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xml" ContentType="application/vnd.openxmlformats-officedocument.drawingml.chart+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rts/chart2.xml" ContentType="application/vnd.openxmlformats-officedocument.drawingml.chart+xml"/>
  <Override PartName="/ppt/theme/themeOverride1.xml" ContentType="application/vnd.openxmlformats-officedocument.themeOverride+xml"/>
  <Override PartName="/ppt/charts/chart3.xml" ContentType="application/vnd.openxmlformats-officedocument.drawingml.chart+xml"/>
  <Override PartName="/ppt/notesSlides/notesSlide22.xml" ContentType="application/vnd.openxmlformats-officedocument.presentationml.notesSlide+xml"/>
  <Override PartName="/ppt/charts/chart4.xml" ContentType="application/vnd.openxmlformats-officedocument.drawingml.chart+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harts/chart5.xml" ContentType="application/vnd.openxmlformats-officedocument.drawingml.chart+xml"/>
  <Override PartName="/ppt/charts/chart6.xml" ContentType="application/vnd.openxmlformats-officedocument.drawingml.chart+xml"/>
  <Override PartName="/ppt/charts/chart7.xml" ContentType="application/vnd.openxmlformats-officedocument.drawingml.chart+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6" r:id="rId2"/>
  </p:sldMasterIdLst>
  <p:notesMasterIdLst>
    <p:notesMasterId r:id="rId164"/>
  </p:notesMasterIdLst>
  <p:handoutMasterIdLst>
    <p:handoutMasterId r:id="rId165"/>
  </p:handoutMasterIdLst>
  <p:sldIdLst>
    <p:sldId id="1041" r:id="rId3"/>
    <p:sldId id="1042" r:id="rId4"/>
    <p:sldId id="807" r:id="rId5"/>
    <p:sldId id="809" r:id="rId6"/>
    <p:sldId id="730" r:id="rId7"/>
    <p:sldId id="808" r:id="rId8"/>
    <p:sldId id="810" r:id="rId9"/>
    <p:sldId id="811" r:id="rId10"/>
    <p:sldId id="812" r:id="rId11"/>
    <p:sldId id="813" r:id="rId12"/>
    <p:sldId id="669" r:id="rId13"/>
    <p:sldId id="537" r:id="rId14"/>
    <p:sldId id="550" r:id="rId15"/>
    <p:sldId id="540" r:id="rId16"/>
    <p:sldId id="499" r:id="rId17"/>
    <p:sldId id="500" r:id="rId18"/>
    <p:sldId id="836" r:id="rId19"/>
    <p:sldId id="840" r:id="rId20"/>
    <p:sldId id="731" r:id="rId21"/>
    <p:sldId id="501" r:id="rId22"/>
    <p:sldId id="1079" r:id="rId23"/>
    <p:sldId id="1047" r:id="rId24"/>
    <p:sldId id="1048" r:id="rId25"/>
    <p:sldId id="660" r:id="rId26"/>
    <p:sldId id="751" r:id="rId27"/>
    <p:sldId id="752" r:id="rId28"/>
    <p:sldId id="661" r:id="rId29"/>
    <p:sldId id="728" r:id="rId30"/>
    <p:sldId id="1053" r:id="rId31"/>
    <p:sldId id="662" r:id="rId32"/>
    <p:sldId id="754" r:id="rId33"/>
    <p:sldId id="663" r:id="rId34"/>
    <p:sldId id="902" r:id="rId35"/>
    <p:sldId id="903" r:id="rId36"/>
    <p:sldId id="299" r:id="rId37"/>
    <p:sldId id="465" r:id="rId38"/>
    <p:sldId id="468" r:id="rId39"/>
    <p:sldId id="475" r:id="rId40"/>
    <p:sldId id="474" r:id="rId41"/>
    <p:sldId id="732" r:id="rId42"/>
    <p:sldId id="880" r:id="rId43"/>
    <p:sldId id="1062" r:id="rId44"/>
    <p:sldId id="1060" r:id="rId45"/>
    <p:sldId id="1061" r:id="rId46"/>
    <p:sldId id="833" r:id="rId47"/>
    <p:sldId id="940" r:id="rId48"/>
    <p:sldId id="315" r:id="rId49"/>
    <p:sldId id="814" r:id="rId50"/>
    <p:sldId id="1049" r:id="rId51"/>
    <p:sldId id="816" r:id="rId52"/>
    <p:sldId id="837" r:id="rId53"/>
    <p:sldId id="1051" r:id="rId54"/>
    <p:sldId id="1052" r:id="rId55"/>
    <p:sldId id="817" r:id="rId56"/>
    <p:sldId id="815" r:id="rId57"/>
    <p:sldId id="342" r:id="rId58"/>
    <p:sldId id="1056" r:id="rId59"/>
    <p:sldId id="1057" r:id="rId60"/>
    <p:sldId id="650" r:id="rId61"/>
    <p:sldId id="508" r:id="rId62"/>
    <p:sldId id="838" r:id="rId63"/>
    <p:sldId id="926" r:id="rId64"/>
    <p:sldId id="906" r:id="rId65"/>
    <p:sldId id="910" r:id="rId66"/>
    <p:sldId id="340" r:id="rId67"/>
    <p:sldId id="341" r:id="rId68"/>
    <p:sldId id="461" r:id="rId69"/>
    <p:sldId id="820" r:id="rId70"/>
    <p:sldId id="933" r:id="rId71"/>
    <p:sldId id="897" r:id="rId72"/>
    <p:sldId id="733" r:id="rId73"/>
    <p:sldId id="842" r:id="rId74"/>
    <p:sldId id="678" r:id="rId75"/>
    <p:sldId id="327" r:id="rId76"/>
    <p:sldId id="879" r:id="rId77"/>
    <p:sldId id="448" r:id="rId78"/>
    <p:sldId id="449" r:id="rId79"/>
    <p:sldId id="969" r:id="rId80"/>
    <p:sldId id="723" r:id="rId81"/>
    <p:sldId id="680" r:id="rId82"/>
    <p:sldId id="463" r:id="rId83"/>
    <p:sldId id="442" r:id="rId84"/>
    <p:sldId id="1067" r:id="rId85"/>
    <p:sldId id="1068" r:id="rId86"/>
    <p:sldId id="1069" r:id="rId87"/>
    <p:sldId id="1070" r:id="rId88"/>
    <p:sldId id="1071" r:id="rId89"/>
    <p:sldId id="1072" r:id="rId90"/>
    <p:sldId id="1064" r:id="rId91"/>
    <p:sldId id="1065" r:id="rId92"/>
    <p:sldId id="1066" r:id="rId93"/>
    <p:sldId id="350" r:id="rId94"/>
    <p:sldId id="948" r:id="rId95"/>
    <p:sldId id="352" r:id="rId96"/>
    <p:sldId id="778" r:id="rId97"/>
    <p:sldId id="710" r:id="rId98"/>
    <p:sldId id="354" r:id="rId99"/>
    <p:sldId id="708" r:id="rId100"/>
    <p:sldId id="353" r:id="rId101"/>
    <p:sldId id="725" r:id="rId102"/>
    <p:sldId id="1035" r:id="rId103"/>
    <p:sldId id="1036" r:id="rId104"/>
    <p:sldId id="968" r:id="rId105"/>
    <p:sldId id="1037" r:id="rId106"/>
    <p:sldId id="1038" r:id="rId107"/>
    <p:sldId id="1063" r:id="rId108"/>
    <p:sldId id="1081" r:id="rId109"/>
    <p:sldId id="1033" r:id="rId110"/>
    <p:sldId id="1034" r:id="rId111"/>
    <p:sldId id="1082" r:id="rId112"/>
    <p:sldId id="524" r:id="rId113"/>
    <p:sldId id="420" r:id="rId114"/>
    <p:sldId id="421" r:id="rId115"/>
    <p:sldId id="423" r:id="rId116"/>
    <p:sldId id="613" r:id="rId117"/>
    <p:sldId id="779" r:id="rId118"/>
    <p:sldId id="1028" r:id="rId119"/>
    <p:sldId id="783" r:id="rId120"/>
    <p:sldId id="780" r:id="rId121"/>
    <p:sldId id="565" r:id="rId122"/>
    <p:sldId id="526" r:id="rId123"/>
    <p:sldId id="527" r:id="rId124"/>
    <p:sldId id="529" r:id="rId125"/>
    <p:sldId id="530" r:id="rId126"/>
    <p:sldId id="564" r:id="rId127"/>
    <p:sldId id="1032" r:id="rId128"/>
    <p:sldId id="625" r:id="rId129"/>
    <p:sldId id="1001" r:id="rId130"/>
    <p:sldId id="1009" r:id="rId131"/>
    <p:sldId id="1010" r:id="rId132"/>
    <p:sldId id="950" r:id="rId133"/>
    <p:sldId id="951" r:id="rId134"/>
    <p:sldId id="627" r:id="rId135"/>
    <p:sldId id="629" r:id="rId136"/>
    <p:sldId id="628" r:id="rId137"/>
    <p:sldId id="841" r:id="rId138"/>
    <p:sldId id="941" r:id="rId139"/>
    <p:sldId id="992" r:id="rId140"/>
    <p:sldId id="994" r:id="rId141"/>
    <p:sldId id="995" r:id="rId142"/>
    <p:sldId id="975" r:id="rId143"/>
    <p:sldId id="976" r:id="rId144"/>
    <p:sldId id="400" r:id="rId145"/>
    <p:sldId id="632" r:id="rId146"/>
    <p:sldId id="607" r:id="rId147"/>
    <p:sldId id="1073" r:id="rId148"/>
    <p:sldId id="1074" r:id="rId149"/>
    <p:sldId id="1075" r:id="rId150"/>
    <p:sldId id="1076" r:id="rId151"/>
    <p:sldId id="1077" r:id="rId152"/>
    <p:sldId id="1078" r:id="rId153"/>
    <p:sldId id="1058" r:id="rId154"/>
    <p:sldId id="1080" r:id="rId155"/>
    <p:sldId id="987" r:id="rId156"/>
    <p:sldId id="988" r:id="rId157"/>
    <p:sldId id="989" r:id="rId158"/>
    <p:sldId id="609" r:id="rId159"/>
    <p:sldId id="884" r:id="rId160"/>
    <p:sldId id="1039" r:id="rId161"/>
    <p:sldId id="800" r:id="rId162"/>
    <p:sldId id="429" r:id="rId163"/>
  </p:sldIdLst>
  <p:sldSz cx="9144000" cy="6858000" type="screen4x3"/>
  <p:notesSz cx="6858000" cy="9144000"/>
  <p:defaultText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CC"/>
    <a:srgbClr val="0000FF"/>
    <a:srgbClr val="0033CC"/>
    <a:srgbClr val="FFFF00"/>
    <a:srgbClr val="FF3300"/>
    <a:srgbClr val="FF0000"/>
    <a:srgbClr val="FF9900"/>
    <a:srgbClr val="336600"/>
    <a:srgbClr val="99CC00"/>
    <a:srgbClr val="CCFF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snapVertSplitter="1" vertBarState="minimized" horzBarState="maximized">
    <p:restoredLeft sz="15598" autoAdjust="0"/>
    <p:restoredTop sz="94711" autoAdjust="0"/>
  </p:normalViewPr>
  <p:slideViewPr>
    <p:cSldViewPr>
      <p:cViewPr>
        <p:scale>
          <a:sx n="80" d="100"/>
          <a:sy n="80" d="100"/>
        </p:scale>
        <p:origin x="-2242" y="-264"/>
      </p:cViewPr>
      <p:guideLst>
        <p:guide orient="horz" pos="2160"/>
        <p:guide pos="2880"/>
      </p:guideLst>
    </p:cSldViewPr>
  </p:slideViewPr>
  <p:notesTextViewPr>
    <p:cViewPr>
      <p:scale>
        <a:sx n="1" d="1"/>
        <a:sy n="1" d="1"/>
      </p:scale>
      <p:origin x="0" y="0"/>
    </p:cViewPr>
  </p:notesTextViewPr>
  <p:sorterViewPr>
    <p:cViewPr>
      <p:scale>
        <a:sx n="140" d="100"/>
        <a:sy n="140" d="100"/>
      </p:scale>
      <p:origin x="0" y="63408"/>
    </p:cViewPr>
  </p:sorterViewPr>
  <p:notesViewPr>
    <p:cSldViewPr>
      <p:cViewPr varScale="1">
        <p:scale>
          <a:sx n="67" d="100"/>
          <a:sy n="67" d="100"/>
        </p:scale>
        <p:origin x="-3168" y="-86"/>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slide" Target="slides/slide131.xml"/><Relationship Id="rId138" Type="http://schemas.openxmlformats.org/officeDocument/2006/relationships/slide" Target="slides/slide136.xml"/><Relationship Id="rId154" Type="http://schemas.openxmlformats.org/officeDocument/2006/relationships/slide" Target="slides/slide152.xml"/><Relationship Id="rId159" Type="http://schemas.openxmlformats.org/officeDocument/2006/relationships/slide" Target="slides/slide157.xml"/><Relationship Id="rId16" Type="http://schemas.openxmlformats.org/officeDocument/2006/relationships/slide" Target="slides/slide14.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28" Type="http://schemas.openxmlformats.org/officeDocument/2006/relationships/slide" Target="slides/slide126.xml"/><Relationship Id="rId144" Type="http://schemas.openxmlformats.org/officeDocument/2006/relationships/slide" Target="slides/slide142.xml"/><Relationship Id="rId149" Type="http://schemas.openxmlformats.org/officeDocument/2006/relationships/slide" Target="slides/slide147.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160" Type="http://schemas.openxmlformats.org/officeDocument/2006/relationships/slide" Target="slides/slide158.xml"/><Relationship Id="rId165" Type="http://schemas.openxmlformats.org/officeDocument/2006/relationships/handoutMaster" Target="handoutMasters/handoutMaster1.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113" Type="http://schemas.openxmlformats.org/officeDocument/2006/relationships/slide" Target="slides/slide111.xml"/><Relationship Id="rId118" Type="http://schemas.openxmlformats.org/officeDocument/2006/relationships/slide" Target="slides/slide116.xml"/><Relationship Id="rId134" Type="http://schemas.openxmlformats.org/officeDocument/2006/relationships/slide" Target="slides/slide132.xml"/><Relationship Id="rId139" Type="http://schemas.openxmlformats.org/officeDocument/2006/relationships/slide" Target="slides/slide137.xml"/><Relationship Id="rId80" Type="http://schemas.openxmlformats.org/officeDocument/2006/relationships/slide" Target="slides/slide78.xml"/><Relationship Id="rId85" Type="http://schemas.openxmlformats.org/officeDocument/2006/relationships/slide" Target="slides/slide83.xml"/><Relationship Id="rId150" Type="http://schemas.openxmlformats.org/officeDocument/2006/relationships/slide" Target="slides/slide148.xml"/><Relationship Id="rId155" Type="http://schemas.openxmlformats.org/officeDocument/2006/relationships/slide" Target="slides/slide153.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08" Type="http://schemas.openxmlformats.org/officeDocument/2006/relationships/slide" Target="slides/slide106.xml"/><Relationship Id="rId124" Type="http://schemas.openxmlformats.org/officeDocument/2006/relationships/slide" Target="slides/slide122.xml"/><Relationship Id="rId129" Type="http://schemas.openxmlformats.org/officeDocument/2006/relationships/slide" Target="slides/slide127.xml"/><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40" Type="http://schemas.openxmlformats.org/officeDocument/2006/relationships/slide" Target="slides/slide138.xml"/><Relationship Id="rId145" Type="http://schemas.openxmlformats.org/officeDocument/2006/relationships/slide" Target="slides/slide143.xml"/><Relationship Id="rId161" Type="http://schemas.openxmlformats.org/officeDocument/2006/relationships/slide" Target="slides/slide159.xml"/><Relationship Id="rId16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slide" Target="slides/slide104.xml"/><Relationship Id="rId114" Type="http://schemas.openxmlformats.org/officeDocument/2006/relationships/slide" Target="slides/slide112.xml"/><Relationship Id="rId119" Type="http://schemas.openxmlformats.org/officeDocument/2006/relationships/slide" Target="slides/slide117.xml"/><Relationship Id="rId127" Type="http://schemas.openxmlformats.org/officeDocument/2006/relationships/slide" Target="slides/slide12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30" Type="http://schemas.openxmlformats.org/officeDocument/2006/relationships/slide" Target="slides/slide128.xml"/><Relationship Id="rId135" Type="http://schemas.openxmlformats.org/officeDocument/2006/relationships/slide" Target="slides/slide133.xml"/><Relationship Id="rId143" Type="http://schemas.openxmlformats.org/officeDocument/2006/relationships/slide" Target="slides/slide141.xml"/><Relationship Id="rId148" Type="http://schemas.openxmlformats.org/officeDocument/2006/relationships/slide" Target="slides/slide146.xml"/><Relationship Id="rId151" Type="http://schemas.openxmlformats.org/officeDocument/2006/relationships/slide" Target="slides/slide149.xml"/><Relationship Id="rId156" Type="http://schemas.openxmlformats.org/officeDocument/2006/relationships/slide" Target="slides/slide154.xml"/><Relationship Id="rId164" Type="http://schemas.openxmlformats.org/officeDocument/2006/relationships/notesMaster" Target="notesMasters/notesMaster1.xml"/><Relationship Id="rId169"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slide" Target="slides/slide123.xml"/><Relationship Id="rId141" Type="http://schemas.openxmlformats.org/officeDocument/2006/relationships/slide" Target="slides/slide139.xml"/><Relationship Id="rId146" Type="http://schemas.openxmlformats.org/officeDocument/2006/relationships/slide" Target="slides/slide144.xml"/><Relationship Id="rId167" Type="http://schemas.openxmlformats.org/officeDocument/2006/relationships/viewProps" Target="viewProps.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162" Type="http://schemas.openxmlformats.org/officeDocument/2006/relationships/slide" Target="slides/slide16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openxmlformats.org/officeDocument/2006/relationships/slide" Target="slides/slide129.xml"/><Relationship Id="rId136" Type="http://schemas.openxmlformats.org/officeDocument/2006/relationships/slide" Target="slides/slide134.xml"/><Relationship Id="rId157" Type="http://schemas.openxmlformats.org/officeDocument/2006/relationships/slide" Target="slides/slide155.xml"/><Relationship Id="rId61" Type="http://schemas.openxmlformats.org/officeDocument/2006/relationships/slide" Target="slides/slide59.xml"/><Relationship Id="rId82" Type="http://schemas.openxmlformats.org/officeDocument/2006/relationships/slide" Target="slides/slide80.xml"/><Relationship Id="rId152" Type="http://schemas.openxmlformats.org/officeDocument/2006/relationships/slide" Target="slides/slide15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slide" Target="slides/slide124.xml"/><Relationship Id="rId147" Type="http://schemas.openxmlformats.org/officeDocument/2006/relationships/slide" Target="slides/slide145.xml"/><Relationship Id="rId168"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142" Type="http://schemas.openxmlformats.org/officeDocument/2006/relationships/slide" Target="slides/slide140.xml"/><Relationship Id="rId163" Type="http://schemas.openxmlformats.org/officeDocument/2006/relationships/slide" Target="slides/slide161.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slide" Target="slides/slide114.xml"/><Relationship Id="rId137" Type="http://schemas.openxmlformats.org/officeDocument/2006/relationships/slide" Target="slides/slide135.xml"/><Relationship Id="rId158" Type="http://schemas.openxmlformats.org/officeDocument/2006/relationships/slide" Target="slides/slide156.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slide" Target="slides/slide109.xml"/><Relationship Id="rId132" Type="http://schemas.openxmlformats.org/officeDocument/2006/relationships/slide" Target="slides/slide130.xml"/><Relationship Id="rId153" Type="http://schemas.openxmlformats.org/officeDocument/2006/relationships/slide" Target="slides/slide15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2" Type="http://schemas.openxmlformats.org/officeDocument/2006/relationships/oleObject" Target="file:///C:\Documents%20and%20Settings\Adriana\Escritorio\Chile\5%20causas%20grafica%20de%20muertes%20por%20enfermedades%20CV.xlsx" TargetMode="External"/><Relationship Id="rId1" Type="http://schemas.openxmlformats.org/officeDocument/2006/relationships/themeOverride" Target="../theme/themeOverride1.xml"/></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1" Type="http://schemas.openxmlformats.org/officeDocument/2006/relationships/oleObject" Target="file:///D:\usuarios\Prog_2010\Censo%202010\Resumen%20de%20resultados%20definitivos\presentaci&#243;n\PRIRES%20graficados\00-PRIRES-I.xlsx" TargetMode="External"/></Relationships>
</file>

<file path=ppt/charts/_rels/chart6.xml.rels><?xml version="1.0" encoding="UTF-8" standalone="yes"?>
<Relationships xmlns="http://schemas.openxmlformats.org/package/2006/relationships"><Relationship Id="rId1" Type="http://schemas.openxmlformats.org/officeDocument/2006/relationships/oleObject" Target="file:///D:\usuarios\Prog_2010\Censo%202010\Resumen%20de%20resultados%20definitivos\presentaci&#243;n\PRIRES%20graficados\00-PRIRES-I.xlsx" TargetMode="External"/></Relationships>
</file>

<file path=ppt/charts/_rels/chart7.xml.rels><?xml version="1.0" encoding="UTF-8" standalone="yes"?>
<Relationships xmlns="http://schemas.openxmlformats.org/package/2006/relationships"><Relationship Id="rId1" Type="http://schemas.openxmlformats.org/officeDocument/2006/relationships/oleObject" Target="file:///D:\usuarios\Prog_2010\Censo%202010\Resumen%20de%20resultados%20definitivos\presentaci&#243;n\PRIRES%20graficados\00-PRIRES-I.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s-MX"/>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8805730387380502E-2"/>
          <c:y val="5.6084310978812821E-2"/>
          <c:w val="0.85883905013192707"/>
          <c:h val="0.8173515981735181"/>
        </c:manualLayout>
      </c:layout>
      <c:areaChart>
        <c:grouping val="stacked"/>
        <c:varyColors val="0"/>
        <c:ser>
          <c:idx val="0"/>
          <c:order val="0"/>
          <c:tx>
            <c:strRef>
              <c:f>Sheet1!$B$1</c:f>
              <c:strCache>
                <c:ptCount val="1"/>
                <c:pt idx="0">
                  <c:v>More developed regions</c:v>
                </c:pt>
              </c:strCache>
            </c:strRef>
          </c:tx>
          <c:spPr>
            <a:solidFill>
              <a:schemeClr val="accent1"/>
            </a:solidFill>
            <a:ln w="13357">
              <a:solidFill>
                <a:schemeClr val="tx1"/>
              </a:solidFill>
              <a:prstDash val="solid"/>
            </a:ln>
            <a:effectLst>
              <a:outerShdw dist="35921" dir="2700000" algn="br">
                <a:srgbClr val="000000"/>
              </a:outerShdw>
            </a:effectLst>
          </c:spPr>
          <c:cat>
            <c:numRef>
              <c:f>Sheet1!$A$2:$A$102</c:f>
              <c:numCache>
                <c:formatCode>General</c:formatCode>
                <c:ptCount val="101"/>
                <c:pt idx="0">
                  <c:v>1950</c:v>
                </c:pt>
                <c:pt idx="1">
                  <c:v>1951</c:v>
                </c:pt>
                <c:pt idx="2">
                  <c:v>1952</c:v>
                </c:pt>
                <c:pt idx="3">
                  <c:v>1953</c:v>
                </c:pt>
                <c:pt idx="4">
                  <c:v>1954</c:v>
                </c:pt>
                <c:pt idx="5">
                  <c:v>1955</c:v>
                </c:pt>
                <c:pt idx="6">
                  <c:v>1956</c:v>
                </c:pt>
                <c:pt idx="7">
                  <c:v>1957</c:v>
                </c:pt>
                <c:pt idx="8">
                  <c:v>1958</c:v>
                </c:pt>
                <c:pt idx="9">
                  <c:v>1959</c:v>
                </c:pt>
                <c:pt idx="10">
                  <c:v>1960</c:v>
                </c:pt>
                <c:pt idx="11">
                  <c:v>1961</c:v>
                </c:pt>
                <c:pt idx="12">
                  <c:v>1962</c:v>
                </c:pt>
                <c:pt idx="13">
                  <c:v>1963</c:v>
                </c:pt>
                <c:pt idx="14">
                  <c:v>1964</c:v>
                </c:pt>
                <c:pt idx="15">
                  <c:v>1965</c:v>
                </c:pt>
                <c:pt idx="16">
                  <c:v>1966</c:v>
                </c:pt>
                <c:pt idx="17">
                  <c:v>1967</c:v>
                </c:pt>
                <c:pt idx="18">
                  <c:v>1968</c:v>
                </c:pt>
                <c:pt idx="19">
                  <c:v>1969</c:v>
                </c:pt>
                <c:pt idx="20">
                  <c:v>1970</c:v>
                </c:pt>
                <c:pt idx="21">
                  <c:v>1971</c:v>
                </c:pt>
                <c:pt idx="22">
                  <c:v>1972</c:v>
                </c:pt>
                <c:pt idx="23">
                  <c:v>1973</c:v>
                </c:pt>
                <c:pt idx="24">
                  <c:v>1974</c:v>
                </c:pt>
                <c:pt idx="25">
                  <c:v>1975</c:v>
                </c:pt>
                <c:pt idx="26">
                  <c:v>1976</c:v>
                </c:pt>
                <c:pt idx="27">
                  <c:v>1977</c:v>
                </c:pt>
                <c:pt idx="28">
                  <c:v>1978</c:v>
                </c:pt>
                <c:pt idx="29">
                  <c:v>1979</c:v>
                </c:pt>
                <c:pt idx="30">
                  <c:v>1980</c:v>
                </c:pt>
                <c:pt idx="31">
                  <c:v>1981</c:v>
                </c:pt>
                <c:pt idx="32">
                  <c:v>1982</c:v>
                </c:pt>
                <c:pt idx="33">
                  <c:v>1983</c:v>
                </c:pt>
                <c:pt idx="34">
                  <c:v>1984</c:v>
                </c:pt>
                <c:pt idx="35">
                  <c:v>1985</c:v>
                </c:pt>
                <c:pt idx="36">
                  <c:v>1986</c:v>
                </c:pt>
                <c:pt idx="37">
                  <c:v>1987</c:v>
                </c:pt>
                <c:pt idx="38">
                  <c:v>1988</c:v>
                </c:pt>
                <c:pt idx="39">
                  <c:v>1989</c:v>
                </c:pt>
                <c:pt idx="40">
                  <c:v>1990</c:v>
                </c:pt>
                <c:pt idx="41">
                  <c:v>1991</c:v>
                </c:pt>
                <c:pt idx="42">
                  <c:v>1992</c:v>
                </c:pt>
                <c:pt idx="43">
                  <c:v>1993</c:v>
                </c:pt>
                <c:pt idx="44">
                  <c:v>1994</c:v>
                </c:pt>
                <c:pt idx="45">
                  <c:v>1995</c:v>
                </c:pt>
                <c:pt idx="46">
                  <c:v>1996</c:v>
                </c:pt>
                <c:pt idx="47">
                  <c:v>1997</c:v>
                </c:pt>
                <c:pt idx="48">
                  <c:v>1998</c:v>
                </c:pt>
                <c:pt idx="49">
                  <c:v>1999</c:v>
                </c:pt>
                <c:pt idx="50">
                  <c:v>2000</c:v>
                </c:pt>
                <c:pt idx="51">
                  <c:v>2001</c:v>
                </c:pt>
                <c:pt idx="52">
                  <c:v>2002</c:v>
                </c:pt>
                <c:pt idx="53">
                  <c:v>2003</c:v>
                </c:pt>
                <c:pt idx="54">
                  <c:v>2004</c:v>
                </c:pt>
                <c:pt idx="55">
                  <c:v>2005</c:v>
                </c:pt>
                <c:pt idx="56">
                  <c:v>2006</c:v>
                </c:pt>
                <c:pt idx="57">
                  <c:v>2007</c:v>
                </c:pt>
                <c:pt idx="58">
                  <c:v>2008</c:v>
                </c:pt>
                <c:pt idx="59">
                  <c:v>2009</c:v>
                </c:pt>
                <c:pt idx="60">
                  <c:v>2010</c:v>
                </c:pt>
                <c:pt idx="61">
                  <c:v>2011</c:v>
                </c:pt>
                <c:pt idx="62">
                  <c:v>2012</c:v>
                </c:pt>
                <c:pt idx="63">
                  <c:v>2013</c:v>
                </c:pt>
                <c:pt idx="64">
                  <c:v>2014</c:v>
                </c:pt>
                <c:pt idx="65">
                  <c:v>2015</c:v>
                </c:pt>
                <c:pt idx="66">
                  <c:v>2016</c:v>
                </c:pt>
                <c:pt idx="67">
                  <c:v>2017</c:v>
                </c:pt>
                <c:pt idx="68">
                  <c:v>2018</c:v>
                </c:pt>
                <c:pt idx="69">
                  <c:v>2019</c:v>
                </c:pt>
                <c:pt idx="70">
                  <c:v>2020</c:v>
                </c:pt>
                <c:pt idx="71">
                  <c:v>2021</c:v>
                </c:pt>
                <c:pt idx="72">
                  <c:v>2022</c:v>
                </c:pt>
                <c:pt idx="73">
                  <c:v>2023</c:v>
                </c:pt>
                <c:pt idx="74">
                  <c:v>2024</c:v>
                </c:pt>
                <c:pt idx="75">
                  <c:v>2025</c:v>
                </c:pt>
                <c:pt idx="76">
                  <c:v>2026</c:v>
                </c:pt>
                <c:pt idx="77">
                  <c:v>2027</c:v>
                </c:pt>
                <c:pt idx="78">
                  <c:v>2028</c:v>
                </c:pt>
                <c:pt idx="79">
                  <c:v>2029</c:v>
                </c:pt>
                <c:pt idx="80">
                  <c:v>2030</c:v>
                </c:pt>
                <c:pt idx="81">
                  <c:v>2031</c:v>
                </c:pt>
                <c:pt idx="82">
                  <c:v>2032</c:v>
                </c:pt>
                <c:pt idx="83">
                  <c:v>2033</c:v>
                </c:pt>
                <c:pt idx="84">
                  <c:v>2034</c:v>
                </c:pt>
                <c:pt idx="85">
                  <c:v>2035</c:v>
                </c:pt>
                <c:pt idx="86">
                  <c:v>2036</c:v>
                </c:pt>
                <c:pt idx="87">
                  <c:v>2037</c:v>
                </c:pt>
                <c:pt idx="88">
                  <c:v>2038</c:v>
                </c:pt>
                <c:pt idx="89">
                  <c:v>2039</c:v>
                </c:pt>
                <c:pt idx="90">
                  <c:v>2040</c:v>
                </c:pt>
                <c:pt idx="91">
                  <c:v>2041</c:v>
                </c:pt>
                <c:pt idx="92">
                  <c:v>2042</c:v>
                </c:pt>
                <c:pt idx="93">
                  <c:v>2043</c:v>
                </c:pt>
                <c:pt idx="94">
                  <c:v>2044</c:v>
                </c:pt>
                <c:pt idx="95">
                  <c:v>2045</c:v>
                </c:pt>
                <c:pt idx="96">
                  <c:v>2046</c:v>
                </c:pt>
                <c:pt idx="97">
                  <c:v>2047</c:v>
                </c:pt>
                <c:pt idx="98">
                  <c:v>2048</c:v>
                </c:pt>
                <c:pt idx="99">
                  <c:v>2049</c:v>
                </c:pt>
                <c:pt idx="100">
                  <c:v>2050</c:v>
                </c:pt>
              </c:numCache>
            </c:numRef>
          </c:cat>
          <c:val>
            <c:numRef>
              <c:f>Sheet1!$B$2:$B$102</c:f>
              <c:numCache>
                <c:formatCode>General</c:formatCode>
                <c:ptCount val="101"/>
                <c:pt idx="0">
                  <c:v>0.81277168500000108</c:v>
                </c:pt>
                <c:pt idx="1">
                  <c:v>0.82213606399999994</c:v>
                </c:pt>
                <c:pt idx="2">
                  <c:v>0.8320650770000011</c:v>
                </c:pt>
                <c:pt idx="3">
                  <c:v>0.84233057999999894</c:v>
                </c:pt>
                <c:pt idx="4">
                  <c:v>0.85275674400000001</c:v>
                </c:pt>
                <c:pt idx="5">
                  <c:v>0.86322005300000215</c:v>
                </c:pt>
                <c:pt idx="6">
                  <c:v>0.87365175900000214</c:v>
                </c:pt>
                <c:pt idx="7">
                  <c:v>0.88403532699999998</c:v>
                </c:pt>
                <c:pt idx="8">
                  <c:v>0.89439894899999994</c:v>
                </c:pt>
                <c:pt idx="9">
                  <c:v>0.90480265000000004</c:v>
                </c:pt>
                <c:pt idx="10">
                  <c:v>0.9152999770000011</c:v>
                </c:pt>
                <c:pt idx="11">
                  <c:v>0.92589747000000211</c:v>
                </c:pt>
                <c:pt idx="12">
                  <c:v>0.93651874999999785</c:v>
                </c:pt>
                <c:pt idx="13">
                  <c:v>0.94698923500000109</c:v>
                </c:pt>
                <c:pt idx="14">
                  <c:v>0.9570796210000021</c:v>
                </c:pt>
                <c:pt idx="15">
                  <c:v>0.96663324000000006</c:v>
                </c:pt>
                <c:pt idx="16">
                  <c:v>0.97556724999999789</c:v>
                </c:pt>
                <c:pt idx="17">
                  <c:v>0.98394421600000215</c:v>
                </c:pt>
                <c:pt idx="18">
                  <c:v>0.99193304199999788</c:v>
                </c:pt>
                <c:pt idx="19">
                  <c:v>0.99978255799999893</c:v>
                </c:pt>
                <c:pt idx="20">
                  <c:v>1.0076726999999956</c:v>
                </c:pt>
                <c:pt idx="21">
                  <c:v>1.0156602069999947</c:v>
                </c:pt>
                <c:pt idx="22">
                  <c:v>1.0236891509999957</c:v>
                </c:pt>
                <c:pt idx="23">
                  <c:v>1.0316911889999936</c:v>
                </c:pt>
                <c:pt idx="24">
                  <c:v>1.039553822</c:v>
                </c:pt>
                <c:pt idx="25">
                  <c:v>1.0471964159999947</c:v>
                </c:pt>
                <c:pt idx="26">
                  <c:v>1.054618235</c:v>
                </c:pt>
                <c:pt idx="27">
                  <c:v>1.0618568509999957</c:v>
                </c:pt>
                <c:pt idx="28">
                  <c:v>1.0689157929999957</c:v>
                </c:pt>
                <c:pt idx="29">
                  <c:v>1.0758048709999957</c:v>
                </c:pt>
                <c:pt idx="30">
                  <c:v>1.0825392949999957</c:v>
                </c:pt>
                <c:pt idx="31">
                  <c:v>1.0890901169999998</c:v>
                </c:pt>
                <c:pt idx="32">
                  <c:v>1.0954716569999947</c:v>
                </c:pt>
                <c:pt idx="33">
                  <c:v>1.1017932279999936</c:v>
                </c:pt>
                <c:pt idx="34">
                  <c:v>1.1082005500000001</c:v>
                </c:pt>
                <c:pt idx="35">
                  <c:v>1.1147853080000001</c:v>
                </c:pt>
                <c:pt idx="36">
                  <c:v>1.121599531</c:v>
                </c:pt>
                <c:pt idx="37">
                  <c:v>1.128577707</c:v>
                </c:pt>
                <c:pt idx="38">
                  <c:v>1.13554851</c:v>
                </c:pt>
                <c:pt idx="39">
                  <c:v>1.1422716819999998</c:v>
                </c:pt>
                <c:pt idx="40">
                  <c:v>1.1485722760000001</c:v>
                </c:pt>
                <c:pt idx="41">
                  <c:v>1.1543992409999957</c:v>
                </c:pt>
                <c:pt idx="42">
                  <c:v>1.1597983699999999</c:v>
                </c:pt>
                <c:pt idx="43">
                  <c:v>1.164811837</c:v>
                </c:pt>
                <c:pt idx="44">
                  <c:v>1.1695183610000033</c:v>
                </c:pt>
                <c:pt idx="45">
                  <c:v>1.1739832419999998</c:v>
                </c:pt>
                <c:pt idx="46">
                  <c:v>1.1782023990000001</c:v>
                </c:pt>
                <c:pt idx="47">
                  <c:v>1.1821729790000075</c:v>
                </c:pt>
                <c:pt idx="48">
                  <c:v>1.1859661749999999</c:v>
                </c:pt>
                <c:pt idx="49">
                  <c:v>1.1896717459999957</c:v>
                </c:pt>
                <c:pt idx="50">
                  <c:v>1.1933539510000033</c:v>
                </c:pt>
                <c:pt idx="51">
                  <c:v>1.1970461790000042</c:v>
                </c:pt>
                <c:pt idx="52">
                  <c:v>1.2007345669999998</c:v>
                </c:pt>
                <c:pt idx="53">
                  <c:v>1.2043762789999957</c:v>
                </c:pt>
                <c:pt idx="54">
                  <c:v>1.2079032219999957</c:v>
                </c:pt>
                <c:pt idx="55">
                  <c:v>1.2112651889999957</c:v>
                </c:pt>
                <c:pt idx="56">
                  <c:v>1.2144534849999999</c:v>
                </c:pt>
                <c:pt idx="57">
                  <c:v>1.2174838269999999</c:v>
                </c:pt>
                <c:pt idx="58">
                  <c:v>1.2203591620000001</c:v>
                </c:pt>
                <c:pt idx="59">
                  <c:v>1.2230880499999999</c:v>
                </c:pt>
                <c:pt idx="60">
                  <c:v>1.22567753</c:v>
                </c:pt>
                <c:pt idx="61">
                  <c:v>1.2281246199999936</c:v>
                </c:pt>
                <c:pt idx="62">
                  <c:v>1.2304267939999936</c:v>
                </c:pt>
                <c:pt idx="63">
                  <c:v>1.2325928719999999</c:v>
                </c:pt>
                <c:pt idx="64">
                  <c:v>1.2346346599999936</c:v>
                </c:pt>
                <c:pt idx="65">
                  <c:v>1.236560562</c:v>
                </c:pt>
                <c:pt idx="66">
                  <c:v>1.2383754119999999</c:v>
                </c:pt>
                <c:pt idx="67">
                  <c:v>1.24007684</c:v>
                </c:pt>
                <c:pt idx="68">
                  <c:v>1.2416572979999947</c:v>
                </c:pt>
                <c:pt idx="69">
                  <c:v>1.2431052349999998</c:v>
                </c:pt>
                <c:pt idx="70">
                  <c:v>1.244413078</c:v>
                </c:pt>
                <c:pt idx="71">
                  <c:v>1.2455796119999936</c:v>
                </c:pt>
                <c:pt idx="72">
                  <c:v>1.2466097989999947</c:v>
                </c:pt>
                <c:pt idx="73">
                  <c:v>1.2475099649999999</c:v>
                </c:pt>
                <c:pt idx="74">
                  <c:v>1.2482889420000001</c:v>
                </c:pt>
                <c:pt idx="75">
                  <c:v>1.2489541169999998</c:v>
                </c:pt>
                <c:pt idx="76">
                  <c:v>1.2495086939999935</c:v>
                </c:pt>
                <c:pt idx="77">
                  <c:v>1.2499537349999998</c:v>
                </c:pt>
                <c:pt idx="78">
                  <c:v>1.2502920099999999</c:v>
                </c:pt>
                <c:pt idx="79">
                  <c:v>1.250525962</c:v>
                </c:pt>
                <c:pt idx="80">
                  <c:v>1.250658155</c:v>
                </c:pt>
                <c:pt idx="81">
                  <c:v>1.2506913019999957</c:v>
                </c:pt>
                <c:pt idx="82">
                  <c:v>1.2506285859999957</c:v>
                </c:pt>
                <c:pt idx="83">
                  <c:v>1.2504737719999999</c:v>
                </c:pt>
                <c:pt idx="84">
                  <c:v>1.2502307559999957</c:v>
                </c:pt>
                <c:pt idx="85">
                  <c:v>1.2499030899999957</c:v>
                </c:pt>
                <c:pt idx="86">
                  <c:v>1.2494938789999956</c:v>
                </c:pt>
                <c:pt idx="87">
                  <c:v>1.2490051760000001</c:v>
                </c:pt>
                <c:pt idx="88">
                  <c:v>1.248438106</c:v>
                </c:pt>
                <c:pt idx="89">
                  <c:v>1.2477931939999936</c:v>
                </c:pt>
                <c:pt idx="90">
                  <c:v>1.2470714179999935</c:v>
                </c:pt>
                <c:pt idx="91">
                  <c:v>1.2462747619999999</c:v>
                </c:pt>
                <c:pt idx="92">
                  <c:v>1.2454058749999999</c:v>
                </c:pt>
                <c:pt idx="93">
                  <c:v>1.244467972</c:v>
                </c:pt>
                <c:pt idx="94">
                  <c:v>1.2434643269999948</c:v>
                </c:pt>
                <c:pt idx="95">
                  <c:v>1.2423978680000001</c:v>
                </c:pt>
                <c:pt idx="96">
                  <c:v>1.2412712879999914</c:v>
                </c:pt>
                <c:pt idx="97">
                  <c:v>1.2400867949999999</c:v>
                </c:pt>
                <c:pt idx="98">
                  <c:v>1.238846036</c:v>
                </c:pt>
                <c:pt idx="99">
                  <c:v>1.2375503319999999</c:v>
                </c:pt>
                <c:pt idx="100">
                  <c:v>1.2362004919999998</c:v>
                </c:pt>
              </c:numCache>
            </c:numRef>
          </c:val>
        </c:ser>
        <c:ser>
          <c:idx val="1"/>
          <c:order val="1"/>
          <c:tx>
            <c:strRef>
              <c:f>Sheet1!$C$1</c:f>
              <c:strCache>
                <c:ptCount val="1"/>
                <c:pt idx="0">
                  <c:v>Less developed regions</c:v>
                </c:pt>
              </c:strCache>
            </c:strRef>
          </c:tx>
          <c:spPr>
            <a:solidFill>
              <a:schemeClr val="accent2"/>
            </a:solidFill>
            <a:ln w="13357">
              <a:solidFill>
                <a:schemeClr val="tx1"/>
              </a:solidFill>
              <a:prstDash val="solid"/>
            </a:ln>
            <a:effectLst>
              <a:outerShdw dist="35921" dir="2700000" algn="br">
                <a:srgbClr val="000000"/>
              </a:outerShdw>
            </a:effectLst>
          </c:spPr>
          <c:cat>
            <c:numRef>
              <c:f>Sheet1!$A$2:$A$102</c:f>
              <c:numCache>
                <c:formatCode>General</c:formatCode>
                <c:ptCount val="101"/>
                <c:pt idx="0">
                  <c:v>1950</c:v>
                </c:pt>
                <c:pt idx="1">
                  <c:v>1951</c:v>
                </c:pt>
                <c:pt idx="2">
                  <c:v>1952</c:v>
                </c:pt>
                <c:pt idx="3">
                  <c:v>1953</c:v>
                </c:pt>
                <c:pt idx="4">
                  <c:v>1954</c:v>
                </c:pt>
                <c:pt idx="5">
                  <c:v>1955</c:v>
                </c:pt>
                <c:pt idx="6">
                  <c:v>1956</c:v>
                </c:pt>
                <c:pt idx="7">
                  <c:v>1957</c:v>
                </c:pt>
                <c:pt idx="8">
                  <c:v>1958</c:v>
                </c:pt>
                <c:pt idx="9">
                  <c:v>1959</c:v>
                </c:pt>
                <c:pt idx="10">
                  <c:v>1960</c:v>
                </c:pt>
                <c:pt idx="11">
                  <c:v>1961</c:v>
                </c:pt>
                <c:pt idx="12">
                  <c:v>1962</c:v>
                </c:pt>
                <c:pt idx="13">
                  <c:v>1963</c:v>
                </c:pt>
                <c:pt idx="14">
                  <c:v>1964</c:v>
                </c:pt>
                <c:pt idx="15">
                  <c:v>1965</c:v>
                </c:pt>
                <c:pt idx="16">
                  <c:v>1966</c:v>
                </c:pt>
                <c:pt idx="17">
                  <c:v>1967</c:v>
                </c:pt>
                <c:pt idx="18">
                  <c:v>1968</c:v>
                </c:pt>
                <c:pt idx="19">
                  <c:v>1969</c:v>
                </c:pt>
                <c:pt idx="20">
                  <c:v>1970</c:v>
                </c:pt>
                <c:pt idx="21">
                  <c:v>1971</c:v>
                </c:pt>
                <c:pt idx="22">
                  <c:v>1972</c:v>
                </c:pt>
                <c:pt idx="23">
                  <c:v>1973</c:v>
                </c:pt>
                <c:pt idx="24">
                  <c:v>1974</c:v>
                </c:pt>
                <c:pt idx="25">
                  <c:v>1975</c:v>
                </c:pt>
                <c:pt idx="26">
                  <c:v>1976</c:v>
                </c:pt>
                <c:pt idx="27">
                  <c:v>1977</c:v>
                </c:pt>
                <c:pt idx="28">
                  <c:v>1978</c:v>
                </c:pt>
                <c:pt idx="29">
                  <c:v>1979</c:v>
                </c:pt>
                <c:pt idx="30">
                  <c:v>1980</c:v>
                </c:pt>
                <c:pt idx="31">
                  <c:v>1981</c:v>
                </c:pt>
                <c:pt idx="32">
                  <c:v>1982</c:v>
                </c:pt>
                <c:pt idx="33">
                  <c:v>1983</c:v>
                </c:pt>
                <c:pt idx="34">
                  <c:v>1984</c:v>
                </c:pt>
                <c:pt idx="35">
                  <c:v>1985</c:v>
                </c:pt>
                <c:pt idx="36">
                  <c:v>1986</c:v>
                </c:pt>
                <c:pt idx="37">
                  <c:v>1987</c:v>
                </c:pt>
                <c:pt idx="38">
                  <c:v>1988</c:v>
                </c:pt>
                <c:pt idx="39">
                  <c:v>1989</c:v>
                </c:pt>
                <c:pt idx="40">
                  <c:v>1990</c:v>
                </c:pt>
                <c:pt idx="41">
                  <c:v>1991</c:v>
                </c:pt>
                <c:pt idx="42">
                  <c:v>1992</c:v>
                </c:pt>
                <c:pt idx="43">
                  <c:v>1993</c:v>
                </c:pt>
                <c:pt idx="44">
                  <c:v>1994</c:v>
                </c:pt>
                <c:pt idx="45">
                  <c:v>1995</c:v>
                </c:pt>
                <c:pt idx="46">
                  <c:v>1996</c:v>
                </c:pt>
                <c:pt idx="47">
                  <c:v>1997</c:v>
                </c:pt>
                <c:pt idx="48">
                  <c:v>1998</c:v>
                </c:pt>
                <c:pt idx="49">
                  <c:v>1999</c:v>
                </c:pt>
                <c:pt idx="50">
                  <c:v>2000</c:v>
                </c:pt>
                <c:pt idx="51">
                  <c:v>2001</c:v>
                </c:pt>
                <c:pt idx="52">
                  <c:v>2002</c:v>
                </c:pt>
                <c:pt idx="53">
                  <c:v>2003</c:v>
                </c:pt>
                <c:pt idx="54">
                  <c:v>2004</c:v>
                </c:pt>
                <c:pt idx="55">
                  <c:v>2005</c:v>
                </c:pt>
                <c:pt idx="56">
                  <c:v>2006</c:v>
                </c:pt>
                <c:pt idx="57">
                  <c:v>2007</c:v>
                </c:pt>
                <c:pt idx="58">
                  <c:v>2008</c:v>
                </c:pt>
                <c:pt idx="59">
                  <c:v>2009</c:v>
                </c:pt>
                <c:pt idx="60">
                  <c:v>2010</c:v>
                </c:pt>
                <c:pt idx="61">
                  <c:v>2011</c:v>
                </c:pt>
                <c:pt idx="62">
                  <c:v>2012</c:v>
                </c:pt>
                <c:pt idx="63">
                  <c:v>2013</c:v>
                </c:pt>
                <c:pt idx="64">
                  <c:v>2014</c:v>
                </c:pt>
                <c:pt idx="65">
                  <c:v>2015</c:v>
                </c:pt>
                <c:pt idx="66">
                  <c:v>2016</c:v>
                </c:pt>
                <c:pt idx="67">
                  <c:v>2017</c:v>
                </c:pt>
                <c:pt idx="68">
                  <c:v>2018</c:v>
                </c:pt>
                <c:pt idx="69">
                  <c:v>2019</c:v>
                </c:pt>
                <c:pt idx="70">
                  <c:v>2020</c:v>
                </c:pt>
                <c:pt idx="71">
                  <c:v>2021</c:v>
                </c:pt>
                <c:pt idx="72">
                  <c:v>2022</c:v>
                </c:pt>
                <c:pt idx="73">
                  <c:v>2023</c:v>
                </c:pt>
                <c:pt idx="74">
                  <c:v>2024</c:v>
                </c:pt>
                <c:pt idx="75">
                  <c:v>2025</c:v>
                </c:pt>
                <c:pt idx="76">
                  <c:v>2026</c:v>
                </c:pt>
                <c:pt idx="77">
                  <c:v>2027</c:v>
                </c:pt>
                <c:pt idx="78">
                  <c:v>2028</c:v>
                </c:pt>
                <c:pt idx="79">
                  <c:v>2029</c:v>
                </c:pt>
                <c:pt idx="80">
                  <c:v>2030</c:v>
                </c:pt>
                <c:pt idx="81">
                  <c:v>2031</c:v>
                </c:pt>
                <c:pt idx="82">
                  <c:v>2032</c:v>
                </c:pt>
                <c:pt idx="83">
                  <c:v>2033</c:v>
                </c:pt>
                <c:pt idx="84">
                  <c:v>2034</c:v>
                </c:pt>
                <c:pt idx="85">
                  <c:v>2035</c:v>
                </c:pt>
                <c:pt idx="86">
                  <c:v>2036</c:v>
                </c:pt>
                <c:pt idx="87">
                  <c:v>2037</c:v>
                </c:pt>
                <c:pt idx="88">
                  <c:v>2038</c:v>
                </c:pt>
                <c:pt idx="89">
                  <c:v>2039</c:v>
                </c:pt>
                <c:pt idx="90">
                  <c:v>2040</c:v>
                </c:pt>
                <c:pt idx="91">
                  <c:v>2041</c:v>
                </c:pt>
                <c:pt idx="92">
                  <c:v>2042</c:v>
                </c:pt>
                <c:pt idx="93">
                  <c:v>2043</c:v>
                </c:pt>
                <c:pt idx="94">
                  <c:v>2044</c:v>
                </c:pt>
                <c:pt idx="95">
                  <c:v>2045</c:v>
                </c:pt>
                <c:pt idx="96">
                  <c:v>2046</c:v>
                </c:pt>
                <c:pt idx="97">
                  <c:v>2047</c:v>
                </c:pt>
                <c:pt idx="98">
                  <c:v>2048</c:v>
                </c:pt>
                <c:pt idx="99">
                  <c:v>2049</c:v>
                </c:pt>
                <c:pt idx="100">
                  <c:v>2050</c:v>
                </c:pt>
              </c:numCache>
            </c:numRef>
          </c:cat>
          <c:val>
            <c:numRef>
              <c:f>Sheet1!$C$2:$C$102</c:f>
              <c:numCache>
                <c:formatCode>General</c:formatCode>
                <c:ptCount val="101"/>
                <c:pt idx="0">
                  <c:v>1.7066981169999969</c:v>
                </c:pt>
                <c:pt idx="1">
                  <c:v>1.7443255069999999</c:v>
                </c:pt>
                <c:pt idx="2">
                  <c:v>1.781332151</c:v>
                </c:pt>
                <c:pt idx="3">
                  <c:v>1.8183174250000043</c:v>
                </c:pt>
                <c:pt idx="4">
                  <c:v>1.8557923419999998</c:v>
                </c:pt>
                <c:pt idx="5">
                  <c:v>1.894179246</c:v>
                </c:pt>
                <c:pt idx="6">
                  <c:v>1.933809522</c:v>
                </c:pt>
                <c:pt idx="7">
                  <c:v>1.9749261010000001</c:v>
                </c:pt>
                <c:pt idx="8">
                  <c:v>2.0176909460000001</c:v>
                </c:pt>
                <c:pt idx="9">
                  <c:v>2.0621980410000011</c:v>
                </c:pt>
                <c:pt idx="10">
                  <c:v>2.1085115870000108</c:v>
                </c:pt>
                <c:pt idx="11">
                  <c:v>2.1567069509999999</c:v>
                </c:pt>
                <c:pt idx="12">
                  <c:v>2.2069063949999999</c:v>
                </c:pt>
                <c:pt idx="13">
                  <c:v>2.2592944680000002</c:v>
                </c:pt>
                <c:pt idx="14">
                  <c:v>2.3140743379999997</c:v>
                </c:pt>
                <c:pt idx="15">
                  <c:v>2.3713403819999987</c:v>
                </c:pt>
                <c:pt idx="16">
                  <c:v>2.4311344400000001</c:v>
                </c:pt>
                <c:pt idx="17">
                  <c:v>2.4932717280000012</c:v>
                </c:pt>
                <c:pt idx="18">
                  <c:v>2.5573201490000002</c:v>
                </c:pt>
                <c:pt idx="19">
                  <c:v>2.622695158</c:v>
                </c:pt>
                <c:pt idx="20">
                  <c:v>2.6889154629999998</c:v>
                </c:pt>
                <c:pt idx="21">
                  <c:v>2.7559151359999987</c:v>
                </c:pt>
                <c:pt idx="22">
                  <c:v>2.8236367920000012</c:v>
                </c:pt>
                <c:pt idx="23">
                  <c:v>2.8916324939999893</c:v>
                </c:pt>
                <c:pt idx="24">
                  <c:v>2.9593771789999996</c:v>
                </c:pt>
                <c:pt idx="25">
                  <c:v>3.0265434029999994</c:v>
                </c:pt>
                <c:pt idx="26">
                  <c:v>3.0928809459999997</c:v>
                </c:pt>
                <c:pt idx="27">
                  <c:v>3.158588956</c:v>
                </c:pt>
                <c:pt idx="28">
                  <c:v>3.2243589510000001</c:v>
                </c:pt>
                <c:pt idx="29">
                  <c:v>3.2911728739999999</c:v>
                </c:pt>
                <c:pt idx="30">
                  <c:v>3.3597553009999968</c:v>
                </c:pt>
                <c:pt idx="31">
                  <c:v>3.4302273629999998</c:v>
                </c:pt>
                <c:pt idx="32">
                  <c:v>3.5024061239999926</c:v>
                </c:pt>
                <c:pt idx="33">
                  <c:v>3.5763254319999978</c:v>
                </c:pt>
                <c:pt idx="34">
                  <c:v>3.6519459039999926</c:v>
                </c:pt>
                <c:pt idx="35">
                  <c:v>3.7291617770000132</c:v>
                </c:pt>
                <c:pt idx="36">
                  <c:v>3.8080503119999998</c:v>
                </c:pt>
                <c:pt idx="37">
                  <c:v>3.888433349</c:v>
                </c:pt>
                <c:pt idx="38">
                  <c:v>3.9696166929999994</c:v>
                </c:pt>
                <c:pt idx="39">
                  <c:v>4.050683459</c:v>
                </c:pt>
                <c:pt idx="40">
                  <c:v>4.1309470069999845</c:v>
                </c:pt>
                <c:pt idx="41">
                  <c:v>4.2101118739999759</c:v>
                </c:pt>
                <c:pt idx="42">
                  <c:v>4.2882481580000134</c:v>
                </c:pt>
                <c:pt idx="43">
                  <c:v>4.3654896669999683</c:v>
                </c:pt>
                <c:pt idx="44">
                  <c:v>4.4421266459999966</c:v>
                </c:pt>
                <c:pt idx="45">
                  <c:v>4.518369295000018</c:v>
                </c:pt>
                <c:pt idx="46">
                  <c:v>4.5942337120000003</c:v>
                </c:pt>
                <c:pt idx="47">
                  <c:v>4.6696076140000002</c:v>
                </c:pt>
                <c:pt idx="48">
                  <c:v>4.7444389209999844</c:v>
                </c:pt>
                <c:pt idx="49">
                  <c:v>4.8186523379999846</c:v>
                </c:pt>
                <c:pt idx="50">
                  <c:v>4.8922184350000002</c:v>
                </c:pt>
                <c:pt idx="51">
                  <c:v>4.9651181289999844</c:v>
                </c:pt>
                <c:pt idx="52">
                  <c:v>5.0374467140000005</c:v>
                </c:pt>
                <c:pt idx="53">
                  <c:v>5.1094303449999936</c:v>
                </c:pt>
                <c:pt idx="54">
                  <c:v>5.1813683370000003</c:v>
                </c:pt>
                <c:pt idx="55">
                  <c:v>5.2534844199999844</c:v>
                </c:pt>
                <c:pt idx="56">
                  <c:v>5.3258295549999817</c:v>
                </c:pt>
                <c:pt idx="57">
                  <c:v>5.3983682030000004</c:v>
                </c:pt>
                <c:pt idx="58">
                  <c:v>5.4711227970000218</c:v>
                </c:pt>
                <c:pt idx="59">
                  <c:v>5.5440915869999836</c:v>
                </c:pt>
                <c:pt idx="60">
                  <c:v>5.617245677999974</c:v>
                </c:pt>
                <c:pt idx="61">
                  <c:v>5.6905828079999683</c:v>
                </c:pt>
                <c:pt idx="62">
                  <c:v>5.764030553999973</c:v>
                </c:pt>
                <c:pt idx="63">
                  <c:v>5.8373924730000004</c:v>
                </c:pt>
                <c:pt idx="64">
                  <c:v>5.9104111999999995</c:v>
                </c:pt>
                <c:pt idx="65">
                  <c:v>5.9828706489999846</c:v>
                </c:pt>
                <c:pt idx="66">
                  <c:v>6.0546768759999816</c:v>
                </c:pt>
                <c:pt idx="67">
                  <c:v>6.1257729979999844</c:v>
                </c:pt>
                <c:pt idx="68">
                  <c:v>6.1960252129999844</c:v>
                </c:pt>
                <c:pt idx="69">
                  <c:v>6.2652965219999945</c:v>
                </c:pt>
                <c:pt idx="70">
                  <c:v>6.3334754740000001</c:v>
                </c:pt>
                <c:pt idx="71">
                  <c:v>6.400485303</c:v>
                </c:pt>
                <c:pt idx="72">
                  <c:v>6.4662849059999976</c:v>
                </c:pt>
                <c:pt idx="73">
                  <c:v>6.5308513750000001</c:v>
                </c:pt>
                <c:pt idx="74">
                  <c:v>6.5941838189999702</c:v>
                </c:pt>
                <c:pt idx="75">
                  <c:v>6.6562851669999787</c:v>
                </c:pt>
                <c:pt idx="76">
                  <c:v>6.7171330879999847</c:v>
                </c:pt>
                <c:pt idx="77">
                  <c:v>6.7767208920000161</c:v>
                </c:pt>
                <c:pt idx="78">
                  <c:v>6.8350936730000003</c:v>
                </c:pt>
                <c:pt idx="79">
                  <c:v>6.8923172329999778</c:v>
                </c:pt>
                <c:pt idx="80">
                  <c:v>6.9484461470000003</c:v>
                </c:pt>
                <c:pt idx="81">
                  <c:v>7.0034786210000002</c:v>
                </c:pt>
                <c:pt idx="82">
                  <c:v>7.0574181079999816</c:v>
                </c:pt>
                <c:pt idx="83">
                  <c:v>7.1103299079999855</c:v>
                </c:pt>
                <c:pt idx="84">
                  <c:v>7.1622943539999797</c:v>
                </c:pt>
                <c:pt idx="85">
                  <c:v>7.2133615130000006</c:v>
                </c:pt>
                <c:pt idx="86">
                  <c:v>7.2635473250000002</c:v>
                </c:pt>
                <c:pt idx="87">
                  <c:v>7.3128138639999749</c:v>
                </c:pt>
                <c:pt idx="88">
                  <c:v>7.3610869649999797</c:v>
                </c:pt>
                <c:pt idx="89">
                  <c:v>7.4082612800000014</c:v>
                </c:pt>
                <c:pt idx="90">
                  <c:v>7.4542478540000001</c:v>
                </c:pt>
                <c:pt idx="91">
                  <c:v>7.4989899119999937</c:v>
                </c:pt>
                <c:pt idx="92">
                  <c:v>7.5424572199999815</c:v>
                </c:pt>
                <c:pt idx="93">
                  <c:v>7.5846328209999836</c:v>
                </c:pt>
                <c:pt idx="94">
                  <c:v>7.6254982439999788</c:v>
                </c:pt>
                <c:pt idx="95">
                  <c:v>7.6650189659999759</c:v>
                </c:pt>
                <c:pt idx="96">
                  <c:v>7.7031400269999937</c:v>
                </c:pt>
                <c:pt idx="97">
                  <c:v>7.7397832280000003</c:v>
                </c:pt>
                <c:pt idx="98">
                  <c:v>7.7748458549999846</c:v>
                </c:pt>
                <c:pt idx="99">
                  <c:v>7.8082019960000002</c:v>
                </c:pt>
                <c:pt idx="100">
                  <c:v>7.8397022679999946</c:v>
                </c:pt>
              </c:numCache>
            </c:numRef>
          </c:val>
        </c:ser>
        <c:dLbls>
          <c:showLegendKey val="0"/>
          <c:showVal val="0"/>
          <c:showCatName val="0"/>
          <c:showSerName val="0"/>
          <c:showPercent val="0"/>
          <c:showBubbleSize val="0"/>
        </c:dLbls>
        <c:axId val="189546496"/>
        <c:axId val="189548032"/>
      </c:areaChart>
      <c:catAx>
        <c:axId val="189546496"/>
        <c:scaling>
          <c:orientation val="minMax"/>
        </c:scaling>
        <c:delete val="0"/>
        <c:axPos val="b"/>
        <c:numFmt formatCode="General" sourceLinked="1"/>
        <c:majorTickMark val="out"/>
        <c:minorTickMark val="none"/>
        <c:tickLblPos val="nextTo"/>
        <c:spPr>
          <a:ln w="3339">
            <a:solidFill>
              <a:schemeClr val="tx1"/>
            </a:solidFill>
            <a:prstDash val="solid"/>
          </a:ln>
        </c:spPr>
        <c:txPr>
          <a:bodyPr rot="0" vert="horz"/>
          <a:lstStyle/>
          <a:p>
            <a:pPr>
              <a:defRPr/>
            </a:pPr>
            <a:endParaRPr lang="es-MX"/>
          </a:p>
        </c:txPr>
        <c:crossAx val="189548032"/>
        <c:crosses val="autoZero"/>
        <c:auto val="1"/>
        <c:lblAlgn val="ctr"/>
        <c:lblOffset val="100"/>
        <c:tickLblSkip val="25"/>
        <c:tickMarkSkip val="25"/>
        <c:noMultiLvlLbl val="0"/>
      </c:catAx>
      <c:valAx>
        <c:axId val="189548032"/>
        <c:scaling>
          <c:orientation val="minMax"/>
          <c:max val="9.2000000000000011"/>
          <c:min val="0"/>
        </c:scaling>
        <c:delete val="0"/>
        <c:axPos val="l"/>
        <c:majorGridlines>
          <c:spPr>
            <a:ln w="13357">
              <a:solidFill>
                <a:srgbClr val="C0C0C0"/>
              </a:solidFill>
              <a:prstDash val="solid"/>
            </a:ln>
          </c:spPr>
        </c:majorGridlines>
        <c:numFmt formatCode="General" sourceLinked="1"/>
        <c:majorTickMark val="out"/>
        <c:minorTickMark val="none"/>
        <c:tickLblPos val="nextTo"/>
        <c:spPr>
          <a:ln w="3339">
            <a:solidFill>
              <a:schemeClr val="tx1"/>
            </a:solidFill>
            <a:prstDash val="solid"/>
          </a:ln>
        </c:spPr>
        <c:txPr>
          <a:bodyPr rot="0" vert="horz"/>
          <a:lstStyle/>
          <a:p>
            <a:pPr>
              <a:defRPr/>
            </a:pPr>
            <a:endParaRPr lang="es-MX"/>
          </a:p>
        </c:txPr>
        <c:crossAx val="189546496"/>
        <c:crosses val="autoZero"/>
        <c:crossBetween val="midCat"/>
        <c:minorUnit val="1"/>
      </c:valAx>
    </c:plotArea>
    <c:plotVisOnly val="1"/>
    <c:dispBlanksAs val="zero"/>
    <c:showDLblsOverMax val="0"/>
  </c:chart>
  <c:spPr>
    <a:noFill/>
    <a:ln>
      <a:noFill/>
    </a:ln>
  </c:spPr>
  <c:txPr>
    <a:bodyPr/>
    <a:lstStyle/>
    <a:p>
      <a:pPr>
        <a:defRPr sz="1893" b="1" i="0" u="none" strike="noStrike" baseline="0">
          <a:solidFill>
            <a:schemeClr val="tx1"/>
          </a:solidFill>
          <a:latin typeface="Verdana"/>
          <a:ea typeface="Verdana"/>
          <a:cs typeface="Verdana"/>
        </a:defRPr>
      </a:pPr>
      <a:endParaRPr lang="es-MX"/>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s-MX"/>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6.4103566001618414E-2"/>
          <c:y val="1.9780183727034318E-2"/>
          <c:w val="0.67991806287372614"/>
          <c:h val="0.874818460192481"/>
        </c:manualLayout>
      </c:layout>
      <c:lineChart>
        <c:grouping val="standard"/>
        <c:varyColors val="0"/>
        <c:ser>
          <c:idx val="0"/>
          <c:order val="0"/>
          <c:tx>
            <c:strRef>
              <c:f>Hoja2!$F$4</c:f>
              <c:strCache>
                <c:ptCount val="1"/>
                <c:pt idx="0">
                  <c:v>Diabetes Mellitus</c:v>
                </c:pt>
              </c:strCache>
            </c:strRef>
          </c:tx>
          <c:cat>
            <c:numRef>
              <c:f>Hoja2!$G$3:$T$3</c:f>
              <c:numCache>
                <c:formatCode>General</c:formatCode>
                <c:ptCount val="14"/>
                <c:pt idx="0">
                  <c:v>1985</c:v>
                </c:pt>
                <c:pt idx="1">
                  <c:v>1990</c:v>
                </c:pt>
                <c:pt idx="2">
                  <c:v>1995</c:v>
                </c:pt>
                <c:pt idx="3">
                  <c:v>2000</c:v>
                </c:pt>
                <c:pt idx="4">
                  <c:v>2001</c:v>
                </c:pt>
                <c:pt idx="5">
                  <c:v>2002</c:v>
                </c:pt>
                <c:pt idx="6">
                  <c:v>2003</c:v>
                </c:pt>
                <c:pt idx="7">
                  <c:v>2004</c:v>
                </c:pt>
                <c:pt idx="8">
                  <c:v>2005</c:v>
                </c:pt>
                <c:pt idx="9">
                  <c:v>2006</c:v>
                </c:pt>
                <c:pt idx="10">
                  <c:v>2007</c:v>
                </c:pt>
                <c:pt idx="11">
                  <c:v>2008</c:v>
                </c:pt>
                <c:pt idx="12">
                  <c:v>2009</c:v>
                </c:pt>
                <c:pt idx="13">
                  <c:v>2010</c:v>
                </c:pt>
              </c:numCache>
            </c:numRef>
          </c:cat>
          <c:val>
            <c:numRef>
              <c:f>Hoja2!$G$4:$T$4</c:f>
              <c:numCache>
                <c:formatCode>General</c:formatCode>
                <c:ptCount val="14"/>
                <c:pt idx="0">
                  <c:v>20918</c:v>
                </c:pt>
                <c:pt idx="1">
                  <c:v>25782</c:v>
                </c:pt>
                <c:pt idx="2">
                  <c:v>33316</c:v>
                </c:pt>
                <c:pt idx="3">
                  <c:v>46614</c:v>
                </c:pt>
                <c:pt idx="4">
                  <c:v>49954</c:v>
                </c:pt>
                <c:pt idx="5">
                  <c:v>54925</c:v>
                </c:pt>
                <c:pt idx="6">
                  <c:v>59192</c:v>
                </c:pt>
                <c:pt idx="7">
                  <c:v>62243</c:v>
                </c:pt>
                <c:pt idx="8">
                  <c:v>64006</c:v>
                </c:pt>
                <c:pt idx="9">
                  <c:v>65500</c:v>
                </c:pt>
                <c:pt idx="10">
                  <c:v>70451</c:v>
                </c:pt>
                <c:pt idx="11">
                  <c:v>75637</c:v>
                </c:pt>
                <c:pt idx="12">
                  <c:v>78383</c:v>
                </c:pt>
                <c:pt idx="13">
                  <c:v>81965</c:v>
                </c:pt>
              </c:numCache>
            </c:numRef>
          </c:val>
          <c:smooth val="0"/>
        </c:ser>
        <c:ser>
          <c:idx val="1"/>
          <c:order val="1"/>
          <c:tx>
            <c:strRef>
              <c:f>Hoja2!$F$5</c:f>
              <c:strCache>
                <c:ptCount val="1"/>
                <c:pt idx="0">
                  <c:v>Enfermedad Isquémica Corazón</c:v>
                </c:pt>
              </c:strCache>
            </c:strRef>
          </c:tx>
          <c:cat>
            <c:numRef>
              <c:f>Hoja2!$G$3:$T$3</c:f>
              <c:numCache>
                <c:formatCode>General</c:formatCode>
                <c:ptCount val="14"/>
                <c:pt idx="0">
                  <c:v>1985</c:v>
                </c:pt>
                <c:pt idx="1">
                  <c:v>1990</c:v>
                </c:pt>
                <c:pt idx="2">
                  <c:v>1995</c:v>
                </c:pt>
                <c:pt idx="3">
                  <c:v>2000</c:v>
                </c:pt>
                <c:pt idx="4">
                  <c:v>2001</c:v>
                </c:pt>
                <c:pt idx="5">
                  <c:v>2002</c:v>
                </c:pt>
                <c:pt idx="6">
                  <c:v>2003</c:v>
                </c:pt>
                <c:pt idx="7">
                  <c:v>2004</c:v>
                </c:pt>
                <c:pt idx="8">
                  <c:v>2005</c:v>
                </c:pt>
                <c:pt idx="9">
                  <c:v>2006</c:v>
                </c:pt>
                <c:pt idx="10">
                  <c:v>2007</c:v>
                </c:pt>
                <c:pt idx="11">
                  <c:v>2008</c:v>
                </c:pt>
                <c:pt idx="12">
                  <c:v>2009</c:v>
                </c:pt>
                <c:pt idx="13">
                  <c:v>2010</c:v>
                </c:pt>
              </c:numCache>
            </c:numRef>
          </c:cat>
          <c:val>
            <c:numRef>
              <c:f>Hoja2!$G$5:$T$5</c:f>
              <c:numCache>
                <c:formatCode>General</c:formatCode>
                <c:ptCount val="14"/>
                <c:pt idx="0">
                  <c:v>20346</c:v>
                </c:pt>
                <c:pt idx="1">
                  <c:v>29764</c:v>
                </c:pt>
                <c:pt idx="2">
                  <c:v>38346</c:v>
                </c:pt>
                <c:pt idx="3">
                  <c:v>44064</c:v>
                </c:pt>
                <c:pt idx="4">
                  <c:v>45718</c:v>
                </c:pt>
                <c:pt idx="5">
                  <c:v>48573</c:v>
                </c:pt>
                <c:pt idx="6">
                  <c:v>50987</c:v>
                </c:pt>
                <c:pt idx="7">
                  <c:v>50675</c:v>
                </c:pt>
                <c:pt idx="8">
                  <c:v>52012</c:v>
                </c:pt>
                <c:pt idx="9">
                  <c:v>53226</c:v>
                </c:pt>
                <c:pt idx="10">
                  <c:v>55794</c:v>
                </c:pt>
                <c:pt idx="11">
                  <c:v>59801</c:v>
                </c:pt>
                <c:pt idx="12">
                  <c:v>62200</c:v>
                </c:pt>
                <c:pt idx="13">
                  <c:v>64532</c:v>
                </c:pt>
              </c:numCache>
            </c:numRef>
          </c:val>
          <c:smooth val="0"/>
        </c:ser>
        <c:ser>
          <c:idx val="2"/>
          <c:order val="2"/>
          <c:tx>
            <c:strRef>
              <c:f>Hoja2!$F$6</c:f>
              <c:strCache>
                <c:ptCount val="1"/>
                <c:pt idx="0">
                  <c:v>Enfermedad Cerebrovascular</c:v>
                </c:pt>
              </c:strCache>
            </c:strRef>
          </c:tx>
          <c:cat>
            <c:numRef>
              <c:f>Hoja2!$G$3:$T$3</c:f>
              <c:numCache>
                <c:formatCode>General</c:formatCode>
                <c:ptCount val="14"/>
                <c:pt idx="0">
                  <c:v>1985</c:v>
                </c:pt>
                <c:pt idx="1">
                  <c:v>1990</c:v>
                </c:pt>
                <c:pt idx="2">
                  <c:v>1995</c:v>
                </c:pt>
                <c:pt idx="3">
                  <c:v>2000</c:v>
                </c:pt>
                <c:pt idx="4">
                  <c:v>2001</c:v>
                </c:pt>
                <c:pt idx="5">
                  <c:v>2002</c:v>
                </c:pt>
                <c:pt idx="6">
                  <c:v>2003</c:v>
                </c:pt>
                <c:pt idx="7">
                  <c:v>2004</c:v>
                </c:pt>
                <c:pt idx="8">
                  <c:v>2005</c:v>
                </c:pt>
                <c:pt idx="9">
                  <c:v>2006</c:v>
                </c:pt>
                <c:pt idx="10">
                  <c:v>2007</c:v>
                </c:pt>
                <c:pt idx="11">
                  <c:v>2008</c:v>
                </c:pt>
                <c:pt idx="12">
                  <c:v>2009</c:v>
                </c:pt>
                <c:pt idx="13">
                  <c:v>2010</c:v>
                </c:pt>
              </c:numCache>
            </c:numRef>
          </c:cat>
          <c:val>
            <c:numRef>
              <c:f>Hoja2!$G$6:$T$6</c:f>
              <c:numCache>
                <c:formatCode>General</c:formatCode>
                <c:ptCount val="14"/>
                <c:pt idx="0">
                  <c:v>18164</c:v>
                </c:pt>
                <c:pt idx="1">
                  <c:v>19760</c:v>
                </c:pt>
                <c:pt idx="2">
                  <c:v>23400</c:v>
                </c:pt>
                <c:pt idx="3">
                  <c:v>25432</c:v>
                </c:pt>
                <c:pt idx="4">
                  <c:v>25731</c:v>
                </c:pt>
                <c:pt idx="5">
                  <c:v>26583</c:v>
                </c:pt>
                <c:pt idx="6">
                  <c:v>26892</c:v>
                </c:pt>
                <c:pt idx="7">
                  <c:v>27002</c:v>
                </c:pt>
                <c:pt idx="8">
                  <c:v>27524</c:v>
                </c:pt>
                <c:pt idx="9">
                  <c:v>28166</c:v>
                </c:pt>
                <c:pt idx="10">
                  <c:v>29240</c:v>
                </c:pt>
                <c:pt idx="11">
                  <c:v>30246</c:v>
                </c:pt>
                <c:pt idx="12">
                  <c:v>30435</c:v>
                </c:pt>
                <c:pt idx="13">
                  <c:v>30926</c:v>
                </c:pt>
              </c:numCache>
            </c:numRef>
          </c:val>
          <c:smooth val="0"/>
        </c:ser>
        <c:ser>
          <c:idx val="3"/>
          <c:order val="3"/>
          <c:tx>
            <c:strRef>
              <c:f>Hoja2!$F$7</c:f>
              <c:strCache>
                <c:ptCount val="1"/>
                <c:pt idx="0">
                  <c:v>Cirrosis y otras Enfermedades Crónicas Hígado</c:v>
                </c:pt>
              </c:strCache>
            </c:strRef>
          </c:tx>
          <c:cat>
            <c:numRef>
              <c:f>Hoja2!$G$3:$T$3</c:f>
              <c:numCache>
                <c:formatCode>General</c:formatCode>
                <c:ptCount val="14"/>
                <c:pt idx="0">
                  <c:v>1985</c:v>
                </c:pt>
                <c:pt idx="1">
                  <c:v>1990</c:v>
                </c:pt>
                <c:pt idx="2">
                  <c:v>1995</c:v>
                </c:pt>
                <c:pt idx="3">
                  <c:v>2000</c:v>
                </c:pt>
                <c:pt idx="4">
                  <c:v>2001</c:v>
                </c:pt>
                <c:pt idx="5">
                  <c:v>2002</c:v>
                </c:pt>
                <c:pt idx="6">
                  <c:v>2003</c:v>
                </c:pt>
                <c:pt idx="7">
                  <c:v>2004</c:v>
                </c:pt>
                <c:pt idx="8">
                  <c:v>2005</c:v>
                </c:pt>
                <c:pt idx="9">
                  <c:v>2006</c:v>
                </c:pt>
                <c:pt idx="10">
                  <c:v>2007</c:v>
                </c:pt>
                <c:pt idx="11">
                  <c:v>2008</c:v>
                </c:pt>
                <c:pt idx="12">
                  <c:v>2009</c:v>
                </c:pt>
                <c:pt idx="13">
                  <c:v>2010</c:v>
                </c:pt>
              </c:numCache>
            </c:numRef>
          </c:cat>
          <c:val>
            <c:numRef>
              <c:f>Hoja2!$G$7:$T$7</c:f>
              <c:numCache>
                <c:formatCode>General</c:formatCode>
                <c:ptCount val="14"/>
                <c:pt idx="0">
                  <c:v>17270</c:v>
                </c:pt>
                <c:pt idx="1">
                  <c:v>17902</c:v>
                </c:pt>
                <c:pt idx="2">
                  <c:v>21245</c:v>
                </c:pt>
                <c:pt idx="3">
                  <c:v>25408</c:v>
                </c:pt>
                <c:pt idx="4">
                  <c:v>25756</c:v>
                </c:pt>
                <c:pt idx="5">
                  <c:v>26180</c:v>
                </c:pt>
                <c:pt idx="6">
                  <c:v>26850</c:v>
                </c:pt>
                <c:pt idx="7">
                  <c:v>26889</c:v>
                </c:pt>
                <c:pt idx="8">
                  <c:v>27409</c:v>
                </c:pt>
                <c:pt idx="9">
                  <c:v>28049</c:v>
                </c:pt>
                <c:pt idx="10">
                  <c:v>27829</c:v>
                </c:pt>
                <c:pt idx="11">
                  <c:v>28442</c:v>
                </c:pt>
                <c:pt idx="12">
                  <c:v>28217</c:v>
                </c:pt>
                <c:pt idx="13">
                  <c:v>28083</c:v>
                </c:pt>
              </c:numCache>
            </c:numRef>
          </c:val>
          <c:smooth val="0"/>
        </c:ser>
        <c:ser>
          <c:idx val="4"/>
          <c:order val="4"/>
          <c:tx>
            <c:strRef>
              <c:f>Hoja2!$F$8</c:f>
              <c:strCache>
                <c:ptCount val="1"/>
                <c:pt idx="0">
                  <c:v>Enfermedad Hipertensiva</c:v>
                </c:pt>
              </c:strCache>
            </c:strRef>
          </c:tx>
          <c:cat>
            <c:numRef>
              <c:f>Hoja2!$G$3:$T$3</c:f>
              <c:numCache>
                <c:formatCode>General</c:formatCode>
                <c:ptCount val="14"/>
                <c:pt idx="0">
                  <c:v>1985</c:v>
                </c:pt>
                <c:pt idx="1">
                  <c:v>1990</c:v>
                </c:pt>
                <c:pt idx="2">
                  <c:v>1995</c:v>
                </c:pt>
                <c:pt idx="3">
                  <c:v>2000</c:v>
                </c:pt>
                <c:pt idx="4">
                  <c:v>2001</c:v>
                </c:pt>
                <c:pt idx="5">
                  <c:v>2002</c:v>
                </c:pt>
                <c:pt idx="6">
                  <c:v>2003</c:v>
                </c:pt>
                <c:pt idx="7">
                  <c:v>2004</c:v>
                </c:pt>
                <c:pt idx="8">
                  <c:v>2005</c:v>
                </c:pt>
                <c:pt idx="9">
                  <c:v>2006</c:v>
                </c:pt>
                <c:pt idx="10">
                  <c:v>2007</c:v>
                </c:pt>
                <c:pt idx="11">
                  <c:v>2008</c:v>
                </c:pt>
                <c:pt idx="12">
                  <c:v>2009</c:v>
                </c:pt>
                <c:pt idx="13">
                  <c:v>2010</c:v>
                </c:pt>
              </c:numCache>
            </c:numRef>
          </c:cat>
          <c:val>
            <c:numRef>
              <c:f>Hoja2!$G$8:$T$8</c:f>
              <c:numCache>
                <c:formatCode>General</c:formatCode>
                <c:ptCount val="14"/>
                <c:pt idx="0">
                  <c:v>5588</c:v>
                </c:pt>
                <c:pt idx="1">
                  <c:v>6818</c:v>
                </c:pt>
                <c:pt idx="2">
                  <c:v>8764</c:v>
                </c:pt>
                <c:pt idx="3">
                  <c:v>9778</c:v>
                </c:pt>
                <c:pt idx="4">
                  <c:v>10189</c:v>
                </c:pt>
                <c:pt idx="5">
                  <c:v>10716</c:v>
                </c:pt>
                <c:pt idx="6">
                  <c:v>11339</c:v>
                </c:pt>
                <c:pt idx="7">
                  <c:v>12213</c:v>
                </c:pt>
                <c:pt idx="8">
                  <c:v>14290</c:v>
                </c:pt>
                <c:pt idx="9">
                  <c:v>14624</c:v>
                </c:pt>
                <c:pt idx="10">
                  <c:v>14589</c:v>
                </c:pt>
                <c:pt idx="11">
                  <c:v>15709</c:v>
                </c:pt>
                <c:pt idx="12">
                  <c:v>16401</c:v>
                </c:pt>
                <c:pt idx="13">
                  <c:v>17032</c:v>
                </c:pt>
              </c:numCache>
            </c:numRef>
          </c:val>
          <c:smooth val="0"/>
        </c:ser>
        <c:dLbls>
          <c:showLegendKey val="0"/>
          <c:showVal val="0"/>
          <c:showCatName val="0"/>
          <c:showSerName val="0"/>
          <c:showPercent val="0"/>
          <c:showBubbleSize val="0"/>
        </c:dLbls>
        <c:marker val="1"/>
        <c:smooth val="0"/>
        <c:axId val="357012224"/>
        <c:axId val="357013760"/>
      </c:lineChart>
      <c:catAx>
        <c:axId val="357012224"/>
        <c:scaling>
          <c:orientation val="minMax"/>
        </c:scaling>
        <c:delete val="0"/>
        <c:axPos val="b"/>
        <c:numFmt formatCode="General" sourceLinked="1"/>
        <c:majorTickMark val="out"/>
        <c:minorTickMark val="none"/>
        <c:tickLblPos val="nextTo"/>
        <c:txPr>
          <a:bodyPr/>
          <a:lstStyle/>
          <a:p>
            <a:pPr>
              <a:defRPr sz="1000"/>
            </a:pPr>
            <a:endParaRPr lang="es-MX"/>
          </a:p>
        </c:txPr>
        <c:crossAx val="357013760"/>
        <c:crosses val="autoZero"/>
        <c:auto val="1"/>
        <c:lblAlgn val="ctr"/>
        <c:lblOffset val="100"/>
        <c:noMultiLvlLbl val="0"/>
      </c:catAx>
      <c:valAx>
        <c:axId val="357013760"/>
        <c:scaling>
          <c:orientation val="minMax"/>
        </c:scaling>
        <c:delete val="0"/>
        <c:axPos val="l"/>
        <c:majorGridlines/>
        <c:numFmt formatCode="General" sourceLinked="1"/>
        <c:majorTickMark val="out"/>
        <c:minorTickMark val="none"/>
        <c:tickLblPos val="nextTo"/>
        <c:txPr>
          <a:bodyPr/>
          <a:lstStyle/>
          <a:p>
            <a:pPr>
              <a:defRPr sz="900"/>
            </a:pPr>
            <a:endParaRPr lang="es-MX"/>
          </a:p>
        </c:txPr>
        <c:crossAx val="357012224"/>
        <c:crosses val="autoZero"/>
        <c:crossBetween val="between"/>
      </c:valAx>
    </c:plotArea>
    <c:legend>
      <c:legendPos val="r"/>
      <c:layout>
        <c:manualLayout>
          <c:xMode val="edge"/>
          <c:yMode val="edge"/>
          <c:x val="0.75134834791599114"/>
          <c:y val="4.6580935451616512E-2"/>
          <c:w val="0.24865170801018288"/>
          <c:h val="0.78509371974542508"/>
        </c:manualLayout>
      </c:layout>
      <c:overlay val="0"/>
      <c:txPr>
        <a:bodyPr/>
        <a:lstStyle/>
        <a:p>
          <a:pPr>
            <a:defRPr sz="1400" b="1">
              <a:solidFill>
                <a:schemeClr val="tx1"/>
              </a:solidFill>
              <a:latin typeface="Lucida Sans" pitchFamily="34" charset="0"/>
            </a:defRPr>
          </a:pPr>
          <a:endParaRPr lang="es-MX"/>
        </a:p>
      </c:txPr>
    </c:legend>
    <c:plotVisOnly val="1"/>
    <c:dispBlanksAs val="gap"/>
    <c:showDLblsOverMax val="0"/>
  </c:chart>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s-MX"/>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9929287087254733E-2"/>
          <c:y val="4.7551445770501244E-2"/>
          <c:w val="0.89367288834291791"/>
          <c:h val="0.77257045774256661"/>
        </c:manualLayout>
      </c:layout>
      <c:barChart>
        <c:barDir val="col"/>
        <c:grouping val="clustered"/>
        <c:varyColors val="0"/>
        <c:ser>
          <c:idx val="0"/>
          <c:order val="0"/>
          <c:tx>
            <c:strRef>
              <c:f>Hoja1!$B$1</c:f>
              <c:strCache>
                <c:ptCount val="1"/>
                <c:pt idx="0">
                  <c:v>Serie 1</c:v>
                </c:pt>
              </c:strCache>
            </c:strRef>
          </c:tx>
          <c:spPr>
            <a:solidFill>
              <a:schemeClr val="accent3">
                <a:lumMod val="7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Pt>
            <c:idx val="13"/>
            <c:invertIfNegative val="0"/>
            <c:bubble3D val="0"/>
            <c:spPr>
              <a:solidFill>
                <a:srgbClr val="FF000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dPt>
          <c:cat>
            <c:strRef>
              <c:f>Hoja1!$A$2:$A$16</c:f>
              <c:strCache>
                <c:ptCount val="15"/>
                <c:pt idx="0">
                  <c:v>Japan</c:v>
                </c:pt>
                <c:pt idx="1">
                  <c:v>Korea</c:v>
                </c:pt>
                <c:pt idx="2">
                  <c:v>Slovak Republic</c:v>
                </c:pt>
                <c:pt idx="3">
                  <c:v>Finland</c:v>
                </c:pt>
                <c:pt idx="4">
                  <c:v>Czech Republic</c:v>
                </c:pt>
                <c:pt idx="5">
                  <c:v>Luxembourg</c:v>
                </c:pt>
                <c:pt idx="6">
                  <c:v>Ireland</c:v>
                </c:pt>
                <c:pt idx="7">
                  <c:v>Canada</c:v>
                </c:pt>
                <c:pt idx="8">
                  <c:v>Australia</c:v>
                </c:pt>
                <c:pt idx="9">
                  <c:v>Chile</c:v>
                </c:pt>
                <c:pt idx="10">
                  <c:v>United Kingdom</c:v>
                </c:pt>
                <c:pt idx="11">
                  <c:v>New Zealand</c:v>
                </c:pt>
                <c:pt idx="12">
                  <c:v>Hungary</c:v>
                </c:pt>
                <c:pt idx="13">
                  <c:v>Mexico</c:v>
                </c:pt>
                <c:pt idx="14">
                  <c:v>United States</c:v>
                </c:pt>
              </c:strCache>
            </c:strRef>
          </c:cat>
          <c:val>
            <c:numRef>
              <c:f>Hoja1!$B$2:$B$16</c:f>
              <c:numCache>
                <c:formatCode>0.00</c:formatCode>
                <c:ptCount val="15"/>
                <c:pt idx="0">
                  <c:v>3.5</c:v>
                </c:pt>
                <c:pt idx="1">
                  <c:v>4.0999999999999996</c:v>
                </c:pt>
                <c:pt idx="2">
                  <c:v>16.899999999999999</c:v>
                </c:pt>
                <c:pt idx="3">
                  <c:v>20.2</c:v>
                </c:pt>
                <c:pt idx="4">
                  <c:v>21</c:v>
                </c:pt>
                <c:pt idx="5">
                  <c:v>22.5</c:v>
                </c:pt>
                <c:pt idx="6">
                  <c:v>23</c:v>
                </c:pt>
                <c:pt idx="7">
                  <c:v>24.2</c:v>
                </c:pt>
                <c:pt idx="8">
                  <c:v>24.6</c:v>
                </c:pt>
                <c:pt idx="9">
                  <c:v>25.1</c:v>
                </c:pt>
                <c:pt idx="10">
                  <c:v>26.1</c:v>
                </c:pt>
                <c:pt idx="11">
                  <c:v>27.8</c:v>
                </c:pt>
                <c:pt idx="12">
                  <c:v>28.5</c:v>
                </c:pt>
                <c:pt idx="13">
                  <c:v>30</c:v>
                </c:pt>
                <c:pt idx="14">
                  <c:v>35.9</c:v>
                </c:pt>
              </c:numCache>
            </c:numRef>
          </c:val>
        </c:ser>
        <c:dLbls>
          <c:showLegendKey val="0"/>
          <c:showVal val="0"/>
          <c:showCatName val="0"/>
          <c:showSerName val="0"/>
          <c:showPercent val="0"/>
          <c:showBubbleSize val="0"/>
        </c:dLbls>
        <c:gapWidth val="63"/>
        <c:axId val="357138816"/>
        <c:axId val="357140352"/>
      </c:barChart>
      <c:catAx>
        <c:axId val="357138816"/>
        <c:scaling>
          <c:orientation val="minMax"/>
        </c:scaling>
        <c:delete val="0"/>
        <c:axPos val="b"/>
        <c:numFmt formatCode="General" sourceLinked="0"/>
        <c:majorTickMark val="out"/>
        <c:minorTickMark val="none"/>
        <c:tickLblPos val="nextTo"/>
        <c:txPr>
          <a:bodyPr/>
          <a:lstStyle/>
          <a:p>
            <a:pPr>
              <a:defRPr sz="1200" b="1">
                <a:latin typeface="Arial Narrow" pitchFamily="34" charset="0"/>
              </a:defRPr>
            </a:pPr>
            <a:endParaRPr lang="es-MX"/>
          </a:p>
        </c:txPr>
        <c:crossAx val="357140352"/>
        <c:crosses val="autoZero"/>
        <c:auto val="1"/>
        <c:lblAlgn val="ctr"/>
        <c:lblOffset val="100"/>
        <c:noMultiLvlLbl val="0"/>
      </c:catAx>
      <c:valAx>
        <c:axId val="357140352"/>
        <c:scaling>
          <c:orientation val="minMax"/>
        </c:scaling>
        <c:delete val="0"/>
        <c:axPos val="l"/>
        <c:majorGridlines/>
        <c:numFmt formatCode="0.00" sourceLinked="1"/>
        <c:majorTickMark val="out"/>
        <c:minorTickMark val="none"/>
        <c:tickLblPos val="nextTo"/>
        <c:txPr>
          <a:bodyPr/>
          <a:lstStyle/>
          <a:p>
            <a:pPr>
              <a:defRPr sz="1600" b="1">
                <a:latin typeface="Arial Narrow" pitchFamily="34" charset="0"/>
              </a:defRPr>
            </a:pPr>
            <a:endParaRPr lang="es-MX"/>
          </a:p>
        </c:txPr>
        <c:crossAx val="357138816"/>
        <c:crosses val="autoZero"/>
        <c:crossBetween val="between"/>
      </c:valAx>
    </c:plotArea>
    <c:plotVisOnly val="1"/>
    <c:dispBlanksAs val="gap"/>
    <c:showDLblsOverMax val="0"/>
  </c:chart>
  <c:txPr>
    <a:bodyPr/>
    <a:lstStyle/>
    <a:p>
      <a:pPr>
        <a:defRPr sz="1800"/>
      </a:pPr>
      <a:endParaRPr lang="es-MX"/>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s-MX"/>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9929287087254733E-2"/>
          <c:y val="4.7551445770501244E-2"/>
          <c:w val="0.89367288834291791"/>
          <c:h val="0.77257045774256661"/>
        </c:manualLayout>
      </c:layout>
      <c:barChart>
        <c:barDir val="col"/>
        <c:grouping val="clustered"/>
        <c:varyColors val="0"/>
        <c:ser>
          <c:idx val="0"/>
          <c:order val="0"/>
          <c:tx>
            <c:strRef>
              <c:f>Hoja1!$B$1</c:f>
              <c:strCache>
                <c:ptCount val="1"/>
                <c:pt idx="0">
                  <c:v>Serie 1</c:v>
                </c:pt>
              </c:strCache>
            </c:strRef>
          </c:tx>
          <c:spPr>
            <a:solidFill>
              <a:schemeClr val="accent3">
                <a:lumMod val="75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invertIfNegative val="0"/>
          <c:dPt>
            <c:idx val="13"/>
            <c:invertIfNegative val="0"/>
            <c:bubble3D val="0"/>
            <c:spPr>
              <a:solidFill>
                <a:srgbClr val="FF0000"/>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dPt>
          <c:cat>
            <c:strRef>
              <c:f>Hoja1!$A$2:$A$16</c:f>
              <c:strCache>
                <c:ptCount val="15"/>
                <c:pt idx="0">
                  <c:v>Japan</c:v>
                </c:pt>
                <c:pt idx="1">
                  <c:v>Korea</c:v>
                </c:pt>
                <c:pt idx="2">
                  <c:v>Slovak Republic</c:v>
                </c:pt>
                <c:pt idx="3">
                  <c:v>Finland</c:v>
                </c:pt>
                <c:pt idx="4">
                  <c:v>Czech Republic</c:v>
                </c:pt>
                <c:pt idx="5">
                  <c:v>Luxembourg</c:v>
                </c:pt>
                <c:pt idx="6">
                  <c:v>Ireland</c:v>
                </c:pt>
                <c:pt idx="7">
                  <c:v>Canada</c:v>
                </c:pt>
                <c:pt idx="8">
                  <c:v>Australia</c:v>
                </c:pt>
                <c:pt idx="9">
                  <c:v>Chile</c:v>
                </c:pt>
                <c:pt idx="10">
                  <c:v>United Kingdom</c:v>
                </c:pt>
                <c:pt idx="11">
                  <c:v>New Zealand</c:v>
                </c:pt>
                <c:pt idx="12">
                  <c:v>Hungary</c:v>
                </c:pt>
                <c:pt idx="13">
                  <c:v>Mexico</c:v>
                </c:pt>
                <c:pt idx="14">
                  <c:v>United States</c:v>
                </c:pt>
              </c:strCache>
            </c:strRef>
          </c:cat>
          <c:val>
            <c:numRef>
              <c:f>Hoja1!$B$2:$B$16</c:f>
              <c:numCache>
                <c:formatCode>0.00</c:formatCode>
                <c:ptCount val="15"/>
                <c:pt idx="0">
                  <c:v>3.5</c:v>
                </c:pt>
                <c:pt idx="1">
                  <c:v>4.0999999999999996</c:v>
                </c:pt>
                <c:pt idx="2">
                  <c:v>16.899999999999999</c:v>
                </c:pt>
                <c:pt idx="3">
                  <c:v>20.2</c:v>
                </c:pt>
                <c:pt idx="4">
                  <c:v>21</c:v>
                </c:pt>
                <c:pt idx="5">
                  <c:v>22.5</c:v>
                </c:pt>
                <c:pt idx="6">
                  <c:v>23</c:v>
                </c:pt>
                <c:pt idx="7">
                  <c:v>24.2</c:v>
                </c:pt>
                <c:pt idx="8">
                  <c:v>24.6</c:v>
                </c:pt>
                <c:pt idx="9">
                  <c:v>25.1</c:v>
                </c:pt>
                <c:pt idx="10">
                  <c:v>26.1</c:v>
                </c:pt>
                <c:pt idx="11">
                  <c:v>27.8</c:v>
                </c:pt>
                <c:pt idx="12">
                  <c:v>28.5</c:v>
                </c:pt>
                <c:pt idx="13">
                  <c:v>30</c:v>
                </c:pt>
                <c:pt idx="14">
                  <c:v>35.9</c:v>
                </c:pt>
              </c:numCache>
            </c:numRef>
          </c:val>
        </c:ser>
        <c:dLbls>
          <c:showLegendKey val="0"/>
          <c:showVal val="0"/>
          <c:showCatName val="0"/>
          <c:showSerName val="0"/>
          <c:showPercent val="0"/>
          <c:showBubbleSize val="0"/>
        </c:dLbls>
        <c:gapWidth val="63"/>
        <c:axId val="81762560"/>
        <c:axId val="82684928"/>
      </c:barChart>
      <c:catAx>
        <c:axId val="81762560"/>
        <c:scaling>
          <c:orientation val="minMax"/>
        </c:scaling>
        <c:delete val="0"/>
        <c:axPos val="b"/>
        <c:numFmt formatCode="General" sourceLinked="0"/>
        <c:majorTickMark val="out"/>
        <c:minorTickMark val="none"/>
        <c:tickLblPos val="nextTo"/>
        <c:txPr>
          <a:bodyPr/>
          <a:lstStyle/>
          <a:p>
            <a:pPr>
              <a:defRPr sz="1200" b="1">
                <a:latin typeface="Arial Narrow" pitchFamily="34" charset="0"/>
              </a:defRPr>
            </a:pPr>
            <a:endParaRPr lang="es-MX"/>
          </a:p>
        </c:txPr>
        <c:crossAx val="82684928"/>
        <c:crosses val="autoZero"/>
        <c:auto val="1"/>
        <c:lblAlgn val="ctr"/>
        <c:lblOffset val="100"/>
        <c:noMultiLvlLbl val="0"/>
      </c:catAx>
      <c:valAx>
        <c:axId val="82684928"/>
        <c:scaling>
          <c:orientation val="minMax"/>
        </c:scaling>
        <c:delete val="0"/>
        <c:axPos val="l"/>
        <c:majorGridlines/>
        <c:numFmt formatCode="0.00" sourceLinked="1"/>
        <c:majorTickMark val="out"/>
        <c:minorTickMark val="none"/>
        <c:tickLblPos val="nextTo"/>
        <c:txPr>
          <a:bodyPr/>
          <a:lstStyle/>
          <a:p>
            <a:pPr>
              <a:defRPr sz="1600" b="1">
                <a:latin typeface="Arial Narrow" pitchFamily="34" charset="0"/>
              </a:defRPr>
            </a:pPr>
            <a:endParaRPr lang="es-MX"/>
          </a:p>
        </c:txPr>
        <c:crossAx val="81762560"/>
        <c:crosses val="autoZero"/>
        <c:crossBetween val="between"/>
      </c:valAx>
    </c:plotArea>
    <c:plotVisOnly val="1"/>
    <c:dispBlanksAs val="gap"/>
    <c:showDLblsOverMax val="0"/>
  </c:chart>
  <c:txPr>
    <a:bodyPr/>
    <a:lstStyle/>
    <a:p>
      <a:pPr>
        <a:defRPr sz="1800"/>
      </a:pPr>
      <a:endParaRPr lang="es-MX"/>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es-MX"/>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9688935014929141"/>
          <c:y val="5.5473178212273995E-2"/>
          <c:w val="0.70311064985071658"/>
          <c:h val="0.88905364357545191"/>
        </c:manualLayout>
      </c:layout>
      <c:barChart>
        <c:barDir val="bar"/>
        <c:grouping val="clustered"/>
        <c:varyColors val="0"/>
        <c:ser>
          <c:idx val="0"/>
          <c:order val="0"/>
          <c:spPr>
            <a:gradFill>
              <a:gsLst>
                <a:gs pos="0">
                  <a:srgbClr val="F79646">
                    <a:lumMod val="50000"/>
                  </a:srgbClr>
                </a:gs>
                <a:gs pos="50000">
                  <a:srgbClr val="F29402"/>
                </a:gs>
                <a:gs pos="100000">
                  <a:schemeClr val="accent6">
                    <a:lumMod val="50000"/>
                  </a:schemeClr>
                </a:gs>
              </a:gsLst>
              <a:lin ang="5400000" scaled="0"/>
            </a:gradFill>
            <a:scene3d>
              <a:camera prst="orthographicFront"/>
              <a:lightRig rig="threePt" dir="t"/>
            </a:scene3d>
            <a:sp3d>
              <a:bevelT w="0" h="0"/>
            </a:sp3d>
          </c:spPr>
          <c:invertIfNegative val="0"/>
          <c:dPt>
            <c:idx val="0"/>
            <c:invertIfNegative val="0"/>
            <c:bubble3D val="0"/>
            <c:spPr>
              <a:gradFill>
                <a:gsLst>
                  <a:gs pos="0">
                    <a:srgbClr val="3E4D1F"/>
                  </a:gs>
                  <a:gs pos="50000">
                    <a:srgbClr val="77933C"/>
                  </a:gs>
                  <a:gs pos="100000">
                    <a:srgbClr val="3E4D1F"/>
                  </a:gs>
                </a:gsLst>
                <a:lin ang="5400000" scaled="0"/>
              </a:gradFill>
              <a:scene3d>
                <a:camera prst="orthographicFront"/>
                <a:lightRig rig="threePt" dir="t"/>
              </a:scene3d>
              <a:sp3d>
                <a:bevelT w="0" h="0"/>
              </a:sp3d>
            </c:spPr>
          </c:dPt>
          <c:dPt>
            <c:idx val="1"/>
            <c:invertIfNegative val="0"/>
            <c:bubble3D val="0"/>
            <c:spPr>
              <a:gradFill>
                <a:gsLst>
                  <a:gs pos="0">
                    <a:srgbClr val="3E4D1F"/>
                  </a:gs>
                  <a:gs pos="50000">
                    <a:srgbClr val="77933C"/>
                  </a:gs>
                  <a:gs pos="100000">
                    <a:srgbClr val="3E4D1F"/>
                  </a:gs>
                </a:gsLst>
                <a:lin ang="5400000" scaled="0"/>
              </a:gradFill>
              <a:scene3d>
                <a:camera prst="orthographicFront"/>
                <a:lightRig rig="threePt" dir="t"/>
              </a:scene3d>
              <a:sp3d>
                <a:bevelT w="0" h="0"/>
              </a:sp3d>
            </c:spPr>
          </c:dPt>
          <c:dPt>
            <c:idx val="2"/>
            <c:invertIfNegative val="0"/>
            <c:bubble3D val="0"/>
            <c:spPr>
              <a:gradFill>
                <a:gsLst>
                  <a:gs pos="0">
                    <a:srgbClr val="3E4D1F"/>
                  </a:gs>
                  <a:gs pos="50000">
                    <a:srgbClr val="77933C"/>
                  </a:gs>
                  <a:gs pos="100000">
                    <a:srgbClr val="3E4D1F"/>
                  </a:gs>
                </a:gsLst>
                <a:lin ang="5400000" scaled="0"/>
              </a:gradFill>
              <a:scene3d>
                <a:camera prst="orthographicFront"/>
                <a:lightRig rig="threePt" dir="t"/>
              </a:scene3d>
              <a:sp3d>
                <a:bevelT w="0" h="0"/>
              </a:sp3d>
            </c:spPr>
          </c:dPt>
          <c:dPt>
            <c:idx val="3"/>
            <c:invertIfNegative val="0"/>
            <c:bubble3D val="0"/>
            <c:spPr>
              <a:gradFill>
                <a:gsLst>
                  <a:gs pos="0">
                    <a:srgbClr val="91B44A"/>
                  </a:gs>
                  <a:gs pos="50000">
                    <a:srgbClr val="D7E4BD"/>
                  </a:gs>
                  <a:gs pos="100000">
                    <a:srgbClr val="91B44A"/>
                  </a:gs>
                </a:gsLst>
                <a:lin ang="5400000" scaled="0"/>
              </a:gradFill>
              <a:scene3d>
                <a:camera prst="orthographicFront"/>
                <a:lightRig rig="threePt" dir="t"/>
              </a:scene3d>
              <a:sp3d>
                <a:bevelT w="0" h="0"/>
              </a:sp3d>
            </c:spPr>
          </c:dPt>
          <c:dPt>
            <c:idx val="4"/>
            <c:invertIfNegative val="0"/>
            <c:bubble3D val="0"/>
            <c:spPr>
              <a:gradFill>
                <a:gsLst>
                  <a:gs pos="0">
                    <a:srgbClr val="91B44A"/>
                  </a:gs>
                  <a:gs pos="50000">
                    <a:srgbClr val="D7E4BD"/>
                  </a:gs>
                  <a:gs pos="100000">
                    <a:srgbClr val="91B44A"/>
                  </a:gs>
                </a:gsLst>
                <a:lin ang="5400000" scaled="0"/>
              </a:gradFill>
              <a:scene3d>
                <a:camera prst="orthographicFront"/>
                <a:lightRig rig="threePt" dir="t"/>
              </a:scene3d>
              <a:sp3d>
                <a:bevelT w="0" h="0"/>
              </a:sp3d>
            </c:spPr>
          </c:dPt>
          <c:dPt>
            <c:idx val="5"/>
            <c:invertIfNegative val="0"/>
            <c:bubble3D val="0"/>
            <c:spPr>
              <a:gradFill>
                <a:gsLst>
                  <a:gs pos="0">
                    <a:srgbClr val="91B44A"/>
                  </a:gs>
                  <a:gs pos="50000">
                    <a:srgbClr val="D7E4BD"/>
                  </a:gs>
                  <a:gs pos="100000">
                    <a:srgbClr val="91B44A"/>
                  </a:gs>
                </a:gsLst>
                <a:lin ang="5400000" scaled="0"/>
              </a:gradFill>
              <a:scene3d>
                <a:camera prst="orthographicFront"/>
                <a:lightRig rig="threePt" dir="t"/>
              </a:scene3d>
              <a:sp3d>
                <a:bevelT w="0" h="0"/>
              </a:sp3d>
            </c:spPr>
          </c:dPt>
          <c:dPt>
            <c:idx val="6"/>
            <c:invertIfNegative val="0"/>
            <c:bubble3D val="0"/>
            <c:spPr>
              <a:gradFill>
                <a:gsLst>
                  <a:gs pos="0">
                    <a:srgbClr val="91B44A"/>
                  </a:gs>
                  <a:gs pos="50000">
                    <a:srgbClr val="D7E4BD"/>
                  </a:gs>
                  <a:gs pos="100000">
                    <a:srgbClr val="91B44A"/>
                  </a:gs>
                </a:gsLst>
                <a:lin ang="5400000" scaled="0"/>
              </a:gradFill>
              <a:scene3d>
                <a:camera prst="orthographicFront"/>
                <a:lightRig rig="threePt" dir="t"/>
              </a:scene3d>
              <a:sp3d>
                <a:bevelT w="0" h="0"/>
              </a:sp3d>
            </c:spPr>
          </c:dPt>
          <c:dPt>
            <c:idx val="7"/>
            <c:invertIfNegative val="0"/>
            <c:bubble3D val="0"/>
            <c:spPr>
              <a:gradFill>
                <a:gsLst>
                  <a:gs pos="0">
                    <a:srgbClr val="91B44A"/>
                  </a:gs>
                  <a:gs pos="50000">
                    <a:srgbClr val="D7E4BD"/>
                  </a:gs>
                  <a:gs pos="100000">
                    <a:srgbClr val="91B44A"/>
                  </a:gs>
                </a:gsLst>
                <a:lin ang="5400000" scaled="0"/>
              </a:gradFill>
              <a:scene3d>
                <a:camera prst="orthographicFront"/>
                <a:lightRig rig="threePt" dir="t"/>
              </a:scene3d>
              <a:sp3d>
                <a:bevelT w="0" h="0"/>
              </a:sp3d>
            </c:spPr>
          </c:dPt>
          <c:dPt>
            <c:idx val="8"/>
            <c:invertIfNegative val="0"/>
            <c:bubble3D val="0"/>
            <c:spPr>
              <a:gradFill>
                <a:gsLst>
                  <a:gs pos="0">
                    <a:srgbClr val="91B44A"/>
                  </a:gs>
                  <a:gs pos="50000">
                    <a:srgbClr val="D7E4BD"/>
                  </a:gs>
                  <a:gs pos="100000">
                    <a:srgbClr val="91B44A"/>
                  </a:gs>
                </a:gsLst>
                <a:lin ang="5400000" scaled="0"/>
              </a:gradFill>
              <a:scene3d>
                <a:camera prst="orthographicFront"/>
                <a:lightRig rig="threePt" dir="t"/>
              </a:scene3d>
              <a:sp3d>
                <a:bevelT w="0" h="0"/>
              </a:sp3d>
            </c:spPr>
          </c:dPt>
          <c:dPt>
            <c:idx val="9"/>
            <c:invertIfNegative val="0"/>
            <c:bubble3D val="0"/>
            <c:spPr>
              <a:gradFill>
                <a:gsLst>
                  <a:gs pos="0">
                    <a:srgbClr val="91B44A"/>
                  </a:gs>
                  <a:gs pos="50000">
                    <a:srgbClr val="D7E4BD"/>
                  </a:gs>
                  <a:gs pos="100000">
                    <a:srgbClr val="91B44A"/>
                  </a:gs>
                </a:gsLst>
                <a:lin ang="5400000" scaled="0"/>
              </a:gradFill>
              <a:scene3d>
                <a:camera prst="orthographicFront"/>
                <a:lightRig rig="threePt" dir="t"/>
              </a:scene3d>
              <a:sp3d>
                <a:bevelT w="0" h="0"/>
              </a:sp3d>
            </c:spPr>
          </c:dPt>
          <c:dPt>
            <c:idx val="10"/>
            <c:invertIfNegative val="0"/>
            <c:bubble3D val="0"/>
            <c:spPr>
              <a:gradFill>
                <a:gsLst>
                  <a:gs pos="0">
                    <a:srgbClr val="91B44A"/>
                  </a:gs>
                  <a:gs pos="50000">
                    <a:srgbClr val="D7E4BD"/>
                  </a:gs>
                  <a:gs pos="100000">
                    <a:srgbClr val="91B44A"/>
                  </a:gs>
                </a:gsLst>
                <a:lin ang="5400000" scaled="0"/>
              </a:gradFill>
              <a:scene3d>
                <a:camera prst="orthographicFront"/>
                <a:lightRig rig="threePt" dir="t"/>
              </a:scene3d>
              <a:sp3d>
                <a:bevelT w="0" h="0"/>
              </a:sp3d>
            </c:spPr>
          </c:dPt>
          <c:dPt>
            <c:idx val="11"/>
            <c:invertIfNegative val="0"/>
            <c:bubble3D val="0"/>
            <c:spPr>
              <a:gradFill>
                <a:gsLst>
                  <a:gs pos="0">
                    <a:srgbClr val="91B44A"/>
                  </a:gs>
                  <a:gs pos="50000">
                    <a:srgbClr val="D7E4BD"/>
                  </a:gs>
                  <a:gs pos="100000">
                    <a:srgbClr val="91B44A"/>
                  </a:gs>
                </a:gsLst>
                <a:lin ang="5400000" scaled="0"/>
              </a:gradFill>
              <a:scene3d>
                <a:camera prst="orthographicFront"/>
                <a:lightRig rig="threePt" dir="t"/>
              </a:scene3d>
              <a:sp3d>
                <a:bevelT w="0" h="0"/>
              </a:sp3d>
            </c:spPr>
          </c:dPt>
          <c:dPt>
            <c:idx val="12"/>
            <c:invertIfNegative val="0"/>
            <c:bubble3D val="0"/>
            <c:spPr>
              <a:gradFill>
                <a:gsLst>
                  <a:gs pos="0">
                    <a:srgbClr val="91B44A"/>
                  </a:gs>
                  <a:gs pos="50000">
                    <a:srgbClr val="D7E4BD"/>
                  </a:gs>
                  <a:gs pos="100000">
                    <a:srgbClr val="91B44A"/>
                  </a:gs>
                </a:gsLst>
                <a:lin ang="5400000" scaled="0"/>
              </a:gradFill>
              <a:scene3d>
                <a:camera prst="orthographicFront"/>
                <a:lightRig rig="threePt" dir="t"/>
              </a:scene3d>
              <a:sp3d>
                <a:bevelT w="0" h="0"/>
              </a:sp3d>
            </c:spPr>
          </c:dPt>
          <c:dPt>
            <c:idx val="13"/>
            <c:invertIfNegative val="0"/>
            <c:bubble3D val="0"/>
            <c:spPr>
              <a:gradFill>
                <a:gsLst>
                  <a:gs pos="0">
                    <a:srgbClr val="1C230F"/>
                  </a:gs>
                  <a:gs pos="50000">
                    <a:srgbClr val="4F6228"/>
                  </a:gs>
                  <a:gs pos="100000">
                    <a:srgbClr val="1C230F"/>
                  </a:gs>
                </a:gsLst>
                <a:lin ang="5400000" scaled="0"/>
              </a:gradFill>
              <a:scene3d>
                <a:camera prst="orthographicFront"/>
                <a:lightRig rig="threePt" dir="t"/>
              </a:scene3d>
              <a:sp3d>
                <a:bevelT w="0" h="0"/>
              </a:sp3d>
            </c:spPr>
          </c:dPt>
          <c:dPt>
            <c:idx val="14"/>
            <c:invertIfNegative val="0"/>
            <c:bubble3D val="0"/>
            <c:spPr>
              <a:gradFill>
                <a:gsLst>
                  <a:gs pos="0">
                    <a:srgbClr val="1C230F"/>
                  </a:gs>
                  <a:gs pos="50000">
                    <a:srgbClr val="4F6228"/>
                  </a:gs>
                  <a:gs pos="100000">
                    <a:srgbClr val="1C230F"/>
                  </a:gs>
                </a:gsLst>
                <a:lin ang="5400000" scaled="0"/>
              </a:gradFill>
              <a:scene3d>
                <a:camera prst="orthographicFront"/>
                <a:lightRig rig="threePt" dir="t"/>
              </a:scene3d>
              <a:sp3d>
                <a:bevelT w="0" h="0"/>
              </a:sp3d>
            </c:spPr>
          </c:dPt>
          <c:dPt>
            <c:idx val="15"/>
            <c:invertIfNegative val="0"/>
            <c:bubble3D val="0"/>
            <c:spPr>
              <a:gradFill>
                <a:gsLst>
                  <a:gs pos="0">
                    <a:srgbClr val="1C230F"/>
                  </a:gs>
                  <a:gs pos="50000">
                    <a:srgbClr val="4F6228"/>
                  </a:gs>
                  <a:gs pos="100000">
                    <a:srgbClr val="1C230F"/>
                  </a:gs>
                </a:gsLst>
                <a:lin ang="5400000" scaled="0"/>
              </a:gradFill>
              <a:scene3d>
                <a:camera prst="orthographicFront"/>
                <a:lightRig rig="threePt" dir="t"/>
              </a:scene3d>
              <a:sp3d>
                <a:bevelT w="0" h="0"/>
              </a:sp3d>
            </c:spPr>
          </c:dPt>
          <c:dPt>
            <c:idx val="16"/>
            <c:invertIfNegative val="0"/>
            <c:bubble3D val="0"/>
            <c:spPr>
              <a:gradFill>
                <a:gsLst>
                  <a:gs pos="0">
                    <a:srgbClr val="1C230F"/>
                  </a:gs>
                  <a:gs pos="50000">
                    <a:srgbClr val="4F6228"/>
                  </a:gs>
                  <a:gs pos="100000">
                    <a:srgbClr val="1C230F"/>
                  </a:gs>
                </a:gsLst>
                <a:lin ang="5400000" scaled="0"/>
              </a:gradFill>
              <a:scene3d>
                <a:camera prst="orthographicFront"/>
                <a:lightRig rig="threePt" dir="t"/>
              </a:scene3d>
              <a:sp3d>
                <a:bevelT w="0" h="0"/>
              </a:sp3d>
            </c:spPr>
          </c:dPt>
          <c:dPt>
            <c:idx val="17"/>
            <c:invertIfNegative val="0"/>
            <c:bubble3D val="0"/>
            <c:spPr>
              <a:gradFill>
                <a:gsLst>
                  <a:gs pos="0">
                    <a:srgbClr val="1C230F"/>
                  </a:gs>
                  <a:gs pos="50000">
                    <a:srgbClr val="4F6228"/>
                  </a:gs>
                  <a:gs pos="100000">
                    <a:srgbClr val="1C230F"/>
                  </a:gs>
                </a:gsLst>
                <a:lin ang="5400000" scaled="0"/>
              </a:gradFill>
              <a:scene3d>
                <a:camera prst="orthographicFront"/>
                <a:lightRig rig="threePt" dir="t"/>
              </a:scene3d>
              <a:sp3d>
                <a:bevelT w="0" h="0"/>
              </a:sp3d>
            </c:spPr>
          </c:dPt>
          <c:cat>
            <c:strRef>
              <c:f>I.5!$A$33:$A$50</c:f>
              <c:strCache>
                <c:ptCount val="18"/>
                <c:pt idx="0">
                  <c:v>0-4 años</c:v>
                </c:pt>
                <c:pt idx="1">
                  <c:v>5-9 años</c:v>
                </c:pt>
                <c:pt idx="2">
                  <c:v>10-14  años</c:v>
                </c:pt>
                <c:pt idx="3">
                  <c:v>15-19  años</c:v>
                </c:pt>
                <c:pt idx="4">
                  <c:v>20-24  años</c:v>
                </c:pt>
                <c:pt idx="5">
                  <c:v>25-29  años</c:v>
                </c:pt>
                <c:pt idx="6">
                  <c:v>30-34  años</c:v>
                </c:pt>
                <c:pt idx="7">
                  <c:v>35-39  años</c:v>
                </c:pt>
                <c:pt idx="8">
                  <c:v>40-44  años</c:v>
                </c:pt>
                <c:pt idx="9">
                  <c:v>45-49  años</c:v>
                </c:pt>
                <c:pt idx="10">
                  <c:v>50-54  años</c:v>
                </c:pt>
                <c:pt idx="11">
                  <c:v>55-59  años</c:v>
                </c:pt>
                <c:pt idx="12">
                  <c:v>60-64  años</c:v>
                </c:pt>
                <c:pt idx="13">
                  <c:v>65-69  años</c:v>
                </c:pt>
                <c:pt idx="14">
                  <c:v>70-74  años</c:v>
                </c:pt>
                <c:pt idx="15">
                  <c:v>75-79  años</c:v>
                </c:pt>
                <c:pt idx="16">
                  <c:v>80-84  años</c:v>
                </c:pt>
                <c:pt idx="17">
                  <c:v>85 y más años</c:v>
                </c:pt>
              </c:strCache>
            </c:strRef>
          </c:cat>
          <c:val>
            <c:numRef>
              <c:f>I.5!$H$33:$H$50</c:f>
              <c:numCache>
                <c:formatCode>0.0</c:formatCode>
                <c:ptCount val="18"/>
                <c:pt idx="0">
                  <c:v>-5.7</c:v>
                </c:pt>
                <c:pt idx="1">
                  <c:v>-5.9</c:v>
                </c:pt>
                <c:pt idx="2">
                  <c:v>-5.7</c:v>
                </c:pt>
                <c:pt idx="3">
                  <c:v>-5.2</c:v>
                </c:pt>
                <c:pt idx="4">
                  <c:v>-4.5</c:v>
                </c:pt>
                <c:pt idx="5">
                  <c:v>-4.0999999999999996</c:v>
                </c:pt>
                <c:pt idx="6">
                  <c:v>-3.5</c:v>
                </c:pt>
                <c:pt idx="7">
                  <c:v>-3.2</c:v>
                </c:pt>
                <c:pt idx="8">
                  <c:v>-2.6</c:v>
                </c:pt>
                <c:pt idx="9">
                  <c:v>-2.1</c:v>
                </c:pt>
                <c:pt idx="10">
                  <c:v>-1.7</c:v>
                </c:pt>
                <c:pt idx="11">
                  <c:v>-1.3</c:v>
                </c:pt>
                <c:pt idx="12">
                  <c:v>-1.1000000000000001</c:v>
                </c:pt>
                <c:pt idx="13">
                  <c:v>-0.8</c:v>
                </c:pt>
                <c:pt idx="14">
                  <c:v>-0.60000000000000064</c:v>
                </c:pt>
                <c:pt idx="15">
                  <c:v>-0.4</c:v>
                </c:pt>
                <c:pt idx="16">
                  <c:v>-0.2</c:v>
                </c:pt>
                <c:pt idx="17">
                  <c:v>-0.2</c:v>
                </c:pt>
              </c:numCache>
            </c:numRef>
          </c:val>
        </c:ser>
        <c:ser>
          <c:idx val="1"/>
          <c:order val="1"/>
          <c:spPr>
            <a:gradFill>
              <a:gsLst>
                <a:gs pos="0">
                  <a:srgbClr val="9BBB59">
                    <a:lumMod val="50000"/>
                  </a:srgbClr>
                </a:gs>
                <a:gs pos="50000">
                  <a:srgbClr val="9BC11B"/>
                </a:gs>
                <a:gs pos="100000">
                  <a:schemeClr val="accent3">
                    <a:lumMod val="50000"/>
                  </a:schemeClr>
                </a:gs>
              </a:gsLst>
              <a:lin ang="5400000" scaled="0"/>
            </a:gradFill>
            <a:scene3d>
              <a:camera prst="orthographicFront"/>
              <a:lightRig rig="threePt" dir="t"/>
            </a:scene3d>
            <a:sp3d>
              <a:bevelT w="0" h="0"/>
            </a:sp3d>
          </c:spPr>
          <c:invertIfNegative val="0"/>
          <c:dPt>
            <c:idx val="0"/>
            <c:invertIfNegative val="0"/>
            <c:bubble3D val="0"/>
            <c:spPr>
              <a:gradFill>
                <a:gsLst>
                  <a:gs pos="0">
                    <a:srgbClr val="3E4D1F"/>
                  </a:gs>
                  <a:gs pos="50000">
                    <a:srgbClr val="77933C"/>
                  </a:gs>
                  <a:gs pos="100000">
                    <a:srgbClr val="3E4D1F"/>
                  </a:gs>
                </a:gsLst>
                <a:lin ang="5400000" scaled="0"/>
              </a:gradFill>
              <a:scene3d>
                <a:camera prst="orthographicFront"/>
                <a:lightRig rig="threePt" dir="t"/>
              </a:scene3d>
              <a:sp3d>
                <a:bevelT w="0" h="0"/>
              </a:sp3d>
            </c:spPr>
          </c:dPt>
          <c:dPt>
            <c:idx val="1"/>
            <c:invertIfNegative val="0"/>
            <c:bubble3D val="0"/>
            <c:spPr>
              <a:gradFill>
                <a:gsLst>
                  <a:gs pos="0">
                    <a:srgbClr val="3E4D1F"/>
                  </a:gs>
                  <a:gs pos="50000">
                    <a:srgbClr val="77933C"/>
                  </a:gs>
                  <a:gs pos="100000">
                    <a:srgbClr val="3E4D1F"/>
                  </a:gs>
                </a:gsLst>
                <a:lin ang="5400000" scaled="0"/>
              </a:gradFill>
              <a:scene3d>
                <a:camera prst="orthographicFront"/>
                <a:lightRig rig="threePt" dir="t"/>
              </a:scene3d>
              <a:sp3d>
                <a:bevelT w="0" h="0"/>
              </a:sp3d>
            </c:spPr>
          </c:dPt>
          <c:dPt>
            <c:idx val="2"/>
            <c:invertIfNegative val="0"/>
            <c:bubble3D val="0"/>
            <c:spPr>
              <a:gradFill>
                <a:gsLst>
                  <a:gs pos="0">
                    <a:srgbClr val="3E4D1F"/>
                  </a:gs>
                  <a:gs pos="50000">
                    <a:srgbClr val="77933C"/>
                  </a:gs>
                  <a:gs pos="100000">
                    <a:srgbClr val="3E4D1F"/>
                  </a:gs>
                </a:gsLst>
                <a:lin ang="5400000" scaled="0"/>
              </a:gradFill>
              <a:scene3d>
                <a:camera prst="orthographicFront"/>
                <a:lightRig rig="threePt" dir="t"/>
              </a:scene3d>
              <a:sp3d>
                <a:bevelT w="0" h="0"/>
              </a:sp3d>
            </c:spPr>
          </c:dPt>
          <c:dPt>
            <c:idx val="3"/>
            <c:invertIfNegative val="0"/>
            <c:bubble3D val="0"/>
            <c:spPr>
              <a:gradFill>
                <a:gsLst>
                  <a:gs pos="0">
                    <a:srgbClr val="91B44A"/>
                  </a:gs>
                  <a:gs pos="50000">
                    <a:srgbClr val="D7E4BD"/>
                  </a:gs>
                  <a:gs pos="100000">
                    <a:srgbClr val="91B44A"/>
                  </a:gs>
                </a:gsLst>
                <a:lin ang="5400000" scaled="0"/>
              </a:gradFill>
              <a:scene3d>
                <a:camera prst="orthographicFront"/>
                <a:lightRig rig="threePt" dir="t"/>
              </a:scene3d>
              <a:sp3d>
                <a:bevelT w="0" h="0"/>
              </a:sp3d>
            </c:spPr>
          </c:dPt>
          <c:dPt>
            <c:idx val="4"/>
            <c:invertIfNegative val="0"/>
            <c:bubble3D val="0"/>
            <c:spPr>
              <a:gradFill>
                <a:gsLst>
                  <a:gs pos="0">
                    <a:srgbClr val="91B44A"/>
                  </a:gs>
                  <a:gs pos="50000">
                    <a:srgbClr val="D7E4BD"/>
                  </a:gs>
                  <a:gs pos="100000">
                    <a:srgbClr val="91B44A"/>
                  </a:gs>
                </a:gsLst>
                <a:lin ang="5400000" scaled="0"/>
              </a:gradFill>
              <a:scene3d>
                <a:camera prst="orthographicFront"/>
                <a:lightRig rig="threePt" dir="t"/>
              </a:scene3d>
              <a:sp3d>
                <a:bevelT w="0" h="0"/>
              </a:sp3d>
            </c:spPr>
          </c:dPt>
          <c:dPt>
            <c:idx val="5"/>
            <c:invertIfNegative val="0"/>
            <c:bubble3D val="0"/>
            <c:spPr>
              <a:gradFill>
                <a:gsLst>
                  <a:gs pos="0">
                    <a:srgbClr val="91B44A"/>
                  </a:gs>
                  <a:gs pos="50000">
                    <a:srgbClr val="D7E4BD"/>
                  </a:gs>
                  <a:gs pos="100000">
                    <a:srgbClr val="91B44A"/>
                  </a:gs>
                </a:gsLst>
                <a:lin ang="5400000" scaled="0"/>
              </a:gradFill>
              <a:scene3d>
                <a:camera prst="orthographicFront"/>
                <a:lightRig rig="threePt" dir="t"/>
              </a:scene3d>
              <a:sp3d>
                <a:bevelT w="0" h="0"/>
              </a:sp3d>
            </c:spPr>
          </c:dPt>
          <c:dPt>
            <c:idx val="6"/>
            <c:invertIfNegative val="0"/>
            <c:bubble3D val="0"/>
            <c:spPr>
              <a:gradFill>
                <a:gsLst>
                  <a:gs pos="0">
                    <a:srgbClr val="91B44A"/>
                  </a:gs>
                  <a:gs pos="50000">
                    <a:srgbClr val="D7E4BD"/>
                  </a:gs>
                  <a:gs pos="100000">
                    <a:srgbClr val="91B44A"/>
                  </a:gs>
                </a:gsLst>
                <a:lin ang="5400000" scaled="0"/>
              </a:gradFill>
              <a:scene3d>
                <a:camera prst="orthographicFront"/>
                <a:lightRig rig="threePt" dir="t"/>
              </a:scene3d>
              <a:sp3d>
                <a:bevelT w="0" h="0"/>
              </a:sp3d>
            </c:spPr>
          </c:dPt>
          <c:dPt>
            <c:idx val="7"/>
            <c:invertIfNegative val="0"/>
            <c:bubble3D val="0"/>
            <c:spPr>
              <a:gradFill>
                <a:gsLst>
                  <a:gs pos="0">
                    <a:srgbClr val="91B44A"/>
                  </a:gs>
                  <a:gs pos="50000">
                    <a:srgbClr val="D7E4BD"/>
                  </a:gs>
                  <a:gs pos="100000">
                    <a:srgbClr val="91B44A"/>
                  </a:gs>
                </a:gsLst>
                <a:lin ang="5400000" scaled="0"/>
              </a:gradFill>
              <a:scene3d>
                <a:camera prst="orthographicFront"/>
                <a:lightRig rig="threePt" dir="t"/>
              </a:scene3d>
              <a:sp3d>
                <a:bevelT w="0" h="0"/>
              </a:sp3d>
            </c:spPr>
          </c:dPt>
          <c:dPt>
            <c:idx val="8"/>
            <c:invertIfNegative val="0"/>
            <c:bubble3D val="0"/>
            <c:spPr>
              <a:gradFill>
                <a:gsLst>
                  <a:gs pos="0">
                    <a:srgbClr val="91B44A"/>
                  </a:gs>
                  <a:gs pos="50000">
                    <a:srgbClr val="D7E4BD"/>
                  </a:gs>
                  <a:gs pos="100000">
                    <a:srgbClr val="91B44A"/>
                  </a:gs>
                </a:gsLst>
                <a:lin ang="5400000" scaled="0"/>
              </a:gradFill>
              <a:scene3d>
                <a:camera prst="orthographicFront"/>
                <a:lightRig rig="threePt" dir="t"/>
              </a:scene3d>
              <a:sp3d>
                <a:bevelT w="0" h="0"/>
              </a:sp3d>
            </c:spPr>
          </c:dPt>
          <c:dPt>
            <c:idx val="9"/>
            <c:invertIfNegative val="0"/>
            <c:bubble3D val="0"/>
            <c:spPr>
              <a:gradFill>
                <a:gsLst>
                  <a:gs pos="0">
                    <a:srgbClr val="91B44A"/>
                  </a:gs>
                  <a:gs pos="50000">
                    <a:srgbClr val="D7E4BD"/>
                  </a:gs>
                  <a:gs pos="100000">
                    <a:srgbClr val="91B44A"/>
                  </a:gs>
                </a:gsLst>
                <a:lin ang="5400000" scaled="0"/>
              </a:gradFill>
              <a:scene3d>
                <a:camera prst="orthographicFront"/>
                <a:lightRig rig="threePt" dir="t"/>
              </a:scene3d>
              <a:sp3d>
                <a:bevelT w="0" h="0"/>
              </a:sp3d>
            </c:spPr>
          </c:dPt>
          <c:dPt>
            <c:idx val="10"/>
            <c:invertIfNegative val="0"/>
            <c:bubble3D val="0"/>
            <c:spPr>
              <a:gradFill>
                <a:gsLst>
                  <a:gs pos="0">
                    <a:srgbClr val="91B44A"/>
                  </a:gs>
                  <a:gs pos="50000">
                    <a:srgbClr val="D7E4BD"/>
                  </a:gs>
                  <a:gs pos="100000">
                    <a:srgbClr val="91B44A"/>
                  </a:gs>
                </a:gsLst>
                <a:lin ang="5400000" scaled="0"/>
              </a:gradFill>
              <a:scene3d>
                <a:camera prst="orthographicFront"/>
                <a:lightRig rig="threePt" dir="t"/>
              </a:scene3d>
              <a:sp3d>
                <a:bevelT w="0" h="0"/>
              </a:sp3d>
            </c:spPr>
          </c:dPt>
          <c:dPt>
            <c:idx val="11"/>
            <c:invertIfNegative val="0"/>
            <c:bubble3D val="0"/>
            <c:spPr>
              <a:gradFill>
                <a:gsLst>
                  <a:gs pos="0">
                    <a:srgbClr val="91B44A"/>
                  </a:gs>
                  <a:gs pos="50000">
                    <a:srgbClr val="D7E4BD"/>
                  </a:gs>
                  <a:gs pos="100000">
                    <a:srgbClr val="91B44A"/>
                  </a:gs>
                </a:gsLst>
                <a:lin ang="5400000" scaled="0"/>
              </a:gradFill>
              <a:scene3d>
                <a:camera prst="orthographicFront"/>
                <a:lightRig rig="threePt" dir="t"/>
              </a:scene3d>
              <a:sp3d>
                <a:bevelT w="0" h="0"/>
              </a:sp3d>
            </c:spPr>
          </c:dPt>
          <c:dPt>
            <c:idx val="12"/>
            <c:invertIfNegative val="0"/>
            <c:bubble3D val="0"/>
            <c:spPr>
              <a:gradFill>
                <a:gsLst>
                  <a:gs pos="0">
                    <a:srgbClr val="91B44A"/>
                  </a:gs>
                  <a:gs pos="50000">
                    <a:srgbClr val="D7E4BD"/>
                  </a:gs>
                  <a:gs pos="100000">
                    <a:srgbClr val="91B44A"/>
                  </a:gs>
                </a:gsLst>
                <a:lin ang="5400000" scaled="0"/>
              </a:gradFill>
              <a:scene3d>
                <a:camera prst="orthographicFront"/>
                <a:lightRig rig="threePt" dir="t"/>
              </a:scene3d>
              <a:sp3d>
                <a:bevelT w="0" h="0"/>
              </a:sp3d>
            </c:spPr>
          </c:dPt>
          <c:dPt>
            <c:idx val="13"/>
            <c:invertIfNegative val="0"/>
            <c:bubble3D val="0"/>
            <c:spPr>
              <a:gradFill>
                <a:gsLst>
                  <a:gs pos="0">
                    <a:srgbClr val="1C230F"/>
                  </a:gs>
                  <a:gs pos="50000">
                    <a:srgbClr val="4F6228"/>
                  </a:gs>
                  <a:gs pos="100000">
                    <a:srgbClr val="1C230F"/>
                  </a:gs>
                </a:gsLst>
                <a:lin ang="5400000" scaled="0"/>
              </a:gradFill>
              <a:scene3d>
                <a:camera prst="orthographicFront"/>
                <a:lightRig rig="threePt" dir="t"/>
              </a:scene3d>
              <a:sp3d>
                <a:bevelT w="0" h="0"/>
              </a:sp3d>
            </c:spPr>
          </c:dPt>
          <c:dPt>
            <c:idx val="14"/>
            <c:invertIfNegative val="0"/>
            <c:bubble3D val="0"/>
            <c:spPr>
              <a:gradFill>
                <a:gsLst>
                  <a:gs pos="0">
                    <a:srgbClr val="1C230F"/>
                  </a:gs>
                  <a:gs pos="50000">
                    <a:srgbClr val="4F6228"/>
                  </a:gs>
                  <a:gs pos="100000">
                    <a:srgbClr val="1C230F"/>
                  </a:gs>
                </a:gsLst>
                <a:lin ang="5400000" scaled="0"/>
              </a:gradFill>
              <a:scene3d>
                <a:camera prst="orthographicFront"/>
                <a:lightRig rig="threePt" dir="t"/>
              </a:scene3d>
              <a:sp3d>
                <a:bevelT w="0" h="0"/>
              </a:sp3d>
            </c:spPr>
          </c:dPt>
          <c:dPt>
            <c:idx val="15"/>
            <c:invertIfNegative val="0"/>
            <c:bubble3D val="0"/>
            <c:spPr>
              <a:gradFill>
                <a:gsLst>
                  <a:gs pos="0">
                    <a:srgbClr val="1C230F"/>
                  </a:gs>
                  <a:gs pos="50000">
                    <a:srgbClr val="4F6228"/>
                  </a:gs>
                  <a:gs pos="100000">
                    <a:srgbClr val="1C230F"/>
                  </a:gs>
                </a:gsLst>
                <a:lin ang="5400000" scaled="0"/>
              </a:gradFill>
              <a:scene3d>
                <a:camera prst="orthographicFront"/>
                <a:lightRig rig="threePt" dir="t"/>
              </a:scene3d>
              <a:sp3d>
                <a:bevelT w="0" h="0"/>
              </a:sp3d>
            </c:spPr>
          </c:dPt>
          <c:dPt>
            <c:idx val="16"/>
            <c:invertIfNegative val="0"/>
            <c:bubble3D val="0"/>
            <c:spPr>
              <a:gradFill>
                <a:gsLst>
                  <a:gs pos="0">
                    <a:srgbClr val="1C230F"/>
                  </a:gs>
                  <a:gs pos="50000">
                    <a:srgbClr val="4F6228"/>
                  </a:gs>
                  <a:gs pos="100000">
                    <a:srgbClr val="1C230F"/>
                  </a:gs>
                </a:gsLst>
                <a:lin ang="5400000" scaled="0"/>
              </a:gradFill>
              <a:scene3d>
                <a:camera prst="orthographicFront"/>
                <a:lightRig rig="threePt" dir="t"/>
              </a:scene3d>
              <a:sp3d>
                <a:bevelT w="0" h="0"/>
              </a:sp3d>
            </c:spPr>
          </c:dPt>
          <c:dPt>
            <c:idx val="17"/>
            <c:invertIfNegative val="0"/>
            <c:bubble3D val="0"/>
            <c:spPr>
              <a:gradFill>
                <a:gsLst>
                  <a:gs pos="0">
                    <a:srgbClr val="1C230F"/>
                  </a:gs>
                  <a:gs pos="50000">
                    <a:srgbClr val="4F6228"/>
                  </a:gs>
                  <a:gs pos="100000">
                    <a:srgbClr val="1C230F"/>
                  </a:gs>
                </a:gsLst>
                <a:lin ang="5400000" scaled="0"/>
              </a:gradFill>
              <a:scene3d>
                <a:camera prst="orthographicFront"/>
                <a:lightRig rig="threePt" dir="t"/>
              </a:scene3d>
              <a:sp3d>
                <a:bevelT w="0" h="0"/>
              </a:sp3d>
            </c:spPr>
          </c:dPt>
          <c:cat>
            <c:strRef>
              <c:f>I.5!$A$33:$A$50</c:f>
              <c:strCache>
                <c:ptCount val="18"/>
                <c:pt idx="0">
                  <c:v>0-4 años</c:v>
                </c:pt>
                <c:pt idx="1">
                  <c:v>5-9 años</c:v>
                </c:pt>
                <c:pt idx="2">
                  <c:v>10-14  años</c:v>
                </c:pt>
                <c:pt idx="3">
                  <c:v>15-19  años</c:v>
                </c:pt>
                <c:pt idx="4">
                  <c:v>20-24  años</c:v>
                </c:pt>
                <c:pt idx="5">
                  <c:v>25-29  años</c:v>
                </c:pt>
                <c:pt idx="6">
                  <c:v>30-34  años</c:v>
                </c:pt>
                <c:pt idx="7">
                  <c:v>35-39  años</c:v>
                </c:pt>
                <c:pt idx="8">
                  <c:v>40-44  años</c:v>
                </c:pt>
                <c:pt idx="9">
                  <c:v>45-49  años</c:v>
                </c:pt>
                <c:pt idx="10">
                  <c:v>50-54  años</c:v>
                </c:pt>
                <c:pt idx="11">
                  <c:v>55-59  años</c:v>
                </c:pt>
                <c:pt idx="12">
                  <c:v>60-64  años</c:v>
                </c:pt>
                <c:pt idx="13">
                  <c:v>65-69  años</c:v>
                </c:pt>
                <c:pt idx="14">
                  <c:v>70-74  años</c:v>
                </c:pt>
                <c:pt idx="15">
                  <c:v>75-79  años</c:v>
                </c:pt>
                <c:pt idx="16">
                  <c:v>80-84  años</c:v>
                </c:pt>
                <c:pt idx="17">
                  <c:v>85 y más años</c:v>
                </c:pt>
              </c:strCache>
            </c:strRef>
          </c:cat>
          <c:val>
            <c:numRef>
              <c:f>I.5!$I$33:$I$50</c:f>
              <c:numCache>
                <c:formatCode>0.0</c:formatCode>
                <c:ptCount val="18"/>
                <c:pt idx="0">
                  <c:v>5.5</c:v>
                </c:pt>
                <c:pt idx="1">
                  <c:v>5.8</c:v>
                </c:pt>
                <c:pt idx="2">
                  <c:v>5.6</c:v>
                </c:pt>
                <c:pt idx="3">
                  <c:v>5.3</c:v>
                </c:pt>
                <c:pt idx="4">
                  <c:v>5</c:v>
                </c:pt>
                <c:pt idx="5">
                  <c:v>4.5</c:v>
                </c:pt>
                <c:pt idx="6">
                  <c:v>3.9</c:v>
                </c:pt>
                <c:pt idx="7">
                  <c:v>3.5</c:v>
                </c:pt>
                <c:pt idx="8">
                  <c:v>2.8</c:v>
                </c:pt>
                <c:pt idx="9">
                  <c:v>2.2000000000000002</c:v>
                </c:pt>
                <c:pt idx="10">
                  <c:v>1.8</c:v>
                </c:pt>
                <c:pt idx="11">
                  <c:v>1.4</c:v>
                </c:pt>
                <c:pt idx="12">
                  <c:v>1.2</c:v>
                </c:pt>
                <c:pt idx="13">
                  <c:v>0.9</c:v>
                </c:pt>
                <c:pt idx="14">
                  <c:v>0.70000000000000062</c:v>
                </c:pt>
                <c:pt idx="15">
                  <c:v>0.5</c:v>
                </c:pt>
                <c:pt idx="16">
                  <c:v>0.30000000000000032</c:v>
                </c:pt>
                <c:pt idx="17">
                  <c:v>0.30000000000000032</c:v>
                </c:pt>
              </c:numCache>
            </c:numRef>
          </c:val>
        </c:ser>
        <c:dLbls>
          <c:showLegendKey val="0"/>
          <c:showVal val="0"/>
          <c:showCatName val="0"/>
          <c:showSerName val="0"/>
          <c:showPercent val="0"/>
          <c:showBubbleSize val="0"/>
        </c:dLbls>
        <c:gapWidth val="33"/>
        <c:overlap val="100"/>
        <c:axId val="360888192"/>
        <c:axId val="360889728"/>
      </c:barChart>
      <c:catAx>
        <c:axId val="360888192"/>
        <c:scaling>
          <c:orientation val="minMax"/>
        </c:scaling>
        <c:delete val="1"/>
        <c:axPos val="l"/>
        <c:numFmt formatCode="@" sourceLinked="1"/>
        <c:majorTickMark val="none"/>
        <c:minorTickMark val="none"/>
        <c:tickLblPos val="none"/>
        <c:crossAx val="360889728"/>
        <c:crosses val="autoZero"/>
        <c:auto val="1"/>
        <c:lblAlgn val="ctr"/>
        <c:lblOffset val="100"/>
        <c:noMultiLvlLbl val="0"/>
      </c:catAx>
      <c:valAx>
        <c:axId val="360889728"/>
        <c:scaling>
          <c:orientation val="minMax"/>
          <c:max val="6.8"/>
          <c:min val="-6.8"/>
        </c:scaling>
        <c:delete val="1"/>
        <c:axPos val="b"/>
        <c:numFmt formatCode="0.0" sourceLinked="1"/>
        <c:majorTickMark val="out"/>
        <c:minorTickMark val="none"/>
        <c:tickLblPos val="none"/>
        <c:crossAx val="360888192"/>
        <c:crosses val="autoZero"/>
        <c:crossBetween val="between"/>
      </c:valAx>
      <c:spPr>
        <a:noFill/>
        <a:ln w="25400">
          <a:noFill/>
        </a:ln>
      </c:spPr>
    </c:plotArea>
    <c:plotVisOnly val="1"/>
    <c:dispBlanksAs val="gap"/>
    <c:showDLblsOverMax val="0"/>
  </c:chart>
  <c:spPr>
    <a:noFill/>
    <a:ln>
      <a:noFill/>
    </a:ln>
  </c:sp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es-MX"/>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9688935014929152"/>
          <c:y val="5.5473178212273995E-2"/>
          <c:w val="0.70311064985071658"/>
          <c:h val="0.90928138407477821"/>
        </c:manualLayout>
      </c:layout>
      <c:barChart>
        <c:barDir val="bar"/>
        <c:grouping val="clustered"/>
        <c:varyColors val="0"/>
        <c:ser>
          <c:idx val="0"/>
          <c:order val="0"/>
          <c:spPr>
            <a:gradFill>
              <a:gsLst>
                <a:gs pos="0">
                  <a:srgbClr val="F79646">
                    <a:lumMod val="50000"/>
                  </a:srgbClr>
                </a:gs>
                <a:gs pos="50000">
                  <a:srgbClr val="F29402"/>
                </a:gs>
                <a:gs pos="100000">
                  <a:schemeClr val="accent6">
                    <a:lumMod val="50000"/>
                  </a:schemeClr>
                </a:gs>
              </a:gsLst>
              <a:lin ang="5400000" scaled="0"/>
            </a:gradFill>
            <a:scene3d>
              <a:camera prst="orthographicFront"/>
              <a:lightRig rig="threePt" dir="t"/>
            </a:scene3d>
            <a:sp3d>
              <a:bevelT w="0" h="0"/>
            </a:sp3d>
          </c:spPr>
          <c:invertIfNegative val="0"/>
          <c:dPt>
            <c:idx val="0"/>
            <c:invertIfNegative val="0"/>
            <c:bubble3D val="0"/>
            <c:spPr>
              <a:gradFill>
                <a:gsLst>
                  <a:gs pos="0">
                    <a:srgbClr val="3E4D1F"/>
                  </a:gs>
                  <a:gs pos="50000">
                    <a:srgbClr val="77933C"/>
                  </a:gs>
                  <a:gs pos="100000">
                    <a:srgbClr val="3E4D1F"/>
                  </a:gs>
                </a:gsLst>
                <a:lin ang="5400000" scaled="0"/>
              </a:gradFill>
              <a:scene3d>
                <a:camera prst="orthographicFront"/>
                <a:lightRig rig="threePt" dir="t"/>
              </a:scene3d>
              <a:sp3d>
                <a:bevelT w="0" h="0"/>
              </a:sp3d>
            </c:spPr>
          </c:dPt>
          <c:dPt>
            <c:idx val="1"/>
            <c:invertIfNegative val="0"/>
            <c:bubble3D val="0"/>
            <c:spPr>
              <a:gradFill>
                <a:gsLst>
                  <a:gs pos="0">
                    <a:srgbClr val="3E4D1F"/>
                  </a:gs>
                  <a:gs pos="50000">
                    <a:srgbClr val="77933C"/>
                  </a:gs>
                  <a:gs pos="100000">
                    <a:srgbClr val="3E4D1F"/>
                  </a:gs>
                </a:gsLst>
                <a:lin ang="5400000" scaled="0"/>
              </a:gradFill>
              <a:scene3d>
                <a:camera prst="orthographicFront"/>
                <a:lightRig rig="threePt" dir="t"/>
              </a:scene3d>
              <a:sp3d>
                <a:bevelT w="0" h="0"/>
              </a:sp3d>
            </c:spPr>
          </c:dPt>
          <c:dPt>
            <c:idx val="2"/>
            <c:invertIfNegative val="0"/>
            <c:bubble3D val="0"/>
            <c:spPr>
              <a:gradFill>
                <a:gsLst>
                  <a:gs pos="0">
                    <a:srgbClr val="3E4D1F"/>
                  </a:gs>
                  <a:gs pos="50000">
                    <a:srgbClr val="77933C"/>
                  </a:gs>
                  <a:gs pos="100000">
                    <a:srgbClr val="3E4D1F"/>
                  </a:gs>
                </a:gsLst>
                <a:lin ang="5400000" scaled="0"/>
              </a:gradFill>
              <a:scene3d>
                <a:camera prst="orthographicFront"/>
                <a:lightRig rig="threePt" dir="t"/>
              </a:scene3d>
              <a:sp3d>
                <a:bevelT w="0" h="0"/>
              </a:sp3d>
            </c:spPr>
          </c:dPt>
          <c:dPt>
            <c:idx val="3"/>
            <c:invertIfNegative val="0"/>
            <c:bubble3D val="0"/>
            <c:spPr>
              <a:gradFill>
                <a:gsLst>
                  <a:gs pos="0">
                    <a:srgbClr val="91B44A"/>
                  </a:gs>
                  <a:gs pos="50000">
                    <a:srgbClr val="D7E4BD"/>
                  </a:gs>
                  <a:gs pos="100000">
                    <a:srgbClr val="91B44A"/>
                  </a:gs>
                </a:gsLst>
                <a:lin ang="5400000" scaled="0"/>
              </a:gradFill>
              <a:scene3d>
                <a:camera prst="orthographicFront"/>
                <a:lightRig rig="threePt" dir="t"/>
              </a:scene3d>
              <a:sp3d>
                <a:bevelT w="0" h="0"/>
              </a:sp3d>
            </c:spPr>
          </c:dPt>
          <c:dPt>
            <c:idx val="4"/>
            <c:invertIfNegative val="0"/>
            <c:bubble3D val="0"/>
            <c:spPr>
              <a:gradFill>
                <a:gsLst>
                  <a:gs pos="0">
                    <a:srgbClr val="91B44A"/>
                  </a:gs>
                  <a:gs pos="50000">
                    <a:srgbClr val="D7E4BD"/>
                  </a:gs>
                  <a:gs pos="100000">
                    <a:srgbClr val="91B44A"/>
                  </a:gs>
                </a:gsLst>
                <a:lin ang="5400000" scaled="0"/>
              </a:gradFill>
              <a:scene3d>
                <a:camera prst="orthographicFront"/>
                <a:lightRig rig="threePt" dir="t"/>
              </a:scene3d>
              <a:sp3d>
                <a:bevelT w="0" h="0"/>
              </a:sp3d>
            </c:spPr>
          </c:dPt>
          <c:dPt>
            <c:idx val="5"/>
            <c:invertIfNegative val="0"/>
            <c:bubble3D val="0"/>
            <c:spPr>
              <a:gradFill>
                <a:gsLst>
                  <a:gs pos="0">
                    <a:srgbClr val="91B44A"/>
                  </a:gs>
                  <a:gs pos="50000">
                    <a:srgbClr val="D7E4BD"/>
                  </a:gs>
                  <a:gs pos="100000">
                    <a:srgbClr val="91B44A"/>
                  </a:gs>
                </a:gsLst>
                <a:lin ang="5400000" scaled="0"/>
              </a:gradFill>
              <a:scene3d>
                <a:camera prst="orthographicFront"/>
                <a:lightRig rig="threePt" dir="t"/>
              </a:scene3d>
              <a:sp3d>
                <a:bevelT w="0" h="0"/>
              </a:sp3d>
            </c:spPr>
          </c:dPt>
          <c:dPt>
            <c:idx val="6"/>
            <c:invertIfNegative val="0"/>
            <c:bubble3D val="0"/>
            <c:spPr>
              <a:gradFill>
                <a:gsLst>
                  <a:gs pos="0">
                    <a:srgbClr val="91B44A"/>
                  </a:gs>
                  <a:gs pos="50000">
                    <a:srgbClr val="D7E4BD"/>
                  </a:gs>
                  <a:gs pos="100000">
                    <a:srgbClr val="91B44A"/>
                  </a:gs>
                </a:gsLst>
                <a:lin ang="5400000" scaled="0"/>
              </a:gradFill>
              <a:scene3d>
                <a:camera prst="orthographicFront"/>
                <a:lightRig rig="threePt" dir="t"/>
              </a:scene3d>
              <a:sp3d>
                <a:bevelT w="0" h="0"/>
              </a:sp3d>
            </c:spPr>
          </c:dPt>
          <c:dPt>
            <c:idx val="7"/>
            <c:invertIfNegative val="0"/>
            <c:bubble3D val="0"/>
            <c:spPr>
              <a:gradFill>
                <a:gsLst>
                  <a:gs pos="0">
                    <a:srgbClr val="91B44A"/>
                  </a:gs>
                  <a:gs pos="50000">
                    <a:srgbClr val="D7E4BD"/>
                  </a:gs>
                  <a:gs pos="100000">
                    <a:srgbClr val="91B44A"/>
                  </a:gs>
                </a:gsLst>
                <a:lin ang="5400000" scaled="0"/>
              </a:gradFill>
              <a:scene3d>
                <a:camera prst="orthographicFront"/>
                <a:lightRig rig="threePt" dir="t"/>
              </a:scene3d>
              <a:sp3d>
                <a:bevelT w="0" h="0"/>
              </a:sp3d>
            </c:spPr>
          </c:dPt>
          <c:dPt>
            <c:idx val="8"/>
            <c:invertIfNegative val="0"/>
            <c:bubble3D val="0"/>
            <c:spPr>
              <a:gradFill>
                <a:gsLst>
                  <a:gs pos="0">
                    <a:srgbClr val="91B44A"/>
                  </a:gs>
                  <a:gs pos="50000">
                    <a:srgbClr val="D7E4BD"/>
                  </a:gs>
                  <a:gs pos="100000">
                    <a:srgbClr val="91B44A"/>
                  </a:gs>
                </a:gsLst>
                <a:lin ang="5400000" scaled="0"/>
              </a:gradFill>
              <a:scene3d>
                <a:camera prst="orthographicFront"/>
                <a:lightRig rig="threePt" dir="t"/>
              </a:scene3d>
              <a:sp3d>
                <a:bevelT w="0" h="0"/>
              </a:sp3d>
            </c:spPr>
          </c:dPt>
          <c:dPt>
            <c:idx val="9"/>
            <c:invertIfNegative val="0"/>
            <c:bubble3D val="0"/>
            <c:spPr>
              <a:gradFill>
                <a:gsLst>
                  <a:gs pos="0">
                    <a:srgbClr val="91B44A"/>
                  </a:gs>
                  <a:gs pos="50000">
                    <a:srgbClr val="D7E4BD"/>
                  </a:gs>
                  <a:gs pos="100000">
                    <a:srgbClr val="91B44A"/>
                  </a:gs>
                </a:gsLst>
                <a:lin ang="5400000" scaled="0"/>
              </a:gradFill>
              <a:scene3d>
                <a:camera prst="orthographicFront"/>
                <a:lightRig rig="threePt" dir="t"/>
              </a:scene3d>
              <a:sp3d>
                <a:bevelT w="0" h="0"/>
              </a:sp3d>
            </c:spPr>
          </c:dPt>
          <c:dPt>
            <c:idx val="10"/>
            <c:invertIfNegative val="0"/>
            <c:bubble3D val="0"/>
            <c:spPr>
              <a:gradFill>
                <a:gsLst>
                  <a:gs pos="0">
                    <a:srgbClr val="91B44A"/>
                  </a:gs>
                  <a:gs pos="50000">
                    <a:srgbClr val="D7E4BD"/>
                  </a:gs>
                  <a:gs pos="100000">
                    <a:srgbClr val="91B44A"/>
                  </a:gs>
                </a:gsLst>
                <a:lin ang="5400000" scaled="0"/>
              </a:gradFill>
              <a:scene3d>
                <a:camera prst="orthographicFront"/>
                <a:lightRig rig="threePt" dir="t"/>
              </a:scene3d>
              <a:sp3d>
                <a:bevelT w="0" h="0"/>
              </a:sp3d>
            </c:spPr>
          </c:dPt>
          <c:dPt>
            <c:idx val="11"/>
            <c:invertIfNegative val="0"/>
            <c:bubble3D val="0"/>
            <c:spPr>
              <a:gradFill>
                <a:gsLst>
                  <a:gs pos="0">
                    <a:srgbClr val="91B44A"/>
                  </a:gs>
                  <a:gs pos="50000">
                    <a:srgbClr val="D7E4BD"/>
                  </a:gs>
                  <a:gs pos="100000">
                    <a:srgbClr val="91B44A"/>
                  </a:gs>
                </a:gsLst>
                <a:lin ang="5400000" scaled="0"/>
              </a:gradFill>
              <a:scene3d>
                <a:camera prst="orthographicFront"/>
                <a:lightRig rig="threePt" dir="t"/>
              </a:scene3d>
              <a:sp3d>
                <a:bevelT w="0" h="0"/>
              </a:sp3d>
            </c:spPr>
          </c:dPt>
          <c:dPt>
            <c:idx val="12"/>
            <c:invertIfNegative val="0"/>
            <c:bubble3D val="0"/>
            <c:spPr>
              <a:gradFill>
                <a:gsLst>
                  <a:gs pos="0">
                    <a:srgbClr val="91B44A"/>
                  </a:gs>
                  <a:gs pos="50000">
                    <a:srgbClr val="D7E4BD"/>
                  </a:gs>
                  <a:gs pos="100000">
                    <a:srgbClr val="91B44A"/>
                  </a:gs>
                </a:gsLst>
                <a:lin ang="5400000" scaled="0"/>
              </a:gradFill>
              <a:scene3d>
                <a:camera prst="orthographicFront"/>
                <a:lightRig rig="threePt" dir="t"/>
              </a:scene3d>
              <a:sp3d>
                <a:bevelT w="0" h="0"/>
              </a:sp3d>
            </c:spPr>
          </c:dPt>
          <c:dPt>
            <c:idx val="13"/>
            <c:invertIfNegative val="0"/>
            <c:bubble3D val="0"/>
            <c:spPr>
              <a:gradFill>
                <a:gsLst>
                  <a:gs pos="0">
                    <a:srgbClr val="1C230F"/>
                  </a:gs>
                  <a:gs pos="50000">
                    <a:srgbClr val="4F6228"/>
                  </a:gs>
                  <a:gs pos="100000">
                    <a:srgbClr val="1C230F"/>
                  </a:gs>
                </a:gsLst>
                <a:lin ang="5400000" scaled="0"/>
              </a:gradFill>
              <a:scene3d>
                <a:camera prst="orthographicFront"/>
                <a:lightRig rig="threePt" dir="t"/>
              </a:scene3d>
              <a:sp3d>
                <a:bevelT w="0" h="0"/>
              </a:sp3d>
            </c:spPr>
          </c:dPt>
          <c:dPt>
            <c:idx val="14"/>
            <c:invertIfNegative val="0"/>
            <c:bubble3D val="0"/>
            <c:spPr>
              <a:gradFill>
                <a:gsLst>
                  <a:gs pos="0">
                    <a:srgbClr val="1C230F"/>
                  </a:gs>
                  <a:gs pos="50000">
                    <a:srgbClr val="4F6228"/>
                  </a:gs>
                  <a:gs pos="100000">
                    <a:srgbClr val="1C230F"/>
                  </a:gs>
                </a:gsLst>
                <a:lin ang="5400000" scaled="0"/>
              </a:gradFill>
              <a:scene3d>
                <a:camera prst="orthographicFront"/>
                <a:lightRig rig="threePt" dir="t"/>
              </a:scene3d>
              <a:sp3d>
                <a:bevelT w="0" h="0"/>
              </a:sp3d>
            </c:spPr>
          </c:dPt>
          <c:dPt>
            <c:idx val="15"/>
            <c:invertIfNegative val="0"/>
            <c:bubble3D val="0"/>
            <c:spPr>
              <a:gradFill>
                <a:gsLst>
                  <a:gs pos="0">
                    <a:srgbClr val="1C230F"/>
                  </a:gs>
                  <a:gs pos="50000">
                    <a:srgbClr val="4F6228"/>
                  </a:gs>
                  <a:gs pos="100000">
                    <a:srgbClr val="1C230F"/>
                  </a:gs>
                </a:gsLst>
                <a:lin ang="5400000" scaled="0"/>
              </a:gradFill>
              <a:scene3d>
                <a:camera prst="orthographicFront"/>
                <a:lightRig rig="threePt" dir="t"/>
              </a:scene3d>
              <a:sp3d>
                <a:bevelT w="0" h="0"/>
              </a:sp3d>
            </c:spPr>
          </c:dPt>
          <c:dPt>
            <c:idx val="16"/>
            <c:invertIfNegative val="0"/>
            <c:bubble3D val="0"/>
            <c:spPr>
              <a:gradFill>
                <a:gsLst>
                  <a:gs pos="0">
                    <a:srgbClr val="1C230F"/>
                  </a:gs>
                  <a:gs pos="50000">
                    <a:srgbClr val="4F6228"/>
                  </a:gs>
                  <a:gs pos="100000">
                    <a:srgbClr val="1C230F"/>
                  </a:gs>
                </a:gsLst>
                <a:lin ang="5400000" scaled="0"/>
              </a:gradFill>
              <a:scene3d>
                <a:camera prst="orthographicFront"/>
                <a:lightRig rig="threePt" dir="t"/>
              </a:scene3d>
              <a:sp3d>
                <a:bevelT w="0" h="0"/>
              </a:sp3d>
            </c:spPr>
          </c:dPt>
          <c:dPt>
            <c:idx val="17"/>
            <c:invertIfNegative val="0"/>
            <c:bubble3D val="0"/>
            <c:spPr>
              <a:gradFill>
                <a:gsLst>
                  <a:gs pos="0">
                    <a:srgbClr val="1C230F"/>
                  </a:gs>
                  <a:gs pos="50000">
                    <a:srgbClr val="4F6228"/>
                  </a:gs>
                  <a:gs pos="100000">
                    <a:srgbClr val="1C230F"/>
                  </a:gs>
                </a:gsLst>
                <a:lin ang="5400000" scaled="0"/>
              </a:gradFill>
              <a:scene3d>
                <a:camera prst="orthographicFront"/>
                <a:lightRig rig="threePt" dir="t"/>
              </a:scene3d>
              <a:sp3d>
                <a:bevelT w="0" h="0"/>
              </a:sp3d>
            </c:spPr>
          </c:dPt>
          <c:cat>
            <c:strRef>
              <c:f>I.5!$A$33:$A$50</c:f>
              <c:strCache>
                <c:ptCount val="18"/>
                <c:pt idx="0">
                  <c:v>0-4 años</c:v>
                </c:pt>
                <c:pt idx="1">
                  <c:v>5-9 años</c:v>
                </c:pt>
                <c:pt idx="2">
                  <c:v>10-14  años</c:v>
                </c:pt>
                <c:pt idx="3">
                  <c:v>15-19  años</c:v>
                </c:pt>
                <c:pt idx="4">
                  <c:v>20-24  años</c:v>
                </c:pt>
                <c:pt idx="5">
                  <c:v>25-29  años</c:v>
                </c:pt>
                <c:pt idx="6">
                  <c:v>30-34  años</c:v>
                </c:pt>
                <c:pt idx="7">
                  <c:v>35-39  años</c:v>
                </c:pt>
                <c:pt idx="8">
                  <c:v>40-44  años</c:v>
                </c:pt>
                <c:pt idx="9">
                  <c:v>45-49  años</c:v>
                </c:pt>
                <c:pt idx="10">
                  <c:v>50-54  años</c:v>
                </c:pt>
                <c:pt idx="11">
                  <c:v>55-59  años</c:v>
                </c:pt>
                <c:pt idx="12">
                  <c:v>60-64  años</c:v>
                </c:pt>
                <c:pt idx="13">
                  <c:v>65-69  años</c:v>
                </c:pt>
                <c:pt idx="14">
                  <c:v>70-74  años</c:v>
                </c:pt>
                <c:pt idx="15">
                  <c:v>75-79  años</c:v>
                </c:pt>
                <c:pt idx="16">
                  <c:v>80-84  años</c:v>
                </c:pt>
                <c:pt idx="17">
                  <c:v>85 y más años</c:v>
                </c:pt>
              </c:strCache>
            </c:strRef>
          </c:cat>
          <c:val>
            <c:numRef>
              <c:f>I.5!$K$33:$K$50</c:f>
              <c:numCache>
                <c:formatCode>0.0</c:formatCode>
                <c:ptCount val="18"/>
                <c:pt idx="0">
                  <c:v>-4.8</c:v>
                </c:pt>
                <c:pt idx="1">
                  <c:v>-5.0999999999999996</c:v>
                </c:pt>
                <c:pt idx="2">
                  <c:v>-5</c:v>
                </c:pt>
                <c:pt idx="3">
                  <c:v>-5</c:v>
                </c:pt>
                <c:pt idx="4">
                  <c:v>-4.3</c:v>
                </c:pt>
                <c:pt idx="5">
                  <c:v>-3.8</c:v>
                </c:pt>
                <c:pt idx="6">
                  <c:v>-3.6</c:v>
                </c:pt>
                <c:pt idx="7">
                  <c:v>-3.6</c:v>
                </c:pt>
                <c:pt idx="8">
                  <c:v>-3</c:v>
                </c:pt>
                <c:pt idx="9">
                  <c:v>-2.5</c:v>
                </c:pt>
                <c:pt idx="10">
                  <c:v>-2.2000000000000002</c:v>
                </c:pt>
                <c:pt idx="11">
                  <c:v>-1.7</c:v>
                </c:pt>
                <c:pt idx="12">
                  <c:v>-1.3</c:v>
                </c:pt>
                <c:pt idx="13">
                  <c:v>-1</c:v>
                </c:pt>
                <c:pt idx="14">
                  <c:v>-0.8</c:v>
                </c:pt>
                <c:pt idx="15">
                  <c:v>-0.5</c:v>
                </c:pt>
                <c:pt idx="16">
                  <c:v>-0.30000000000000032</c:v>
                </c:pt>
                <c:pt idx="17">
                  <c:v>-0.30000000000000032</c:v>
                </c:pt>
              </c:numCache>
            </c:numRef>
          </c:val>
        </c:ser>
        <c:ser>
          <c:idx val="1"/>
          <c:order val="1"/>
          <c:spPr>
            <a:gradFill>
              <a:gsLst>
                <a:gs pos="0">
                  <a:srgbClr val="9BBB59">
                    <a:lumMod val="50000"/>
                  </a:srgbClr>
                </a:gs>
                <a:gs pos="50000">
                  <a:srgbClr val="9BC11B"/>
                </a:gs>
                <a:gs pos="100000">
                  <a:schemeClr val="accent3">
                    <a:lumMod val="50000"/>
                  </a:schemeClr>
                </a:gs>
              </a:gsLst>
              <a:lin ang="5400000" scaled="0"/>
            </a:gradFill>
            <a:scene3d>
              <a:camera prst="orthographicFront"/>
              <a:lightRig rig="threePt" dir="t"/>
            </a:scene3d>
            <a:sp3d>
              <a:bevelT w="0" h="0"/>
            </a:sp3d>
          </c:spPr>
          <c:invertIfNegative val="0"/>
          <c:dPt>
            <c:idx val="0"/>
            <c:invertIfNegative val="0"/>
            <c:bubble3D val="0"/>
            <c:spPr>
              <a:gradFill>
                <a:gsLst>
                  <a:gs pos="0">
                    <a:srgbClr val="3E4D1F"/>
                  </a:gs>
                  <a:gs pos="50000">
                    <a:srgbClr val="77933C"/>
                  </a:gs>
                  <a:gs pos="100000">
                    <a:srgbClr val="3E4D1F"/>
                  </a:gs>
                </a:gsLst>
                <a:lin ang="5400000" scaled="0"/>
              </a:gradFill>
              <a:scene3d>
                <a:camera prst="orthographicFront"/>
                <a:lightRig rig="threePt" dir="t"/>
              </a:scene3d>
              <a:sp3d>
                <a:bevelT w="0" h="0"/>
              </a:sp3d>
            </c:spPr>
          </c:dPt>
          <c:dPt>
            <c:idx val="1"/>
            <c:invertIfNegative val="0"/>
            <c:bubble3D val="0"/>
            <c:spPr>
              <a:gradFill>
                <a:gsLst>
                  <a:gs pos="0">
                    <a:srgbClr val="3E4D1F"/>
                  </a:gs>
                  <a:gs pos="50000">
                    <a:srgbClr val="77933C"/>
                  </a:gs>
                  <a:gs pos="100000">
                    <a:srgbClr val="3E4D1F"/>
                  </a:gs>
                </a:gsLst>
                <a:lin ang="5400000" scaled="0"/>
              </a:gradFill>
              <a:scene3d>
                <a:camera prst="orthographicFront"/>
                <a:lightRig rig="threePt" dir="t"/>
              </a:scene3d>
              <a:sp3d>
                <a:bevelT w="0" h="0"/>
              </a:sp3d>
            </c:spPr>
          </c:dPt>
          <c:dPt>
            <c:idx val="2"/>
            <c:invertIfNegative val="0"/>
            <c:bubble3D val="0"/>
            <c:spPr>
              <a:gradFill>
                <a:gsLst>
                  <a:gs pos="0">
                    <a:srgbClr val="3E4D1F"/>
                  </a:gs>
                  <a:gs pos="50000">
                    <a:srgbClr val="77933C"/>
                  </a:gs>
                  <a:gs pos="100000">
                    <a:srgbClr val="3E4D1F"/>
                  </a:gs>
                </a:gsLst>
                <a:lin ang="5400000" scaled="0"/>
              </a:gradFill>
              <a:scene3d>
                <a:camera prst="orthographicFront"/>
                <a:lightRig rig="threePt" dir="t"/>
              </a:scene3d>
              <a:sp3d>
                <a:bevelT w="0" h="0"/>
              </a:sp3d>
            </c:spPr>
          </c:dPt>
          <c:dPt>
            <c:idx val="3"/>
            <c:invertIfNegative val="0"/>
            <c:bubble3D val="0"/>
            <c:spPr>
              <a:gradFill>
                <a:gsLst>
                  <a:gs pos="0">
                    <a:srgbClr val="91B44A"/>
                  </a:gs>
                  <a:gs pos="50000">
                    <a:srgbClr val="D7E4BD"/>
                  </a:gs>
                  <a:gs pos="100000">
                    <a:srgbClr val="91B44A"/>
                  </a:gs>
                </a:gsLst>
                <a:lin ang="5400000" scaled="0"/>
              </a:gradFill>
              <a:scene3d>
                <a:camera prst="orthographicFront"/>
                <a:lightRig rig="threePt" dir="t"/>
              </a:scene3d>
              <a:sp3d>
                <a:bevelT w="0" h="0"/>
              </a:sp3d>
            </c:spPr>
          </c:dPt>
          <c:dPt>
            <c:idx val="4"/>
            <c:invertIfNegative val="0"/>
            <c:bubble3D val="0"/>
            <c:spPr>
              <a:gradFill>
                <a:gsLst>
                  <a:gs pos="0">
                    <a:srgbClr val="91B44A"/>
                  </a:gs>
                  <a:gs pos="50000">
                    <a:srgbClr val="D7E4BD"/>
                  </a:gs>
                  <a:gs pos="100000">
                    <a:srgbClr val="91B44A"/>
                  </a:gs>
                </a:gsLst>
                <a:lin ang="5400000" scaled="0"/>
              </a:gradFill>
              <a:scene3d>
                <a:camera prst="orthographicFront"/>
                <a:lightRig rig="threePt" dir="t"/>
              </a:scene3d>
              <a:sp3d>
                <a:bevelT w="0" h="0"/>
              </a:sp3d>
            </c:spPr>
          </c:dPt>
          <c:dPt>
            <c:idx val="5"/>
            <c:invertIfNegative val="0"/>
            <c:bubble3D val="0"/>
            <c:spPr>
              <a:gradFill>
                <a:gsLst>
                  <a:gs pos="0">
                    <a:srgbClr val="91B44A"/>
                  </a:gs>
                  <a:gs pos="50000">
                    <a:srgbClr val="D7E4BD"/>
                  </a:gs>
                  <a:gs pos="100000">
                    <a:srgbClr val="91B44A"/>
                  </a:gs>
                </a:gsLst>
                <a:lin ang="5400000" scaled="0"/>
              </a:gradFill>
              <a:scene3d>
                <a:camera prst="orthographicFront"/>
                <a:lightRig rig="threePt" dir="t"/>
              </a:scene3d>
              <a:sp3d>
                <a:bevelT w="0" h="0"/>
              </a:sp3d>
            </c:spPr>
          </c:dPt>
          <c:dPt>
            <c:idx val="6"/>
            <c:invertIfNegative val="0"/>
            <c:bubble3D val="0"/>
            <c:spPr>
              <a:gradFill>
                <a:gsLst>
                  <a:gs pos="0">
                    <a:srgbClr val="91B44A"/>
                  </a:gs>
                  <a:gs pos="50000">
                    <a:srgbClr val="D7E4BD"/>
                  </a:gs>
                  <a:gs pos="100000">
                    <a:srgbClr val="91B44A"/>
                  </a:gs>
                </a:gsLst>
                <a:lin ang="5400000" scaled="0"/>
              </a:gradFill>
              <a:scene3d>
                <a:camera prst="orthographicFront"/>
                <a:lightRig rig="threePt" dir="t"/>
              </a:scene3d>
              <a:sp3d>
                <a:bevelT w="0" h="0"/>
              </a:sp3d>
            </c:spPr>
          </c:dPt>
          <c:dPt>
            <c:idx val="7"/>
            <c:invertIfNegative val="0"/>
            <c:bubble3D val="0"/>
            <c:spPr>
              <a:gradFill>
                <a:gsLst>
                  <a:gs pos="0">
                    <a:srgbClr val="91B44A"/>
                  </a:gs>
                  <a:gs pos="50000">
                    <a:srgbClr val="D7E4BD"/>
                  </a:gs>
                  <a:gs pos="100000">
                    <a:srgbClr val="91B44A"/>
                  </a:gs>
                </a:gsLst>
                <a:lin ang="5400000" scaled="0"/>
              </a:gradFill>
              <a:scene3d>
                <a:camera prst="orthographicFront"/>
                <a:lightRig rig="threePt" dir="t"/>
              </a:scene3d>
              <a:sp3d>
                <a:bevelT w="0" h="0"/>
              </a:sp3d>
            </c:spPr>
          </c:dPt>
          <c:dPt>
            <c:idx val="8"/>
            <c:invertIfNegative val="0"/>
            <c:bubble3D val="0"/>
            <c:spPr>
              <a:gradFill>
                <a:gsLst>
                  <a:gs pos="0">
                    <a:srgbClr val="91B44A"/>
                  </a:gs>
                  <a:gs pos="50000">
                    <a:srgbClr val="D7E4BD"/>
                  </a:gs>
                  <a:gs pos="100000">
                    <a:srgbClr val="91B44A"/>
                  </a:gs>
                </a:gsLst>
                <a:lin ang="5400000" scaled="0"/>
              </a:gradFill>
              <a:scene3d>
                <a:camera prst="orthographicFront"/>
                <a:lightRig rig="threePt" dir="t"/>
              </a:scene3d>
              <a:sp3d>
                <a:bevelT w="0" h="0"/>
              </a:sp3d>
            </c:spPr>
          </c:dPt>
          <c:dPt>
            <c:idx val="9"/>
            <c:invertIfNegative val="0"/>
            <c:bubble3D val="0"/>
            <c:spPr>
              <a:gradFill>
                <a:gsLst>
                  <a:gs pos="0">
                    <a:srgbClr val="91B44A"/>
                  </a:gs>
                  <a:gs pos="50000">
                    <a:srgbClr val="D7E4BD"/>
                  </a:gs>
                  <a:gs pos="100000">
                    <a:srgbClr val="91B44A"/>
                  </a:gs>
                </a:gsLst>
                <a:lin ang="5400000" scaled="0"/>
              </a:gradFill>
              <a:scene3d>
                <a:camera prst="orthographicFront"/>
                <a:lightRig rig="threePt" dir="t"/>
              </a:scene3d>
              <a:sp3d>
                <a:bevelT w="0" h="0"/>
              </a:sp3d>
            </c:spPr>
          </c:dPt>
          <c:dPt>
            <c:idx val="10"/>
            <c:invertIfNegative val="0"/>
            <c:bubble3D val="0"/>
            <c:spPr>
              <a:gradFill>
                <a:gsLst>
                  <a:gs pos="0">
                    <a:srgbClr val="91B44A"/>
                  </a:gs>
                  <a:gs pos="50000">
                    <a:srgbClr val="D7E4BD"/>
                  </a:gs>
                  <a:gs pos="100000">
                    <a:srgbClr val="91B44A"/>
                  </a:gs>
                </a:gsLst>
                <a:lin ang="5400000" scaled="0"/>
              </a:gradFill>
              <a:scene3d>
                <a:camera prst="orthographicFront"/>
                <a:lightRig rig="threePt" dir="t"/>
              </a:scene3d>
              <a:sp3d>
                <a:bevelT w="0" h="0"/>
              </a:sp3d>
            </c:spPr>
          </c:dPt>
          <c:dPt>
            <c:idx val="11"/>
            <c:invertIfNegative val="0"/>
            <c:bubble3D val="0"/>
            <c:spPr>
              <a:gradFill>
                <a:gsLst>
                  <a:gs pos="0">
                    <a:srgbClr val="91B44A"/>
                  </a:gs>
                  <a:gs pos="50000">
                    <a:srgbClr val="D7E4BD"/>
                  </a:gs>
                  <a:gs pos="100000">
                    <a:srgbClr val="91B44A"/>
                  </a:gs>
                </a:gsLst>
                <a:lin ang="5400000" scaled="0"/>
              </a:gradFill>
              <a:scene3d>
                <a:camera prst="orthographicFront"/>
                <a:lightRig rig="threePt" dir="t"/>
              </a:scene3d>
              <a:sp3d>
                <a:bevelT w="0" h="0"/>
              </a:sp3d>
            </c:spPr>
          </c:dPt>
          <c:dPt>
            <c:idx val="12"/>
            <c:invertIfNegative val="0"/>
            <c:bubble3D val="0"/>
            <c:spPr>
              <a:gradFill>
                <a:gsLst>
                  <a:gs pos="0">
                    <a:srgbClr val="91B44A"/>
                  </a:gs>
                  <a:gs pos="50000">
                    <a:srgbClr val="D7E4BD"/>
                  </a:gs>
                  <a:gs pos="100000">
                    <a:srgbClr val="91B44A"/>
                  </a:gs>
                </a:gsLst>
                <a:lin ang="5400000" scaled="0"/>
              </a:gradFill>
              <a:scene3d>
                <a:camera prst="orthographicFront"/>
                <a:lightRig rig="threePt" dir="t"/>
              </a:scene3d>
              <a:sp3d>
                <a:bevelT w="0" h="0"/>
              </a:sp3d>
            </c:spPr>
          </c:dPt>
          <c:dPt>
            <c:idx val="13"/>
            <c:invertIfNegative val="0"/>
            <c:bubble3D val="0"/>
            <c:spPr>
              <a:gradFill>
                <a:gsLst>
                  <a:gs pos="0">
                    <a:srgbClr val="1C230F"/>
                  </a:gs>
                  <a:gs pos="50000">
                    <a:srgbClr val="4F6228"/>
                  </a:gs>
                  <a:gs pos="100000">
                    <a:srgbClr val="1C230F"/>
                  </a:gs>
                </a:gsLst>
                <a:lin ang="5400000" scaled="0"/>
              </a:gradFill>
              <a:scene3d>
                <a:camera prst="orthographicFront"/>
                <a:lightRig rig="threePt" dir="t"/>
              </a:scene3d>
              <a:sp3d>
                <a:bevelT w="0" h="0"/>
              </a:sp3d>
            </c:spPr>
          </c:dPt>
          <c:dPt>
            <c:idx val="14"/>
            <c:invertIfNegative val="0"/>
            <c:bubble3D val="0"/>
            <c:spPr>
              <a:gradFill>
                <a:gsLst>
                  <a:gs pos="0">
                    <a:srgbClr val="1C230F"/>
                  </a:gs>
                  <a:gs pos="50000">
                    <a:srgbClr val="4F6228"/>
                  </a:gs>
                  <a:gs pos="100000">
                    <a:srgbClr val="1C230F"/>
                  </a:gs>
                </a:gsLst>
                <a:lin ang="5400000" scaled="0"/>
              </a:gradFill>
              <a:scene3d>
                <a:camera prst="orthographicFront"/>
                <a:lightRig rig="threePt" dir="t"/>
              </a:scene3d>
              <a:sp3d>
                <a:bevelT w="0" h="0"/>
              </a:sp3d>
            </c:spPr>
          </c:dPt>
          <c:dPt>
            <c:idx val="15"/>
            <c:invertIfNegative val="0"/>
            <c:bubble3D val="0"/>
            <c:spPr>
              <a:gradFill>
                <a:gsLst>
                  <a:gs pos="0">
                    <a:srgbClr val="1C230F"/>
                  </a:gs>
                  <a:gs pos="50000">
                    <a:srgbClr val="4F6228"/>
                  </a:gs>
                  <a:gs pos="100000">
                    <a:srgbClr val="1C230F"/>
                  </a:gs>
                </a:gsLst>
                <a:lin ang="5400000" scaled="0"/>
              </a:gradFill>
              <a:scene3d>
                <a:camera prst="orthographicFront"/>
                <a:lightRig rig="threePt" dir="t"/>
              </a:scene3d>
              <a:sp3d>
                <a:bevelT w="0" h="0"/>
              </a:sp3d>
            </c:spPr>
          </c:dPt>
          <c:dPt>
            <c:idx val="16"/>
            <c:invertIfNegative val="0"/>
            <c:bubble3D val="0"/>
            <c:spPr>
              <a:gradFill>
                <a:gsLst>
                  <a:gs pos="0">
                    <a:srgbClr val="1C230F"/>
                  </a:gs>
                  <a:gs pos="50000">
                    <a:srgbClr val="4F6228"/>
                  </a:gs>
                  <a:gs pos="100000">
                    <a:srgbClr val="1C230F"/>
                  </a:gs>
                </a:gsLst>
                <a:lin ang="5400000" scaled="0"/>
              </a:gradFill>
              <a:scene3d>
                <a:camera prst="orthographicFront"/>
                <a:lightRig rig="threePt" dir="t"/>
              </a:scene3d>
              <a:sp3d>
                <a:bevelT w="0" h="0"/>
              </a:sp3d>
            </c:spPr>
          </c:dPt>
          <c:dPt>
            <c:idx val="17"/>
            <c:invertIfNegative val="0"/>
            <c:bubble3D val="0"/>
            <c:spPr>
              <a:gradFill>
                <a:gsLst>
                  <a:gs pos="0">
                    <a:srgbClr val="1C230F"/>
                  </a:gs>
                  <a:gs pos="50000">
                    <a:srgbClr val="4F6228"/>
                  </a:gs>
                  <a:gs pos="100000">
                    <a:srgbClr val="1C230F"/>
                  </a:gs>
                </a:gsLst>
                <a:lin ang="5400000" scaled="0"/>
              </a:gradFill>
              <a:scene3d>
                <a:camera prst="orthographicFront"/>
                <a:lightRig rig="threePt" dir="t"/>
              </a:scene3d>
              <a:sp3d>
                <a:bevelT w="0" h="0"/>
              </a:sp3d>
            </c:spPr>
          </c:dPt>
          <c:cat>
            <c:strRef>
              <c:f>I.5!$A$33:$A$50</c:f>
              <c:strCache>
                <c:ptCount val="18"/>
                <c:pt idx="0">
                  <c:v>0-4 años</c:v>
                </c:pt>
                <c:pt idx="1">
                  <c:v>5-9 años</c:v>
                </c:pt>
                <c:pt idx="2">
                  <c:v>10-14  años</c:v>
                </c:pt>
                <c:pt idx="3">
                  <c:v>15-19  años</c:v>
                </c:pt>
                <c:pt idx="4">
                  <c:v>20-24  años</c:v>
                </c:pt>
                <c:pt idx="5">
                  <c:v>25-29  años</c:v>
                </c:pt>
                <c:pt idx="6">
                  <c:v>30-34  años</c:v>
                </c:pt>
                <c:pt idx="7">
                  <c:v>35-39  años</c:v>
                </c:pt>
                <c:pt idx="8">
                  <c:v>40-44  años</c:v>
                </c:pt>
                <c:pt idx="9">
                  <c:v>45-49  años</c:v>
                </c:pt>
                <c:pt idx="10">
                  <c:v>50-54  años</c:v>
                </c:pt>
                <c:pt idx="11">
                  <c:v>55-59  años</c:v>
                </c:pt>
                <c:pt idx="12">
                  <c:v>60-64  años</c:v>
                </c:pt>
                <c:pt idx="13">
                  <c:v>65-69  años</c:v>
                </c:pt>
                <c:pt idx="14">
                  <c:v>70-74  años</c:v>
                </c:pt>
                <c:pt idx="15">
                  <c:v>75-79  años</c:v>
                </c:pt>
                <c:pt idx="16">
                  <c:v>80-84  años</c:v>
                </c:pt>
                <c:pt idx="17">
                  <c:v>85 y más años</c:v>
                </c:pt>
              </c:strCache>
            </c:strRef>
          </c:cat>
          <c:val>
            <c:numRef>
              <c:f>I.5!$L$33:$L$50</c:f>
              <c:numCache>
                <c:formatCode>0.0</c:formatCode>
                <c:ptCount val="18"/>
                <c:pt idx="0">
                  <c:v>4.7</c:v>
                </c:pt>
                <c:pt idx="1">
                  <c:v>4.9000000000000004</c:v>
                </c:pt>
                <c:pt idx="2">
                  <c:v>4.8</c:v>
                </c:pt>
                <c:pt idx="3">
                  <c:v>5</c:v>
                </c:pt>
                <c:pt idx="4">
                  <c:v>4.5999999999999996</c:v>
                </c:pt>
                <c:pt idx="5">
                  <c:v>4.0999999999999996</c:v>
                </c:pt>
                <c:pt idx="6">
                  <c:v>4</c:v>
                </c:pt>
                <c:pt idx="7">
                  <c:v>3.9</c:v>
                </c:pt>
                <c:pt idx="8">
                  <c:v>3.3</c:v>
                </c:pt>
                <c:pt idx="9">
                  <c:v>2.8</c:v>
                </c:pt>
                <c:pt idx="10">
                  <c:v>2.4</c:v>
                </c:pt>
                <c:pt idx="11">
                  <c:v>1.8</c:v>
                </c:pt>
                <c:pt idx="12">
                  <c:v>1.5</c:v>
                </c:pt>
                <c:pt idx="13">
                  <c:v>1.1000000000000001</c:v>
                </c:pt>
                <c:pt idx="14">
                  <c:v>0.9</c:v>
                </c:pt>
                <c:pt idx="15">
                  <c:v>0.60000000000000064</c:v>
                </c:pt>
                <c:pt idx="16">
                  <c:v>0.4</c:v>
                </c:pt>
                <c:pt idx="17">
                  <c:v>0.4</c:v>
                </c:pt>
              </c:numCache>
            </c:numRef>
          </c:val>
        </c:ser>
        <c:dLbls>
          <c:showLegendKey val="0"/>
          <c:showVal val="0"/>
          <c:showCatName val="0"/>
          <c:showSerName val="0"/>
          <c:showPercent val="0"/>
          <c:showBubbleSize val="0"/>
        </c:dLbls>
        <c:gapWidth val="33"/>
        <c:overlap val="100"/>
        <c:axId val="373340032"/>
        <c:axId val="373341568"/>
      </c:barChart>
      <c:catAx>
        <c:axId val="373340032"/>
        <c:scaling>
          <c:orientation val="minMax"/>
        </c:scaling>
        <c:delete val="1"/>
        <c:axPos val="l"/>
        <c:numFmt formatCode="@" sourceLinked="1"/>
        <c:majorTickMark val="none"/>
        <c:minorTickMark val="none"/>
        <c:tickLblPos val="none"/>
        <c:crossAx val="373341568"/>
        <c:crosses val="autoZero"/>
        <c:auto val="1"/>
        <c:lblAlgn val="ctr"/>
        <c:lblOffset val="100"/>
        <c:noMultiLvlLbl val="0"/>
      </c:catAx>
      <c:valAx>
        <c:axId val="373341568"/>
        <c:scaling>
          <c:orientation val="minMax"/>
          <c:max val="6.8"/>
          <c:min val="-6.8"/>
        </c:scaling>
        <c:delete val="1"/>
        <c:axPos val="b"/>
        <c:numFmt formatCode="0.0" sourceLinked="1"/>
        <c:majorTickMark val="out"/>
        <c:minorTickMark val="none"/>
        <c:tickLblPos val="none"/>
        <c:crossAx val="373340032"/>
        <c:crosses val="autoZero"/>
        <c:crossBetween val="between"/>
      </c:valAx>
      <c:spPr>
        <a:noFill/>
        <a:ln w="25400">
          <a:noFill/>
        </a:ln>
      </c:spPr>
    </c:plotArea>
    <c:plotVisOnly val="1"/>
    <c:dispBlanksAs val="gap"/>
    <c:showDLblsOverMax val="0"/>
  </c:chart>
  <c:spPr>
    <a:noFill/>
    <a:ln>
      <a:noFill/>
    </a:ln>
  </c:sp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es-MX"/>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9688935014929124"/>
          <c:y val="5.5473178212273995E-2"/>
          <c:w val="0.70311064985071658"/>
          <c:h val="0.88905364357545191"/>
        </c:manualLayout>
      </c:layout>
      <c:barChart>
        <c:barDir val="bar"/>
        <c:grouping val="clustered"/>
        <c:varyColors val="0"/>
        <c:ser>
          <c:idx val="0"/>
          <c:order val="0"/>
          <c:spPr>
            <a:gradFill>
              <a:gsLst>
                <a:gs pos="0">
                  <a:srgbClr val="F79646">
                    <a:lumMod val="50000"/>
                  </a:srgbClr>
                </a:gs>
                <a:gs pos="50000">
                  <a:srgbClr val="F29402"/>
                </a:gs>
                <a:gs pos="100000">
                  <a:schemeClr val="accent6">
                    <a:lumMod val="50000"/>
                  </a:schemeClr>
                </a:gs>
              </a:gsLst>
              <a:lin ang="5400000" scaled="0"/>
            </a:gradFill>
            <a:scene3d>
              <a:camera prst="orthographicFront"/>
              <a:lightRig rig="threePt" dir="t"/>
            </a:scene3d>
            <a:sp3d>
              <a:bevelT w="0" h="0"/>
            </a:sp3d>
          </c:spPr>
          <c:invertIfNegative val="0"/>
          <c:dPt>
            <c:idx val="0"/>
            <c:invertIfNegative val="0"/>
            <c:bubble3D val="0"/>
            <c:spPr>
              <a:gradFill>
                <a:gsLst>
                  <a:gs pos="0">
                    <a:srgbClr val="3E4D1F"/>
                  </a:gs>
                  <a:gs pos="50000">
                    <a:srgbClr val="77933C"/>
                  </a:gs>
                  <a:gs pos="100000">
                    <a:srgbClr val="3E4D1F"/>
                  </a:gs>
                </a:gsLst>
                <a:lin ang="5400000" scaled="0"/>
              </a:gradFill>
              <a:scene3d>
                <a:camera prst="orthographicFront"/>
                <a:lightRig rig="threePt" dir="t"/>
              </a:scene3d>
              <a:sp3d>
                <a:bevelT w="0" h="0"/>
              </a:sp3d>
            </c:spPr>
          </c:dPt>
          <c:dPt>
            <c:idx val="1"/>
            <c:invertIfNegative val="0"/>
            <c:bubble3D val="0"/>
            <c:spPr>
              <a:gradFill>
                <a:gsLst>
                  <a:gs pos="0">
                    <a:srgbClr val="3E4D1F"/>
                  </a:gs>
                  <a:gs pos="50000">
                    <a:srgbClr val="77933C"/>
                  </a:gs>
                  <a:gs pos="100000">
                    <a:srgbClr val="3E4D1F"/>
                  </a:gs>
                </a:gsLst>
                <a:lin ang="5400000" scaled="0"/>
              </a:gradFill>
              <a:scene3d>
                <a:camera prst="orthographicFront"/>
                <a:lightRig rig="threePt" dir="t"/>
              </a:scene3d>
              <a:sp3d>
                <a:bevelT w="0" h="0"/>
              </a:sp3d>
            </c:spPr>
          </c:dPt>
          <c:dPt>
            <c:idx val="2"/>
            <c:invertIfNegative val="0"/>
            <c:bubble3D val="0"/>
            <c:spPr>
              <a:gradFill>
                <a:gsLst>
                  <a:gs pos="0">
                    <a:srgbClr val="3E4D1F"/>
                  </a:gs>
                  <a:gs pos="50000">
                    <a:srgbClr val="77933C"/>
                  </a:gs>
                  <a:gs pos="100000">
                    <a:srgbClr val="3E4D1F"/>
                  </a:gs>
                </a:gsLst>
                <a:lin ang="5400000" scaled="0"/>
              </a:gradFill>
              <a:scene3d>
                <a:camera prst="orthographicFront"/>
                <a:lightRig rig="threePt" dir="t"/>
              </a:scene3d>
              <a:sp3d>
                <a:bevelT w="0" h="0"/>
              </a:sp3d>
            </c:spPr>
          </c:dPt>
          <c:dPt>
            <c:idx val="3"/>
            <c:invertIfNegative val="0"/>
            <c:bubble3D val="0"/>
            <c:spPr>
              <a:gradFill>
                <a:gsLst>
                  <a:gs pos="0">
                    <a:srgbClr val="91B44A"/>
                  </a:gs>
                  <a:gs pos="50000">
                    <a:srgbClr val="D7E4BD"/>
                  </a:gs>
                  <a:gs pos="100000">
                    <a:srgbClr val="91B44A"/>
                  </a:gs>
                </a:gsLst>
                <a:lin ang="5400000" scaled="0"/>
              </a:gradFill>
              <a:scene3d>
                <a:camera prst="orthographicFront"/>
                <a:lightRig rig="threePt" dir="t"/>
              </a:scene3d>
              <a:sp3d>
                <a:bevelT w="0" h="0"/>
              </a:sp3d>
            </c:spPr>
          </c:dPt>
          <c:dPt>
            <c:idx val="4"/>
            <c:invertIfNegative val="0"/>
            <c:bubble3D val="0"/>
            <c:spPr>
              <a:gradFill>
                <a:gsLst>
                  <a:gs pos="0">
                    <a:srgbClr val="91B44A"/>
                  </a:gs>
                  <a:gs pos="50000">
                    <a:srgbClr val="D7E4BD"/>
                  </a:gs>
                  <a:gs pos="100000">
                    <a:srgbClr val="91B44A"/>
                  </a:gs>
                </a:gsLst>
                <a:lin ang="5400000" scaled="0"/>
              </a:gradFill>
              <a:scene3d>
                <a:camera prst="orthographicFront"/>
                <a:lightRig rig="threePt" dir="t"/>
              </a:scene3d>
              <a:sp3d>
                <a:bevelT w="0" h="0"/>
              </a:sp3d>
            </c:spPr>
          </c:dPt>
          <c:dPt>
            <c:idx val="5"/>
            <c:invertIfNegative val="0"/>
            <c:bubble3D val="0"/>
            <c:spPr>
              <a:gradFill>
                <a:gsLst>
                  <a:gs pos="0">
                    <a:srgbClr val="91B44A"/>
                  </a:gs>
                  <a:gs pos="50000">
                    <a:srgbClr val="D7E4BD"/>
                  </a:gs>
                  <a:gs pos="100000">
                    <a:srgbClr val="91B44A"/>
                  </a:gs>
                </a:gsLst>
                <a:lin ang="5400000" scaled="0"/>
              </a:gradFill>
              <a:scene3d>
                <a:camera prst="orthographicFront"/>
                <a:lightRig rig="threePt" dir="t"/>
              </a:scene3d>
              <a:sp3d>
                <a:bevelT w="0" h="0"/>
              </a:sp3d>
            </c:spPr>
          </c:dPt>
          <c:dPt>
            <c:idx val="6"/>
            <c:invertIfNegative val="0"/>
            <c:bubble3D val="0"/>
            <c:spPr>
              <a:gradFill>
                <a:gsLst>
                  <a:gs pos="0">
                    <a:srgbClr val="91B44A"/>
                  </a:gs>
                  <a:gs pos="50000">
                    <a:srgbClr val="D7E4BD"/>
                  </a:gs>
                  <a:gs pos="100000">
                    <a:srgbClr val="91B44A"/>
                  </a:gs>
                </a:gsLst>
                <a:lin ang="5400000" scaled="0"/>
              </a:gradFill>
              <a:scene3d>
                <a:camera prst="orthographicFront"/>
                <a:lightRig rig="threePt" dir="t"/>
              </a:scene3d>
              <a:sp3d>
                <a:bevelT w="0" h="0"/>
              </a:sp3d>
            </c:spPr>
          </c:dPt>
          <c:dPt>
            <c:idx val="7"/>
            <c:invertIfNegative val="0"/>
            <c:bubble3D val="0"/>
            <c:spPr>
              <a:gradFill>
                <a:gsLst>
                  <a:gs pos="0">
                    <a:srgbClr val="91B44A"/>
                  </a:gs>
                  <a:gs pos="50000">
                    <a:srgbClr val="D7E4BD"/>
                  </a:gs>
                  <a:gs pos="100000">
                    <a:srgbClr val="91B44A"/>
                  </a:gs>
                </a:gsLst>
                <a:lin ang="5400000" scaled="0"/>
              </a:gradFill>
              <a:scene3d>
                <a:camera prst="orthographicFront"/>
                <a:lightRig rig="threePt" dir="t"/>
              </a:scene3d>
              <a:sp3d>
                <a:bevelT w="0" h="0"/>
              </a:sp3d>
            </c:spPr>
          </c:dPt>
          <c:dPt>
            <c:idx val="8"/>
            <c:invertIfNegative val="0"/>
            <c:bubble3D val="0"/>
            <c:spPr>
              <a:gradFill>
                <a:gsLst>
                  <a:gs pos="0">
                    <a:srgbClr val="91B44A"/>
                  </a:gs>
                  <a:gs pos="50000">
                    <a:srgbClr val="D7E4BD"/>
                  </a:gs>
                  <a:gs pos="100000">
                    <a:srgbClr val="91B44A"/>
                  </a:gs>
                </a:gsLst>
                <a:lin ang="5400000" scaled="0"/>
              </a:gradFill>
              <a:scene3d>
                <a:camera prst="orthographicFront"/>
                <a:lightRig rig="threePt" dir="t"/>
              </a:scene3d>
              <a:sp3d>
                <a:bevelT w="0" h="0"/>
              </a:sp3d>
            </c:spPr>
          </c:dPt>
          <c:dPt>
            <c:idx val="9"/>
            <c:invertIfNegative val="0"/>
            <c:bubble3D val="0"/>
            <c:spPr>
              <a:gradFill>
                <a:gsLst>
                  <a:gs pos="0">
                    <a:srgbClr val="91B44A"/>
                  </a:gs>
                  <a:gs pos="50000">
                    <a:srgbClr val="D7E4BD"/>
                  </a:gs>
                  <a:gs pos="100000">
                    <a:srgbClr val="91B44A"/>
                  </a:gs>
                </a:gsLst>
                <a:lin ang="5400000" scaled="0"/>
              </a:gradFill>
              <a:scene3d>
                <a:camera prst="orthographicFront"/>
                <a:lightRig rig="threePt" dir="t"/>
              </a:scene3d>
              <a:sp3d>
                <a:bevelT w="0" h="0"/>
              </a:sp3d>
            </c:spPr>
          </c:dPt>
          <c:dPt>
            <c:idx val="10"/>
            <c:invertIfNegative val="0"/>
            <c:bubble3D val="0"/>
            <c:spPr>
              <a:gradFill>
                <a:gsLst>
                  <a:gs pos="0">
                    <a:srgbClr val="91B44A"/>
                  </a:gs>
                  <a:gs pos="50000">
                    <a:srgbClr val="D7E4BD"/>
                  </a:gs>
                  <a:gs pos="100000">
                    <a:srgbClr val="91B44A"/>
                  </a:gs>
                </a:gsLst>
                <a:lin ang="5400000" scaled="0"/>
              </a:gradFill>
              <a:scene3d>
                <a:camera prst="orthographicFront"/>
                <a:lightRig rig="threePt" dir="t"/>
              </a:scene3d>
              <a:sp3d>
                <a:bevelT w="0" h="0"/>
              </a:sp3d>
            </c:spPr>
          </c:dPt>
          <c:dPt>
            <c:idx val="11"/>
            <c:invertIfNegative val="0"/>
            <c:bubble3D val="0"/>
            <c:spPr>
              <a:gradFill>
                <a:gsLst>
                  <a:gs pos="0">
                    <a:srgbClr val="91B44A"/>
                  </a:gs>
                  <a:gs pos="50000">
                    <a:srgbClr val="D7E4BD"/>
                  </a:gs>
                  <a:gs pos="100000">
                    <a:srgbClr val="91B44A"/>
                  </a:gs>
                </a:gsLst>
                <a:lin ang="5400000" scaled="0"/>
              </a:gradFill>
              <a:scene3d>
                <a:camera prst="orthographicFront"/>
                <a:lightRig rig="threePt" dir="t"/>
              </a:scene3d>
              <a:sp3d>
                <a:bevelT w="0" h="0"/>
              </a:sp3d>
            </c:spPr>
          </c:dPt>
          <c:dPt>
            <c:idx val="12"/>
            <c:invertIfNegative val="0"/>
            <c:bubble3D val="0"/>
            <c:spPr>
              <a:gradFill>
                <a:gsLst>
                  <a:gs pos="0">
                    <a:srgbClr val="91B44A"/>
                  </a:gs>
                  <a:gs pos="50000">
                    <a:srgbClr val="D7E4BD"/>
                  </a:gs>
                  <a:gs pos="100000">
                    <a:srgbClr val="91B44A"/>
                  </a:gs>
                </a:gsLst>
                <a:lin ang="5400000" scaled="0"/>
              </a:gradFill>
              <a:scene3d>
                <a:camera prst="orthographicFront"/>
                <a:lightRig rig="threePt" dir="t"/>
              </a:scene3d>
              <a:sp3d>
                <a:bevelT w="0" h="0"/>
              </a:sp3d>
            </c:spPr>
          </c:dPt>
          <c:dPt>
            <c:idx val="13"/>
            <c:invertIfNegative val="0"/>
            <c:bubble3D val="0"/>
            <c:spPr>
              <a:gradFill>
                <a:gsLst>
                  <a:gs pos="0">
                    <a:srgbClr val="1C230F"/>
                  </a:gs>
                  <a:gs pos="50000">
                    <a:srgbClr val="4F6228"/>
                  </a:gs>
                  <a:gs pos="100000">
                    <a:srgbClr val="1C230F"/>
                  </a:gs>
                </a:gsLst>
                <a:lin ang="5400000" scaled="0"/>
              </a:gradFill>
              <a:scene3d>
                <a:camera prst="orthographicFront"/>
                <a:lightRig rig="threePt" dir="t"/>
              </a:scene3d>
              <a:sp3d>
                <a:bevelT w="0" h="0"/>
              </a:sp3d>
            </c:spPr>
          </c:dPt>
          <c:dPt>
            <c:idx val="14"/>
            <c:invertIfNegative val="0"/>
            <c:bubble3D val="0"/>
            <c:spPr>
              <a:gradFill>
                <a:gsLst>
                  <a:gs pos="0">
                    <a:srgbClr val="1C230F"/>
                  </a:gs>
                  <a:gs pos="50000">
                    <a:srgbClr val="4F6228"/>
                  </a:gs>
                  <a:gs pos="100000">
                    <a:srgbClr val="1C230F"/>
                  </a:gs>
                </a:gsLst>
                <a:lin ang="5400000" scaled="0"/>
              </a:gradFill>
              <a:scene3d>
                <a:camera prst="orthographicFront"/>
                <a:lightRig rig="threePt" dir="t"/>
              </a:scene3d>
              <a:sp3d>
                <a:bevelT w="0" h="0"/>
              </a:sp3d>
            </c:spPr>
          </c:dPt>
          <c:dPt>
            <c:idx val="15"/>
            <c:invertIfNegative val="0"/>
            <c:bubble3D val="0"/>
            <c:spPr>
              <a:gradFill>
                <a:gsLst>
                  <a:gs pos="0">
                    <a:srgbClr val="1C230F"/>
                  </a:gs>
                  <a:gs pos="50000">
                    <a:srgbClr val="4F6228"/>
                  </a:gs>
                  <a:gs pos="100000">
                    <a:srgbClr val="1C230F"/>
                  </a:gs>
                </a:gsLst>
                <a:lin ang="5400000" scaled="0"/>
              </a:gradFill>
              <a:scene3d>
                <a:camera prst="orthographicFront"/>
                <a:lightRig rig="threePt" dir="t"/>
              </a:scene3d>
              <a:sp3d>
                <a:bevelT w="0" h="0"/>
              </a:sp3d>
            </c:spPr>
          </c:dPt>
          <c:dPt>
            <c:idx val="16"/>
            <c:invertIfNegative val="0"/>
            <c:bubble3D val="0"/>
            <c:spPr>
              <a:gradFill>
                <a:gsLst>
                  <a:gs pos="0">
                    <a:srgbClr val="1C230F"/>
                  </a:gs>
                  <a:gs pos="50000">
                    <a:srgbClr val="4F6228"/>
                  </a:gs>
                  <a:gs pos="100000">
                    <a:srgbClr val="1C230F"/>
                  </a:gs>
                </a:gsLst>
                <a:lin ang="5400000" scaled="0"/>
              </a:gradFill>
              <a:scene3d>
                <a:camera prst="orthographicFront"/>
                <a:lightRig rig="threePt" dir="t"/>
              </a:scene3d>
              <a:sp3d>
                <a:bevelT w="0" h="0"/>
              </a:sp3d>
            </c:spPr>
          </c:dPt>
          <c:dPt>
            <c:idx val="17"/>
            <c:invertIfNegative val="0"/>
            <c:bubble3D val="0"/>
            <c:spPr>
              <a:gradFill>
                <a:gsLst>
                  <a:gs pos="0">
                    <a:srgbClr val="1C230F"/>
                  </a:gs>
                  <a:gs pos="50000">
                    <a:srgbClr val="4F6228"/>
                  </a:gs>
                  <a:gs pos="100000">
                    <a:srgbClr val="1C230F"/>
                  </a:gs>
                </a:gsLst>
                <a:lin ang="5400000" scaled="0"/>
              </a:gradFill>
              <a:scene3d>
                <a:camera prst="orthographicFront"/>
                <a:lightRig rig="threePt" dir="t"/>
              </a:scene3d>
              <a:sp3d>
                <a:bevelT w="0" h="0"/>
              </a:sp3d>
            </c:spPr>
          </c:dPt>
          <c:cat>
            <c:strRef>
              <c:f>I.5!$A$33:$A$50</c:f>
              <c:strCache>
                <c:ptCount val="18"/>
                <c:pt idx="0">
                  <c:v>0-4 años</c:v>
                </c:pt>
                <c:pt idx="1">
                  <c:v>5-9 años</c:v>
                </c:pt>
                <c:pt idx="2">
                  <c:v>10-14  años</c:v>
                </c:pt>
                <c:pt idx="3">
                  <c:v>15-19  años</c:v>
                </c:pt>
                <c:pt idx="4">
                  <c:v>20-24  años</c:v>
                </c:pt>
                <c:pt idx="5">
                  <c:v>25-29  años</c:v>
                </c:pt>
                <c:pt idx="6">
                  <c:v>30-34  años</c:v>
                </c:pt>
                <c:pt idx="7">
                  <c:v>35-39  años</c:v>
                </c:pt>
                <c:pt idx="8">
                  <c:v>40-44  años</c:v>
                </c:pt>
                <c:pt idx="9">
                  <c:v>45-49  años</c:v>
                </c:pt>
                <c:pt idx="10">
                  <c:v>50-54  años</c:v>
                </c:pt>
                <c:pt idx="11">
                  <c:v>55-59  años</c:v>
                </c:pt>
                <c:pt idx="12">
                  <c:v>60-64  años</c:v>
                </c:pt>
                <c:pt idx="13">
                  <c:v>65-69  años</c:v>
                </c:pt>
                <c:pt idx="14">
                  <c:v>70-74  años</c:v>
                </c:pt>
                <c:pt idx="15">
                  <c:v>75-79  años</c:v>
                </c:pt>
                <c:pt idx="16">
                  <c:v>80-84  años</c:v>
                </c:pt>
                <c:pt idx="17">
                  <c:v>85 y más años</c:v>
                </c:pt>
              </c:strCache>
            </c:strRef>
          </c:cat>
          <c:val>
            <c:numRef>
              <c:f>I.5!$E$33:$E$50</c:f>
              <c:numCache>
                <c:formatCode>0.0</c:formatCode>
                <c:ptCount val="18"/>
                <c:pt idx="0">
                  <c:v>-6.4</c:v>
                </c:pt>
                <c:pt idx="1">
                  <c:v>-6.6</c:v>
                </c:pt>
                <c:pt idx="2">
                  <c:v>-6.5</c:v>
                </c:pt>
                <c:pt idx="3">
                  <c:v>-5.9</c:v>
                </c:pt>
                <c:pt idx="4">
                  <c:v>-4.5999999999999996</c:v>
                </c:pt>
                <c:pt idx="5">
                  <c:v>-3.8</c:v>
                </c:pt>
                <c:pt idx="6">
                  <c:v>-3.2</c:v>
                </c:pt>
                <c:pt idx="7">
                  <c:v>-2.7</c:v>
                </c:pt>
                <c:pt idx="8">
                  <c:v>-2.1</c:v>
                </c:pt>
                <c:pt idx="9">
                  <c:v>-1.8</c:v>
                </c:pt>
                <c:pt idx="10">
                  <c:v>-1.4</c:v>
                </c:pt>
                <c:pt idx="11">
                  <c:v>-1.1000000000000001</c:v>
                </c:pt>
                <c:pt idx="12">
                  <c:v>-1</c:v>
                </c:pt>
                <c:pt idx="13">
                  <c:v>-0.70000000000000062</c:v>
                </c:pt>
                <c:pt idx="14">
                  <c:v>-0.5</c:v>
                </c:pt>
                <c:pt idx="15">
                  <c:v>-0.30000000000000032</c:v>
                </c:pt>
                <c:pt idx="16">
                  <c:v>-0.2</c:v>
                </c:pt>
                <c:pt idx="17">
                  <c:v>-0.2</c:v>
                </c:pt>
              </c:numCache>
            </c:numRef>
          </c:val>
        </c:ser>
        <c:ser>
          <c:idx val="1"/>
          <c:order val="1"/>
          <c:spPr>
            <a:gradFill>
              <a:gsLst>
                <a:gs pos="0">
                  <a:srgbClr val="9BBB59">
                    <a:lumMod val="50000"/>
                  </a:srgbClr>
                </a:gs>
                <a:gs pos="50000">
                  <a:srgbClr val="9BC11B"/>
                </a:gs>
                <a:gs pos="100000">
                  <a:schemeClr val="accent3">
                    <a:lumMod val="50000"/>
                  </a:schemeClr>
                </a:gs>
              </a:gsLst>
              <a:lin ang="5400000" scaled="0"/>
            </a:gradFill>
            <a:scene3d>
              <a:camera prst="orthographicFront"/>
              <a:lightRig rig="threePt" dir="t"/>
            </a:scene3d>
            <a:sp3d>
              <a:bevelT w="0" h="0"/>
            </a:sp3d>
          </c:spPr>
          <c:invertIfNegative val="0"/>
          <c:dPt>
            <c:idx val="0"/>
            <c:invertIfNegative val="0"/>
            <c:bubble3D val="0"/>
            <c:spPr>
              <a:gradFill>
                <a:gsLst>
                  <a:gs pos="0">
                    <a:srgbClr val="3E4D1F"/>
                  </a:gs>
                  <a:gs pos="50000">
                    <a:srgbClr val="77933C"/>
                  </a:gs>
                  <a:gs pos="100000">
                    <a:srgbClr val="3E4D1F"/>
                  </a:gs>
                </a:gsLst>
                <a:lin ang="5400000" scaled="0"/>
              </a:gradFill>
              <a:scene3d>
                <a:camera prst="orthographicFront"/>
                <a:lightRig rig="threePt" dir="t"/>
              </a:scene3d>
              <a:sp3d>
                <a:bevelT w="0" h="0"/>
              </a:sp3d>
            </c:spPr>
          </c:dPt>
          <c:dPt>
            <c:idx val="1"/>
            <c:invertIfNegative val="0"/>
            <c:bubble3D val="0"/>
            <c:spPr>
              <a:gradFill>
                <a:gsLst>
                  <a:gs pos="0">
                    <a:srgbClr val="3E4D1F"/>
                  </a:gs>
                  <a:gs pos="50000">
                    <a:srgbClr val="77933C"/>
                  </a:gs>
                  <a:gs pos="100000">
                    <a:srgbClr val="3E4D1F"/>
                  </a:gs>
                </a:gsLst>
                <a:lin ang="5400000" scaled="0"/>
              </a:gradFill>
              <a:scene3d>
                <a:camera prst="orthographicFront"/>
                <a:lightRig rig="threePt" dir="t"/>
              </a:scene3d>
              <a:sp3d>
                <a:bevelT w="0" h="0"/>
              </a:sp3d>
            </c:spPr>
          </c:dPt>
          <c:dPt>
            <c:idx val="2"/>
            <c:invertIfNegative val="0"/>
            <c:bubble3D val="0"/>
            <c:spPr>
              <a:gradFill>
                <a:gsLst>
                  <a:gs pos="0">
                    <a:srgbClr val="3E4D1F"/>
                  </a:gs>
                  <a:gs pos="50000">
                    <a:srgbClr val="77933C"/>
                  </a:gs>
                  <a:gs pos="100000">
                    <a:srgbClr val="3E4D1F"/>
                  </a:gs>
                </a:gsLst>
                <a:lin ang="5400000" scaled="0"/>
              </a:gradFill>
              <a:scene3d>
                <a:camera prst="orthographicFront"/>
                <a:lightRig rig="threePt" dir="t"/>
              </a:scene3d>
              <a:sp3d>
                <a:bevelT w="0" h="0"/>
              </a:sp3d>
            </c:spPr>
          </c:dPt>
          <c:dPt>
            <c:idx val="3"/>
            <c:invertIfNegative val="0"/>
            <c:bubble3D val="0"/>
            <c:spPr>
              <a:gradFill>
                <a:gsLst>
                  <a:gs pos="0">
                    <a:srgbClr val="91B44A"/>
                  </a:gs>
                  <a:gs pos="50000">
                    <a:srgbClr val="D7E4BD"/>
                  </a:gs>
                  <a:gs pos="100000">
                    <a:srgbClr val="91B44A"/>
                  </a:gs>
                </a:gsLst>
                <a:lin ang="5400000" scaled="0"/>
              </a:gradFill>
              <a:scene3d>
                <a:camera prst="orthographicFront"/>
                <a:lightRig rig="threePt" dir="t"/>
              </a:scene3d>
              <a:sp3d>
                <a:bevelT w="0" h="0"/>
              </a:sp3d>
            </c:spPr>
          </c:dPt>
          <c:dPt>
            <c:idx val="4"/>
            <c:invertIfNegative val="0"/>
            <c:bubble3D val="0"/>
            <c:spPr>
              <a:gradFill>
                <a:gsLst>
                  <a:gs pos="0">
                    <a:srgbClr val="91B44A"/>
                  </a:gs>
                  <a:gs pos="50000">
                    <a:srgbClr val="D7E4BD"/>
                  </a:gs>
                  <a:gs pos="100000">
                    <a:srgbClr val="91B44A"/>
                  </a:gs>
                </a:gsLst>
                <a:lin ang="5400000" scaled="0"/>
              </a:gradFill>
              <a:scene3d>
                <a:camera prst="orthographicFront"/>
                <a:lightRig rig="threePt" dir="t"/>
              </a:scene3d>
              <a:sp3d>
                <a:bevelT w="0" h="0"/>
              </a:sp3d>
            </c:spPr>
          </c:dPt>
          <c:dPt>
            <c:idx val="5"/>
            <c:invertIfNegative val="0"/>
            <c:bubble3D val="0"/>
            <c:spPr>
              <a:gradFill>
                <a:gsLst>
                  <a:gs pos="0">
                    <a:srgbClr val="91B44A"/>
                  </a:gs>
                  <a:gs pos="50000">
                    <a:srgbClr val="D7E4BD"/>
                  </a:gs>
                  <a:gs pos="100000">
                    <a:srgbClr val="91B44A"/>
                  </a:gs>
                </a:gsLst>
                <a:lin ang="5400000" scaled="0"/>
              </a:gradFill>
              <a:scene3d>
                <a:camera prst="orthographicFront"/>
                <a:lightRig rig="threePt" dir="t"/>
              </a:scene3d>
              <a:sp3d>
                <a:bevelT w="0" h="0"/>
              </a:sp3d>
            </c:spPr>
          </c:dPt>
          <c:dPt>
            <c:idx val="6"/>
            <c:invertIfNegative val="0"/>
            <c:bubble3D val="0"/>
            <c:spPr>
              <a:gradFill>
                <a:gsLst>
                  <a:gs pos="0">
                    <a:srgbClr val="91B44A"/>
                  </a:gs>
                  <a:gs pos="50000">
                    <a:srgbClr val="D7E4BD"/>
                  </a:gs>
                  <a:gs pos="100000">
                    <a:srgbClr val="91B44A"/>
                  </a:gs>
                </a:gsLst>
                <a:lin ang="5400000" scaled="0"/>
              </a:gradFill>
              <a:scene3d>
                <a:camera prst="orthographicFront"/>
                <a:lightRig rig="threePt" dir="t"/>
              </a:scene3d>
              <a:sp3d>
                <a:bevelT w="0" h="0"/>
              </a:sp3d>
            </c:spPr>
          </c:dPt>
          <c:dPt>
            <c:idx val="7"/>
            <c:invertIfNegative val="0"/>
            <c:bubble3D val="0"/>
            <c:spPr>
              <a:gradFill>
                <a:gsLst>
                  <a:gs pos="0">
                    <a:srgbClr val="91B44A"/>
                  </a:gs>
                  <a:gs pos="50000">
                    <a:srgbClr val="D7E4BD"/>
                  </a:gs>
                  <a:gs pos="100000">
                    <a:srgbClr val="91B44A"/>
                  </a:gs>
                </a:gsLst>
                <a:lin ang="5400000" scaled="0"/>
              </a:gradFill>
              <a:scene3d>
                <a:camera prst="orthographicFront"/>
                <a:lightRig rig="threePt" dir="t"/>
              </a:scene3d>
              <a:sp3d>
                <a:bevelT w="0" h="0"/>
              </a:sp3d>
            </c:spPr>
          </c:dPt>
          <c:dPt>
            <c:idx val="8"/>
            <c:invertIfNegative val="0"/>
            <c:bubble3D val="0"/>
            <c:spPr>
              <a:gradFill>
                <a:gsLst>
                  <a:gs pos="0">
                    <a:srgbClr val="91B44A"/>
                  </a:gs>
                  <a:gs pos="50000">
                    <a:srgbClr val="D7E4BD"/>
                  </a:gs>
                  <a:gs pos="100000">
                    <a:srgbClr val="91B44A"/>
                  </a:gs>
                </a:gsLst>
                <a:lin ang="5400000" scaled="0"/>
              </a:gradFill>
              <a:scene3d>
                <a:camera prst="orthographicFront"/>
                <a:lightRig rig="threePt" dir="t"/>
              </a:scene3d>
              <a:sp3d>
                <a:bevelT w="0" h="0"/>
              </a:sp3d>
            </c:spPr>
          </c:dPt>
          <c:dPt>
            <c:idx val="9"/>
            <c:invertIfNegative val="0"/>
            <c:bubble3D val="0"/>
            <c:spPr>
              <a:gradFill>
                <a:gsLst>
                  <a:gs pos="0">
                    <a:srgbClr val="91B44A"/>
                  </a:gs>
                  <a:gs pos="50000">
                    <a:srgbClr val="D7E4BD"/>
                  </a:gs>
                  <a:gs pos="100000">
                    <a:srgbClr val="91B44A"/>
                  </a:gs>
                </a:gsLst>
                <a:lin ang="5400000" scaled="0"/>
              </a:gradFill>
              <a:scene3d>
                <a:camera prst="orthographicFront"/>
                <a:lightRig rig="threePt" dir="t"/>
              </a:scene3d>
              <a:sp3d>
                <a:bevelT w="0" h="0"/>
              </a:sp3d>
            </c:spPr>
          </c:dPt>
          <c:dPt>
            <c:idx val="10"/>
            <c:invertIfNegative val="0"/>
            <c:bubble3D val="0"/>
            <c:spPr>
              <a:gradFill>
                <a:gsLst>
                  <a:gs pos="0">
                    <a:srgbClr val="91B44A"/>
                  </a:gs>
                  <a:gs pos="50000">
                    <a:srgbClr val="D7E4BD"/>
                  </a:gs>
                  <a:gs pos="100000">
                    <a:srgbClr val="91B44A"/>
                  </a:gs>
                </a:gsLst>
                <a:lin ang="5400000" scaled="0"/>
              </a:gradFill>
              <a:scene3d>
                <a:camera prst="orthographicFront"/>
                <a:lightRig rig="threePt" dir="t"/>
              </a:scene3d>
              <a:sp3d>
                <a:bevelT w="0" h="0"/>
              </a:sp3d>
            </c:spPr>
          </c:dPt>
          <c:dPt>
            <c:idx val="11"/>
            <c:invertIfNegative val="0"/>
            <c:bubble3D val="0"/>
            <c:spPr>
              <a:gradFill>
                <a:gsLst>
                  <a:gs pos="0">
                    <a:srgbClr val="91B44A"/>
                  </a:gs>
                  <a:gs pos="50000">
                    <a:srgbClr val="D7E4BD"/>
                  </a:gs>
                  <a:gs pos="100000">
                    <a:srgbClr val="91B44A"/>
                  </a:gs>
                </a:gsLst>
                <a:lin ang="5400000" scaled="0"/>
              </a:gradFill>
              <a:scene3d>
                <a:camera prst="orthographicFront"/>
                <a:lightRig rig="threePt" dir="t"/>
              </a:scene3d>
              <a:sp3d>
                <a:bevelT w="0" h="0"/>
              </a:sp3d>
            </c:spPr>
          </c:dPt>
          <c:dPt>
            <c:idx val="12"/>
            <c:invertIfNegative val="0"/>
            <c:bubble3D val="0"/>
            <c:spPr>
              <a:gradFill>
                <a:gsLst>
                  <a:gs pos="0">
                    <a:srgbClr val="91B44A"/>
                  </a:gs>
                  <a:gs pos="50000">
                    <a:srgbClr val="D7E4BD"/>
                  </a:gs>
                  <a:gs pos="100000">
                    <a:srgbClr val="91B44A"/>
                  </a:gs>
                </a:gsLst>
                <a:lin ang="5400000" scaled="0"/>
              </a:gradFill>
              <a:scene3d>
                <a:camera prst="orthographicFront"/>
                <a:lightRig rig="threePt" dir="t"/>
              </a:scene3d>
              <a:sp3d>
                <a:bevelT w="0" h="0"/>
              </a:sp3d>
            </c:spPr>
          </c:dPt>
          <c:dPt>
            <c:idx val="13"/>
            <c:invertIfNegative val="0"/>
            <c:bubble3D val="0"/>
            <c:spPr>
              <a:gradFill>
                <a:gsLst>
                  <a:gs pos="0">
                    <a:srgbClr val="1C230F"/>
                  </a:gs>
                  <a:gs pos="50000">
                    <a:srgbClr val="4F6228"/>
                  </a:gs>
                  <a:gs pos="100000">
                    <a:srgbClr val="1C230F"/>
                  </a:gs>
                </a:gsLst>
                <a:lin ang="5400000" scaled="0"/>
              </a:gradFill>
              <a:scene3d>
                <a:camera prst="orthographicFront"/>
                <a:lightRig rig="threePt" dir="t"/>
              </a:scene3d>
              <a:sp3d>
                <a:bevelT w="0" h="0"/>
              </a:sp3d>
            </c:spPr>
          </c:dPt>
          <c:dPt>
            <c:idx val="14"/>
            <c:invertIfNegative val="0"/>
            <c:bubble3D val="0"/>
            <c:spPr>
              <a:gradFill>
                <a:gsLst>
                  <a:gs pos="0">
                    <a:srgbClr val="1C230F"/>
                  </a:gs>
                  <a:gs pos="50000">
                    <a:srgbClr val="4F6228"/>
                  </a:gs>
                  <a:gs pos="100000">
                    <a:srgbClr val="1C230F"/>
                  </a:gs>
                </a:gsLst>
                <a:lin ang="5400000" scaled="0"/>
              </a:gradFill>
              <a:scene3d>
                <a:camera prst="orthographicFront"/>
                <a:lightRig rig="threePt" dir="t"/>
              </a:scene3d>
              <a:sp3d>
                <a:bevelT w="0" h="0"/>
              </a:sp3d>
            </c:spPr>
          </c:dPt>
          <c:dPt>
            <c:idx val="15"/>
            <c:invertIfNegative val="0"/>
            <c:bubble3D val="0"/>
            <c:spPr>
              <a:gradFill>
                <a:gsLst>
                  <a:gs pos="0">
                    <a:srgbClr val="1C230F"/>
                  </a:gs>
                  <a:gs pos="50000">
                    <a:srgbClr val="4F6228"/>
                  </a:gs>
                  <a:gs pos="100000">
                    <a:srgbClr val="1C230F"/>
                  </a:gs>
                </a:gsLst>
                <a:lin ang="5400000" scaled="0"/>
              </a:gradFill>
              <a:scene3d>
                <a:camera prst="orthographicFront"/>
                <a:lightRig rig="threePt" dir="t"/>
              </a:scene3d>
              <a:sp3d>
                <a:bevelT w="0" h="0"/>
              </a:sp3d>
            </c:spPr>
          </c:dPt>
          <c:dPt>
            <c:idx val="16"/>
            <c:invertIfNegative val="0"/>
            <c:bubble3D val="0"/>
            <c:spPr>
              <a:gradFill>
                <a:gsLst>
                  <a:gs pos="0">
                    <a:srgbClr val="1C230F"/>
                  </a:gs>
                  <a:gs pos="50000">
                    <a:srgbClr val="4F6228"/>
                  </a:gs>
                  <a:gs pos="100000">
                    <a:srgbClr val="1C230F"/>
                  </a:gs>
                </a:gsLst>
                <a:lin ang="5400000" scaled="0"/>
              </a:gradFill>
              <a:scene3d>
                <a:camera prst="orthographicFront"/>
                <a:lightRig rig="threePt" dir="t"/>
              </a:scene3d>
              <a:sp3d>
                <a:bevelT w="0" h="0"/>
              </a:sp3d>
            </c:spPr>
          </c:dPt>
          <c:dPt>
            <c:idx val="17"/>
            <c:invertIfNegative val="0"/>
            <c:bubble3D val="0"/>
            <c:spPr>
              <a:gradFill>
                <a:gsLst>
                  <a:gs pos="0">
                    <a:srgbClr val="1C230F"/>
                  </a:gs>
                  <a:gs pos="50000">
                    <a:srgbClr val="4F6228"/>
                  </a:gs>
                  <a:gs pos="100000">
                    <a:srgbClr val="1C230F"/>
                  </a:gs>
                </a:gsLst>
                <a:lin ang="5400000" scaled="0"/>
              </a:gradFill>
              <a:scene3d>
                <a:camera prst="orthographicFront"/>
                <a:lightRig rig="threePt" dir="t"/>
              </a:scene3d>
              <a:sp3d>
                <a:bevelT w="0" h="0"/>
              </a:sp3d>
            </c:spPr>
          </c:dPt>
          <c:cat>
            <c:strRef>
              <c:f>I.5!$A$33:$A$50</c:f>
              <c:strCache>
                <c:ptCount val="18"/>
                <c:pt idx="0">
                  <c:v>0-4 años</c:v>
                </c:pt>
                <c:pt idx="1">
                  <c:v>5-9 años</c:v>
                </c:pt>
                <c:pt idx="2">
                  <c:v>10-14  años</c:v>
                </c:pt>
                <c:pt idx="3">
                  <c:v>15-19  años</c:v>
                </c:pt>
                <c:pt idx="4">
                  <c:v>20-24  años</c:v>
                </c:pt>
                <c:pt idx="5">
                  <c:v>25-29  años</c:v>
                </c:pt>
                <c:pt idx="6">
                  <c:v>30-34  años</c:v>
                </c:pt>
                <c:pt idx="7">
                  <c:v>35-39  años</c:v>
                </c:pt>
                <c:pt idx="8">
                  <c:v>40-44  años</c:v>
                </c:pt>
                <c:pt idx="9">
                  <c:v>45-49  años</c:v>
                </c:pt>
                <c:pt idx="10">
                  <c:v>50-54  años</c:v>
                </c:pt>
                <c:pt idx="11">
                  <c:v>55-59  años</c:v>
                </c:pt>
                <c:pt idx="12">
                  <c:v>60-64  años</c:v>
                </c:pt>
                <c:pt idx="13">
                  <c:v>65-69  años</c:v>
                </c:pt>
                <c:pt idx="14">
                  <c:v>70-74  años</c:v>
                </c:pt>
                <c:pt idx="15">
                  <c:v>75-79  años</c:v>
                </c:pt>
                <c:pt idx="16">
                  <c:v>80-84  años</c:v>
                </c:pt>
                <c:pt idx="17">
                  <c:v>85 y más años</c:v>
                </c:pt>
              </c:strCache>
            </c:strRef>
          </c:cat>
          <c:val>
            <c:numRef>
              <c:f>I.5!$F$33:$F$50</c:f>
              <c:numCache>
                <c:formatCode>0.0</c:formatCode>
                <c:ptCount val="18"/>
                <c:pt idx="0">
                  <c:v>6.2</c:v>
                </c:pt>
                <c:pt idx="1">
                  <c:v>6.5</c:v>
                </c:pt>
                <c:pt idx="2">
                  <c:v>6.4</c:v>
                </c:pt>
                <c:pt idx="3">
                  <c:v>6.1</c:v>
                </c:pt>
                <c:pt idx="4">
                  <c:v>5.0999999999999996</c:v>
                </c:pt>
                <c:pt idx="5">
                  <c:v>4.2</c:v>
                </c:pt>
                <c:pt idx="6">
                  <c:v>3.5</c:v>
                </c:pt>
                <c:pt idx="7">
                  <c:v>2.9</c:v>
                </c:pt>
                <c:pt idx="8">
                  <c:v>2.2000000000000002</c:v>
                </c:pt>
                <c:pt idx="9">
                  <c:v>1.9000000000000001</c:v>
                </c:pt>
                <c:pt idx="10">
                  <c:v>1.5</c:v>
                </c:pt>
                <c:pt idx="11">
                  <c:v>1.2</c:v>
                </c:pt>
                <c:pt idx="12">
                  <c:v>1</c:v>
                </c:pt>
                <c:pt idx="13">
                  <c:v>0.8</c:v>
                </c:pt>
                <c:pt idx="14">
                  <c:v>0.5</c:v>
                </c:pt>
                <c:pt idx="15">
                  <c:v>0.4</c:v>
                </c:pt>
                <c:pt idx="16">
                  <c:v>0.30000000000000032</c:v>
                </c:pt>
                <c:pt idx="17">
                  <c:v>0.30000000000000032</c:v>
                </c:pt>
              </c:numCache>
            </c:numRef>
          </c:val>
        </c:ser>
        <c:dLbls>
          <c:showLegendKey val="0"/>
          <c:showVal val="0"/>
          <c:showCatName val="0"/>
          <c:showSerName val="0"/>
          <c:showPercent val="0"/>
          <c:showBubbleSize val="0"/>
        </c:dLbls>
        <c:gapWidth val="33"/>
        <c:overlap val="100"/>
        <c:axId val="378718080"/>
        <c:axId val="378719616"/>
      </c:barChart>
      <c:catAx>
        <c:axId val="378718080"/>
        <c:scaling>
          <c:orientation val="minMax"/>
        </c:scaling>
        <c:delete val="1"/>
        <c:axPos val="l"/>
        <c:numFmt formatCode="@" sourceLinked="1"/>
        <c:majorTickMark val="none"/>
        <c:minorTickMark val="none"/>
        <c:tickLblPos val="none"/>
        <c:crossAx val="378719616"/>
        <c:crosses val="autoZero"/>
        <c:auto val="1"/>
        <c:lblAlgn val="ctr"/>
        <c:lblOffset val="100"/>
        <c:noMultiLvlLbl val="0"/>
      </c:catAx>
      <c:valAx>
        <c:axId val="378719616"/>
        <c:scaling>
          <c:orientation val="minMax"/>
          <c:max val="6.8"/>
          <c:min val="-6.8"/>
        </c:scaling>
        <c:delete val="1"/>
        <c:axPos val="b"/>
        <c:numFmt formatCode="0.0" sourceLinked="1"/>
        <c:majorTickMark val="out"/>
        <c:minorTickMark val="none"/>
        <c:tickLblPos val="none"/>
        <c:crossAx val="378718080"/>
        <c:crosses val="autoZero"/>
        <c:crossBetween val="between"/>
      </c:valAx>
      <c:spPr>
        <a:noFill/>
        <a:ln w="25400">
          <a:noFill/>
        </a:ln>
      </c:spPr>
    </c:plotArea>
    <c:plotVisOnly val="1"/>
    <c:dispBlanksAs val="gap"/>
    <c:showDLblsOverMax val="0"/>
  </c:chart>
  <c:spPr>
    <a:noFill/>
    <a:ln>
      <a:noFill/>
    </a:ln>
  </c:sp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A8B2DEF-0C66-4D60-A9E0-8A4380023A05}" type="doc">
      <dgm:prSet loTypeId="urn:microsoft.com/office/officeart/2005/8/layout/pyramid1" loCatId="pyramid" qsTypeId="urn:microsoft.com/office/officeart/2005/8/quickstyle/simple1" qsCatId="simple" csTypeId="urn:microsoft.com/office/officeart/2005/8/colors/accent1_2" csCatId="accent1"/>
      <dgm:spPr/>
    </dgm:pt>
    <dgm:pt modelId="{0A5774F5-FA6B-4654-B73D-BB55B6B0082E}">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s-MX" b="1" i="0" u="none" strike="noStrike" cap="none" normalizeH="0" baseline="0" dirty="0" smtClean="0">
            <a:ln>
              <a:noFill/>
            </a:ln>
            <a:solidFill>
              <a:schemeClr val="tx1"/>
            </a:solidFill>
            <a:effectLst/>
            <a:latin typeface="Arial" charset="0"/>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es-MX" b="1" i="0" u="none" strike="noStrike" cap="none" normalizeH="0" baseline="0" dirty="0" smtClean="0">
            <a:ln>
              <a:noFill/>
            </a:ln>
            <a:solidFill>
              <a:schemeClr val="tx1"/>
            </a:solidFill>
            <a:effectLst/>
            <a:latin typeface="Arial" charset="0"/>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es-MX" b="1" i="0" u="none" strike="noStrike" cap="none" normalizeH="0" baseline="0" dirty="0" smtClean="0">
            <a:ln>
              <a:noFill/>
            </a:ln>
            <a:solidFill>
              <a:schemeClr val="tx1"/>
            </a:solidFill>
            <a:effectLst/>
            <a:latin typeface="Arial" charset="0"/>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s-MX" b="1" i="0" u="none" strike="noStrike" cap="none" normalizeH="0" baseline="0" dirty="0" smtClean="0">
              <a:ln>
                <a:noFill/>
              </a:ln>
              <a:solidFill>
                <a:schemeClr val="tx1"/>
              </a:solidFill>
              <a:effectLst/>
              <a:latin typeface="Arial" charset="0"/>
              <a:cs typeface="Arial" charset="0"/>
            </a:rPr>
            <a:t>3er nivel</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s-MX" b="1" i="0" u="none" strike="noStrike" cap="none" normalizeH="0" baseline="0" dirty="0" smtClean="0">
            <a:ln>
              <a:noFill/>
            </a:ln>
            <a:solidFill>
              <a:schemeClr val="tx1"/>
            </a:solidFill>
            <a:effectLst/>
            <a:latin typeface="Arial" charset="0"/>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s-MX" b="1" i="0" u="none" strike="noStrike" cap="none" normalizeH="0" baseline="0" dirty="0" smtClean="0">
              <a:ln>
                <a:noFill/>
              </a:ln>
              <a:solidFill>
                <a:schemeClr val="tx1"/>
              </a:solidFill>
              <a:effectLst/>
              <a:latin typeface="Arial" charset="0"/>
              <a:cs typeface="Arial" charset="0"/>
            </a:rPr>
            <a:t>3%</a:t>
          </a:r>
          <a:endParaRPr kumimoji="0" lang="es-ES" b="1" i="0" u="none" strike="noStrike" cap="none" normalizeH="0" baseline="0" dirty="0" smtClean="0">
            <a:ln>
              <a:noFill/>
            </a:ln>
            <a:solidFill>
              <a:schemeClr val="tx1"/>
            </a:solidFill>
            <a:effectLst/>
            <a:latin typeface="Arial" charset="0"/>
            <a:cs typeface="Arial" charset="0"/>
          </a:endParaRPr>
        </a:p>
      </dgm:t>
    </dgm:pt>
    <dgm:pt modelId="{0471F464-05EA-4FA8-B116-A0D4E59BE1D3}" type="parTrans" cxnId="{C0781FFD-2C55-4157-8D2B-C6B9F617DC88}">
      <dgm:prSet/>
      <dgm:spPr/>
      <dgm:t>
        <a:bodyPr/>
        <a:lstStyle/>
        <a:p>
          <a:endParaRPr lang="es-MX"/>
        </a:p>
      </dgm:t>
    </dgm:pt>
    <dgm:pt modelId="{B826974C-BAD1-457D-A276-F7EC86D1D343}" type="sibTrans" cxnId="{C0781FFD-2C55-4157-8D2B-C6B9F617DC88}">
      <dgm:prSet/>
      <dgm:spPr/>
      <dgm:t>
        <a:bodyPr/>
        <a:lstStyle/>
        <a:p>
          <a:endParaRPr lang="es-MX"/>
        </a:p>
      </dgm:t>
    </dgm:pt>
    <dgm:pt modelId="{C248BC80-0B63-4416-864A-3EB15D9EA535}">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MX" b="1" i="0" u="none" strike="noStrike" cap="none" normalizeH="0" baseline="0" dirty="0" smtClean="0">
              <a:ln>
                <a:noFill/>
              </a:ln>
              <a:solidFill>
                <a:schemeClr val="tx1"/>
              </a:solidFill>
              <a:effectLst/>
              <a:latin typeface="Arial" charset="0"/>
              <a:cs typeface="Arial" charset="0"/>
            </a:rPr>
            <a:t>2do nivel</a:t>
          </a:r>
        </a:p>
        <a:p>
          <a:pPr marL="0" marR="0" lvl="0" indent="0" algn="ctr" defTabSz="914400" rtl="0" eaLnBrk="1" fontAlgn="base" latinLnBrk="0" hangingPunct="1">
            <a:lnSpc>
              <a:spcPct val="100000"/>
            </a:lnSpc>
            <a:spcBef>
              <a:spcPct val="0"/>
            </a:spcBef>
            <a:spcAft>
              <a:spcPct val="0"/>
            </a:spcAft>
            <a:buClrTx/>
            <a:buSzTx/>
            <a:buFontTx/>
            <a:buNone/>
            <a:tabLst/>
          </a:pPr>
          <a:r>
            <a:rPr kumimoji="0" lang="es-MX" b="1" i="0" u="none" strike="noStrike" cap="none" normalizeH="0" baseline="0" dirty="0" smtClean="0">
              <a:ln>
                <a:noFill/>
              </a:ln>
              <a:solidFill>
                <a:schemeClr val="tx1"/>
              </a:solidFill>
              <a:effectLst/>
              <a:latin typeface="Arial" charset="0"/>
              <a:cs typeface="Arial" charset="0"/>
            </a:rPr>
            <a:t>12%</a:t>
          </a:r>
          <a:endParaRPr kumimoji="0" lang="es-ES" b="1" i="0" u="none" strike="noStrike" cap="none" normalizeH="0" baseline="0" dirty="0" smtClean="0">
            <a:ln>
              <a:noFill/>
            </a:ln>
            <a:solidFill>
              <a:schemeClr val="tx1"/>
            </a:solidFill>
            <a:effectLst/>
            <a:latin typeface="Arial" charset="0"/>
            <a:cs typeface="Arial" charset="0"/>
          </a:endParaRPr>
        </a:p>
      </dgm:t>
    </dgm:pt>
    <dgm:pt modelId="{B8717BD6-E7DC-4637-8C64-B02EF7D48F6B}" type="parTrans" cxnId="{83D5AE0C-5FD7-44A8-89E2-953DCD07826B}">
      <dgm:prSet/>
      <dgm:spPr/>
      <dgm:t>
        <a:bodyPr/>
        <a:lstStyle/>
        <a:p>
          <a:endParaRPr lang="es-MX"/>
        </a:p>
      </dgm:t>
    </dgm:pt>
    <dgm:pt modelId="{844B42AD-3022-4407-A8BF-FB70FFC5AB6A}" type="sibTrans" cxnId="{83D5AE0C-5FD7-44A8-89E2-953DCD07826B}">
      <dgm:prSet/>
      <dgm:spPr/>
      <dgm:t>
        <a:bodyPr/>
        <a:lstStyle/>
        <a:p>
          <a:endParaRPr lang="es-MX"/>
        </a:p>
      </dgm:t>
    </dgm:pt>
    <dgm:pt modelId="{0CE02DFE-CB2A-418A-B491-0664D31565DF}">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MX" b="1" i="0" u="none" strike="noStrike" cap="none" normalizeH="0" baseline="0" smtClean="0">
              <a:ln>
                <a:noFill/>
              </a:ln>
              <a:solidFill>
                <a:schemeClr val="tx1"/>
              </a:solidFill>
              <a:effectLst/>
              <a:latin typeface="Arial" charset="0"/>
              <a:cs typeface="Arial" charset="0"/>
            </a:rPr>
            <a:t>1er nivel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s-MX" b="1" i="0" u="none" strike="noStrike" cap="none" normalizeH="0" baseline="0" smtClean="0">
              <a:ln>
                <a:noFill/>
              </a:ln>
              <a:solidFill>
                <a:schemeClr val="tx1"/>
              </a:solidFill>
              <a:effectLst/>
              <a:latin typeface="Arial" charset="0"/>
              <a:cs typeface="Arial" charset="0"/>
            </a:rPr>
            <a:t>85%</a:t>
          </a:r>
          <a:endParaRPr kumimoji="0" lang="es-ES" b="1" i="0" u="none" strike="noStrike" cap="none" normalizeH="0" baseline="0" smtClean="0">
            <a:ln>
              <a:noFill/>
            </a:ln>
            <a:solidFill>
              <a:schemeClr val="tx1"/>
            </a:solidFill>
            <a:effectLst/>
            <a:latin typeface="Arial" charset="0"/>
            <a:cs typeface="Arial" charset="0"/>
          </a:endParaRPr>
        </a:p>
      </dgm:t>
    </dgm:pt>
    <dgm:pt modelId="{FF8085E9-2EEF-4F7B-AB73-7CFF33742F50}" type="parTrans" cxnId="{7AC923E6-EAE9-4F59-99F9-ED6A95FE9E05}">
      <dgm:prSet/>
      <dgm:spPr/>
      <dgm:t>
        <a:bodyPr/>
        <a:lstStyle/>
        <a:p>
          <a:endParaRPr lang="es-MX"/>
        </a:p>
      </dgm:t>
    </dgm:pt>
    <dgm:pt modelId="{BFD49C3A-6C3E-431F-B855-F0B969844DD8}" type="sibTrans" cxnId="{7AC923E6-EAE9-4F59-99F9-ED6A95FE9E05}">
      <dgm:prSet/>
      <dgm:spPr/>
      <dgm:t>
        <a:bodyPr/>
        <a:lstStyle/>
        <a:p>
          <a:endParaRPr lang="es-MX"/>
        </a:p>
      </dgm:t>
    </dgm:pt>
    <dgm:pt modelId="{7CE154EF-E0E6-444C-92CC-27B75D50C29E}" type="pres">
      <dgm:prSet presAssocID="{9A8B2DEF-0C66-4D60-A9E0-8A4380023A05}" presName="Name0" presStyleCnt="0">
        <dgm:presLayoutVars>
          <dgm:dir/>
          <dgm:animLvl val="lvl"/>
          <dgm:resizeHandles val="exact"/>
        </dgm:presLayoutVars>
      </dgm:prSet>
      <dgm:spPr/>
    </dgm:pt>
    <dgm:pt modelId="{80E0F996-48B7-44A5-955F-3E5972920E34}" type="pres">
      <dgm:prSet presAssocID="{0A5774F5-FA6B-4654-B73D-BB55B6B0082E}" presName="Name8" presStyleCnt="0"/>
      <dgm:spPr/>
    </dgm:pt>
    <dgm:pt modelId="{93EE6B05-587B-44DE-AAEB-150FAF5DED8B}" type="pres">
      <dgm:prSet presAssocID="{0A5774F5-FA6B-4654-B73D-BB55B6B0082E}" presName="level" presStyleLbl="node1" presStyleIdx="0" presStyleCnt="3">
        <dgm:presLayoutVars>
          <dgm:chMax val="1"/>
          <dgm:bulletEnabled val="1"/>
        </dgm:presLayoutVars>
      </dgm:prSet>
      <dgm:spPr/>
      <dgm:t>
        <a:bodyPr/>
        <a:lstStyle/>
        <a:p>
          <a:endParaRPr lang="es-MX"/>
        </a:p>
      </dgm:t>
    </dgm:pt>
    <dgm:pt modelId="{ED255E4D-A627-4DEC-8D6D-DBD5DF26CAD4}" type="pres">
      <dgm:prSet presAssocID="{0A5774F5-FA6B-4654-B73D-BB55B6B0082E}" presName="levelTx" presStyleLbl="revTx" presStyleIdx="0" presStyleCnt="0">
        <dgm:presLayoutVars>
          <dgm:chMax val="1"/>
          <dgm:bulletEnabled val="1"/>
        </dgm:presLayoutVars>
      </dgm:prSet>
      <dgm:spPr/>
      <dgm:t>
        <a:bodyPr/>
        <a:lstStyle/>
        <a:p>
          <a:endParaRPr lang="es-MX"/>
        </a:p>
      </dgm:t>
    </dgm:pt>
    <dgm:pt modelId="{B552FD78-BF75-4822-94DC-67B4BA362B9A}" type="pres">
      <dgm:prSet presAssocID="{C248BC80-0B63-4416-864A-3EB15D9EA535}" presName="Name8" presStyleCnt="0"/>
      <dgm:spPr/>
    </dgm:pt>
    <dgm:pt modelId="{C15ABCF6-A5DE-4891-BB60-DF843A4A6793}" type="pres">
      <dgm:prSet presAssocID="{C248BC80-0B63-4416-864A-3EB15D9EA535}" presName="level" presStyleLbl="node1" presStyleIdx="1" presStyleCnt="3">
        <dgm:presLayoutVars>
          <dgm:chMax val="1"/>
          <dgm:bulletEnabled val="1"/>
        </dgm:presLayoutVars>
      </dgm:prSet>
      <dgm:spPr/>
      <dgm:t>
        <a:bodyPr/>
        <a:lstStyle/>
        <a:p>
          <a:endParaRPr lang="es-MX"/>
        </a:p>
      </dgm:t>
    </dgm:pt>
    <dgm:pt modelId="{09E79878-F6EC-4671-99BF-88B8CFD56E27}" type="pres">
      <dgm:prSet presAssocID="{C248BC80-0B63-4416-864A-3EB15D9EA535}" presName="levelTx" presStyleLbl="revTx" presStyleIdx="0" presStyleCnt="0">
        <dgm:presLayoutVars>
          <dgm:chMax val="1"/>
          <dgm:bulletEnabled val="1"/>
        </dgm:presLayoutVars>
      </dgm:prSet>
      <dgm:spPr/>
      <dgm:t>
        <a:bodyPr/>
        <a:lstStyle/>
        <a:p>
          <a:endParaRPr lang="es-MX"/>
        </a:p>
      </dgm:t>
    </dgm:pt>
    <dgm:pt modelId="{7E431A34-1272-49A4-86E8-7760F904D365}" type="pres">
      <dgm:prSet presAssocID="{0CE02DFE-CB2A-418A-B491-0664D31565DF}" presName="Name8" presStyleCnt="0"/>
      <dgm:spPr/>
    </dgm:pt>
    <dgm:pt modelId="{A0FD107F-EB5E-4149-8840-ACBF74F27A74}" type="pres">
      <dgm:prSet presAssocID="{0CE02DFE-CB2A-418A-B491-0664D31565DF}" presName="level" presStyleLbl="node1" presStyleIdx="2" presStyleCnt="3">
        <dgm:presLayoutVars>
          <dgm:chMax val="1"/>
          <dgm:bulletEnabled val="1"/>
        </dgm:presLayoutVars>
      </dgm:prSet>
      <dgm:spPr/>
      <dgm:t>
        <a:bodyPr/>
        <a:lstStyle/>
        <a:p>
          <a:endParaRPr lang="es-MX"/>
        </a:p>
      </dgm:t>
    </dgm:pt>
    <dgm:pt modelId="{2921E062-5C86-48F6-AA1F-3D438B1B14F9}" type="pres">
      <dgm:prSet presAssocID="{0CE02DFE-CB2A-418A-B491-0664D31565DF}" presName="levelTx" presStyleLbl="revTx" presStyleIdx="0" presStyleCnt="0">
        <dgm:presLayoutVars>
          <dgm:chMax val="1"/>
          <dgm:bulletEnabled val="1"/>
        </dgm:presLayoutVars>
      </dgm:prSet>
      <dgm:spPr/>
      <dgm:t>
        <a:bodyPr/>
        <a:lstStyle/>
        <a:p>
          <a:endParaRPr lang="es-MX"/>
        </a:p>
      </dgm:t>
    </dgm:pt>
  </dgm:ptLst>
  <dgm:cxnLst>
    <dgm:cxn modelId="{20197E47-1ED2-4556-B6CA-B67EA6CCAC8D}" type="presOf" srcId="{C248BC80-0B63-4416-864A-3EB15D9EA535}" destId="{09E79878-F6EC-4671-99BF-88B8CFD56E27}" srcOrd="1" destOrd="0" presId="urn:microsoft.com/office/officeart/2005/8/layout/pyramid1"/>
    <dgm:cxn modelId="{333EBDF8-644F-42BB-9B4E-308A965CCF42}" type="presOf" srcId="{0A5774F5-FA6B-4654-B73D-BB55B6B0082E}" destId="{93EE6B05-587B-44DE-AAEB-150FAF5DED8B}" srcOrd="0" destOrd="0" presId="urn:microsoft.com/office/officeart/2005/8/layout/pyramid1"/>
    <dgm:cxn modelId="{1240CF97-C762-4D0D-AEC9-171B977D337C}" type="presOf" srcId="{0CE02DFE-CB2A-418A-B491-0664D31565DF}" destId="{A0FD107F-EB5E-4149-8840-ACBF74F27A74}" srcOrd="0" destOrd="0" presId="urn:microsoft.com/office/officeart/2005/8/layout/pyramid1"/>
    <dgm:cxn modelId="{03E4042C-A1E4-4979-8260-1FD3586A4DE0}" type="presOf" srcId="{C248BC80-0B63-4416-864A-3EB15D9EA535}" destId="{C15ABCF6-A5DE-4891-BB60-DF843A4A6793}" srcOrd="0" destOrd="0" presId="urn:microsoft.com/office/officeart/2005/8/layout/pyramid1"/>
    <dgm:cxn modelId="{5A9B1F0C-D880-4623-B74D-A3B9B0121E61}" type="presOf" srcId="{0CE02DFE-CB2A-418A-B491-0664D31565DF}" destId="{2921E062-5C86-48F6-AA1F-3D438B1B14F9}" srcOrd="1" destOrd="0" presId="urn:microsoft.com/office/officeart/2005/8/layout/pyramid1"/>
    <dgm:cxn modelId="{83D5AE0C-5FD7-44A8-89E2-953DCD07826B}" srcId="{9A8B2DEF-0C66-4D60-A9E0-8A4380023A05}" destId="{C248BC80-0B63-4416-864A-3EB15D9EA535}" srcOrd="1" destOrd="0" parTransId="{B8717BD6-E7DC-4637-8C64-B02EF7D48F6B}" sibTransId="{844B42AD-3022-4407-A8BF-FB70FFC5AB6A}"/>
    <dgm:cxn modelId="{36B12A08-5F23-41F5-9A9F-657C416D93F5}" type="presOf" srcId="{9A8B2DEF-0C66-4D60-A9E0-8A4380023A05}" destId="{7CE154EF-E0E6-444C-92CC-27B75D50C29E}" srcOrd="0" destOrd="0" presId="urn:microsoft.com/office/officeart/2005/8/layout/pyramid1"/>
    <dgm:cxn modelId="{7AC923E6-EAE9-4F59-99F9-ED6A95FE9E05}" srcId="{9A8B2DEF-0C66-4D60-A9E0-8A4380023A05}" destId="{0CE02DFE-CB2A-418A-B491-0664D31565DF}" srcOrd="2" destOrd="0" parTransId="{FF8085E9-2EEF-4F7B-AB73-7CFF33742F50}" sibTransId="{BFD49C3A-6C3E-431F-B855-F0B969844DD8}"/>
    <dgm:cxn modelId="{C0781FFD-2C55-4157-8D2B-C6B9F617DC88}" srcId="{9A8B2DEF-0C66-4D60-A9E0-8A4380023A05}" destId="{0A5774F5-FA6B-4654-B73D-BB55B6B0082E}" srcOrd="0" destOrd="0" parTransId="{0471F464-05EA-4FA8-B116-A0D4E59BE1D3}" sibTransId="{B826974C-BAD1-457D-A276-F7EC86D1D343}"/>
    <dgm:cxn modelId="{C6AD7129-3293-4766-B9F3-8460808857CA}" type="presOf" srcId="{0A5774F5-FA6B-4654-B73D-BB55B6B0082E}" destId="{ED255E4D-A627-4DEC-8D6D-DBD5DF26CAD4}" srcOrd="1" destOrd="0" presId="urn:microsoft.com/office/officeart/2005/8/layout/pyramid1"/>
    <dgm:cxn modelId="{61105600-88DC-4435-9C2B-2457F989D633}" type="presParOf" srcId="{7CE154EF-E0E6-444C-92CC-27B75D50C29E}" destId="{80E0F996-48B7-44A5-955F-3E5972920E34}" srcOrd="0" destOrd="0" presId="urn:microsoft.com/office/officeart/2005/8/layout/pyramid1"/>
    <dgm:cxn modelId="{7AF6C97B-2981-4DC0-A0CF-6B332A721236}" type="presParOf" srcId="{80E0F996-48B7-44A5-955F-3E5972920E34}" destId="{93EE6B05-587B-44DE-AAEB-150FAF5DED8B}" srcOrd="0" destOrd="0" presId="urn:microsoft.com/office/officeart/2005/8/layout/pyramid1"/>
    <dgm:cxn modelId="{FCC671BC-3A42-480D-9D7D-06BA32958481}" type="presParOf" srcId="{80E0F996-48B7-44A5-955F-3E5972920E34}" destId="{ED255E4D-A627-4DEC-8D6D-DBD5DF26CAD4}" srcOrd="1" destOrd="0" presId="urn:microsoft.com/office/officeart/2005/8/layout/pyramid1"/>
    <dgm:cxn modelId="{415F4110-8F71-44A7-9ADB-FBE053BD646B}" type="presParOf" srcId="{7CE154EF-E0E6-444C-92CC-27B75D50C29E}" destId="{B552FD78-BF75-4822-94DC-67B4BA362B9A}" srcOrd="1" destOrd="0" presId="urn:microsoft.com/office/officeart/2005/8/layout/pyramid1"/>
    <dgm:cxn modelId="{D9F59B07-96C9-432B-8E5D-C6203604391E}" type="presParOf" srcId="{B552FD78-BF75-4822-94DC-67B4BA362B9A}" destId="{C15ABCF6-A5DE-4891-BB60-DF843A4A6793}" srcOrd="0" destOrd="0" presId="urn:microsoft.com/office/officeart/2005/8/layout/pyramid1"/>
    <dgm:cxn modelId="{0C814D47-2B22-4E4D-AD14-9A3D5A7079EA}" type="presParOf" srcId="{B552FD78-BF75-4822-94DC-67B4BA362B9A}" destId="{09E79878-F6EC-4671-99BF-88B8CFD56E27}" srcOrd="1" destOrd="0" presId="urn:microsoft.com/office/officeart/2005/8/layout/pyramid1"/>
    <dgm:cxn modelId="{61246A17-9B6C-48BD-A556-6B4E9CCFD4D9}" type="presParOf" srcId="{7CE154EF-E0E6-444C-92CC-27B75D50C29E}" destId="{7E431A34-1272-49A4-86E8-7760F904D365}" srcOrd="2" destOrd="0" presId="urn:microsoft.com/office/officeart/2005/8/layout/pyramid1"/>
    <dgm:cxn modelId="{C29F237D-A601-419A-AE21-6BB0A209F60D}" type="presParOf" srcId="{7E431A34-1272-49A4-86E8-7760F904D365}" destId="{A0FD107F-EB5E-4149-8840-ACBF74F27A74}" srcOrd="0" destOrd="0" presId="urn:microsoft.com/office/officeart/2005/8/layout/pyramid1"/>
    <dgm:cxn modelId="{B71D2125-CB7E-41F8-A0B5-A2433E238AE6}" type="presParOf" srcId="{7E431A34-1272-49A4-86E8-7760F904D365}" destId="{2921E062-5C86-48F6-AA1F-3D438B1B14F9}" srcOrd="1" destOrd="0" presId="urn:microsoft.com/office/officeart/2005/8/layout/pyramid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EE6B05-587B-44DE-AAEB-150FAF5DED8B}">
      <dsp:nvSpPr>
        <dsp:cNvPr id="0" name=""/>
        <dsp:cNvSpPr/>
      </dsp:nvSpPr>
      <dsp:spPr>
        <a:xfrm>
          <a:off x="1512358" y="0"/>
          <a:ext cx="1512358" cy="1452228"/>
        </a:xfrm>
        <a:prstGeom prst="trapezoid">
          <a:avLst>
            <a:gd name="adj" fmla="val 520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s-MX" sz="1600" b="1" i="0" u="none" strike="noStrike" kern="1200" cap="none" normalizeH="0" baseline="0" dirty="0" smtClean="0">
            <a:ln>
              <a:noFill/>
            </a:ln>
            <a:solidFill>
              <a:schemeClr val="tx1"/>
            </a:solidFill>
            <a:effectLst/>
            <a:latin typeface="Arial" charset="0"/>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es-MX" sz="1600" b="1" i="0" u="none" strike="noStrike" kern="1200" cap="none" normalizeH="0" baseline="0" dirty="0" smtClean="0">
            <a:ln>
              <a:noFill/>
            </a:ln>
            <a:solidFill>
              <a:schemeClr val="tx1"/>
            </a:solidFill>
            <a:effectLst/>
            <a:latin typeface="Arial" charset="0"/>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es-MX" sz="1600" b="1" i="0" u="none" strike="noStrike" kern="1200" cap="none" normalizeH="0" baseline="0" dirty="0" smtClean="0">
            <a:ln>
              <a:noFill/>
            </a:ln>
            <a:solidFill>
              <a:schemeClr val="tx1"/>
            </a:solidFill>
            <a:effectLst/>
            <a:latin typeface="Arial" charset="0"/>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s-MX" sz="1600" b="1" i="0" u="none" strike="noStrike" kern="1200" cap="none" normalizeH="0" baseline="0" dirty="0" smtClean="0">
              <a:ln>
                <a:noFill/>
              </a:ln>
              <a:solidFill>
                <a:schemeClr val="tx1"/>
              </a:solidFill>
              <a:effectLst/>
              <a:latin typeface="Arial" charset="0"/>
              <a:cs typeface="Arial" charset="0"/>
            </a:rPr>
            <a:t>3er nivel</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es-MX" sz="1600" b="1" i="0" u="none" strike="noStrike" kern="1200" cap="none" normalizeH="0" baseline="0" dirty="0" smtClean="0">
            <a:ln>
              <a:noFill/>
            </a:ln>
            <a:solidFill>
              <a:schemeClr val="tx1"/>
            </a:solidFill>
            <a:effectLst/>
            <a:latin typeface="Arial" charset="0"/>
            <a:cs typeface="Arial"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s-MX" sz="1600" b="1" i="0" u="none" strike="noStrike" kern="1200" cap="none" normalizeH="0" baseline="0" dirty="0" smtClean="0">
              <a:ln>
                <a:noFill/>
              </a:ln>
              <a:solidFill>
                <a:schemeClr val="tx1"/>
              </a:solidFill>
              <a:effectLst/>
              <a:latin typeface="Arial" charset="0"/>
              <a:cs typeface="Arial" charset="0"/>
            </a:rPr>
            <a:t>3%</a:t>
          </a:r>
          <a:endParaRPr kumimoji="0" lang="es-ES" sz="1600" b="1" i="0" u="none" strike="noStrike" kern="1200" cap="none" normalizeH="0" baseline="0" dirty="0" smtClean="0">
            <a:ln>
              <a:noFill/>
            </a:ln>
            <a:solidFill>
              <a:schemeClr val="tx1"/>
            </a:solidFill>
            <a:effectLst/>
            <a:latin typeface="Arial" charset="0"/>
            <a:cs typeface="Arial" charset="0"/>
          </a:endParaRPr>
        </a:p>
      </dsp:txBody>
      <dsp:txXfrm>
        <a:off x="1512358" y="0"/>
        <a:ext cx="1512358" cy="1452228"/>
      </dsp:txXfrm>
    </dsp:sp>
    <dsp:sp modelId="{C15ABCF6-A5DE-4891-BB60-DF843A4A6793}">
      <dsp:nvSpPr>
        <dsp:cNvPr id="0" name=""/>
        <dsp:cNvSpPr/>
      </dsp:nvSpPr>
      <dsp:spPr>
        <a:xfrm>
          <a:off x="756179" y="1452228"/>
          <a:ext cx="3024716" cy="1452228"/>
        </a:xfrm>
        <a:prstGeom prst="trapezoid">
          <a:avLst>
            <a:gd name="adj" fmla="val 520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MX" sz="1600" b="1" i="0" u="none" strike="noStrike" kern="1200" cap="none" normalizeH="0" baseline="0" dirty="0" smtClean="0">
              <a:ln>
                <a:noFill/>
              </a:ln>
              <a:solidFill>
                <a:schemeClr val="tx1"/>
              </a:solidFill>
              <a:effectLst/>
              <a:latin typeface="Arial" charset="0"/>
              <a:cs typeface="Arial" charset="0"/>
            </a:rPr>
            <a:t>2do nivel</a:t>
          </a:r>
        </a:p>
        <a:p>
          <a:pPr marL="0" marR="0" lvl="0" indent="0" algn="ctr" defTabSz="914400" rtl="0" eaLnBrk="1" fontAlgn="base" latinLnBrk="0" hangingPunct="1">
            <a:lnSpc>
              <a:spcPct val="100000"/>
            </a:lnSpc>
            <a:spcBef>
              <a:spcPct val="0"/>
            </a:spcBef>
            <a:spcAft>
              <a:spcPct val="0"/>
            </a:spcAft>
            <a:buClrTx/>
            <a:buSzTx/>
            <a:buFontTx/>
            <a:buNone/>
            <a:tabLst/>
          </a:pPr>
          <a:r>
            <a:rPr kumimoji="0" lang="es-MX" sz="1600" b="1" i="0" u="none" strike="noStrike" kern="1200" cap="none" normalizeH="0" baseline="0" dirty="0" smtClean="0">
              <a:ln>
                <a:noFill/>
              </a:ln>
              <a:solidFill>
                <a:schemeClr val="tx1"/>
              </a:solidFill>
              <a:effectLst/>
              <a:latin typeface="Arial" charset="0"/>
              <a:cs typeface="Arial" charset="0"/>
            </a:rPr>
            <a:t>12%</a:t>
          </a:r>
          <a:endParaRPr kumimoji="0" lang="es-ES" sz="1600" b="1" i="0" u="none" strike="noStrike" kern="1200" cap="none" normalizeH="0" baseline="0" dirty="0" smtClean="0">
            <a:ln>
              <a:noFill/>
            </a:ln>
            <a:solidFill>
              <a:schemeClr val="tx1"/>
            </a:solidFill>
            <a:effectLst/>
            <a:latin typeface="Arial" charset="0"/>
            <a:cs typeface="Arial" charset="0"/>
          </a:endParaRPr>
        </a:p>
      </dsp:txBody>
      <dsp:txXfrm>
        <a:off x="1285504" y="1452228"/>
        <a:ext cx="1966065" cy="1452228"/>
      </dsp:txXfrm>
    </dsp:sp>
    <dsp:sp modelId="{A0FD107F-EB5E-4149-8840-ACBF74F27A74}">
      <dsp:nvSpPr>
        <dsp:cNvPr id="0" name=""/>
        <dsp:cNvSpPr/>
      </dsp:nvSpPr>
      <dsp:spPr>
        <a:xfrm>
          <a:off x="0" y="2904457"/>
          <a:ext cx="4537075" cy="1452228"/>
        </a:xfrm>
        <a:prstGeom prst="trapezoid">
          <a:avLst>
            <a:gd name="adj" fmla="val 5207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MX" sz="1600" b="1" i="0" u="none" strike="noStrike" kern="1200" cap="none" normalizeH="0" baseline="0" smtClean="0">
              <a:ln>
                <a:noFill/>
              </a:ln>
              <a:solidFill>
                <a:schemeClr val="tx1"/>
              </a:solidFill>
              <a:effectLst/>
              <a:latin typeface="Arial" charset="0"/>
              <a:cs typeface="Arial" charset="0"/>
            </a:rPr>
            <a:t>1er nivel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s-MX" sz="1600" b="1" i="0" u="none" strike="noStrike" kern="1200" cap="none" normalizeH="0" baseline="0" smtClean="0">
              <a:ln>
                <a:noFill/>
              </a:ln>
              <a:solidFill>
                <a:schemeClr val="tx1"/>
              </a:solidFill>
              <a:effectLst/>
              <a:latin typeface="Arial" charset="0"/>
              <a:cs typeface="Arial" charset="0"/>
            </a:rPr>
            <a:t>85%</a:t>
          </a:r>
          <a:endParaRPr kumimoji="0" lang="es-ES" sz="1600" b="1" i="0" u="none" strike="noStrike" kern="1200" cap="none" normalizeH="0" baseline="0" smtClean="0">
            <a:ln>
              <a:noFill/>
            </a:ln>
            <a:solidFill>
              <a:schemeClr val="tx1"/>
            </a:solidFill>
            <a:effectLst/>
            <a:latin typeface="Arial" charset="0"/>
            <a:cs typeface="Arial" charset="0"/>
          </a:endParaRPr>
        </a:p>
      </dsp:txBody>
      <dsp:txXfrm>
        <a:off x="793988" y="2904457"/>
        <a:ext cx="2949098" cy="1452228"/>
      </dsp:txXfrm>
    </dsp:sp>
  </dsp:spTree>
</dsp:drawing>
</file>

<file path=ppt/diagrams/layout1.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79.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MX"/>
          </a:p>
        </p:txBody>
      </p:sp>
      <p:sp>
        <p:nvSpPr>
          <p:cNvPr id="3" name="2 Marcador de fecha"/>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A1572546-C321-4075-AF1B-6F64735E26BB}" type="datetimeFigureOut">
              <a:rPr lang="es-MX" smtClean="0"/>
              <a:t>07/10/2014</a:t>
            </a:fld>
            <a:endParaRPr lang="es-MX"/>
          </a:p>
        </p:txBody>
      </p:sp>
      <p:sp>
        <p:nvSpPr>
          <p:cNvPr id="4" name="3 Marcador de pie de página"/>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s-MX"/>
          </a:p>
        </p:txBody>
      </p:sp>
      <p:sp>
        <p:nvSpPr>
          <p:cNvPr id="5" name="4 Marcador de número de diapositiva"/>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60F620BF-75B0-4667-922A-ABF6041C2D64}" type="slidenum">
              <a:rPr lang="es-MX" smtClean="0"/>
              <a:t>‹Nº›</a:t>
            </a:fld>
            <a:endParaRPr lang="es-MX"/>
          </a:p>
        </p:txBody>
      </p:sp>
    </p:spTree>
    <p:extLst>
      <p:ext uri="{BB962C8B-B14F-4D97-AF65-F5344CB8AC3E}">
        <p14:creationId xmlns:p14="http://schemas.microsoft.com/office/powerpoint/2010/main" val="264641949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MX" dirty="0"/>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BDF7517-A878-42E2-93C3-3972E58DF2A1}" type="datetimeFigureOut">
              <a:rPr lang="es-MX" smtClean="0"/>
              <a:t>07/10/2014</a:t>
            </a:fld>
            <a:endParaRPr lang="es-MX" dirty="0"/>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MX" dirty="0"/>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MX" dirty="0"/>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A7109D9-D36B-49F8-98CE-75C3CBFDECEA}" type="slidenum">
              <a:rPr lang="es-MX" smtClean="0"/>
              <a:t>‹Nº›</a:t>
            </a:fld>
            <a:endParaRPr lang="es-MX" dirty="0"/>
          </a:p>
        </p:txBody>
      </p:sp>
    </p:spTree>
    <p:extLst>
      <p:ext uri="{BB962C8B-B14F-4D97-AF65-F5344CB8AC3E}">
        <p14:creationId xmlns:p14="http://schemas.microsoft.com/office/powerpoint/2010/main" val="32833423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MX" dirty="0"/>
          </a:p>
        </p:txBody>
      </p:sp>
      <p:sp>
        <p:nvSpPr>
          <p:cNvPr id="4" name="3 Marcador de encabezado"/>
          <p:cNvSpPr>
            <a:spLocks noGrp="1"/>
          </p:cNvSpPr>
          <p:nvPr>
            <p:ph type="hdr" sz="quarter" idx="10"/>
          </p:nvPr>
        </p:nvSpPr>
        <p:spPr/>
        <p:txBody>
          <a:bodyPr/>
          <a:lstStyle/>
          <a:p>
            <a:pPr>
              <a:defRPr/>
            </a:pPr>
            <a:r>
              <a:rPr lang="es-ES_tradnl" dirty="0" smtClean="0"/>
              <a:t>DGICADEFIS</a:t>
            </a:r>
            <a:endParaRPr lang="es-ES_tradnl" dirty="0"/>
          </a:p>
        </p:txBody>
      </p:sp>
      <p:sp>
        <p:nvSpPr>
          <p:cNvPr id="5" name="4 Marcador de número de diapositiva"/>
          <p:cNvSpPr>
            <a:spLocks noGrp="1"/>
          </p:cNvSpPr>
          <p:nvPr>
            <p:ph type="sldNum" sz="quarter" idx="11"/>
          </p:nvPr>
        </p:nvSpPr>
        <p:spPr/>
        <p:txBody>
          <a:bodyPr/>
          <a:lstStyle/>
          <a:p>
            <a:pPr>
              <a:defRPr/>
            </a:pPr>
            <a:fld id="{405C1D27-C00B-41CB-ACF1-03DF7422DC46}" type="slidenum">
              <a:rPr lang="es-ES_tradnl" smtClean="0"/>
              <a:pPr>
                <a:defRPr/>
              </a:pPr>
              <a:t>2</a:t>
            </a:fld>
            <a:endParaRPr lang="es-ES_tradnl"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MX" sz="1600" dirty="0"/>
              <a:t>El  crecimiento de la población es y seguirá siendo el factor determinante de la agudización de las crisis alimentaria y nutricional, así como de muchas otras más a nivel mundial.</a:t>
            </a:r>
          </a:p>
          <a:p>
            <a:endParaRPr lang="es-MX" sz="1600" dirty="0"/>
          </a:p>
          <a:p>
            <a:r>
              <a:rPr lang="es-MX" sz="1600" dirty="0"/>
              <a:t>Este incremento se ha dado principalmente en los países en desarrollo como el nuestro. </a:t>
            </a:r>
          </a:p>
          <a:p>
            <a:endParaRPr lang="es-MX" sz="1600" dirty="0"/>
          </a:p>
          <a:p>
            <a:r>
              <a:rPr lang="es-MX" sz="1600" dirty="0"/>
              <a:t>Ya somos más de siete mil millones </a:t>
            </a:r>
            <a:r>
              <a:rPr lang="es-MX" sz="1600" dirty="0">
                <a:solidFill>
                  <a:srgbClr val="000000"/>
                </a:solidFill>
              </a:rPr>
              <a:t>de seres humanos </a:t>
            </a:r>
            <a:r>
              <a:rPr lang="es-MX" sz="1600" dirty="0"/>
              <a:t>debido a que desde 1975, cada doce años, se han agregado mil millones, tendencia que continuará en el futuro.</a:t>
            </a:r>
          </a:p>
          <a:p>
            <a:endParaRPr lang="es-MX" sz="1600" dirty="0"/>
          </a:p>
        </p:txBody>
      </p:sp>
      <p:sp>
        <p:nvSpPr>
          <p:cNvPr id="4" name="3 Marcador de número de diapositiva"/>
          <p:cNvSpPr>
            <a:spLocks noGrp="1"/>
          </p:cNvSpPr>
          <p:nvPr>
            <p:ph type="sldNum" sz="quarter" idx="10"/>
          </p:nvPr>
        </p:nvSpPr>
        <p:spPr/>
        <p:txBody>
          <a:bodyPr/>
          <a:lstStyle/>
          <a:p>
            <a:fld id="{A67DA924-3989-43ED-AB7B-BC74006A9B87}" type="slidenum">
              <a:rPr lang="es-MX" smtClean="0">
                <a:solidFill>
                  <a:prstClr val="black"/>
                </a:solidFill>
              </a:rPr>
              <a:pPr/>
              <a:t>35</a:t>
            </a:fld>
            <a:endParaRPr lang="es-MX" dirty="0">
              <a:solidFill>
                <a:prstClr val="black"/>
              </a:solidFill>
            </a:endParaRPr>
          </a:p>
        </p:txBody>
      </p:sp>
    </p:spTree>
    <p:extLst>
      <p:ext uri="{BB962C8B-B14F-4D97-AF65-F5344CB8AC3E}">
        <p14:creationId xmlns:p14="http://schemas.microsoft.com/office/powerpoint/2010/main" val="22573838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MX"/>
          </a:p>
        </p:txBody>
      </p:sp>
      <p:sp>
        <p:nvSpPr>
          <p:cNvPr id="4" name="3 Marcador de número de diapositiva"/>
          <p:cNvSpPr>
            <a:spLocks noGrp="1"/>
          </p:cNvSpPr>
          <p:nvPr>
            <p:ph type="sldNum" sz="quarter" idx="10"/>
          </p:nvPr>
        </p:nvSpPr>
        <p:spPr/>
        <p:txBody>
          <a:bodyPr/>
          <a:lstStyle/>
          <a:p>
            <a:fld id="{3A0C2DB4-4719-47BB-A89A-55B3D1B091DC}" type="slidenum">
              <a:rPr lang="es-MX" smtClean="0"/>
              <a:pPr/>
              <a:t>36</a:t>
            </a:fld>
            <a:endParaRPr lang="es-MX"/>
          </a:p>
        </p:txBody>
      </p:sp>
    </p:spTree>
    <p:extLst>
      <p:ext uri="{BB962C8B-B14F-4D97-AF65-F5344CB8AC3E}">
        <p14:creationId xmlns:p14="http://schemas.microsoft.com/office/powerpoint/2010/main" val="21813393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pitchFamily="1" charset="-128"/>
              </a:defRPr>
            </a:lvl1pPr>
            <a:lvl2pPr marL="742950" indent="-285750">
              <a:defRPr sz="2400">
                <a:solidFill>
                  <a:schemeClr val="tx1"/>
                </a:solidFill>
                <a:latin typeface="Arial" charset="0"/>
                <a:ea typeface="ＭＳ Ｐゴシック" pitchFamily="1" charset="-128"/>
              </a:defRPr>
            </a:lvl2pPr>
            <a:lvl3pPr marL="1143000" indent="-228600">
              <a:defRPr sz="2400">
                <a:solidFill>
                  <a:schemeClr val="tx1"/>
                </a:solidFill>
                <a:latin typeface="Arial" charset="0"/>
                <a:ea typeface="ＭＳ Ｐゴシック" pitchFamily="1" charset="-128"/>
              </a:defRPr>
            </a:lvl3pPr>
            <a:lvl4pPr marL="1600200" indent="-228600">
              <a:defRPr sz="2400">
                <a:solidFill>
                  <a:schemeClr val="tx1"/>
                </a:solidFill>
                <a:latin typeface="Arial" charset="0"/>
                <a:ea typeface="ＭＳ Ｐゴシック" pitchFamily="1" charset="-128"/>
              </a:defRPr>
            </a:lvl4pPr>
            <a:lvl5pPr marL="2057400" indent="-228600">
              <a:defRPr sz="2400">
                <a:solidFill>
                  <a:schemeClr val="tx1"/>
                </a:solidFill>
                <a:latin typeface="Arial" charset="0"/>
                <a:ea typeface="ＭＳ Ｐゴシック" pitchFamily="1" charset="-128"/>
              </a:defRPr>
            </a:lvl5pPr>
            <a:lvl6pPr marL="2514600" indent="-228600" eaLnBrk="0" fontAlgn="base" hangingPunct="0">
              <a:spcBef>
                <a:spcPct val="0"/>
              </a:spcBef>
              <a:spcAft>
                <a:spcPct val="0"/>
              </a:spcAft>
              <a:defRPr sz="2400">
                <a:solidFill>
                  <a:schemeClr val="tx1"/>
                </a:solidFill>
                <a:latin typeface="Arial" charset="0"/>
                <a:ea typeface="ＭＳ Ｐゴシック" pitchFamily="1" charset="-128"/>
              </a:defRPr>
            </a:lvl6pPr>
            <a:lvl7pPr marL="2971800" indent="-228600" eaLnBrk="0" fontAlgn="base" hangingPunct="0">
              <a:spcBef>
                <a:spcPct val="0"/>
              </a:spcBef>
              <a:spcAft>
                <a:spcPct val="0"/>
              </a:spcAft>
              <a:defRPr sz="2400">
                <a:solidFill>
                  <a:schemeClr val="tx1"/>
                </a:solidFill>
                <a:latin typeface="Arial" charset="0"/>
                <a:ea typeface="ＭＳ Ｐゴシック" pitchFamily="1" charset="-128"/>
              </a:defRPr>
            </a:lvl7pPr>
            <a:lvl8pPr marL="3429000" indent="-228600" eaLnBrk="0" fontAlgn="base" hangingPunct="0">
              <a:spcBef>
                <a:spcPct val="0"/>
              </a:spcBef>
              <a:spcAft>
                <a:spcPct val="0"/>
              </a:spcAft>
              <a:defRPr sz="2400">
                <a:solidFill>
                  <a:schemeClr val="tx1"/>
                </a:solidFill>
                <a:latin typeface="Arial" charset="0"/>
                <a:ea typeface="ＭＳ Ｐゴシック" pitchFamily="1" charset="-128"/>
              </a:defRPr>
            </a:lvl8pPr>
            <a:lvl9pPr marL="3886200" indent="-228600" eaLnBrk="0" fontAlgn="base" hangingPunct="0">
              <a:spcBef>
                <a:spcPct val="0"/>
              </a:spcBef>
              <a:spcAft>
                <a:spcPct val="0"/>
              </a:spcAft>
              <a:defRPr sz="2400">
                <a:solidFill>
                  <a:schemeClr val="tx1"/>
                </a:solidFill>
                <a:latin typeface="Arial" charset="0"/>
                <a:ea typeface="ＭＳ Ｐゴシック" pitchFamily="1" charset="-128"/>
              </a:defRPr>
            </a:lvl9pPr>
          </a:lstStyle>
          <a:p>
            <a:fld id="{DD323369-94D3-4BD4-B45C-068EBD57A27A}" type="slidenum">
              <a:rPr lang="en-US" sz="1200">
                <a:solidFill>
                  <a:prstClr val="black"/>
                </a:solidFill>
              </a:rPr>
              <a:pPr/>
              <a:t>37</a:t>
            </a:fld>
            <a:endParaRPr lang="en-US" sz="1200">
              <a:solidFill>
                <a:prstClr val="black"/>
              </a:solidFill>
            </a:endParaRPr>
          </a:p>
        </p:txBody>
      </p:sp>
      <p:sp>
        <p:nvSpPr>
          <p:cNvPr id="27651" name="Rectangle 2"/>
          <p:cNvSpPr>
            <a:spLocks noGrp="1" noRot="1" noChangeAspect="1" noChangeArrowheads="1" noTextEdit="1"/>
          </p:cNvSpPr>
          <p:nvPr>
            <p:ph type="sldImg"/>
          </p:nvPr>
        </p:nvSpPr>
        <p:spPr>
          <a:ln/>
        </p:spPr>
      </p:sp>
      <p:sp>
        <p:nvSpPr>
          <p:cNvPr id="2765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smtClean="0">
                <a:ea typeface="ＭＳ Ｐゴシック" pitchFamily="1" charset="-128"/>
              </a:rPr>
              <a:t>Early marriage, before the age of 18, is practiced in many parts of the world. In nine countries, at least half of women ages 20-24 have been married by age 18. And, in the poorest regions of the world, the proportion is more than 35 percent, with levels ranging from 45 percent in South Central Asia to nearly 40 percent in sub-Saharan Africa, to 25 percent in Latin America and the Caribbean.</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r>
              <a:rPr lang="es-MX" sz="1600" dirty="0"/>
              <a:t>El artista polaco Pablo  KUKSINZKI ilustra muy bien otra de las grandes inequidades en torno a la alimentación.</a:t>
            </a:r>
          </a:p>
          <a:p>
            <a:endParaRPr lang="es-MX" sz="1600" dirty="0"/>
          </a:p>
        </p:txBody>
      </p:sp>
      <p:sp>
        <p:nvSpPr>
          <p:cNvPr id="4" name="3 Marcador de número de diapositiva"/>
          <p:cNvSpPr>
            <a:spLocks noGrp="1"/>
          </p:cNvSpPr>
          <p:nvPr>
            <p:ph type="sldNum" sz="quarter" idx="10"/>
          </p:nvPr>
        </p:nvSpPr>
        <p:spPr/>
        <p:txBody>
          <a:bodyPr/>
          <a:lstStyle/>
          <a:p>
            <a:pPr>
              <a:defRPr/>
            </a:pPr>
            <a:fld id="{5C5FD52C-CF12-457C-8919-6FE8DC03B601}" type="slidenum">
              <a:rPr lang="es-ES" smtClean="0"/>
              <a:pPr>
                <a:defRPr/>
              </a:pPr>
              <a:t>38</a:t>
            </a:fld>
            <a:endParaRPr lang="es-ES"/>
          </a:p>
        </p:txBody>
      </p:sp>
    </p:spTree>
    <p:extLst>
      <p:ext uri="{BB962C8B-B14F-4D97-AF65-F5344CB8AC3E}">
        <p14:creationId xmlns:p14="http://schemas.microsoft.com/office/powerpoint/2010/main" val="24549858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MX"/>
          </a:p>
        </p:txBody>
      </p:sp>
      <p:sp>
        <p:nvSpPr>
          <p:cNvPr id="4" name="3 Marcador de número de diapositiva"/>
          <p:cNvSpPr>
            <a:spLocks noGrp="1"/>
          </p:cNvSpPr>
          <p:nvPr>
            <p:ph type="sldNum" sz="quarter" idx="10"/>
          </p:nvPr>
        </p:nvSpPr>
        <p:spPr/>
        <p:txBody>
          <a:bodyPr/>
          <a:lstStyle/>
          <a:p>
            <a:fld id="{3A0C2DB4-4719-47BB-A89A-55B3D1B091DC}" type="slidenum">
              <a:rPr lang="es-MX" smtClean="0"/>
              <a:pPr/>
              <a:t>39</a:t>
            </a:fld>
            <a:endParaRPr lang="es-MX"/>
          </a:p>
        </p:txBody>
      </p:sp>
    </p:spTree>
    <p:extLst>
      <p:ext uri="{BB962C8B-B14F-4D97-AF65-F5344CB8AC3E}">
        <p14:creationId xmlns:p14="http://schemas.microsoft.com/office/powerpoint/2010/main" val="11905007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MX" dirty="0"/>
          </a:p>
        </p:txBody>
      </p:sp>
      <p:sp>
        <p:nvSpPr>
          <p:cNvPr id="4" name="3 Marcador de número de diapositiva"/>
          <p:cNvSpPr>
            <a:spLocks noGrp="1"/>
          </p:cNvSpPr>
          <p:nvPr>
            <p:ph type="sldNum" sz="quarter" idx="10"/>
          </p:nvPr>
        </p:nvSpPr>
        <p:spPr/>
        <p:txBody>
          <a:bodyPr/>
          <a:lstStyle/>
          <a:p>
            <a:fld id="{9E1ADDBB-F167-4C14-B982-0D86C17893CE}" type="slidenum">
              <a:rPr lang="es-MX" smtClean="0"/>
              <a:t>63</a:t>
            </a:fld>
            <a:endParaRPr lang="es-MX" dirty="0"/>
          </a:p>
        </p:txBody>
      </p:sp>
    </p:spTree>
    <p:extLst>
      <p:ext uri="{BB962C8B-B14F-4D97-AF65-F5344CB8AC3E}">
        <p14:creationId xmlns:p14="http://schemas.microsoft.com/office/powerpoint/2010/main" val="96082441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MX" dirty="0"/>
          </a:p>
        </p:txBody>
      </p:sp>
      <p:sp>
        <p:nvSpPr>
          <p:cNvPr id="4" name="3 Marcador de número de diapositiva"/>
          <p:cNvSpPr>
            <a:spLocks noGrp="1"/>
          </p:cNvSpPr>
          <p:nvPr>
            <p:ph type="sldNum" sz="quarter" idx="10"/>
          </p:nvPr>
        </p:nvSpPr>
        <p:spPr/>
        <p:txBody>
          <a:bodyPr/>
          <a:lstStyle/>
          <a:p>
            <a:fld id="{402B97DA-8452-4C08-AF1D-3E396F0E03EE}" type="slidenum">
              <a:rPr lang="es-MX" smtClean="0"/>
              <a:t>68</a:t>
            </a:fld>
            <a:endParaRPr lang="es-MX"/>
          </a:p>
        </p:txBody>
      </p:sp>
    </p:spTree>
    <p:extLst>
      <p:ext uri="{BB962C8B-B14F-4D97-AF65-F5344CB8AC3E}">
        <p14:creationId xmlns:p14="http://schemas.microsoft.com/office/powerpoint/2010/main" val="14597303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54275" name="Notes Placeholder 2"/>
          <p:cNvSpPr>
            <a:spLocks noGrp="1"/>
          </p:cNvSpPr>
          <p:nvPr>
            <p:ph type="body" idx="1"/>
          </p:nvPr>
        </p:nvSpPr>
        <p:spPr>
          <a:noFill/>
        </p:spPr>
        <p:txBody>
          <a:bodyPr/>
          <a:lstStyle/>
          <a:p>
            <a:endParaRPr lang="en-GB" altLang="es-MX" smtClean="0">
              <a:latin typeface="Arial" pitchFamily="34" charset="0"/>
              <a:cs typeface="Arial" pitchFamily="34" charset="0"/>
            </a:endParaRPr>
          </a:p>
        </p:txBody>
      </p:sp>
      <p:sp>
        <p:nvSpPr>
          <p:cNvPr id="54276" name="Slide Number Placeholder 3"/>
          <p:cNvSpPr>
            <a:spLocks noGrp="1"/>
          </p:cNvSpPr>
          <p:nvPr>
            <p:ph type="sldNum" sz="quarter" idx="5"/>
          </p:nvPr>
        </p:nvSpPr>
        <p:spPr>
          <a:noFill/>
        </p:spPr>
        <p:txBody>
          <a:bodyPr/>
          <a:lstStyle>
            <a:lvl1pPr eaLnBrk="0" hangingPunct="0">
              <a:defRPr>
                <a:solidFill>
                  <a:schemeClr val="tx1"/>
                </a:solidFill>
                <a:latin typeface="Arial" pitchFamily="34" charset="0"/>
                <a:ea typeface="MS PGothic" pitchFamily="34" charset="-128"/>
              </a:defRPr>
            </a:lvl1pPr>
            <a:lvl2pPr marL="742950" indent="-285750" eaLnBrk="0" hangingPunct="0">
              <a:defRPr>
                <a:solidFill>
                  <a:schemeClr val="tx1"/>
                </a:solidFill>
                <a:latin typeface="Arial" pitchFamily="34" charset="0"/>
                <a:ea typeface="MS PGothic" pitchFamily="34" charset="-128"/>
              </a:defRPr>
            </a:lvl2pPr>
            <a:lvl3pPr marL="1143000" indent="-228600" eaLnBrk="0" hangingPunct="0">
              <a:defRPr>
                <a:solidFill>
                  <a:schemeClr val="tx1"/>
                </a:solidFill>
                <a:latin typeface="Arial" pitchFamily="34" charset="0"/>
                <a:ea typeface="MS PGothic" pitchFamily="34" charset="-128"/>
              </a:defRPr>
            </a:lvl3pPr>
            <a:lvl4pPr marL="1600200" indent="-228600" eaLnBrk="0" hangingPunct="0">
              <a:defRPr>
                <a:solidFill>
                  <a:schemeClr val="tx1"/>
                </a:solidFill>
                <a:latin typeface="Arial" pitchFamily="34" charset="0"/>
                <a:ea typeface="MS PGothic" pitchFamily="34" charset="-128"/>
              </a:defRPr>
            </a:lvl4pPr>
            <a:lvl5pPr marL="2057400" indent="-228600" eaLnBrk="0" hangingPunct="0">
              <a:defRPr>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Arial" pitchFamily="34" charset="0"/>
                <a:ea typeface="MS PGothic" pitchFamily="34" charset="-128"/>
              </a:defRPr>
            </a:lvl9pPr>
          </a:lstStyle>
          <a:p>
            <a:pPr eaLnBrk="1" hangingPunct="1"/>
            <a:fld id="{5E4A6BCA-F3D4-4528-B2D7-D675BEA073CB}" type="slidenum">
              <a:rPr lang="en-US" altLang="es-MX"/>
              <a:pPr eaLnBrk="1" hangingPunct="1"/>
              <a:t>69</a:t>
            </a:fld>
            <a:endParaRPr lang="en-US" altLang="es-MX"/>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8003" name="2 Marcador de notas"/>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s-MX" altLang="es-MX" smtClean="0"/>
          </a:p>
        </p:txBody>
      </p:sp>
      <p:sp>
        <p:nvSpPr>
          <p:cNvPr id="128004" name="3 Marcador de número de diapositiva"/>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sz="2400">
                <a:solidFill>
                  <a:schemeClr val="tx1"/>
                </a:solidFill>
                <a:latin typeface="Verdana" pitchFamily="34" charset="0"/>
              </a:defRPr>
            </a:lvl1pPr>
            <a:lvl2pPr marL="742950" indent="-285750" eaLnBrk="0" hangingPunct="0">
              <a:defRPr sz="2400">
                <a:solidFill>
                  <a:schemeClr val="tx1"/>
                </a:solidFill>
                <a:latin typeface="Verdana" pitchFamily="34" charset="0"/>
              </a:defRPr>
            </a:lvl2pPr>
            <a:lvl3pPr marL="1143000" indent="-228600" eaLnBrk="0" hangingPunct="0">
              <a:defRPr sz="2400">
                <a:solidFill>
                  <a:schemeClr val="tx1"/>
                </a:solidFill>
                <a:latin typeface="Verdana" pitchFamily="34" charset="0"/>
              </a:defRPr>
            </a:lvl3pPr>
            <a:lvl4pPr marL="1600200" indent="-228600" eaLnBrk="0" hangingPunct="0">
              <a:defRPr sz="2400">
                <a:solidFill>
                  <a:schemeClr val="tx1"/>
                </a:solidFill>
                <a:latin typeface="Verdana" pitchFamily="34" charset="0"/>
              </a:defRPr>
            </a:lvl4pPr>
            <a:lvl5pPr marL="2057400" indent="-228600" eaLnBrk="0" hangingPunct="0">
              <a:defRPr sz="2400">
                <a:solidFill>
                  <a:schemeClr val="tx1"/>
                </a:solidFill>
                <a:latin typeface="Verdana" pitchFamily="34" charset="0"/>
              </a:defRPr>
            </a:lvl5pPr>
            <a:lvl6pPr marL="2514600" indent="-228600" eaLnBrk="0" fontAlgn="base" hangingPunct="0">
              <a:spcBef>
                <a:spcPct val="0"/>
              </a:spcBef>
              <a:spcAft>
                <a:spcPct val="0"/>
              </a:spcAft>
              <a:defRPr sz="2400">
                <a:solidFill>
                  <a:schemeClr val="tx1"/>
                </a:solidFill>
                <a:latin typeface="Verdana" pitchFamily="34" charset="0"/>
              </a:defRPr>
            </a:lvl6pPr>
            <a:lvl7pPr marL="2971800" indent="-228600" eaLnBrk="0" fontAlgn="base" hangingPunct="0">
              <a:spcBef>
                <a:spcPct val="0"/>
              </a:spcBef>
              <a:spcAft>
                <a:spcPct val="0"/>
              </a:spcAft>
              <a:defRPr sz="2400">
                <a:solidFill>
                  <a:schemeClr val="tx1"/>
                </a:solidFill>
                <a:latin typeface="Verdana" pitchFamily="34" charset="0"/>
              </a:defRPr>
            </a:lvl7pPr>
            <a:lvl8pPr marL="3429000" indent="-228600" eaLnBrk="0" fontAlgn="base" hangingPunct="0">
              <a:spcBef>
                <a:spcPct val="0"/>
              </a:spcBef>
              <a:spcAft>
                <a:spcPct val="0"/>
              </a:spcAft>
              <a:defRPr sz="2400">
                <a:solidFill>
                  <a:schemeClr val="tx1"/>
                </a:solidFill>
                <a:latin typeface="Verdana" pitchFamily="34" charset="0"/>
              </a:defRPr>
            </a:lvl8pPr>
            <a:lvl9pPr marL="3886200" indent="-228600" eaLnBrk="0" fontAlgn="base" hangingPunct="0">
              <a:spcBef>
                <a:spcPct val="0"/>
              </a:spcBef>
              <a:spcAft>
                <a:spcPct val="0"/>
              </a:spcAft>
              <a:defRPr sz="2400">
                <a:solidFill>
                  <a:schemeClr val="tx1"/>
                </a:solidFill>
                <a:latin typeface="Verdana" pitchFamily="34" charset="0"/>
              </a:defRPr>
            </a:lvl9pPr>
          </a:lstStyle>
          <a:p>
            <a:pPr eaLnBrk="1" hangingPunct="1"/>
            <a:fld id="{0D4FB11F-9FC4-405D-9981-1DCCF351CDA6}" type="slidenum">
              <a:rPr lang="es-MX" altLang="es-MX" sz="1200">
                <a:solidFill>
                  <a:prstClr val="black"/>
                </a:solidFill>
              </a:rPr>
              <a:pPr eaLnBrk="1" hangingPunct="1"/>
              <a:t>70</a:t>
            </a:fld>
            <a:endParaRPr lang="es-MX" altLang="es-MX" sz="1200">
              <a:solidFill>
                <a:prstClr val="black"/>
              </a:solidFil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074" name="Rectangle 2"/>
          <p:cNvSpPr>
            <a:spLocks noGrp="1" noRot="1" noChangeAspect="1" noChangeArrowheads="1" noTextEdit="1"/>
          </p:cNvSpPr>
          <p:nvPr>
            <p:ph type="sldImg"/>
          </p:nvPr>
        </p:nvSpPr>
        <p:spPr>
          <a:ln/>
        </p:spPr>
      </p:sp>
      <p:sp>
        <p:nvSpPr>
          <p:cNvPr id="1027075" name="Rectangle 3"/>
          <p:cNvSpPr>
            <a:spLocks noGrp="1" noChangeArrowheads="1"/>
          </p:cNvSpPr>
          <p:nvPr>
            <p:ph type="body" idx="1"/>
          </p:nvPr>
        </p:nvSpPr>
        <p:spPr/>
        <p:txBody>
          <a:bodyPr/>
          <a:lstStyle/>
          <a:p>
            <a:endParaRPr lang="es-MX"/>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AB94680-A549-433A-B295-280A890C9067}" type="slidenum">
              <a:rPr lang="en-US" altLang="es-MX"/>
              <a:pPr/>
              <a:t>5</a:t>
            </a:fld>
            <a:endParaRPr lang="en-US" altLang="es-MX"/>
          </a:p>
        </p:txBody>
      </p:sp>
      <p:sp>
        <p:nvSpPr>
          <p:cNvPr id="417794" name="Rectangle 2"/>
          <p:cNvSpPr>
            <a:spLocks noGrp="1" noRot="1" noChangeAspect="1" noChangeArrowheads="1" noTextEdit="1"/>
          </p:cNvSpPr>
          <p:nvPr>
            <p:ph type="sldImg"/>
          </p:nvPr>
        </p:nvSpPr>
        <p:spPr>
          <a:ln/>
        </p:spPr>
      </p:sp>
      <p:sp>
        <p:nvSpPr>
          <p:cNvPr id="417795" name="Rectangle 3"/>
          <p:cNvSpPr>
            <a:spLocks noGrp="1" noChangeArrowheads="1"/>
          </p:cNvSpPr>
          <p:nvPr>
            <p:ph type="body" idx="1"/>
          </p:nvPr>
        </p:nvSpPr>
        <p:spPr/>
        <p:txBody>
          <a:bodyPr/>
          <a:lstStyle/>
          <a:p>
            <a:endParaRPr lang="en-GB" altLang="es-MX"/>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7074" name="Rectangle 2"/>
          <p:cNvSpPr>
            <a:spLocks noGrp="1" noRot="1" noChangeAspect="1" noChangeArrowheads="1" noTextEdit="1"/>
          </p:cNvSpPr>
          <p:nvPr>
            <p:ph type="sldImg"/>
          </p:nvPr>
        </p:nvSpPr>
        <p:spPr>
          <a:ln/>
        </p:spPr>
      </p:sp>
      <p:sp>
        <p:nvSpPr>
          <p:cNvPr id="1027075" name="Rectangle 3"/>
          <p:cNvSpPr>
            <a:spLocks noGrp="1" noChangeArrowheads="1"/>
          </p:cNvSpPr>
          <p:nvPr>
            <p:ph type="body" idx="1"/>
          </p:nvPr>
        </p:nvSpPr>
        <p:spPr/>
        <p:txBody>
          <a:bodyPr/>
          <a:lstStyle/>
          <a:p>
            <a:endParaRPr lang="es-MX"/>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8098" name="Rectangle 2"/>
          <p:cNvSpPr>
            <a:spLocks noGrp="1" noRot="1" noChangeAspect="1" noChangeArrowheads="1" noTextEdit="1"/>
          </p:cNvSpPr>
          <p:nvPr>
            <p:ph type="sldImg"/>
          </p:nvPr>
        </p:nvSpPr>
        <p:spPr>
          <a:ln/>
        </p:spPr>
      </p:sp>
      <p:sp>
        <p:nvSpPr>
          <p:cNvPr id="1028099" name="Rectangle 3"/>
          <p:cNvSpPr>
            <a:spLocks noGrp="1" noChangeArrowheads="1"/>
          </p:cNvSpPr>
          <p:nvPr>
            <p:ph type="body" idx="1"/>
          </p:nvPr>
        </p:nvSpPr>
        <p:spPr/>
        <p:txBody>
          <a:bodyPr/>
          <a:lstStyle/>
          <a:p>
            <a:endParaRPr lang="es-MX"/>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a:xfrm>
            <a:off x="685801" y="4494370"/>
            <a:ext cx="5486400" cy="4114800"/>
          </a:xfrm>
        </p:spPr>
        <p:txBody>
          <a:bodyPr/>
          <a:lstStyle/>
          <a:p>
            <a:pPr marL="280406" indent="-280406" algn="just" defTabSz="897301">
              <a:buFont typeface="Arial" pitchFamily="34" charset="0"/>
              <a:buChar char="•"/>
              <a:defRPr/>
            </a:pPr>
            <a:endParaRPr lang="es-MX" sz="1600" dirty="0">
              <a:solidFill>
                <a:prstClr val="black"/>
              </a:solidFill>
            </a:endParaRPr>
          </a:p>
        </p:txBody>
      </p:sp>
      <p:sp>
        <p:nvSpPr>
          <p:cNvPr id="4" name="3 Marcador de número de diapositiva"/>
          <p:cNvSpPr>
            <a:spLocks noGrp="1"/>
          </p:cNvSpPr>
          <p:nvPr>
            <p:ph type="sldNum" sz="quarter" idx="10"/>
          </p:nvPr>
        </p:nvSpPr>
        <p:spPr/>
        <p:txBody>
          <a:bodyPr/>
          <a:lstStyle/>
          <a:p>
            <a:fld id="{3791C652-07F3-4C14-86C3-49CA8B885F74}" type="slidenum">
              <a:rPr lang="es-MX" smtClean="0"/>
              <a:pPr/>
              <a:t>85</a:t>
            </a:fld>
            <a:endParaRPr lang="es-MX"/>
          </a:p>
        </p:txBody>
      </p:sp>
    </p:spTree>
    <p:extLst>
      <p:ext uri="{BB962C8B-B14F-4D97-AF65-F5344CB8AC3E}">
        <p14:creationId xmlns:p14="http://schemas.microsoft.com/office/powerpoint/2010/main" val="257773137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MX" sz="1600" dirty="0"/>
          </a:p>
        </p:txBody>
      </p:sp>
      <p:sp>
        <p:nvSpPr>
          <p:cNvPr id="4" name="3 Marcador de número de diapositiva"/>
          <p:cNvSpPr>
            <a:spLocks noGrp="1"/>
          </p:cNvSpPr>
          <p:nvPr>
            <p:ph type="sldNum" sz="quarter" idx="10"/>
          </p:nvPr>
        </p:nvSpPr>
        <p:spPr/>
        <p:txBody>
          <a:bodyPr/>
          <a:lstStyle/>
          <a:p>
            <a:fld id="{3791C652-07F3-4C14-86C3-49CA8B885F74}" type="slidenum">
              <a:rPr lang="es-MX" smtClean="0"/>
              <a:pPr/>
              <a:t>86</a:t>
            </a:fld>
            <a:endParaRPr lang="es-MX"/>
          </a:p>
        </p:txBody>
      </p:sp>
    </p:spTree>
    <p:extLst>
      <p:ext uri="{BB962C8B-B14F-4D97-AF65-F5344CB8AC3E}">
        <p14:creationId xmlns:p14="http://schemas.microsoft.com/office/powerpoint/2010/main" val="44615450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MX" dirty="0"/>
          </a:p>
        </p:txBody>
      </p:sp>
      <p:sp>
        <p:nvSpPr>
          <p:cNvPr id="4" name="3 Marcador de número de diapositiva"/>
          <p:cNvSpPr>
            <a:spLocks noGrp="1"/>
          </p:cNvSpPr>
          <p:nvPr>
            <p:ph type="sldNum" sz="quarter" idx="10"/>
          </p:nvPr>
        </p:nvSpPr>
        <p:spPr/>
        <p:txBody>
          <a:bodyPr/>
          <a:lstStyle/>
          <a:p>
            <a:fld id="{9E1ADDBB-F167-4C14-B982-0D86C17893CE}" type="slidenum">
              <a:rPr lang="es-MX" smtClean="0"/>
              <a:t>94</a:t>
            </a:fld>
            <a:endParaRPr lang="es-MX" dirty="0"/>
          </a:p>
        </p:txBody>
      </p:sp>
    </p:spTree>
    <p:extLst>
      <p:ext uri="{BB962C8B-B14F-4D97-AF65-F5344CB8AC3E}">
        <p14:creationId xmlns:p14="http://schemas.microsoft.com/office/powerpoint/2010/main" val="296688642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MX" dirty="0"/>
          </a:p>
        </p:txBody>
      </p:sp>
      <p:sp>
        <p:nvSpPr>
          <p:cNvPr id="4" name="3 Marcador de número de diapositiva"/>
          <p:cNvSpPr>
            <a:spLocks noGrp="1"/>
          </p:cNvSpPr>
          <p:nvPr>
            <p:ph type="sldNum" sz="quarter" idx="10"/>
          </p:nvPr>
        </p:nvSpPr>
        <p:spPr/>
        <p:txBody>
          <a:bodyPr/>
          <a:lstStyle/>
          <a:p>
            <a:fld id="{9E1ADDBB-F167-4C14-B982-0D86C17893CE}" type="slidenum">
              <a:rPr lang="es-MX" smtClean="0"/>
              <a:t>95</a:t>
            </a:fld>
            <a:endParaRPr lang="es-MX" dirty="0"/>
          </a:p>
        </p:txBody>
      </p:sp>
    </p:spTree>
    <p:extLst>
      <p:ext uri="{BB962C8B-B14F-4D97-AF65-F5344CB8AC3E}">
        <p14:creationId xmlns:p14="http://schemas.microsoft.com/office/powerpoint/2010/main" val="332925345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MX" dirty="0"/>
          </a:p>
        </p:txBody>
      </p:sp>
      <p:sp>
        <p:nvSpPr>
          <p:cNvPr id="4" name="3 Marcador de número de diapositiva"/>
          <p:cNvSpPr>
            <a:spLocks noGrp="1"/>
          </p:cNvSpPr>
          <p:nvPr>
            <p:ph type="sldNum" sz="quarter" idx="10"/>
          </p:nvPr>
        </p:nvSpPr>
        <p:spPr/>
        <p:txBody>
          <a:bodyPr/>
          <a:lstStyle/>
          <a:p>
            <a:fld id="{157B6018-89F5-4378-85B4-8B8C4F2CAE79}" type="slidenum">
              <a:rPr lang="es-MX" smtClean="0"/>
              <a:pPr/>
              <a:t>97</a:t>
            </a:fld>
            <a:endParaRPr lang="es-MX" dirty="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MX" dirty="0"/>
          </a:p>
        </p:txBody>
      </p:sp>
      <p:sp>
        <p:nvSpPr>
          <p:cNvPr id="4" name="3 Marcador de número de diapositiva"/>
          <p:cNvSpPr>
            <a:spLocks noGrp="1"/>
          </p:cNvSpPr>
          <p:nvPr>
            <p:ph type="sldNum" sz="quarter" idx="10"/>
          </p:nvPr>
        </p:nvSpPr>
        <p:spPr/>
        <p:txBody>
          <a:bodyPr/>
          <a:lstStyle/>
          <a:p>
            <a:fld id="{9E1ADDBB-F167-4C14-B982-0D86C17893CE}" type="slidenum">
              <a:rPr lang="es-MX" smtClean="0"/>
              <a:t>99</a:t>
            </a:fld>
            <a:endParaRPr lang="es-MX" dirty="0"/>
          </a:p>
        </p:txBody>
      </p:sp>
    </p:spTree>
    <p:extLst>
      <p:ext uri="{BB962C8B-B14F-4D97-AF65-F5344CB8AC3E}">
        <p14:creationId xmlns:p14="http://schemas.microsoft.com/office/powerpoint/2010/main" val="321918114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MX" dirty="0"/>
          </a:p>
        </p:txBody>
      </p:sp>
      <p:sp>
        <p:nvSpPr>
          <p:cNvPr id="4" name="3 Marcador de número de diapositiva"/>
          <p:cNvSpPr>
            <a:spLocks noGrp="1"/>
          </p:cNvSpPr>
          <p:nvPr>
            <p:ph type="sldNum" sz="quarter" idx="10"/>
          </p:nvPr>
        </p:nvSpPr>
        <p:spPr/>
        <p:txBody>
          <a:bodyPr/>
          <a:lstStyle/>
          <a:p>
            <a:fld id="{1B6AE647-CC08-4933-9955-20AFA2E36E83}" type="slidenum">
              <a:rPr lang="es-ES" smtClean="0"/>
              <a:t>111</a:t>
            </a:fld>
            <a:endParaRPr lang="es-ES"/>
          </a:p>
        </p:txBody>
      </p:sp>
    </p:spTree>
    <p:extLst>
      <p:ext uri="{BB962C8B-B14F-4D97-AF65-F5344CB8AC3E}">
        <p14:creationId xmlns:p14="http://schemas.microsoft.com/office/powerpoint/2010/main" val="171013962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MX" dirty="0"/>
          </a:p>
        </p:txBody>
      </p:sp>
      <p:sp>
        <p:nvSpPr>
          <p:cNvPr id="4" name="3 Marcador de número de diapositiva"/>
          <p:cNvSpPr>
            <a:spLocks noGrp="1"/>
          </p:cNvSpPr>
          <p:nvPr>
            <p:ph type="sldNum" sz="quarter" idx="10"/>
          </p:nvPr>
        </p:nvSpPr>
        <p:spPr/>
        <p:txBody>
          <a:bodyPr/>
          <a:lstStyle/>
          <a:p>
            <a:fld id="{9E1ADDBB-F167-4C14-B982-0D86C17893CE}" type="slidenum">
              <a:rPr lang="es-MX" smtClean="0"/>
              <a:t>112</a:t>
            </a:fld>
            <a:endParaRPr lang="es-MX" dirty="0"/>
          </a:p>
        </p:txBody>
      </p:sp>
    </p:spTree>
    <p:extLst>
      <p:ext uri="{BB962C8B-B14F-4D97-AF65-F5344CB8AC3E}">
        <p14:creationId xmlns:p14="http://schemas.microsoft.com/office/powerpoint/2010/main" val="17778734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MX" dirty="0"/>
          </a:p>
        </p:txBody>
      </p:sp>
      <p:sp>
        <p:nvSpPr>
          <p:cNvPr id="4" name="3 Marcador de número de diapositiva"/>
          <p:cNvSpPr>
            <a:spLocks noGrp="1"/>
          </p:cNvSpPr>
          <p:nvPr>
            <p:ph type="sldNum" sz="quarter" idx="10"/>
          </p:nvPr>
        </p:nvSpPr>
        <p:spPr/>
        <p:txBody>
          <a:bodyPr/>
          <a:lstStyle/>
          <a:p>
            <a:fld id="{9E1ADDBB-F167-4C14-B982-0D86C17893CE}" type="slidenum">
              <a:rPr lang="es-MX" smtClean="0"/>
              <a:t>7</a:t>
            </a:fld>
            <a:endParaRPr lang="es-MX" dirty="0"/>
          </a:p>
        </p:txBody>
      </p:sp>
    </p:spTree>
    <p:extLst>
      <p:ext uri="{BB962C8B-B14F-4D97-AF65-F5344CB8AC3E}">
        <p14:creationId xmlns:p14="http://schemas.microsoft.com/office/powerpoint/2010/main" val="84309093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488CCCE-502F-4EC2-A780-5D81EC6899CF}" type="slidenum">
              <a:rPr lang="en-US" smtClean="0"/>
              <a:t>118</a:t>
            </a:fld>
            <a:endParaRPr lang="en-US"/>
          </a:p>
        </p:txBody>
      </p:sp>
    </p:spTree>
    <p:extLst>
      <p:ext uri="{BB962C8B-B14F-4D97-AF65-F5344CB8AC3E}">
        <p14:creationId xmlns:p14="http://schemas.microsoft.com/office/powerpoint/2010/main" val="56373834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txBox="1">
            <a:spLocks noGrp="1" noChangeArrowheads="1"/>
          </p:cNvSpPr>
          <p:nvPr/>
        </p:nvSpPr>
        <p:spPr bwMode="auto">
          <a:xfrm>
            <a:off x="3884988" y="8684773"/>
            <a:ext cx="2971431" cy="4577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28" tIns="45714" rIns="91428" bIns="45714" anchor="b"/>
          <a:lstStyle>
            <a:lvl1pPr eaLnBrk="0" hangingPunct="0">
              <a:defRPr sz="2400">
                <a:solidFill>
                  <a:schemeClr val="tx1"/>
                </a:solidFill>
                <a:latin typeface="Arial" charset="0"/>
              </a:defRPr>
            </a:lvl1pPr>
            <a:lvl2pPr marL="742950" indent="-285750" eaLnBrk="0" hangingPunct="0">
              <a:defRPr sz="2400">
                <a:solidFill>
                  <a:schemeClr val="tx1"/>
                </a:solidFill>
                <a:latin typeface="Arial" charset="0"/>
              </a:defRPr>
            </a:lvl2pPr>
            <a:lvl3pPr marL="1143000" indent="-228600" eaLnBrk="0" hangingPunct="0">
              <a:defRPr sz="2400">
                <a:solidFill>
                  <a:schemeClr val="tx1"/>
                </a:solidFill>
                <a:latin typeface="Arial" charset="0"/>
              </a:defRPr>
            </a:lvl3pPr>
            <a:lvl4pPr marL="1600200" indent="-228600" eaLnBrk="0" hangingPunct="0">
              <a:defRPr sz="2400">
                <a:solidFill>
                  <a:schemeClr val="tx1"/>
                </a:solidFill>
                <a:latin typeface="Arial" charset="0"/>
              </a:defRPr>
            </a:lvl4pPr>
            <a:lvl5pPr marL="2057400" indent="-228600" eaLnBrk="0" hangingPunct="0">
              <a:defRPr sz="2400">
                <a:solidFill>
                  <a:schemeClr val="tx1"/>
                </a:solidFill>
                <a:latin typeface="Arial" charset="0"/>
              </a:defRPr>
            </a:lvl5pPr>
            <a:lvl6pPr marL="2514600" indent="-228600" eaLnBrk="0" fontAlgn="base" hangingPunct="0">
              <a:spcBef>
                <a:spcPct val="0"/>
              </a:spcBef>
              <a:spcAft>
                <a:spcPct val="0"/>
              </a:spcAft>
              <a:defRPr sz="2400">
                <a:solidFill>
                  <a:schemeClr val="tx1"/>
                </a:solidFill>
                <a:latin typeface="Arial" charset="0"/>
              </a:defRPr>
            </a:lvl6pPr>
            <a:lvl7pPr marL="2971800" indent="-228600" eaLnBrk="0" fontAlgn="base" hangingPunct="0">
              <a:spcBef>
                <a:spcPct val="0"/>
              </a:spcBef>
              <a:spcAft>
                <a:spcPct val="0"/>
              </a:spcAft>
              <a:defRPr sz="2400">
                <a:solidFill>
                  <a:schemeClr val="tx1"/>
                </a:solidFill>
                <a:latin typeface="Arial" charset="0"/>
              </a:defRPr>
            </a:lvl7pPr>
            <a:lvl8pPr marL="3429000" indent="-228600" eaLnBrk="0" fontAlgn="base" hangingPunct="0">
              <a:spcBef>
                <a:spcPct val="0"/>
              </a:spcBef>
              <a:spcAft>
                <a:spcPct val="0"/>
              </a:spcAft>
              <a:defRPr sz="2400">
                <a:solidFill>
                  <a:schemeClr val="tx1"/>
                </a:solidFill>
                <a:latin typeface="Arial" charset="0"/>
              </a:defRPr>
            </a:lvl8pPr>
            <a:lvl9pPr marL="3886200" indent="-228600" eaLnBrk="0" fontAlgn="base" hangingPunct="0">
              <a:spcBef>
                <a:spcPct val="0"/>
              </a:spcBef>
              <a:spcAft>
                <a:spcPct val="0"/>
              </a:spcAft>
              <a:defRPr sz="2400">
                <a:solidFill>
                  <a:schemeClr val="tx1"/>
                </a:solidFill>
                <a:latin typeface="Arial" charset="0"/>
              </a:defRPr>
            </a:lvl9pPr>
          </a:lstStyle>
          <a:p>
            <a:pPr algn="r" eaLnBrk="1" hangingPunct="1"/>
            <a:fld id="{13B20A19-39F5-4372-8B3A-C40EEAD3DF90}" type="slidenum">
              <a:rPr lang="es-ES" sz="1200"/>
              <a:pPr algn="r" eaLnBrk="1" hangingPunct="1"/>
              <a:t>119</a:t>
            </a:fld>
            <a:endParaRPr lang="es-ES" sz="1200"/>
          </a:p>
        </p:txBody>
      </p:sp>
      <p:sp>
        <p:nvSpPr>
          <p:cNvPr id="34819" name="Rectangle 2"/>
          <p:cNvSpPr>
            <a:spLocks noGrp="1" noRot="1" noChangeAspect="1" noChangeArrowheads="1" noTextEdit="1"/>
          </p:cNvSpPr>
          <p:nvPr>
            <p:ph type="sldImg"/>
          </p:nvPr>
        </p:nvSpPr>
        <p:spPr>
          <a:ln/>
        </p:spPr>
      </p:sp>
      <p:sp>
        <p:nvSpPr>
          <p:cNvPr id="34820" name="Rectangle 3"/>
          <p:cNvSpPr>
            <a:spLocks noGrp="1" noChangeArrowheads="1"/>
          </p:cNvSpPr>
          <p:nvPr>
            <p:ph type="body" idx="1"/>
          </p:nvPr>
        </p:nvSpPr>
        <p:spPr>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150000"/>
              </a:lnSpc>
              <a:defRPr/>
            </a:pPr>
            <a:r>
              <a:rPr lang="es-ES" sz="1300" dirty="0">
                <a:solidFill>
                  <a:srgbClr val="FFFF00"/>
                </a:solidFill>
                <a:latin typeface="Arial" charset="0"/>
              </a:rPr>
              <a:t>LAS DETERMINATES MACRO SOCIALES MAS ESTUDIADAS SON LA ETNICIDAD (PERTENECENCIA A POBLACIÓN INDIGENA), RESIDENCIA RURAL O URBANA,NIVEL DE ESCOLARIDAD, NIVEL SOCIO-ECONÓMICO  …EXISTEN TAMBIEN DETERMINANTES  MICROSOCIALES, COMO EL NIVEL DE COMUNICACIÓN FAMILIAR, LA RELACIÓN CON LA MADRE O FIGURAS ADULTAS SIGNIFICATIVAS, Y LA PERTENECENCIA A REDES SOCIALES DE APOYO (AMIGOS, GRUPOS DEPORTIVOS , RELIGIOSOS, POLÍTICOS ETC). TODAS ESTAS  DETERMINAN LA FECUNDIDAD ADOLESCENTES   IMPACTANDO SOBRE LAS ASPIRACIONES  REPRODUCTIVAS (CUANDO Y CUANTOS) , SOBRE EL CONOCIMEINTOS Y SOBRE TODO SOBRE EL ACCESO A Y EL USO DE </a:t>
            </a:r>
            <a:r>
              <a:rPr lang="es-MX" sz="1300" dirty="0">
                <a:solidFill>
                  <a:srgbClr val="FFFF00"/>
                </a:solidFill>
                <a:latin typeface="Arial" charset="0"/>
              </a:rPr>
              <a:t>-</a:t>
            </a:r>
            <a:r>
              <a:rPr lang="es-ES" sz="1300" dirty="0">
                <a:solidFill>
                  <a:srgbClr val="FFFF00"/>
                </a:solidFill>
                <a:latin typeface="Arial" charset="0"/>
              </a:rPr>
              <a:t> LOS MÉTODOS ANTICONCEPTIVOS. </a:t>
            </a:r>
            <a:endParaRPr lang="es-MX" sz="1300" dirty="0">
              <a:latin typeface="Arial"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MX"/>
          </a:p>
        </p:txBody>
      </p:sp>
      <p:sp>
        <p:nvSpPr>
          <p:cNvPr id="4" name="3 Marcador de número de diapositiva"/>
          <p:cNvSpPr>
            <a:spLocks noGrp="1"/>
          </p:cNvSpPr>
          <p:nvPr>
            <p:ph type="sldNum" sz="quarter" idx="10"/>
          </p:nvPr>
        </p:nvSpPr>
        <p:spPr/>
        <p:txBody>
          <a:bodyPr/>
          <a:lstStyle/>
          <a:p>
            <a:fld id="{F711CB9F-FFBF-40AD-8972-B6DB5157B1B6}" type="slidenum">
              <a:rPr lang="es-MX" smtClean="0"/>
              <a:t>121</a:t>
            </a:fld>
            <a:endParaRPr lang="es-MX"/>
          </a:p>
        </p:txBody>
      </p:sp>
    </p:spTree>
    <p:extLst>
      <p:ext uri="{BB962C8B-B14F-4D97-AF65-F5344CB8AC3E}">
        <p14:creationId xmlns:p14="http://schemas.microsoft.com/office/powerpoint/2010/main" val="164515962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MX"/>
          </a:p>
        </p:txBody>
      </p:sp>
      <p:sp>
        <p:nvSpPr>
          <p:cNvPr id="4" name="3 Marcador de número de diapositiva"/>
          <p:cNvSpPr>
            <a:spLocks noGrp="1"/>
          </p:cNvSpPr>
          <p:nvPr>
            <p:ph type="sldNum" sz="quarter" idx="10"/>
          </p:nvPr>
        </p:nvSpPr>
        <p:spPr/>
        <p:txBody>
          <a:bodyPr/>
          <a:lstStyle/>
          <a:p>
            <a:fld id="{F711CB9F-FFBF-40AD-8972-B6DB5157B1B6}" type="slidenum">
              <a:rPr lang="es-MX" smtClean="0"/>
              <a:t>122</a:t>
            </a:fld>
            <a:endParaRPr lang="es-MX"/>
          </a:p>
        </p:txBody>
      </p:sp>
    </p:spTree>
    <p:extLst>
      <p:ext uri="{BB962C8B-B14F-4D97-AF65-F5344CB8AC3E}">
        <p14:creationId xmlns:p14="http://schemas.microsoft.com/office/powerpoint/2010/main" val="188330681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MX"/>
          </a:p>
        </p:txBody>
      </p:sp>
      <p:sp>
        <p:nvSpPr>
          <p:cNvPr id="4" name="3 Marcador de número de diapositiva"/>
          <p:cNvSpPr>
            <a:spLocks noGrp="1"/>
          </p:cNvSpPr>
          <p:nvPr>
            <p:ph type="sldNum" sz="quarter" idx="10"/>
          </p:nvPr>
        </p:nvSpPr>
        <p:spPr/>
        <p:txBody>
          <a:bodyPr/>
          <a:lstStyle/>
          <a:p>
            <a:fld id="{F711CB9F-FFBF-40AD-8972-B6DB5157B1B6}" type="slidenum">
              <a:rPr lang="es-MX" smtClean="0"/>
              <a:t>123</a:t>
            </a:fld>
            <a:endParaRPr lang="es-MX"/>
          </a:p>
        </p:txBody>
      </p:sp>
    </p:spTree>
    <p:extLst>
      <p:ext uri="{BB962C8B-B14F-4D97-AF65-F5344CB8AC3E}">
        <p14:creationId xmlns:p14="http://schemas.microsoft.com/office/powerpoint/2010/main" val="88015857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MX"/>
          </a:p>
        </p:txBody>
      </p:sp>
      <p:sp>
        <p:nvSpPr>
          <p:cNvPr id="4" name="3 Marcador de número de diapositiva"/>
          <p:cNvSpPr>
            <a:spLocks noGrp="1"/>
          </p:cNvSpPr>
          <p:nvPr>
            <p:ph type="sldNum" sz="quarter" idx="10"/>
          </p:nvPr>
        </p:nvSpPr>
        <p:spPr/>
        <p:txBody>
          <a:bodyPr/>
          <a:lstStyle/>
          <a:p>
            <a:fld id="{F711CB9F-FFBF-40AD-8972-B6DB5157B1B6}" type="slidenum">
              <a:rPr lang="es-MX" smtClean="0"/>
              <a:t>124</a:t>
            </a:fld>
            <a:endParaRPr lang="es-MX"/>
          </a:p>
        </p:txBody>
      </p:sp>
    </p:spTree>
    <p:extLst>
      <p:ext uri="{BB962C8B-B14F-4D97-AF65-F5344CB8AC3E}">
        <p14:creationId xmlns:p14="http://schemas.microsoft.com/office/powerpoint/2010/main" val="94489147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234"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A3A7906C-A14A-453F-B3F2-033C57A44E70}" type="slidenum">
              <a:rPr lang="es-ES" smtClean="0"/>
              <a:pPr/>
              <a:t>127</a:t>
            </a:fld>
            <a:endParaRPr lang="es-ES" smtClean="0"/>
          </a:p>
        </p:txBody>
      </p:sp>
      <p:sp>
        <p:nvSpPr>
          <p:cNvPr id="35123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51236" name="Rectangle 3"/>
          <p:cNvSpPr>
            <a:spLocks noGrp="1" noChangeArrowheads="1"/>
          </p:cNvSpPr>
          <p:nvPr>
            <p:ph type="body" idx="1"/>
          </p:nvPr>
        </p:nvSpPr>
        <p:spPr bwMode="auto">
          <a:noFill/>
        </p:spPr>
        <p:txBody>
          <a:bodyPr wrap="square" lIns="91815" tIns="45907" rIns="91815" bIns="45907" numCol="1" anchor="t" anchorCtr="0" compatLnSpc="1">
            <a:prstTxWarp prst="textNoShape">
              <a:avLst/>
            </a:prstTxWarp>
          </a:bodyPr>
          <a:lstStyle/>
          <a:p>
            <a:pPr marL="226983" indent="-226983">
              <a:spcBef>
                <a:spcPct val="0"/>
              </a:spcBef>
            </a:pPr>
            <a:endParaRPr lang="en-GB" dirty="0" smtClean="0">
              <a:latin typeface="Arial" pitchFamily="34"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MX" dirty="0"/>
          </a:p>
        </p:txBody>
      </p:sp>
      <p:sp>
        <p:nvSpPr>
          <p:cNvPr id="4" name="3 Marcador de número de diapositiva"/>
          <p:cNvSpPr>
            <a:spLocks noGrp="1"/>
          </p:cNvSpPr>
          <p:nvPr>
            <p:ph type="sldNum" sz="quarter" idx="10"/>
          </p:nvPr>
        </p:nvSpPr>
        <p:spPr/>
        <p:txBody>
          <a:bodyPr/>
          <a:lstStyle/>
          <a:p>
            <a:fld id="{9E1ADDBB-F167-4C14-B982-0D86C17893CE}" type="slidenum">
              <a:rPr lang="es-MX" smtClean="0"/>
              <a:t>133</a:t>
            </a:fld>
            <a:endParaRPr lang="es-MX" dirty="0"/>
          </a:p>
        </p:txBody>
      </p:sp>
    </p:spTree>
    <p:extLst>
      <p:ext uri="{BB962C8B-B14F-4D97-AF65-F5344CB8AC3E}">
        <p14:creationId xmlns:p14="http://schemas.microsoft.com/office/powerpoint/2010/main" val="356434300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MX" dirty="0"/>
          </a:p>
        </p:txBody>
      </p:sp>
      <p:sp>
        <p:nvSpPr>
          <p:cNvPr id="4" name="3 Marcador de número de diapositiva"/>
          <p:cNvSpPr>
            <a:spLocks noGrp="1"/>
          </p:cNvSpPr>
          <p:nvPr>
            <p:ph type="sldNum" sz="quarter" idx="10"/>
          </p:nvPr>
        </p:nvSpPr>
        <p:spPr/>
        <p:txBody>
          <a:bodyPr/>
          <a:lstStyle/>
          <a:p>
            <a:fld id="{9E1ADDBB-F167-4C14-B982-0D86C17893CE}" type="slidenum">
              <a:rPr lang="es-MX" smtClean="0"/>
              <a:t>134</a:t>
            </a:fld>
            <a:endParaRPr lang="es-MX" dirty="0"/>
          </a:p>
        </p:txBody>
      </p:sp>
    </p:spTree>
    <p:extLst>
      <p:ext uri="{BB962C8B-B14F-4D97-AF65-F5344CB8AC3E}">
        <p14:creationId xmlns:p14="http://schemas.microsoft.com/office/powerpoint/2010/main" val="198162596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MX" dirty="0"/>
          </a:p>
        </p:txBody>
      </p:sp>
      <p:sp>
        <p:nvSpPr>
          <p:cNvPr id="4" name="3 Marcador de número de diapositiva"/>
          <p:cNvSpPr>
            <a:spLocks noGrp="1"/>
          </p:cNvSpPr>
          <p:nvPr>
            <p:ph type="sldNum" sz="quarter" idx="10"/>
          </p:nvPr>
        </p:nvSpPr>
        <p:spPr/>
        <p:txBody>
          <a:bodyPr/>
          <a:lstStyle/>
          <a:p>
            <a:fld id="{9E1ADDBB-F167-4C14-B982-0D86C17893CE}" type="slidenum">
              <a:rPr lang="es-MX" smtClean="0"/>
              <a:t>135</a:t>
            </a:fld>
            <a:endParaRPr lang="es-MX" dirty="0"/>
          </a:p>
        </p:txBody>
      </p:sp>
    </p:spTree>
    <p:extLst>
      <p:ext uri="{BB962C8B-B14F-4D97-AF65-F5344CB8AC3E}">
        <p14:creationId xmlns:p14="http://schemas.microsoft.com/office/powerpoint/2010/main" val="18217259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7"/>
          <p:cNvSpPr>
            <a:spLocks noGrp="1" noChangeArrowheads="1"/>
          </p:cNvSpPr>
          <p:nvPr>
            <p:ph type="sldNum" sz="quarter" idx="5"/>
          </p:nvPr>
        </p:nvSpPr>
        <p:spPr>
          <a:noFill/>
        </p:spPr>
        <p:txBody>
          <a:bodyPr/>
          <a:lstStyle/>
          <a:p>
            <a:fld id="{67C38172-0D42-4E8E-B717-B608DF5CAE37}" type="slidenum">
              <a:rPr lang="en-US" smtClean="0">
                <a:solidFill>
                  <a:prstClr val="black"/>
                </a:solidFill>
                <a:ea typeface="ＭＳ Ｐゴシック" pitchFamily="34" charset="-128"/>
              </a:rPr>
              <a:pPr/>
              <a:t>13</a:t>
            </a:fld>
            <a:endParaRPr lang="en-US" smtClean="0">
              <a:solidFill>
                <a:prstClr val="black"/>
              </a:solidFill>
              <a:ea typeface="ＭＳ Ｐゴシック" pitchFamily="34" charset="-128"/>
            </a:endParaRPr>
          </a:p>
        </p:txBody>
      </p:sp>
      <p:sp>
        <p:nvSpPr>
          <p:cNvPr id="44034" name="Rectangle 2"/>
          <p:cNvSpPr>
            <a:spLocks noGrp="1" noRot="1" noChangeAspect="1" noChangeArrowheads="1" noTextEdit="1"/>
          </p:cNvSpPr>
          <p:nvPr>
            <p:ph type="sldImg"/>
          </p:nvPr>
        </p:nvSpPr>
        <p:spPr>
          <a:xfrm>
            <a:off x="1149350" y="687388"/>
            <a:ext cx="4567238" cy="3425825"/>
          </a:xfrm>
          <a:ln/>
        </p:spPr>
      </p:sp>
      <p:sp>
        <p:nvSpPr>
          <p:cNvPr id="44035" name="Rectangle 3"/>
          <p:cNvSpPr>
            <a:spLocks noGrp="1" noChangeArrowheads="1"/>
          </p:cNvSpPr>
          <p:nvPr>
            <p:ph type="body" idx="1"/>
          </p:nvPr>
        </p:nvSpPr>
        <p:spPr>
          <a:xfrm>
            <a:off x="686099" y="4345214"/>
            <a:ext cx="5485804" cy="4112381"/>
          </a:xfrm>
          <a:noFill/>
          <a:ln/>
        </p:spPr>
        <p:txBody>
          <a:bodyPr/>
          <a:lstStyle/>
          <a:p>
            <a:endParaRPr lang="en-US" smtClean="0">
              <a:latin typeface="Arial" charset="0"/>
              <a:ea typeface="ＭＳ Ｐゴシック" pitchFamily="34" charset="-128"/>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MX" dirty="0"/>
          </a:p>
        </p:txBody>
      </p:sp>
      <p:sp>
        <p:nvSpPr>
          <p:cNvPr id="4" name="3 Marcador de número de diapositiva"/>
          <p:cNvSpPr>
            <a:spLocks noGrp="1"/>
          </p:cNvSpPr>
          <p:nvPr>
            <p:ph type="sldNum" sz="quarter" idx="10"/>
          </p:nvPr>
        </p:nvSpPr>
        <p:spPr/>
        <p:txBody>
          <a:bodyPr/>
          <a:lstStyle/>
          <a:p>
            <a:fld id="{9E1ADDBB-F167-4C14-B982-0D86C17893CE}" type="slidenum">
              <a:rPr lang="es-MX" smtClean="0"/>
              <a:t>137</a:t>
            </a:fld>
            <a:endParaRPr lang="es-MX" dirty="0"/>
          </a:p>
        </p:txBody>
      </p:sp>
    </p:spTree>
    <p:extLst>
      <p:ext uri="{BB962C8B-B14F-4D97-AF65-F5344CB8AC3E}">
        <p14:creationId xmlns:p14="http://schemas.microsoft.com/office/powerpoint/2010/main" val="316641028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MX"/>
          </a:p>
        </p:txBody>
      </p:sp>
      <p:sp>
        <p:nvSpPr>
          <p:cNvPr id="4" name="3 Marcador de número de diapositiva"/>
          <p:cNvSpPr>
            <a:spLocks noGrp="1"/>
          </p:cNvSpPr>
          <p:nvPr>
            <p:ph type="sldNum" sz="quarter" idx="10"/>
          </p:nvPr>
        </p:nvSpPr>
        <p:spPr/>
        <p:txBody>
          <a:bodyPr/>
          <a:lstStyle/>
          <a:p>
            <a:fld id="{9E1ADDBB-F167-4C14-B982-0D86C17893CE}" type="slidenum">
              <a:rPr lang="es-MX" smtClean="0"/>
              <a:t>138</a:t>
            </a:fld>
            <a:endParaRPr lang="es-MX"/>
          </a:p>
        </p:txBody>
      </p:sp>
    </p:spTree>
    <p:extLst>
      <p:ext uri="{BB962C8B-B14F-4D97-AF65-F5344CB8AC3E}">
        <p14:creationId xmlns:p14="http://schemas.microsoft.com/office/powerpoint/2010/main" val="397055304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MX"/>
          </a:p>
        </p:txBody>
      </p:sp>
      <p:sp>
        <p:nvSpPr>
          <p:cNvPr id="4" name="3 Marcador de número de diapositiva"/>
          <p:cNvSpPr>
            <a:spLocks noGrp="1"/>
          </p:cNvSpPr>
          <p:nvPr>
            <p:ph type="sldNum" sz="quarter" idx="10"/>
          </p:nvPr>
        </p:nvSpPr>
        <p:spPr/>
        <p:txBody>
          <a:bodyPr/>
          <a:lstStyle/>
          <a:p>
            <a:fld id="{9E1ADDBB-F167-4C14-B982-0D86C17893CE}" type="slidenum">
              <a:rPr lang="es-MX" smtClean="0"/>
              <a:t>139</a:t>
            </a:fld>
            <a:endParaRPr lang="es-MX"/>
          </a:p>
        </p:txBody>
      </p:sp>
    </p:spTree>
    <p:extLst>
      <p:ext uri="{BB962C8B-B14F-4D97-AF65-F5344CB8AC3E}">
        <p14:creationId xmlns:p14="http://schemas.microsoft.com/office/powerpoint/2010/main" val="237486520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MX"/>
          </a:p>
        </p:txBody>
      </p:sp>
      <p:sp>
        <p:nvSpPr>
          <p:cNvPr id="4" name="3 Marcador de número de diapositiva"/>
          <p:cNvSpPr>
            <a:spLocks noGrp="1"/>
          </p:cNvSpPr>
          <p:nvPr>
            <p:ph type="sldNum" sz="quarter" idx="10"/>
          </p:nvPr>
        </p:nvSpPr>
        <p:spPr/>
        <p:txBody>
          <a:bodyPr/>
          <a:lstStyle/>
          <a:p>
            <a:fld id="{9E1ADDBB-F167-4C14-B982-0D86C17893CE}" type="slidenum">
              <a:rPr lang="es-MX" smtClean="0"/>
              <a:t>140</a:t>
            </a:fld>
            <a:endParaRPr lang="es-MX"/>
          </a:p>
        </p:txBody>
      </p:sp>
    </p:spTree>
    <p:extLst>
      <p:ext uri="{BB962C8B-B14F-4D97-AF65-F5344CB8AC3E}">
        <p14:creationId xmlns:p14="http://schemas.microsoft.com/office/powerpoint/2010/main" val="163371166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MX"/>
          </a:p>
        </p:txBody>
      </p:sp>
      <p:sp>
        <p:nvSpPr>
          <p:cNvPr id="4" name="3 Marcador de número de diapositiva"/>
          <p:cNvSpPr>
            <a:spLocks noGrp="1"/>
          </p:cNvSpPr>
          <p:nvPr>
            <p:ph type="sldNum" sz="quarter" idx="10"/>
          </p:nvPr>
        </p:nvSpPr>
        <p:spPr/>
        <p:txBody>
          <a:bodyPr/>
          <a:lstStyle/>
          <a:p>
            <a:fld id="{3A0C2DB4-4719-47BB-A89A-55B3D1B091DC}" type="slidenum">
              <a:rPr lang="es-MX" smtClean="0"/>
              <a:pPr/>
              <a:t>141</a:t>
            </a:fld>
            <a:endParaRPr lang="es-MX"/>
          </a:p>
        </p:txBody>
      </p:sp>
    </p:spTree>
    <p:extLst>
      <p:ext uri="{BB962C8B-B14F-4D97-AF65-F5344CB8AC3E}">
        <p14:creationId xmlns:p14="http://schemas.microsoft.com/office/powerpoint/2010/main" val="31558236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ea typeface="MS PGothic" pitchFamily="34" charset="-128"/>
              </a:defRPr>
            </a:lvl1pPr>
            <a:lvl2pPr marL="742950" indent="-285750" eaLnBrk="0" hangingPunct="0">
              <a:spcBef>
                <a:spcPct val="30000"/>
              </a:spcBef>
              <a:defRPr sz="1200">
                <a:solidFill>
                  <a:schemeClr val="tx1"/>
                </a:solidFill>
                <a:latin typeface="Arial" charset="0"/>
                <a:ea typeface="MS PGothic" pitchFamily="34" charset="-128"/>
              </a:defRPr>
            </a:lvl2pPr>
            <a:lvl3pPr marL="1143000" indent="-228600" eaLnBrk="0" hangingPunct="0">
              <a:spcBef>
                <a:spcPct val="30000"/>
              </a:spcBef>
              <a:defRPr sz="1200">
                <a:solidFill>
                  <a:schemeClr val="tx1"/>
                </a:solidFill>
                <a:latin typeface="Arial" charset="0"/>
                <a:ea typeface="MS PGothic" pitchFamily="34" charset="-128"/>
              </a:defRPr>
            </a:lvl3pPr>
            <a:lvl4pPr marL="1600200" indent="-228600" eaLnBrk="0" hangingPunct="0">
              <a:spcBef>
                <a:spcPct val="30000"/>
              </a:spcBef>
              <a:defRPr sz="1200">
                <a:solidFill>
                  <a:schemeClr val="tx1"/>
                </a:solidFill>
                <a:latin typeface="Arial" charset="0"/>
                <a:ea typeface="MS PGothic" pitchFamily="34" charset="-128"/>
              </a:defRPr>
            </a:lvl4pPr>
            <a:lvl5pPr marL="2057400" indent="-228600" eaLnBrk="0" hangingPunct="0">
              <a:spcBef>
                <a:spcPct val="30000"/>
              </a:spcBef>
              <a:defRPr sz="1200">
                <a:solidFill>
                  <a:schemeClr val="tx1"/>
                </a:solidFill>
                <a:latin typeface="Arial" charset="0"/>
                <a:ea typeface="MS PGothic" pitchFamily="34" charset="-128"/>
              </a:defRPr>
            </a:lvl5pPr>
            <a:lvl6pPr marL="2514600" indent="-228600" eaLnBrk="0" fontAlgn="base" hangingPunct="0">
              <a:spcBef>
                <a:spcPct val="30000"/>
              </a:spcBef>
              <a:spcAft>
                <a:spcPct val="0"/>
              </a:spcAft>
              <a:defRPr sz="1200">
                <a:solidFill>
                  <a:schemeClr val="tx1"/>
                </a:solidFill>
                <a:latin typeface="Arial" charset="0"/>
                <a:ea typeface="MS PGothic" pitchFamily="34" charset="-128"/>
              </a:defRPr>
            </a:lvl6pPr>
            <a:lvl7pPr marL="2971800" indent="-228600" eaLnBrk="0" fontAlgn="base" hangingPunct="0">
              <a:spcBef>
                <a:spcPct val="30000"/>
              </a:spcBef>
              <a:spcAft>
                <a:spcPct val="0"/>
              </a:spcAft>
              <a:defRPr sz="1200">
                <a:solidFill>
                  <a:schemeClr val="tx1"/>
                </a:solidFill>
                <a:latin typeface="Arial" charset="0"/>
                <a:ea typeface="MS PGothic" pitchFamily="34" charset="-128"/>
              </a:defRPr>
            </a:lvl7pPr>
            <a:lvl8pPr marL="3429000" indent="-228600" eaLnBrk="0" fontAlgn="base" hangingPunct="0">
              <a:spcBef>
                <a:spcPct val="30000"/>
              </a:spcBef>
              <a:spcAft>
                <a:spcPct val="0"/>
              </a:spcAft>
              <a:defRPr sz="1200">
                <a:solidFill>
                  <a:schemeClr val="tx1"/>
                </a:solidFill>
                <a:latin typeface="Arial" charset="0"/>
                <a:ea typeface="MS PGothic" pitchFamily="34" charset="-128"/>
              </a:defRPr>
            </a:lvl8pPr>
            <a:lvl9pPr marL="3886200" indent="-228600" eaLnBrk="0" fontAlgn="base" hangingPunct="0">
              <a:spcBef>
                <a:spcPct val="30000"/>
              </a:spcBef>
              <a:spcAft>
                <a:spcPct val="0"/>
              </a:spcAft>
              <a:defRPr sz="1200">
                <a:solidFill>
                  <a:schemeClr val="tx1"/>
                </a:solidFill>
                <a:latin typeface="Arial" charset="0"/>
                <a:ea typeface="MS PGothic" pitchFamily="34" charset="-128"/>
              </a:defRPr>
            </a:lvl9pPr>
          </a:lstStyle>
          <a:p>
            <a:pPr eaLnBrk="1" hangingPunct="1">
              <a:spcBef>
                <a:spcPct val="0"/>
              </a:spcBef>
            </a:pPr>
            <a:fld id="{FCB88614-BE77-42C9-8A84-B3AB61CCFB51}" type="slidenum">
              <a:rPr lang="es-ES" altLang="es-MX"/>
              <a:pPr eaLnBrk="1" hangingPunct="1">
                <a:spcBef>
                  <a:spcPct val="0"/>
                </a:spcBef>
              </a:pPr>
              <a:t>146</a:t>
            </a:fld>
            <a:endParaRPr lang="es-ES" altLang="es-MX"/>
          </a:p>
        </p:txBody>
      </p:sp>
      <p:sp>
        <p:nvSpPr>
          <p:cNvPr id="88067" name="Rectangle 2"/>
          <p:cNvSpPr>
            <a:spLocks noGrp="1" noRot="1" noChangeAspect="1" noChangeArrowheads="1" noTextEdit="1"/>
          </p:cNvSpPr>
          <p:nvPr>
            <p:ph type="sldImg"/>
          </p:nvPr>
        </p:nvSpPr>
        <p:spPr>
          <a:ln/>
        </p:spPr>
      </p:sp>
      <p:sp>
        <p:nvSpPr>
          <p:cNvPr id="8806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s-MX" altLang="es-MX" smtClean="0"/>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MX" dirty="0"/>
          </a:p>
        </p:txBody>
      </p:sp>
      <p:sp>
        <p:nvSpPr>
          <p:cNvPr id="4" name="3 Marcador de encabezado"/>
          <p:cNvSpPr>
            <a:spLocks noGrp="1"/>
          </p:cNvSpPr>
          <p:nvPr>
            <p:ph type="hdr" sz="quarter" idx="10"/>
          </p:nvPr>
        </p:nvSpPr>
        <p:spPr/>
        <p:txBody>
          <a:bodyPr/>
          <a:lstStyle/>
          <a:p>
            <a:pPr>
              <a:defRPr/>
            </a:pPr>
            <a:r>
              <a:rPr lang="es-ES_tradnl" dirty="0" smtClean="0"/>
              <a:t>DGICADEFIS</a:t>
            </a:r>
            <a:endParaRPr lang="es-ES_tradnl" dirty="0"/>
          </a:p>
        </p:txBody>
      </p:sp>
      <p:sp>
        <p:nvSpPr>
          <p:cNvPr id="5" name="4 Marcador de número de diapositiva"/>
          <p:cNvSpPr>
            <a:spLocks noGrp="1"/>
          </p:cNvSpPr>
          <p:nvPr>
            <p:ph type="sldNum" sz="quarter" idx="11"/>
          </p:nvPr>
        </p:nvSpPr>
        <p:spPr/>
        <p:txBody>
          <a:bodyPr/>
          <a:lstStyle/>
          <a:p>
            <a:pPr>
              <a:defRPr/>
            </a:pPr>
            <a:fld id="{405C1D27-C00B-41CB-ACF1-03DF7422DC46}" type="slidenum">
              <a:rPr lang="es-ES_tradnl" smtClean="0"/>
              <a:pPr>
                <a:defRPr/>
              </a:pPr>
              <a:t>147</a:t>
            </a:fld>
            <a:endParaRPr lang="es-ES_tradnl" dirty="0"/>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104451" name="2 Marcador de notas"/>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s-MX" dirty="0" smtClean="0">
              <a:ea typeface="MS PGothic" pitchFamily="34" charset="-128"/>
            </a:endParaRPr>
          </a:p>
        </p:txBody>
      </p:sp>
      <p:sp>
        <p:nvSpPr>
          <p:cNvPr id="65540" name="3 Marcador de número de diapositiva"/>
          <p:cNvSpPr>
            <a:spLocks noGrp="1"/>
          </p:cNvSpPr>
          <p:nvPr>
            <p:ph type="sldNum" sz="quarter" idx="5"/>
          </p:nvPr>
        </p:nvSpPr>
        <p:spPr/>
        <p:txBody>
          <a:bodyPr/>
          <a:lstStyle/>
          <a:p>
            <a:pPr defTabSz="440052">
              <a:defRPr/>
            </a:pPr>
            <a:fld id="{0D2DC41E-5AD0-450C-B3B0-F33BB79E34D7}" type="slidenum">
              <a:rPr lang="en-US" smtClean="0">
                <a:solidFill>
                  <a:srgbClr val="000000"/>
                </a:solidFill>
                <a:ea typeface="MS PGothic" pitchFamily="34" charset="-128"/>
              </a:rPr>
              <a:pPr defTabSz="440052">
                <a:defRPr/>
              </a:pPr>
              <a:t>148</a:t>
            </a:fld>
            <a:endParaRPr lang="en-US" dirty="0" smtClean="0">
              <a:solidFill>
                <a:srgbClr val="000000"/>
              </a:solidFill>
              <a:ea typeface="MS PGothic" pitchFamily="34" charset="-128"/>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1 Marcador de imagen de diapositiva"/>
          <p:cNvSpPr>
            <a:spLocks noGrp="1" noRot="1" noChangeAspect="1" noTextEdit="1"/>
          </p:cNvSpPr>
          <p:nvPr>
            <p:ph type="sldImg"/>
          </p:nvPr>
        </p:nvSpPr>
        <p:spPr>
          <a:ln/>
        </p:spPr>
      </p:sp>
      <p:sp>
        <p:nvSpPr>
          <p:cNvPr id="149507" name="2 Marcador de notas"/>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MX" altLang="es-MX" smtClean="0">
              <a:latin typeface="Arial" pitchFamily="34" charset="0"/>
            </a:endParaRPr>
          </a:p>
        </p:txBody>
      </p:sp>
      <p:sp>
        <p:nvSpPr>
          <p:cNvPr id="4" name="3 Marcador de encabezado"/>
          <p:cNvSpPr>
            <a:spLocks noGrp="1"/>
          </p:cNvSpPr>
          <p:nvPr>
            <p:ph type="hdr" sz="quarter"/>
          </p:nvPr>
        </p:nvSpPr>
        <p:spPr/>
        <p:txBody>
          <a:bodyPr/>
          <a:lstStyle/>
          <a:p>
            <a:pPr>
              <a:defRPr/>
            </a:pPr>
            <a:r>
              <a:rPr lang="es-ES_tradnl" smtClean="0"/>
              <a:t>DGICADEFIS</a:t>
            </a:r>
            <a:endParaRPr lang="es-ES_tradnl"/>
          </a:p>
        </p:txBody>
      </p:sp>
      <p:sp>
        <p:nvSpPr>
          <p:cNvPr id="149509" name="4 Marcador de número de diapositiva"/>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ahoma" pitchFamily="34" charset="0"/>
                <a:ea typeface="MS PGothic" pitchFamily="34" charset="-128"/>
              </a:defRPr>
            </a:lvl1pPr>
            <a:lvl2pPr marL="742950" indent="-285750" eaLnBrk="0" hangingPunct="0">
              <a:defRPr>
                <a:solidFill>
                  <a:schemeClr val="tx1"/>
                </a:solidFill>
                <a:latin typeface="Tahoma" pitchFamily="34" charset="0"/>
                <a:ea typeface="MS PGothic" pitchFamily="34" charset="-128"/>
              </a:defRPr>
            </a:lvl2pPr>
            <a:lvl3pPr marL="1143000" indent="-228600" eaLnBrk="0" hangingPunct="0">
              <a:defRPr>
                <a:solidFill>
                  <a:schemeClr val="tx1"/>
                </a:solidFill>
                <a:latin typeface="Tahoma" pitchFamily="34" charset="0"/>
                <a:ea typeface="MS PGothic" pitchFamily="34" charset="-128"/>
              </a:defRPr>
            </a:lvl3pPr>
            <a:lvl4pPr marL="1600200" indent="-228600" eaLnBrk="0" hangingPunct="0">
              <a:defRPr>
                <a:solidFill>
                  <a:schemeClr val="tx1"/>
                </a:solidFill>
                <a:latin typeface="Tahoma" pitchFamily="34" charset="0"/>
                <a:ea typeface="MS PGothic" pitchFamily="34" charset="-128"/>
              </a:defRPr>
            </a:lvl4pPr>
            <a:lvl5pPr marL="2057400" indent="-228600" eaLnBrk="0" hangingPunct="0">
              <a:defRPr>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Tahoma" pitchFamily="34" charset="0"/>
                <a:ea typeface="MS PGothic" pitchFamily="34" charset="-128"/>
              </a:defRPr>
            </a:lvl9pPr>
          </a:lstStyle>
          <a:p>
            <a:pPr eaLnBrk="1" hangingPunct="1">
              <a:defRPr/>
            </a:pPr>
            <a:fld id="{0E268364-E752-46A9-B662-4E35E4D2644F}" type="slidenum">
              <a:rPr lang="es-ES_tradnl" altLang="es-MX" smtClean="0">
                <a:latin typeface="Arial" pitchFamily="34" charset="0"/>
              </a:rPr>
              <a:pPr eaLnBrk="1" hangingPunct="1">
                <a:defRPr/>
              </a:pPr>
              <a:t>149</a:t>
            </a:fld>
            <a:endParaRPr lang="es-ES_tradnl" altLang="es-MX" smtClean="0">
              <a:latin typeface="Arial" pitchFamily="34"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1 Marcador de imagen de diapositiva"/>
          <p:cNvSpPr>
            <a:spLocks noGrp="1" noRot="1" noChangeAspect="1" noTextEdit="1"/>
          </p:cNvSpPr>
          <p:nvPr>
            <p:ph type="sldImg"/>
          </p:nvPr>
        </p:nvSpPr>
        <p:spPr>
          <a:ln/>
        </p:spPr>
      </p:sp>
      <p:sp>
        <p:nvSpPr>
          <p:cNvPr id="84995" name="2 Marcador de notas"/>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MX" altLang="es-MX" smtClean="0">
              <a:latin typeface="Calibri" pitchFamily="34" charset="0"/>
            </a:endParaRPr>
          </a:p>
        </p:txBody>
      </p:sp>
      <p:sp>
        <p:nvSpPr>
          <p:cNvPr id="84996" name="3 Marcador de número de diapositiva"/>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sz="1200">
                <a:solidFill>
                  <a:schemeClr val="tx1"/>
                </a:solidFill>
                <a:latin typeface="Arial" charset="0"/>
                <a:ea typeface="MS PGothic" pitchFamily="34" charset="-128"/>
              </a:defRPr>
            </a:lvl1pPr>
            <a:lvl2pPr marL="742950" indent="-285750" eaLnBrk="0" hangingPunct="0">
              <a:spcBef>
                <a:spcPct val="30000"/>
              </a:spcBef>
              <a:defRPr sz="1200">
                <a:solidFill>
                  <a:schemeClr val="tx1"/>
                </a:solidFill>
                <a:latin typeface="Arial" charset="0"/>
                <a:ea typeface="MS PGothic" pitchFamily="34" charset="-128"/>
              </a:defRPr>
            </a:lvl2pPr>
            <a:lvl3pPr marL="1143000" indent="-228600" eaLnBrk="0" hangingPunct="0">
              <a:spcBef>
                <a:spcPct val="30000"/>
              </a:spcBef>
              <a:defRPr sz="1200">
                <a:solidFill>
                  <a:schemeClr val="tx1"/>
                </a:solidFill>
                <a:latin typeface="Arial" charset="0"/>
                <a:ea typeface="MS PGothic" pitchFamily="34" charset="-128"/>
              </a:defRPr>
            </a:lvl3pPr>
            <a:lvl4pPr marL="1600200" indent="-228600" eaLnBrk="0" hangingPunct="0">
              <a:spcBef>
                <a:spcPct val="30000"/>
              </a:spcBef>
              <a:defRPr sz="1200">
                <a:solidFill>
                  <a:schemeClr val="tx1"/>
                </a:solidFill>
                <a:latin typeface="Arial" charset="0"/>
                <a:ea typeface="MS PGothic" pitchFamily="34" charset="-128"/>
              </a:defRPr>
            </a:lvl4pPr>
            <a:lvl5pPr marL="2057400" indent="-228600" eaLnBrk="0" hangingPunct="0">
              <a:spcBef>
                <a:spcPct val="30000"/>
              </a:spcBef>
              <a:defRPr sz="1200">
                <a:solidFill>
                  <a:schemeClr val="tx1"/>
                </a:solidFill>
                <a:latin typeface="Arial" charset="0"/>
                <a:ea typeface="MS PGothic" pitchFamily="34" charset="-128"/>
              </a:defRPr>
            </a:lvl5pPr>
            <a:lvl6pPr marL="2514600" indent="-228600" eaLnBrk="0" fontAlgn="base" hangingPunct="0">
              <a:spcBef>
                <a:spcPct val="30000"/>
              </a:spcBef>
              <a:spcAft>
                <a:spcPct val="0"/>
              </a:spcAft>
              <a:defRPr sz="1200">
                <a:solidFill>
                  <a:schemeClr val="tx1"/>
                </a:solidFill>
                <a:latin typeface="Arial" charset="0"/>
                <a:ea typeface="MS PGothic" pitchFamily="34" charset="-128"/>
              </a:defRPr>
            </a:lvl6pPr>
            <a:lvl7pPr marL="2971800" indent="-228600" eaLnBrk="0" fontAlgn="base" hangingPunct="0">
              <a:spcBef>
                <a:spcPct val="30000"/>
              </a:spcBef>
              <a:spcAft>
                <a:spcPct val="0"/>
              </a:spcAft>
              <a:defRPr sz="1200">
                <a:solidFill>
                  <a:schemeClr val="tx1"/>
                </a:solidFill>
                <a:latin typeface="Arial" charset="0"/>
                <a:ea typeface="MS PGothic" pitchFamily="34" charset="-128"/>
              </a:defRPr>
            </a:lvl7pPr>
            <a:lvl8pPr marL="3429000" indent="-228600" eaLnBrk="0" fontAlgn="base" hangingPunct="0">
              <a:spcBef>
                <a:spcPct val="30000"/>
              </a:spcBef>
              <a:spcAft>
                <a:spcPct val="0"/>
              </a:spcAft>
              <a:defRPr sz="1200">
                <a:solidFill>
                  <a:schemeClr val="tx1"/>
                </a:solidFill>
                <a:latin typeface="Arial" charset="0"/>
                <a:ea typeface="MS PGothic" pitchFamily="34" charset="-128"/>
              </a:defRPr>
            </a:lvl8pPr>
            <a:lvl9pPr marL="3886200" indent="-228600" eaLnBrk="0" fontAlgn="base" hangingPunct="0">
              <a:spcBef>
                <a:spcPct val="30000"/>
              </a:spcBef>
              <a:spcAft>
                <a:spcPct val="0"/>
              </a:spcAft>
              <a:defRPr sz="1200">
                <a:solidFill>
                  <a:schemeClr val="tx1"/>
                </a:solidFill>
                <a:latin typeface="Arial" charset="0"/>
                <a:ea typeface="MS PGothic" pitchFamily="34" charset="-128"/>
              </a:defRPr>
            </a:lvl9pPr>
          </a:lstStyle>
          <a:p>
            <a:pPr eaLnBrk="1" hangingPunct="1">
              <a:spcBef>
                <a:spcPct val="0"/>
              </a:spcBef>
            </a:pPr>
            <a:fld id="{D3353853-FFD6-4C14-96C3-2BE99C6A0F2E}" type="slidenum">
              <a:rPr lang="es-MX" altLang="es-MX"/>
              <a:pPr eaLnBrk="1" hangingPunct="1">
                <a:spcBef>
                  <a:spcPct val="0"/>
                </a:spcBef>
              </a:pPr>
              <a:t>150</a:t>
            </a:fld>
            <a:endParaRPr lang="es-MX" altLang="es-MX"/>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p:spPr>
        <p:txBody>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eaLnBrk="1" hangingPunct="1"/>
            <a:fld id="{3599A009-CE57-49DA-BABC-BE7CA0329F6F}" type="slidenum">
              <a:rPr lang="es-ES" altLang="es-MX" smtClean="0"/>
              <a:pPr eaLnBrk="1" hangingPunct="1"/>
              <a:t>14</a:t>
            </a:fld>
            <a:endParaRPr lang="es-ES" altLang="es-MX" smtClean="0"/>
          </a:p>
        </p:txBody>
      </p:sp>
      <p:sp>
        <p:nvSpPr>
          <p:cNvPr id="44035" name="Rectangle 2"/>
          <p:cNvSpPr>
            <a:spLocks noGrp="1" noRot="1" noChangeAspect="1" noChangeArrowheads="1" noTextEdit="1"/>
          </p:cNvSpPr>
          <p:nvPr>
            <p:ph type="sldImg"/>
          </p:nvPr>
        </p:nvSpPr>
        <p:spPr>
          <a:ln/>
        </p:spPr>
      </p:sp>
      <p:sp>
        <p:nvSpPr>
          <p:cNvPr id="44036" name="Rectangle 3"/>
          <p:cNvSpPr>
            <a:spLocks noGrp="1" noChangeArrowheads="1"/>
          </p:cNvSpPr>
          <p:nvPr>
            <p:ph type="body" idx="1"/>
          </p:nvPr>
        </p:nvSpPr>
        <p:spPr>
          <a:noFill/>
        </p:spPr>
        <p:txBody>
          <a:bodyPr/>
          <a:lstStyle/>
          <a:p>
            <a:pPr eaLnBrk="1" hangingPunct="1"/>
            <a:endParaRPr lang="en-US" altLang="es-MX" smtClean="0">
              <a:latin typeface="Arial" pitchFamily="34"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MX"/>
          </a:p>
        </p:txBody>
      </p:sp>
      <p:sp>
        <p:nvSpPr>
          <p:cNvPr id="4" name="3 Marcador de número de diapositiva"/>
          <p:cNvSpPr>
            <a:spLocks noGrp="1"/>
          </p:cNvSpPr>
          <p:nvPr>
            <p:ph type="sldNum" sz="quarter" idx="10"/>
          </p:nvPr>
        </p:nvSpPr>
        <p:spPr/>
        <p:txBody>
          <a:bodyPr/>
          <a:lstStyle/>
          <a:p>
            <a:fld id="{9E1ADDBB-F167-4C14-B982-0D86C17893CE}" type="slidenum">
              <a:rPr lang="es-MX" smtClean="0"/>
              <a:t>151</a:t>
            </a:fld>
            <a:endParaRPr lang="es-MX"/>
          </a:p>
        </p:txBody>
      </p:sp>
    </p:spTree>
    <p:extLst>
      <p:ext uri="{BB962C8B-B14F-4D97-AF65-F5344CB8AC3E}">
        <p14:creationId xmlns:p14="http://schemas.microsoft.com/office/powerpoint/2010/main" val="71414356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fld id="{1A822299-10C8-4396-8766-2E9A8FF4EFFE}" type="slidenum">
              <a:rPr lang="es-ES">
                <a:solidFill>
                  <a:prstClr val="black"/>
                </a:solidFill>
                <a:cs typeface="Arial" pitchFamily="34" charset="0"/>
              </a:rPr>
              <a:pPr/>
              <a:t>159</a:t>
            </a:fld>
            <a:endParaRPr lang="es-ES">
              <a:solidFill>
                <a:prstClr val="black"/>
              </a:solidFill>
              <a:cs typeface="Arial" pitchFamily="34" charset="0"/>
            </a:endParaRPr>
          </a:p>
        </p:txBody>
      </p:sp>
      <p:sp>
        <p:nvSpPr>
          <p:cNvPr id="13824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38244"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lnSpc>
                <a:spcPct val="90000"/>
              </a:lnSpc>
              <a:spcBef>
                <a:spcPct val="0"/>
              </a:spcBef>
            </a:pPr>
            <a:r>
              <a:rPr lang="en-US" b="1" smtClean="0"/>
              <a:t>Vision:	</a:t>
            </a:r>
          </a:p>
          <a:p>
            <a:pPr eaLnBrk="1" hangingPunct="1">
              <a:lnSpc>
                <a:spcPct val="90000"/>
              </a:lnSpc>
              <a:spcBef>
                <a:spcPct val="0"/>
              </a:spcBef>
            </a:pPr>
            <a:r>
              <a:rPr lang="en-US" smtClean="0"/>
              <a:t>The Commission will over a three and a half year period set the necessary foundations for sustained processes to support the effective integration of  knowledge on social  determinants within public health policy and practice and within the functioning of health systems at global and national levels. </a:t>
            </a:r>
          </a:p>
          <a:p>
            <a:pPr eaLnBrk="1" hangingPunct="1">
              <a:lnSpc>
                <a:spcPct val="90000"/>
              </a:lnSpc>
              <a:spcBef>
                <a:spcPct val="0"/>
              </a:spcBef>
            </a:pPr>
            <a:endParaRPr lang="en-GB" sz="900" smtClean="0"/>
          </a:p>
          <a:p>
            <a:pPr eaLnBrk="1" hangingPunct="1">
              <a:lnSpc>
                <a:spcPct val="80000"/>
              </a:lnSpc>
              <a:spcBef>
                <a:spcPct val="0"/>
              </a:spcBef>
            </a:pPr>
            <a:r>
              <a:rPr lang="en-GB" sz="900" smtClean="0"/>
              <a:t>4 tracks of the Commission that focus on developing countries:</a:t>
            </a:r>
          </a:p>
          <a:p>
            <a:pPr eaLnBrk="1" hangingPunct="1">
              <a:lnSpc>
                <a:spcPct val="80000"/>
              </a:lnSpc>
              <a:spcBef>
                <a:spcPct val="0"/>
              </a:spcBef>
            </a:pPr>
            <a:r>
              <a:rPr lang="en-GB" sz="900" smtClean="0"/>
              <a:t>1. Learning</a:t>
            </a:r>
          </a:p>
          <a:p>
            <a:pPr eaLnBrk="1" hangingPunct="1">
              <a:lnSpc>
                <a:spcPct val="80000"/>
              </a:lnSpc>
              <a:spcBef>
                <a:spcPct val="0"/>
              </a:spcBef>
            </a:pPr>
            <a:r>
              <a:rPr lang="en-GB" sz="900" smtClean="0"/>
              <a:t>2. Action</a:t>
            </a:r>
          </a:p>
          <a:p>
            <a:pPr eaLnBrk="1" hangingPunct="1">
              <a:lnSpc>
                <a:spcPct val="80000"/>
              </a:lnSpc>
              <a:spcBef>
                <a:spcPct val="0"/>
              </a:spcBef>
            </a:pPr>
            <a:r>
              <a:rPr lang="en-GB" sz="900" smtClean="0"/>
              <a:t>3. Engaging civil society/advocacy</a:t>
            </a:r>
          </a:p>
          <a:p>
            <a:pPr eaLnBrk="1" hangingPunct="1">
              <a:lnSpc>
                <a:spcPct val="80000"/>
              </a:lnSpc>
              <a:spcBef>
                <a:spcPct val="0"/>
              </a:spcBef>
            </a:pPr>
            <a:r>
              <a:rPr lang="en-GB" sz="900" smtClean="0"/>
              <a:t>4. leadership</a:t>
            </a:r>
          </a:p>
          <a:p>
            <a:pPr eaLnBrk="1" hangingPunct="1">
              <a:lnSpc>
                <a:spcPct val="80000"/>
              </a:lnSpc>
              <a:spcBef>
                <a:spcPct val="0"/>
              </a:spcBef>
            </a:pPr>
            <a:endParaRPr lang="en-GB" sz="900" smtClean="0"/>
          </a:p>
          <a:p>
            <a:pPr eaLnBrk="1" hangingPunct="1">
              <a:lnSpc>
                <a:spcPct val="80000"/>
              </a:lnSpc>
              <a:spcBef>
                <a:spcPct val="0"/>
              </a:spcBef>
            </a:pPr>
            <a:r>
              <a:rPr lang="en-GB" sz="900" smtClean="0"/>
              <a:t>In this non-linear process, each contributes toward the development and implementation of guidelines and recommendations for action at global and country levels to integrate a social determinants of health approach into the policy making process and interventions</a:t>
            </a:r>
          </a:p>
          <a:p>
            <a:pPr eaLnBrk="1" hangingPunct="1">
              <a:lnSpc>
                <a:spcPct val="80000"/>
              </a:lnSpc>
              <a:spcBef>
                <a:spcPct val="0"/>
              </a:spcBef>
            </a:pPr>
            <a:endParaRPr lang="en-GB" sz="900"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p:txBody>
          <a:bodyPr/>
          <a:lstStyle/>
          <a:p>
            <a:pPr>
              <a:defRPr/>
            </a:pPr>
            <a:fld id="{5085354D-09BA-4F72-B9E4-1E0CE981BAC7}" type="slidenum">
              <a:rPr lang="en-US" smtClean="0">
                <a:solidFill>
                  <a:srgbClr val="FFFFFF"/>
                </a:solidFill>
              </a:rPr>
              <a:pPr>
                <a:defRPr/>
              </a:pPr>
              <a:t>25</a:t>
            </a:fld>
            <a:endParaRPr lang="en-US" smtClean="0">
              <a:solidFill>
                <a:srgbClr val="FFFFFF"/>
              </a:solidFill>
            </a:endParaRPr>
          </a:p>
        </p:txBody>
      </p:sp>
      <p:sp>
        <p:nvSpPr>
          <p:cNvPr id="20480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04" name="Rectangle 3"/>
          <p:cNvSpPr>
            <a:spLocks noGrp="1" noChangeArrowheads="1"/>
          </p:cNvSpPr>
          <p:nvPr>
            <p:ph type="body" idx="1"/>
          </p:nvPr>
        </p:nvSpPr>
        <p:spPr bwMode="auto">
          <a:xfrm>
            <a:off x="914711" y="4344025"/>
            <a:ext cx="5028579" cy="41144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buFont typeface="Symbol" pitchFamily="18" charset="2"/>
              <a:buNone/>
            </a:pPr>
            <a:r>
              <a:rPr lang="en-US" altLang="es-MX" smtClean="0"/>
              <a:t>Intact forest landscapes 8,000 Years Ago</a:t>
            </a:r>
          </a:p>
          <a:p>
            <a:pPr eaLnBrk="1" hangingPunct="1">
              <a:spcBef>
                <a:spcPct val="0"/>
              </a:spcBef>
              <a:buFont typeface="Symbol" pitchFamily="18" charset="2"/>
              <a:buNone/>
            </a:pPr>
            <a:endParaRPr lang="en-US" altLang="es-MX" smtClean="0"/>
          </a:p>
          <a:p>
            <a:pPr eaLnBrk="1" hangingPunct="1">
              <a:spcBef>
                <a:spcPct val="0"/>
              </a:spcBef>
              <a:buFont typeface="Symbol" pitchFamily="18" charset="2"/>
              <a:buNone/>
            </a:pPr>
            <a:endParaRPr lang="en-US" altLang="es-MX" smtClean="0"/>
          </a:p>
          <a:p>
            <a:pPr eaLnBrk="1" hangingPunct="1">
              <a:spcBef>
                <a:spcPct val="0"/>
              </a:spcBef>
            </a:pPr>
            <a:endParaRPr lang="en-US" altLang="es-MX"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p:txBody>
          <a:bodyPr/>
          <a:lstStyle/>
          <a:p>
            <a:pPr>
              <a:defRPr/>
            </a:pPr>
            <a:fld id="{CB8C7C05-64A4-48E2-AF6A-3B2279AB2E5F}" type="slidenum">
              <a:rPr lang="en-US" smtClean="0">
                <a:solidFill>
                  <a:srgbClr val="FFFFFF"/>
                </a:solidFill>
              </a:rPr>
              <a:pPr>
                <a:defRPr/>
              </a:pPr>
              <a:t>26</a:t>
            </a:fld>
            <a:endParaRPr lang="en-US" smtClean="0">
              <a:solidFill>
                <a:srgbClr val="FFFFFF"/>
              </a:solidFill>
            </a:endParaRPr>
          </a:p>
        </p:txBody>
      </p:sp>
      <p:sp>
        <p:nvSpPr>
          <p:cNvPr id="20582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5828" name="Rectangle 3"/>
          <p:cNvSpPr>
            <a:spLocks noGrp="1" noChangeArrowheads="1"/>
          </p:cNvSpPr>
          <p:nvPr>
            <p:ph type="body" idx="1"/>
          </p:nvPr>
        </p:nvSpPr>
        <p:spPr bwMode="auto">
          <a:xfrm>
            <a:off x="914711" y="4344025"/>
            <a:ext cx="5028579" cy="4114488"/>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s-MX" smtClean="0"/>
              <a:t>Global Forest Watch PowerPoint Slide #4: Frontier Forests Today</a:t>
            </a:r>
          </a:p>
          <a:p>
            <a:pPr eaLnBrk="1" hangingPunct="1">
              <a:spcBef>
                <a:spcPct val="0"/>
              </a:spcBef>
            </a:pPr>
            <a:endParaRPr lang="en-US" altLang="es-MX" smtClean="0"/>
          </a:p>
          <a:p>
            <a:pPr eaLnBrk="1" hangingPunct="1">
              <a:spcBef>
                <a:spcPct val="0"/>
              </a:spcBef>
            </a:pPr>
            <a:r>
              <a:rPr lang="en-US" altLang="es-MX" smtClean="0"/>
              <a:t>This study found that almost ½ of the Earth</a:t>
            </a:r>
            <a:r>
              <a:rPr lang="ja-JP" altLang="en-US" smtClean="0"/>
              <a:t>’</a:t>
            </a:r>
            <a:r>
              <a:rPr lang="en-US" altLang="es-MX" smtClean="0"/>
              <a:t>s original forest cover is gone, and that only 1/5 of the original cover remains as frontier forests. – forests large enough to sustain large populations of indigenous species even when faced with natural disasters such as fire and storms.</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p:txBody>
          <a:bodyPr/>
          <a:lstStyle/>
          <a:p>
            <a:pPr>
              <a:defRPr/>
            </a:pPr>
            <a:fld id="{16175FA3-F32C-4891-A15C-52E6C9CC4C11}" type="slidenum">
              <a:rPr lang="es-ES" smtClean="0">
                <a:solidFill>
                  <a:srgbClr val="000000"/>
                </a:solidFill>
                <a:ea typeface="ＭＳ Ｐゴシック" pitchFamily="34" charset="-128"/>
                <a:cs typeface="Arial" pitchFamily="34" charset="0"/>
              </a:rPr>
              <a:pPr>
                <a:defRPr/>
              </a:pPr>
              <a:t>31</a:t>
            </a:fld>
            <a:endParaRPr lang="es-ES" smtClean="0">
              <a:solidFill>
                <a:srgbClr val="000000"/>
              </a:solidFill>
              <a:ea typeface="ＭＳ Ｐゴシック" pitchFamily="34" charset="-128"/>
              <a:cs typeface="Arial" pitchFamily="34" charset="0"/>
            </a:endParaRPr>
          </a:p>
        </p:txBody>
      </p:sp>
      <p:sp>
        <p:nvSpPr>
          <p:cNvPr id="207875"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7876"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s-MX" smtClean="0"/>
              <a:t>Demandas de energía</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MX"/>
          </a:p>
        </p:txBody>
      </p:sp>
      <p:sp>
        <p:nvSpPr>
          <p:cNvPr id="4" name="3 Marcador de número de diapositiva"/>
          <p:cNvSpPr>
            <a:spLocks noGrp="1"/>
          </p:cNvSpPr>
          <p:nvPr>
            <p:ph type="sldNum" sz="quarter" idx="10"/>
          </p:nvPr>
        </p:nvSpPr>
        <p:spPr/>
        <p:txBody>
          <a:bodyPr/>
          <a:lstStyle/>
          <a:p>
            <a:fld id="{3A0C2DB4-4719-47BB-A89A-55B3D1B091DC}" type="slidenum">
              <a:rPr lang="es-MX" smtClean="0"/>
              <a:pPr/>
              <a:t>34</a:t>
            </a:fld>
            <a:endParaRPr lang="es-MX"/>
          </a:p>
        </p:txBody>
      </p:sp>
    </p:spTree>
    <p:extLst>
      <p:ext uri="{BB962C8B-B14F-4D97-AF65-F5344CB8AC3E}">
        <p14:creationId xmlns:p14="http://schemas.microsoft.com/office/powerpoint/2010/main" val="3557641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a de título">
    <p:spTree>
      <p:nvGrpSpPr>
        <p:cNvPr id="1" name=""/>
        <p:cNvGrpSpPr/>
        <p:nvPr/>
      </p:nvGrpSpPr>
      <p:grpSpPr>
        <a:xfrm>
          <a:off x="0" y="0"/>
          <a:ext cx="0" cy="0"/>
          <a:chOff x="0" y="0"/>
          <a:chExt cx="0" cy="0"/>
        </a:xfrm>
      </p:grpSpPr>
    </p:spTree>
    <p:extLst>
      <p:ext uri="{BB962C8B-B14F-4D97-AF65-F5344CB8AC3E}">
        <p14:creationId xmlns:p14="http://schemas.microsoft.com/office/powerpoint/2010/main" val="4004554689"/>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p>
            <a:r>
              <a:rPr lang="es-ES" smtClean="0"/>
              <a:t>Haga clic para modificar el estilo de título del patrón</a:t>
            </a:r>
            <a:endParaRPr lang="es-MX"/>
          </a:p>
        </p:txBody>
      </p:sp>
      <p:sp>
        <p:nvSpPr>
          <p:cNvPr id="3" name="2 Marcador de texto vertical"/>
          <p:cNvSpPr>
            <a:spLocks noGrp="1"/>
          </p:cNvSpPr>
          <p:nvPr>
            <p:ph type="body" orient="vert" idx="1"/>
          </p:nvPr>
        </p:nvSpPr>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Rectangle 4"/>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s-ES" dirty="0">
              <a:solidFill>
                <a:srgbClr val="000000"/>
              </a:solidFill>
            </a:endParaRPr>
          </a:p>
        </p:txBody>
      </p:sp>
      <p:sp>
        <p:nvSpPr>
          <p:cNvPr id="5" name="Rectangle 5"/>
          <p:cNvSpPr>
            <a:spLocks noGrp="1" noChangeArrowheads="1"/>
          </p:cNvSpPr>
          <p:nvPr>
            <p:ph type="ftr" sz="quarter" idx="11"/>
          </p:nvPr>
        </p:nvSpPr>
        <p:spPr>
          <a:xfrm>
            <a:off x="3124200" y="6245225"/>
            <a:ext cx="2895600" cy="476250"/>
          </a:xfrm>
          <a:prstGeom prst="rect">
            <a:avLst/>
          </a:prstGeom>
          <a:ln/>
        </p:spPr>
        <p:txBody>
          <a:bodyPr/>
          <a:lstStyle>
            <a:lvl1pPr>
              <a:defRPr/>
            </a:lvl1pPr>
          </a:lstStyle>
          <a:p>
            <a:pPr>
              <a:defRPr/>
            </a:pPr>
            <a:endParaRPr lang="es-ES" dirty="0">
              <a:solidFill>
                <a:srgbClr val="000000"/>
              </a:solidFill>
            </a:endParaRPr>
          </a:p>
        </p:txBody>
      </p:sp>
      <p:sp>
        <p:nvSpPr>
          <p:cNvPr id="6" name="Rectangle 6"/>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a:defRPr/>
            </a:pPr>
            <a:fld id="{1048A804-A91E-4A16-834C-B1B1DEB2F4B4}" type="slidenum">
              <a:rPr lang="es-ES">
                <a:solidFill>
                  <a:srgbClr val="000000"/>
                </a:solidFill>
              </a:rPr>
              <a:pPr>
                <a:defRPr/>
              </a:pPr>
              <a:t>‹Nº›</a:t>
            </a:fld>
            <a:endParaRPr lang="es-ES" dirty="0">
              <a:solidFill>
                <a:srgbClr val="000000"/>
              </a:solidFill>
            </a:endParaRPr>
          </a:p>
        </p:txBody>
      </p:sp>
    </p:spTree>
    <p:extLst>
      <p:ext uri="{BB962C8B-B14F-4D97-AF65-F5344CB8AC3E}">
        <p14:creationId xmlns:p14="http://schemas.microsoft.com/office/powerpoint/2010/main" val="12445681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a:prstGeom prst="rect">
            <a:avLst/>
          </a:prstGeom>
        </p:spPr>
        <p:txBody>
          <a:bodyPr vert="eaVert"/>
          <a:lstStyle/>
          <a:p>
            <a:r>
              <a:rPr lang="es-ES" smtClean="0"/>
              <a:t>Haga clic para modificar el estilo de título del patrón</a:t>
            </a:r>
            <a:endParaRPr lang="es-MX"/>
          </a:p>
        </p:txBody>
      </p:sp>
      <p:sp>
        <p:nvSpPr>
          <p:cNvPr id="3" name="2 Marcador de texto vertical"/>
          <p:cNvSpPr>
            <a:spLocks noGrp="1"/>
          </p:cNvSpPr>
          <p:nvPr>
            <p:ph type="body" orient="vert" idx="1"/>
          </p:nvPr>
        </p:nvSpPr>
        <p:spPr>
          <a:xfrm>
            <a:off x="457200" y="274638"/>
            <a:ext cx="6019800" cy="5851525"/>
          </a:xfr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Rectangle 4"/>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s-ES" dirty="0">
              <a:solidFill>
                <a:srgbClr val="000000"/>
              </a:solidFill>
            </a:endParaRPr>
          </a:p>
        </p:txBody>
      </p:sp>
      <p:sp>
        <p:nvSpPr>
          <p:cNvPr id="5" name="Rectangle 5"/>
          <p:cNvSpPr>
            <a:spLocks noGrp="1" noChangeArrowheads="1"/>
          </p:cNvSpPr>
          <p:nvPr>
            <p:ph type="ftr" sz="quarter" idx="11"/>
          </p:nvPr>
        </p:nvSpPr>
        <p:spPr>
          <a:xfrm>
            <a:off x="3124200" y="6245225"/>
            <a:ext cx="2895600" cy="476250"/>
          </a:xfrm>
          <a:prstGeom prst="rect">
            <a:avLst/>
          </a:prstGeom>
          <a:ln/>
        </p:spPr>
        <p:txBody>
          <a:bodyPr/>
          <a:lstStyle>
            <a:lvl1pPr>
              <a:defRPr/>
            </a:lvl1pPr>
          </a:lstStyle>
          <a:p>
            <a:pPr>
              <a:defRPr/>
            </a:pPr>
            <a:endParaRPr lang="es-ES" dirty="0">
              <a:solidFill>
                <a:srgbClr val="000000"/>
              </a:solidFill>
            </a:endParaRPr>
          </a:p>
        </p:txBody>
      </p:sp>
      <p:sp>
        <p:nvSpPr>
          <p:cNvPr id="6" name="Rectangle 6"/>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a:defRPr/>
            </a:pPr>
            <a:fld id="{12B8C04C-E98E-416A-B568-8171CDAAEAD8}" type="slidenum">
              <a:rPr lang="es-ES">
                <a:solidFill>
                  <a:srgbClr val="000000"/>
                </a:solidFill>
              </a:rPr>
              <a:pPr>
                <a:defRPr/>
              </a:pPr>
              <a:t>‹Nº›</a:t>
            </a:fld>
            <a:endParaRPr lang="es-ES" dirty="0">
              <a:solidFill>
                <a:srgbClr val="000000"/>
              </a:solidFill>
            </a:endParaRPr>
          </a:p>
        </p:txBody>
      </p:sp>
    </p:spTree>
    <p:extLst>
      <p:ext uri="{BB962C8B-B14F-4D97-AF65-F5344CB8AC3E}">
        <p14:creationId xmlns:p14="http://schemas.microsoft.com/office/powerpoint/2010/main" val="29577970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ido">
    <p:spTree>
      <p:nvGrpSpPr>
        <p:cNvPr id="1" name=""/>
        <p:cNvGrpSpPr/>
        <p:nvPr/>
      </p:nvGrpSpPr>
      <p:grpSpPr>
        <a:xfrm>
          <a:off x="0" y="0"/>
          <a:ext cx="0" cy="0"/>
          <a:chOff x="0" y="0"/>
          <a:chExt cx="0" cy="0"/>
        </a:xfrm>
      </p:grpSpPr>
      <p:sp>
        <p:nvSpPr>
          <p:cNvPr id="2" name="1 Marcador de contenido"/>
          <p:cNvSpPr>
            <a:spLocks noGrp="1"/>
          </p:cNvSpPr>
          <p:nvPr>
            <p:ph/>
          </p:nvPr>
        </p:nvSpPr>
        <p:spPr>
          <a:xfrm>
            <a:off x="457200" y="704852"/>
            <a:ext cx="8229600" cy="5619750"/>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3" name="2 Marcador de fecha"/>
          <p:cNvSpPr>
            <a:spLocks noGrp="1"/>
          </p:cNvSpPr>
          <p:nvPr>
            <p:ph type="dt" sz="half" idx="10"/>
          </p:nvPr>
        </p:nvSpPr>
        <p:spPr>
          <a:xfrm>
            <a:off x="457200" y="6245225"/>
            <a:ext cx="2133600" cy="476250"/>
          </a:xfrm>
          <a:prstGeom prst="rect">
            <a:avLst/>
          </a:prstGeom>
        </p:spPr>
        <p:txBody>
          <a:bodyPr/>
          <a:lstStyle>
            <a:lvl1pPr>
              <a:defRPr/>
            </a:lvl1pPr>
          </a:lstStyle>
          <a:p>
            <a:pPr>
              <a:defRPr/>
            </a:pPr>
            <a:endParaRPr lang="es-ES_tradnl" dirty="0">
              <a:solidFill>
                <a:srgbClr val="000000"/>
              </a:solidFill>
            </a:endParaRPr>
          </a:p>
        </p:txBody>
      </p:sp>
      <p:sp>
        <p:nvSpPr>
          <p:cNvPr id="4" name="3 Marcador de pie de página"/>
          <p:cNvSpPr>
            <a:spLocks noGrp="1"/>
          </p:cNvSpPr>
          <p:nvPr>
            <p:ph type="ftr" sz="quarter" idx="11"/>
          </p:nvPr>
        </p:nvSpPr>
        <p:spPr>
          <a:xfrm>
            <a:off x="3124200" y="6245225"/>
            <a:ext cx="2895600" cy="476250"/>
          </a:xfrm>
          <a:prstGeom prst="rect">
            <a:avLst/>
          </a:prstGeom>
        </p:spPr>
        <p:txBody>
          <a:bodyPr/>
          <a:lstStyle>
            <a:lvl1pPr>
              <a:defRPr/>
            </a:lvl1pPr>
          </a:lstStyle>
          <a:p>
            <a:pPr>
              <a:defRPr/>
            </a:pPr>
            <a:endParaRPr lang="es-ES_tradnl" dirty="0">
              <a:solidFill>
                <a:srgbClr val="000000"/>
              </a:solidFill>
            </a:endParaRPr>
          </a:p>
        </p:txBody>
      </p:sp>
      <p:sp>
        <p:nvSpPr>
          <p:cNvPr id="5" name="4 Marcador de número de diapositiva"/>
          <p:cNvSpPr>
            <a:spLocks noGrp="1"/>
          </p:cNvSpPr>
          <p:nvPr>
            <p:ph type="sldNum" sz="quarter" idx="12"/>
          </p:nvPr>
        </p:nvSpPr>
        <p:spPr>
          <a:xfrm>
            <a:off x="6553200" y="6245225"/>
            <a:ext cx="2133600" cy="476250"/>
          </a:xfrm>
          <a:prstGeom prst="rect">
            <a:avLst/>
          </a:prstGeom>
        </p:spPr>
        <p:txBody>
          <a:bodyPr/>
          <a:lstStyle>
            <a:lvl1pPr>
              <a:defRPr/>
            </a:lvl1pPr>
          </a:lstStyle>
          <a:p>
            <a:pPr>
              <a:defRPr/>
            </a:pPr>
            <a:fld id="{AAF9E6BC-E37D-49C8-A7EF-12B4E08A7C3C}" type="slidenum">
              <a:rPr lang="es-ES_tradnl">
                <a:solidFill>
                  <a:srgbClr val="000000"/>
                </a:solidFill>
              </a:rPr>
              <a:pPr>
                <a:defRPr/>
              </a:pPr>
              <a:t>‹Nº›</a:t>
            </a:fld>
            <a:endParaRPr lang="es-ES_tradnl" dirty="0">
              <a:solidFill>
                <a:srgbClr val="000000"/>
              </a:solidFill>
            </a:endParaRPr>
          </a:p>
        </p:txBody>
      </p:sp>
    </p:spTree>
    <p:extLst>
      <p:ext uri="{BB962C8B-B14F-4D97-AF65-F5344CB8AC3E}">
        <p14:creationId xmlns:p14="http://schemas.microsoft.com/office/powerpoint/2010/main" val="174071256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bl">
  <p:cSld name="Título y tabla">
    <p:spTree>
      <p:nvGrpSpPr>
        <p:cNvPr id="1" name=""/>
        <p:cNvGrpSpPr/>
        <p:nvPr/>
      </p:nvGrpSpPr>
      <p:grpSpPr>
        <a:xfrm>
          <a:off x="0" y="0"/>
          <a:ext cx="0" cy="0"/>
          <a:chOff x="0" y="0"/>
          <a:chExt cx="0" cy="0"/>
        </a:xfrm>
      </p:grpSpPr>
      <p:sp>
        <p:nvSpPr>
          <p:cNvPr id="2" name="1 Título"/>
          <p:cNvSpPr>
            <a:spLocks noGrp="1"/>
          </p:cNvSpPr>
          <p:nvPr>
            <p:ph type="title"/>
          </p:nvPr>
        </p:nvSpPr>
        <p:spPr>
          <a:xfrm>
            <a:off x="1370013" y="301625"/>
            <a:ext cx="7313612" cy="1143000"/>
          </a:xfrm>
          <a:prstGeom prst="rect">
            <a:avLst/>
          </a:prstGeom>
        </p:spPr>
        <p:txBody>
          <a:bodyPr/>
          <a:lstStyle/>
          <a:p>
            <a:r>
              <a:rPr lang="es-ES" smtClean="0"/>
              <a:t>Haga clic para modificar el estilo de título del patrón</a:t>
            </a:r>
            <a:endParaRPr lang="es-MX"/>
          </a:p>
        </p:txBody>
      </p:sp>
      <p:sp>
        <p:nvSpPr>
          <p:cNvPr id="3" name="2 Marcador de tabla"/>
          <p:cNvSpPr>
            <a:spLocks noGrp="1"/>
          </p:cNvSpPr>
          <p:nvPr>
            <p:ph type="tbl" idx="1"/>
          </p:nvPr>
        </p:nvSpPr>
        <p:spPr>
          <a:xfrm>
            <a:off x="1370013" y="1827213"/>
            <a:ext cx="7313612" cy="4114800"/>
          </a:xfrm>
        </p:spPr>
        <p:txBody>
          <a:bodyPr/>
          <a:lstStyle/>
          <a:p>
            <a:pPr lvl="0"/>
            <a:endParaRPr lang="es-MX" noProof="0" dirty="0" smtClean="0"/>
          </a:p>
        </p:txBody>
      </p:sp>
      <p:sp>
        <p:nvSpPr>
          <p:cNvPr id="4" name="Rectangle 8"/>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s-ES" dirty="0">
              <a:solidFill>
                <a:srgbClr val="000000"/>
              </a:solidFill>
            </a:endParaRPr>
          </a:p>
        </p:txBody>
      </p:sp>
      <p:sp>
        <p:nvSpPr>
          <p:cNvPr id="5" name="Rectangle 9"/>
          <p:cNvSpPr>
            <a:spLocks noGrp="1" noChangeArrowheads="1"/>
          </p:cNvSpPr>
          <p:nvPr>
            <p:ph type="ftr" sz="quarter" idx="11"/>
          </p:nvPr>
        </p:nvSpPr>
        <p:spPr>
          <a:xfrm>
            <a:off x="3124200" y="6245225"/>
            <a:ext cx="2895600" cy="476250"/>
          </a:xfrm>
          <a:prstGeom prst="rect">
            <a:avLst/>
          </a:prstGeom>
          <a:ln/>
        </p:spPr>
        <p:txBody>
          <a:bodyPr/>
          <a:lstStyle>
            <a:lvl1pPr>
              <a:defRPr/>
            </a:lvl1pPr>
          </a:lstStyle>
          <a:p>
            <a:pPr>
              <a:defRPr/>
            </a:pPr>
            <a:endParaRPr lang="es-ES" dirty="0">
              <a:solidFill>
                <a:srgbClr val="000000"/>
              </a:solidFill>
            </a:endParaRPr>
          </a:p>
        </p:txBody>
      </p:sp>
      <p:sp>
        <p:nvSpPr>
          <p:cNvPr id="6" name="Rectangle 10"/>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a:defRPr/>
            </a:pPr>
            <a:fld id="{62311E86-E1BE-45C8-B488-4CCB443DC9CC}" type="slidenum">
              <a:rPr lang="es-ES">
                <a:solidFill>
                  <a:srgbClr val="000000"/>
                </a:solidFill>
              </a:rPr>
              <a:pPr>
                <a:defRPr/>
              </a:pPr>
              <a:t>‹Nº›</a:t>
            </a:fld>
            <a:endParaRPr lang="es-ES" dirty="0">
              <a:solidFill>
                <a:srgbClr val="000000"/>
              </a:solidFill>
            </a:endParaRPr>
          </a:p>
        </p:txBody>
      </p:sp>
    </p:spTree>
    <p:extLst>
      <p:ext uri="{BB962C8B-B14F-4D97-AF65-F5344CB8AC3E}">
        <p14:creationId xmlns:p14="http://schemas.microsoft.com/office/powerpoint/2010/main" val="248086598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_Diapositiva de título">
    <p:bg>
      <p:bgRef idx="1001">
        <a:schemeClr val="bg1"/>
      </p:bgRef>
    </p:bg>
    <p:spTree>
      <p:nvGrpSpPr>
        <p:cNvPr id="1" name=""/>
        <p:cNvGrpSpPr/>
        <p:nvPr/>
      </p:nvGrpSpPr>
      <p:grpSpPr>
        <a:xfrm>
          <a:off x="0" y="0"/>
          <a:ext cx="0" cy="0"/>
          <a:chOff x="0" y="0"/>
          <a:chExt cx="0" cy="0"/>
        </a:xfrm>
      </p:grpSpPr>
      <p:cxnSp>
        <p:nvCxnSpPr>
          <p:cNvPr id="4" name="3 Conector recto"/>
          <p:cNvCxnSpPr/>
          <p:nvPr userDrawn="1"/>
        </p:nvCxnSpPr>
        <p:spPr>
          <a:xfrm>
            <a:off x="395289" y="1052513"/>
            <a:ext cx="8424863" cy="0"/>
          </a:xfrm>
          <a:prstGeom prst="line">
            <a:avLst/>
          </a:prstGeom>
          <a:ln w="190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10789825"/>
      </p:ext>
    </p:extLst>
  </p:cSld>
  <p:clrMapOvr>
    <a:overrideClrMapping bg1="lt1" tx1="dk1" bg2="lt2" tx2="dk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chart">
  <p:cSld name="Título y gráfic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p>
            <a:r>
              <a:rPr lang="es-ES" smtClean="0"/>
              <a:t>Haga clic para modificar el estilo de título del patrón</a:t>
            </a:r>
            <a:endParaRPr lang="es-MX"/>
          </a:p>
        </p:txBody>
      </p:sp>
      <p:sp>
        <p:nvSpPr>
          <p:cNvPr id="3" name="2 Marcador de gráfico"/>
          <p:cNvSpPr>
            <a:spLocks noGrp="1"/>
          </p:cNvSpPr>
          <p:nvPr>
            <p:ph type="chart" idx="1"/>
          </p:nvPr>
        </p:nvSpPr>
        <p:spPr>
          <a:xfrm>
            <a:off x="457200" y="1600200"/>
            <a:ext cx="8229600" cy="4525963"/>
          </a:xfrm>
        </p:spPr>
        <p:txBody>
          <a:bodyPr/>
          <a:lstStyle/>
          <a:p>
            <a:pPr lvl="0"/>
            <a:endParaRPr lang="es-MX" noProof="0" dirty="0"/>
          </a:p>
        </p:txBody>
      </p:sp>
      <p:sp>
        <p:nvSpPr>
          <p:cNvPr id="4" name="Rectangle 4"/>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s-ES" dirty="0">
              <a:solidFill>
                <a:srgbClr val="000000"/>
              </a:solidFill>
            </a:endParaRPr>
          </a:p>
        </p:txBody>
      </p:sp>
      <p:sp>
        <p:nvSpPr>
          <p:cNvPr id="5" name="Rectangle 5"/>
          <p:cNvSpPr>
            <a:spLocks noGrp="1" noChangeArrowheads="1"/>
          </p:cNvSpPr>
          <p:nvPr>
            <p:ph type="ftr" sz="quarter" idx="11"/>
          </p:nvPr>
        </p:nvSpPr>
        <p:spPr>
          <a:xfrm>
            <a:off x="3124200" y="6245225"/>
            <a:ext cx="2895600" cy="476250"/>
          </a:xfrm>
          <a:prstGeom prst="rect">
            <a:avLst/>
          </a:prstGeom>
          <a:ln/>
        </p:spPr>
        <p:txBody>
          <a:bodyPr/>
          <a:lstStyle>
            <a:lvl1pPr>
              <a:defRPr/>
            </a:lvl1pPr>
          </a:lstStyle>
          <a:p>
            <a:pPr>
              <a:defRPr/>
            </a:pPr>
            <a:endParaRPr lang="es-ES" dirty="0">
              <a:solidFill>
                <a:srgbClr val="000000"/>
              </a:solidFill>
            </a:endParaRPr>
          </a:p>
        </p:txBody>
      </p:sp>
      <p:sp>
        <p:nvSpPr>
          <p:cNvPr id="6" name="Rectangle 6"/>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a:defRPr/>
            </a:pPr>
            <a:fld id="{62FD853D-6239-41FB-A6E8-9825DDD01997}" type="slidenum">
              <a:rPr lang="es-ES">
                <a:solidFill>
                  <a:srgbClr val="000000"/>
                </a:solidFill>
              </a:rPr>
              <a:pPr>
                <a:defRPr/>
              </a:pPr>
              <a:t>‹Nº›</a:t>
            </a:fld>
            <a:endParaRPr lang="es-ES" dirty="0">
              <a:solidFill>
                <a:srgbClr val="000000"/>
              </a:solidFill>
            </a:endParaRPr>
          </a:p>
        </p:txBody>
      </p:sp>
    </p:spTree>
    <p:extLst>
      <p:ext uri="{BB962C8B-B14F-4D97-AF65-F5344CB8AC3E}">
        <p14:creationId xmlns:p14="http://schemas.microsoft.com/office/powerpoint/2010/main" val="227403870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cSld name="1_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a:prstGeom prst="rect">
            <a:avLst/>
          </a:prstGeom>
        </p:spPr>
        <p:txBody>
          <a:bodyPr/>
          <a:lstStyle/>
          <a:p>
            <a:r>
              <a:rPr lang="es-ES" smtClean="0"/>
              <a:t>Haga clic para modificar el estilo de título del patrón</a:t>
            </a:r>
            <a:endParaRPr lang="es-MX"/>
          </a:p>
        </p:txBody>
      </p:sp>
      <p:sp>
        <p:nvSpPr>
          <p:cNvPr id="3" name="2 Subtítulo"/>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s-MX"/>
          </a:p>
        </p:txBody>
      </p:sp>
      <p:sp>
        <p:nvSpPr>
          <p:cNvPr id="4" name="3 Marcador de fecha"/>
          <p:cNvSpPr>
            <a:spLocks noGrp="1"/>
          </p:cNvSpPr>
          <p:nvPr>
            <p:ph type="dt" sz="half" idx="10"/>
          </p:nvPr>
        </p:nvSpPr>
        <p:spPr>
          <a:xfrm>
            <a:off x="457200" y="6356350"/>
            <a:ext cx="2133600" cy="365125"/>
          </a:xfrm>
          <a:prstGeom prst="rect">
            <a:avLst/>
          </a:prstGeom>
        </p:spPr>
        <p:txBody>
          <a:bodyPr/>
          <a:lstStyle/>
          <a:p>
            <a:fld id="{A8680D5A-CD04-4797-A0A5-BFC6879C58CE}" type="datetimeFigureOut">
              <a:rPr lang="es-MX" smtClean="0"/>
              <a:t>07/10/2014</a:t>
            </a:fld>
            <a:endParaRPr lang="es-MX" dirty="0"/>
          </a:p>
        </p:txBody>
      </p:sp>
      <p:sp>
        <p:nvSpPr>
          <p:cNvPr id="5" name="4 Marcador de pie de página"/>
          <p:cNvSpPr>
            <a:spLocks noGrp="1"/>
          </p:cNvSpPr>
          <p:nvPr>
            <p:ph type="ftr" sz="quarter" idx="11"/>
          </p:nvPr>
        </p:nvSpPr>
        <p:spPr>
          <a:xfrm>
            <a:off x="3124200" y="6356350"/>
            <a:ext cx="2895600" cy="365125"/>
          </a:xfrm>
          <a:prstGeom prst="rect">
            <a:avLst/>
          </a:prstGeom>
        </p:spPr>
        <p:txBody>
          <a:bodyPr/>
          <a:lstStyle/>
          <a:p>
            <a:endParaRPr lang="es-MX" dirty="0"/>
          </a:p>
        </p:txBody>
      </p:sp>
      <p:sp>
        <p:nvSpPr>
          <p:cNvPr id="6" name="5 Marcador de número de diapositiva"/>
          <p:cNvSpPr>
            <a:spLocks noGrp="1"/>
          </p:cNvSpPr>
          <p:nvPr>
            <p:ph type="sldNum" sz="quarter" idx="12"/>
          </p:nvPr>
        </p:nvSpPr>
        <p:spPr>
          <a:xfrm>
            <a:off x="6553200" y="6356350"/>
            <a:ext cx="2133600" cy="365125"/>
          </a:xfrm>
          <a:prstGeom prst="rect">
            <a:avLst/>
          </a:prstGeom>
        </p:spPr>
        <p:txBody>
          <a:bodyPr/>
          <a:lstStyle/>
          <a:p>
            <a:fld id="{40D5B19F-8B70-4E71-81B8-164A211DA557}" type="slidenum">
              <a:rPr lang="es-MX" smtClean="0"/>
              <a:t>‹Nº›</a:t>
            </a:fld>
            <a:endParaRPr lang="es-MX" dirty="0"/>
          </a:p>
        </p:txBody>
      </p:sp>
    </p:spTree>
    <p:extLst>
      <p:ext uri="{BB962C8B-B14F-4D97-AF65-F5344CB8AC3E}">
        <p14:creationId xmlns:p14="http://schemas.microsoft.com/office/powerpoint/2010/main" val="306188900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2_Título y objetos">
    <p:spTree>
      <p:nvGrpSpPr>
        <p:cNvPr id="1" name=""/>
        <p:cNvGrpSpPr/>
        <p:nvPr/>
      </p:nvGrpSpPr>
      <p:grpSpPr>
        <a:xfrm>
          <a:off x="0" y="0"/>
          <a:ext cx="0" cy="0"/>
          <a:chOff x="0" y="0"/>
          <a:chExt cx="0" cy="0"/>
        </a:xfrm>
      </p:grpSpPr>
    </p:spTree>
    <p:extLst>
      <p:ext uri="{BB962C8B-B14F-4D97-AF65-F5344CB8AC3E}">
        <p14:creationId xmlns:p14="http://schemas.microsoft.com/office/powerpoint/2010/main" val="401604640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Título y objetos">
    <p:spTree>
      <p:nvGrpSpPr>
        <p:cNvPr id="1" name=""/>
        <p:cNvGrpSpPr/>
        <p:nvPr/>
      </p:nvGrpSpPr>
      <p:grpSpPr>
        <a:xfrm>
          <a:off x="0" y="0"/>
          <a:ext cx="0" cy="0"/>
          <a:chOff x="0" y="0"/>
          <a:chExt cx="0" cy="0"/>
        </a:xfrm>
      </p:grpSpPr>
    </p:spTree>
    <p:extLst>
      <p:ext uri="{BB962C8B-B14F-4D97-AF65-F5344CB8AC3E}">
        <p14:creationId xmlns:p14="http://schemas.microsoft.com/office/powerpoint/2010/main" val="93045991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8_Título y objetos">
    <p:spTree>
      <p:nvGrpSpPr>
        <p:cNvPr id="1" name=""/>
        <p:cNvGrpSpPr/>
        <p:nvPr/>
      </p:nvGrpSpPr>
      <p:grpSpPr>
        <a:xfrm>
          <a:off x="0" y="0"/>
          <a:ext cx="0" cy="0"/>
          <a:chOff x="0" y="0"/>
          <a:chExt cx="0" cy="0"/>
        </a:xfrm>
      </p:grpSpPr>
    </p:spTree>
    <p:extLst>
      <p:ext uri="{BB962C8B-B14F-4D97-AF65-F5344CB8AC3E}">
        <p14:creationId xmlns:p14="http://schemas.microsoft.com/office/powerpoint/2010/main" val="18097407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p>
            <a:r>
              <a:rPr lang="es-ES" dirty="0" smtClean="0"/>
              <a:t>Haga clic para modificar el estilo de título del patrón</a:t>
            </a:r>
            <a:endParaRPr lang="es-MX" dirty="0"/>
          </a:p>
        </p:txBody>
      </p:sp>
      <p:sp>
        <p:nvSpPr>
          <p:cNvPr id="3" name="2 Marcador de contenido"/>
          <p:cNvSpPr>
            <a:spLocks noGrp="1"/>
          </p:cNvSpPr>
          <p:nvPr>
            <p:ph idx="1"/>
          </p:nvPr>
        </p:nvSpPr>
        <p:spPr>
          <a:xfrm>
            <a:off x="539552" y="1916832"/>
            <a:ext cx="8229600" cy="4137025"/>
          </a:xfr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Rectangle 4"/>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s-ES" dirty="0">
              <a:solidFill>
                <a:srgbClr val="000000"/>
              </a:solidFill>
            </a:endParaRPr>
          </a:p>
        </p:txBody>
      </p:sp>
    </p:spTree>
    <p:extLst>
      <p:ext uri="{BB962C8B-B14F-4D97-AF65-F5344CB8AC3E}">
        <p14:creationId xmlns:p14="http://schemas.microsoft.com/office/powerpoint/2010/main" val="2609790315"/>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4_Título y objetos">
    <p:spTree>
      <p:nvGrpSpPr>
        <p:cNvPr id="1" name=""/>
        <p:cNvGrpSpPr/>
        <p:nvPr/>
      </p:nvGrpSpPr>
      <p:grpSpPr>
        <a:xfrm>
          <a:off x="0" y="0"/>
          <a:ext cx="0" cy="0"/>
          <a:chOff x="0" y="0"/>
          <a:chExt cx="0" cy="0"/>
        </a:xfrm>
      </p:grpSpPr>
      <p:sp>
        <p:nvSpPr>
          <p:cNvPr id="3" name="2 Marcador de contenido"/>
          <p:cNvSpPr>
            <a:spLocks noGrp="1"/>
          </p:cNvSpPr>
          <p:nvPr>
            <p:ph idx="1"/>
          </p:nvPr>
        </p:nvSpPr>
        <p:spPr>
          <a:xfrm>
            <a:off x="457200" y="1600200"/>
            <a:ext cx="8229600" cy="4525963"/>
          </a:xfrm>
          <a:prstGeom prst="rect">
            <a:avLst/>
          </a:prstGeom>
        </p:spPr>
        <p:txBody>
          <a:bodyPr/>
          <a:lstStyle/>
          <a:p>
            <a:pPr lvl="0"/>
            <a:r>
              <a:rPr lang="es-ES" dirty="0" smtClean="0"/>
              <a:t>Haga clic para modificar el estilo de texto del patrón</a:t>
            </a:r>
          </a:p>
          <a:p>
            <a:pPr lvl="1"/>
            <a:r>
              <a:rPr lang="es-ES" dirty="0" smtClean="0"/>
              <a:t>Segundo nivel</a:t>
            </a:r>
          </a:p>
          <a:p>
            <a:pPr lvl="2"/>
            <a:r>
              <a:rPr lang="es-ES" dirty="0" smtClean="0"/>
              <a:t>Tercer nivel</a:t>
            </a:r>
          </a:p>
          <a:p>
            <a:pPr lvl="3"/>
            <a:r>
              <a:rPr lang="es-ES" dirty="0" smtClean="0"/>
              <a:t>Cuarto nivel</a:t>
            </a:r>
          </a:p>
          <a:p>
            <a:pPr lvl="4"/>
            <a:r>
              <a:rPr lang="es-ES" dirty="0" smtClean="0"/>
              <a:t>Quinto nivel</a:t>
            </a:r>
            <a:endParaRPr lang="es-MX" dirty="0"/>
          </a:p>
        </p:txBody>
      </p:sp>
    </p:spTree>
    <p:extLst>
      <p:ext uri="{BB962C8B-B14F-4D97-AF65-F5344CB8AC3E}">
        <p14:creationId xmlns:p14="http://schemas.microsoft.com/office/powerpoint/2010/main" val="3478176030"/>
      </p:ext>
    </p:extLst>
  </p:cSld>
  <p:clrMapOvr>
    <a:masterClrMapping/>
  </p:clrMapOvr>
  <p:transition>
    <p:cover dir="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_En blanco">
    <p:spTree>
      <p:nvGrpSpPr>
        <p:cNvPr id="1" name=""/>
        <p:cNvGrpSpPr/>
        <p:nvPr/>
      </p:nvGrpSpPr>
      <p:grpSpPr>
        <a:xfrm>
          <a:off x="0" y="0"/>
          <a:ext cx="0" cy="0"/>
          <a:chOff x="0" y="0"/>
          <a:chExt cx="0" cy="0"/>
        </a:xfrm>
      </p:grpSpPr>
      <p:sp>
        <p:nvSpPr>
          <p:cNvPr id="2" name="1 Título"/>
          <p:cNvSpPr>
            <a:spLocks noGrp="1"/>
          </p:cNvSpPr>
          <p:nvPr>
            <p:ph type="title"/>
          </p:nvPr>
        </p:nvSpPr>
        <p:spPr>
          <a:xfrm>
            <a:off x="0" y="0"/>
            <a:ext cx="9144000" cy="1238250"/>
          </a:xfrm>
          <a:prstGeom prst="rect">
            <a:avLst/>
          </a:prstGeom>
        </p:spPr>
        <p:txBody>
          <a:bodyPr/>
          <a:lstStyle/>
          <a:p>
            <a:r>
              <a:rPr lang="es-ES" smtClean="0"/>
              <a:t>Haga clic para modificar el estilo de título del patrón</a:t>
            </a:r>
            <a:endParaRPr lang="es-MX"/>
          </a:p>
        </p:txBody>
      </p:sp>
      <p:sp>
        <p:nvSpPr>
          <p:cNvPr id="3" name="2 Marcador de contenido"/>
          <p:cNvSpPr>
            <a:spLocks noGrp="1"/>
          </p:cNvSpPr>
          <p:nvPr>
            <p:ph idx="1"/>
          </p:nvPr>
        </p:nvSpPr>
        <p:spPr>
          <a:xfrm>
            <a:off x="442913" y="1381125"/>
            <a:ext cx="8291512" cy="4611688"/>
          </a:xfrm>
          <a:prstGeom prst="rect">
            <a:avLst/>
          </a:prstGeo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Tree>
    <p:extLst>
      <p:ext uri="{BB962C8B-B14F-4D97-AF65-F5344CB8AC3E}">
        <p14:creationId xmlns:p14="http://schemas.microsoft.com/office/powerpoint/2010/main" val="332022704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2_En blanco">
    <p:spTree>
      <p:nvGrpSpPr>
        <p:cNvPr id="1" name=""/>
        <p:cNvGrpSpPr/>
        <p:nvPr/>
      </p:nvGrpSpPr>
      <p:grpSpPr>
        <a:xfrm>
          <a:off x="0" y="0"/>
          <a:ext cx="0" cy="0"/>
          <a:chOff x="0" y="0"/>
          <a:chExt cx="0" cy="0"/>
        </a:xfrm>
      </p:grpSpPr>
      <p:sp>
        <p:nvSpPr>
          <p:cNvPr id="2" name="1 Título"/>
          <p:cNvSpPr>
            <a:spLocks noGrp="1"/>
          </p:cNvSpPr>
          <p:nvPr>
            <p:ph type="title"/>
          </p:nvPr>
        </p:nvSpPr>
        <p:spPr>
          <a:xfrm>
            <a:off x="0" y="0"/>
            <a:ext cx="9144000" cy="1238250"/>
          </a:xfrm>
          <a:prstGeom prst="rect">
            <a:avLst/>
          </a:prstGeom>
        </p:spPr>
        <p:txBody>
          <a:bodyPr/>
          <a:lstStyle/>
          <a:p>
            <a:r>
              <a:rPr lang="es-ES" smtClean="0"/>
              <a:t>Haga clic para modificar el estilo de título del patrón</a:t>
            </a:r>
            <a:endParaRPr lang="es-MX"/>
          </a:p>
        </p:txBody>
      </p:sp>
      <p:sp>
        <p:nvSpPr>
          <p:cNvPr id="3" name="2 Marcador de contenido"/>
          <p:cNvSpPr>
            <a:spLocks noGrp="1"/>
          </p:cNvSpPr>
          <p:nvPr>
            <p:ph idx="1"/>
          </p:nvPr>
        </p:nvSpPr>
        <p:spPr>
          <a:xfrm>
            <a:off x="442913" y="1381125"/>
            <a:ext cx="8291512" cy="4611688"/>
          </a:xfrm>
          <a:prstGeom prst="rect">
            <a:avLst/>
          </a:prstGeo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Tree>
    <p:extLst>
      <p:ext uri="{BB962C8B-B14F-4D97-AF65-F5344CB8AC3E}">
        <p14:creationId xmlns:p14="http://schemas.microsoft.com/office/powerpoint/2010/main" val="402607079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Title Placeholder 1"/>
          <p:cNvSpPr>
            <a:spLocks noGrp="1"/>
          </p:cNvSpPr>
          <p:nvPr>
            <p:ph type="title"/>
          </p:nvPr>
        </p:nvSpPr>
        <p:spPr>
          <a:xfrm>
            <a:off x="457200" y="274638"/>
            <a:ext cx="8229600" cy="1143000"/>
          </a:xfrm>
          <a:prstGeom prst="rect">
            <a:avLst/>
          </a:prstGeom>
        </p:spPr>
        <p:txBody>
          <a:bodyPr rtlCol="0">
            <a:noAutofit/>
          </a:bodyPr>
          <a:lstStyle/>
          <a:p>
            <a:r>
              <a:rPr lang="en-US" dirty="0" err="1" smtClean="0"/>
              <a:t>Título</a:t>
            </a:r>
            <a:endParaRPr lang="en-US" dirty="0"/>
          </a:p>
        </p:txBody>
      </p:sp>
      <p:sp>
        <p:nvSpPr>
          <p:cNvPr id="4" name="Date Placeholder 3"/>
          <p:cNvSpPr>
            <a:spLocks noGrp="1"/>
          </p:cNvSpPr>
          <p:nvPr>
            <p:ph type="dt" sz="half" idx="10"/>
          </p:nvPr>
        </p:nvSpPr>
        <p:spPr>
          <a:xfrm>
            <a:off x="457200" y="6356350"/>
            <a:ext cx="2133600" cy="365125"/>
          </a:xfrm>
          <a:prstGeom prst="rect">
            <a:avLst/>
          </a:prstGeom>
        </p:spPr>
        <p:txBody>
          <a:bodyPr/>
          <a:lstStyle>
            <a:lvl1pPr>
              <a:defRPr/>
            </a:lvl1pPr>
          </a:lstStyle>
          <a:p>
            <a:pPr>
              <a:defRPr/>
            </a:pPr>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lvl1pPr>
              <a:defRPr/>
            </a:lvl1pPr>
          </a:lstStyle>
          <a:p>
            <a:pPr>
              <a:defRPr/>
            </a:pPr>
            <a:fld id="{4B8BCEB3-1785-4390-8D3A-0DADE705B95B}" type="slidenum">
              <a:rPr lang="en-US"/>
              <a:pPr>
                <a:defRPr/>
              </a:pPr>
              <a:t>‹Nº›</a:t>
            </a:fld>
            <a:endParaRPr lang="en-US"/>
          </a:p>
        </p:txBody>
      </p:sp>
    </p:spTree>
    <p:extLst>
      <p:ext uri="{BB962C8B-B14F-4D97-AF65-F5344CB8AC3E}">
        <p14:creationId xmlns:p14="http://schemas.microsoft.com/office/powerpoint/2010/main" val="330641253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7_Título y objetos">
    <p:spTree>
      <p:nvGrpSpPr>
        <p:cNvPr id="1" name=""/>
        <p:cNvGrpSpPr/>
        <p:nvPr/>
      </p:nvGrpSpPr>
      <p:grpSpPr>
        <a:xfrm>
          <a:off x="0" y="0"/>
          <a:ext cx="0" cy="0"/>
          <a:chOff x="0" y="0"/>
          <a:chExt cx="0" cy="0"/>
        </a:xfrm>
      </p:grpSpPr>
    </p:spTree>
    <p:extLst>
      <p:ext uri="{BB962C8B-B14F-4D97-AF65-F5344CB8AC3E}">
        <p14:creationId xmlns:p14="http://schemas.microsoft.com/office/powerpoint/2010/main" val="777977323"/>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userDrawn="1">
  <p:cSld name="5_Título y objetos">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375369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userDrawn="1">
  <p:cSld name="6_Título y objetos">
    <p:spTree>
      <p:nvGrpSpPr>
        <p:cNvPr id="1" name=""/>
        <p:cNvGrpSpPr/>
        <p:nvPr/>
      </p:nvGrpSpPr>
      <p:grpSpPr>
        <a:xfrm>
          <a:off x="0" y="0"/>
          <a:ext cx="0" cy="0"/>
          <a:chOff x="0" y="0"/>
          <a:chExt cx="0" cy="0"/>
        </a:xfrm>
      </p:grpSpPr>
    </p:spTree>
    <p:extLst>
      <p:ext uri="{BB962C8B-B14F-4D97-AF65-F5344CB8AC3E}">
        <p14:creationId xmlns:p14="http://schemas.microsoft.com/office/powerpoint/2010/main" val="248603393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3_Título y objetos">
    <p:spTree>
      <p:nvGrpSpPr>
        <p:cNvPr id="1" name=""/>
        <p:cNvGrpSpPr/>
        <p:nvPr/>
      </p:nvGrpSpPr>
      <p:grpSpPr>
        <a:xfrm>
          <a:off x="0" y="0"/>
          <a:ext cx="0" cy="0"/>
          <a:chOff x="0" y="0"/>
          <a:chExt cx="0" cy="0"/>
        </a:xfrm>
      </p:grpSpPr>
      <p:sp>
        <p:nvSpPr>
          <p:cNvPr id="3" name="2 Marcador de contenido"/>
          <p:cNvSpPr>
            <a:spLocks noGrp="1"/>
          </p:cNvSpPr>
          <p:nvPr>
            <p:ph idx="1"/>
          </p:nvPr>
        </p:nvSpPr>
        <p:spPr/>
        <p:txBody>
          <a:bodyPr>
            <a:normAutofit/>
          </a:bodyPr>
          <a:lstStyle>
            <a:lvl1pPr>
              <a:lnSpc>
                <a:spcPct val="120000"/>
              </a:lnSpc>
              <a:buClr>
                <a:srgbClr val="0000FF"/>
              </a:buClr>
              <a:defRPr sz="2400">
                <a:solidFill>
                  <a:schemeClr val="bg1"/>
                </a:solidFill>
                <a:latin typeface="+mj-lt"/>
              </a:defRPr>
            </a:lvl1pPr>
            <a:lvl2pPr>
              <a:lnSpc>
                <a:spcPct val="120000"/>
              </a:lnSpc>
              <a:buClr>
                <a:srgbClr val="0000FF"/>
              </a:buClr>
              <a:defRPr sz="2400">
                <a:solidFill>
                  <a:schemeClr val="bg1"/>
                </a:solidFill>
                <a:latin typeface="+mj-lt"/>
              </a:defRPr>
            </a:lvl2pPr>
            <a:lvl3pPr>
              <a:lnSpc>
                <a:spcPct val="120000"/>
              </a:lnSpc>
              <a:buClr>
                <a:srgbClr val="0000FF"/>
              </a:buClr>
              <a:defRPr sz="2400">
                <a:solidFill>
                  <a:schemeClr val="bg1"/>
                </a:solidFill>
                <a:latin typeface="+mj-lt"/>
              </a:defRPr>
            </a:lvl3pPr>
            <a:lvl4pPr>
              <a:lnSpc>
                <a:spcPct val="120000"/>
              </a:lnSpc>
              <a:buClr>
                <a:srgbClr val="0000FF"/>
              </a:buClr>
              <a:defRPr sz="2400">
                <a:solidFill>
                  <a:schemeClr val="bg1"/>
                </a:solidFill>
                <a:latin typeface="+mj-lt"/>
              </a:defRPr>
            </a:lvl4pPr>
            <a:lvl5pPr>
              <a:lnSpc>
                <a:spcPct val="120000"/>
              </a:lnSpc>
              <a:buClr>
                <a:srgbClr val="0000FF"/>
              </a:buClr>
              <a:defRPr sz="2400">
                <a:solidFill>
                  <a:schemeClr val="bg1"/>
                </a:solidFill>
                <a:latin typeface="+mj-lt"/>
              </a:defRPr>
            </a:lvl5pPr>
          </a:lstStyle>
          <a:p>
            <a:pPr lvl="0"/>
            <a:r>
              <a:rPr lang="es-ES" dirty="0" smtClean="0"/>
              <a:t>Haga clic para modificar el estilo de texto del patrón</a:t>
            </a:r>
          </a:p>
          <a:p>
            <a:pPr lvl="1"/>
            <a:r>
              <a:rPr lang="es-ES" dirty="0" smtClean="0"/>
              <a:t>Segundo nivel</a:t>
            </a:r>
          </a:p>
          <a:p>
            <a:pPr lvl="2"/>
            <a:r>
              <a:rPr lang="es-ES" dirty="0" smtClean="0"/>
              <a:t>Tercer nivel</a:t>
            </a:r>
          </a:p>
          <a:p>
            <a:pPr lvl="3"/>
            <a:r>
              <a:rPr lang="es-ES" dirty="0" smtClean="0"/>
              <a:t>Cuarto nivel</a:t>
            </a:r>
          </a:p>
          <a:p>
            <a:pPr lvl="4"/>
            <a:r>
              <a:rPr lang="es-ES" dirty="0" smtClean="0"/>
              <a:t>Quinto nivel</a:t>
            </a:r>
            <a:endParaRPr lang="en-US" dirty="0"/>
          </a:p>
        </p:txBody>
      </p:sp>
      <p:sp>
        <p:nvSpPr>
          <p:cNvPr id="7" name="3 Marcador de fecha"/>
          <p:cNvSpPr>
            <a:spLocks noGrp="1"/>
          </p:cNvSpPr>
          <p:nvPr>
            <p:ph type="dt" sz="half" idx="10"/>
          </p:nvPr>
        </p:nvSpPr>
        <p:spPr>
          <a:xfrm>
            <a:off x="457200" y="6356371"/>
            <a:ext cx="2133600" cy="365125"/>
          </a:xfrm>
          <a:prstGeom prst="rect">
            <a:avLst/>
          </a:prstGeom>
        </p:spPr>
        <p:txBody>
          <a:bodyPr/>
          <a:lstStyle>
            <a:lvl1pPr>
              <a:defRPr/>
            </a:lvl1pPr>
          </a:lstStyle>
          <a:p>
            <a:pPr>
              <a:defRPr/>
            </a:pPr>
            <a:fld id="{461F3385-2DDF-4138-AB20-6E56E4FE8F0F}" type="datetimeFigureOut">
              <a:rPr lang="es-ES">
                <a:solidFill>
                  <a:srgbClr val="000000"/>
                </a:solidFill>
              </a:rPr>
              <a:pPr>
                <a:defRPr/>
              </a:pPr>
              <a:t>07/10/2014</a:t>
            </a:fld>
            <a:endParaRPr lang="es-ES" dirty="0">
              <a:solidFill>
                <a:srgbClr val="000000"/>
              </a:solidFill>
            </a:endParaRPr>
          </a:p>
        </p:txBody>
      </p:sp>
      <p:sp>
        <p:nvSpPr>
          <p:cNvPr id="8" name="4 Marcador de pie de página"/>
          <p:cNvSpPr>
            <a:spLocks noGrp="1"/>
          </p:cNvSpPr>
          <p:nvPr>
            <p:ph type="ftr" sz="quarter" idx="11"/>
          </p:nvPr>
        </p:nvSpPr>
        <p:spPr>
          <a:xfrm>
            <a:off x="3124200" y="6356371"/>
            <a:ext cx="2895600" cy="365125"/>
          </a:xfrm>
          <a:prstGeom prst="rect">
            <a:avLst/>
          </a:prstGeom>
        </p:spPr>
        <p:txBody>
          <a:bodyPr/>
          <a:lstStyle>
            <a:lvl1pPr>
              <a:defRPr/>
            </a:lvl1pPr>
          </a:lstStyle>
          <a:p>
            <a:pPr>
              <a:defRPr/>
            </a:pPr>
            <a:endParaRPr lang="es-ES" dirty="0">
              <a:solidFill>
                <a:srgbClr val="000000"/>
              </a:solidFill>
            </a:endParaRPr>
          </a:p>
        </p:txBody>
      </p:sp>
      <p:sp>
        <p:nvSpPr>
          <p:cNvPr id="9" name="5 Marcador de número de diapositiva"/>
          <p:cNvSpPr>
            <a:spLocks noGrp="1"/>
          </p:cNvSpPr>
          <p:nvPr>
            <p:ph type="sldNum" sz="quarter" idx="12"/>
          </p:nvPr>
        </p:nvSpPr>
        <p:spPr>
          <a:xfrm>
            <a:off x="6553200" y="6356371"/>
            <a:ext cx="2133600" cy="365125"/>
          </a:xfrm>
          <a:prstGeom prst="rect">
            <a:avLst/>
          </a:prstGeom>
        </p:spPr>
        <p:txBody>
          <a:bodyPr/>
          <a:lstStyle>
            <a:lvl1pPr>
              <a:defRPr/>
            </a:lvl1pPr>
          </a:lstStyle>
          <a:p>
            <a:pPr>
              <a:defRPr/>
            </a:pPr>
            <a:fld id="{9318AF88-32C1-4EB4-9F4B-39AF06D09B95}" type="slidenum">
              <a:rPr lang="es-ES">
                <a:solidFill>
                  <a:srgbClr val="000000"/>
                </a:solidFill>
              </a:rPr>
              <a:pPr>
                <a:defRPr/>
              </a:pPr>
              <a:t>‹Nº›</a:t>
            </a:fld>
            <a:endParaRPr lang="es-ES" dirty="0">
              <a:solidFill>
                <a:srgbClr val="000000"/>
              </a:solidFill>
            </a:endParaRPr>
          </a:p>
        </p:txBody>
      </p:sp>
    </p:spTree>
    <p:extLst>
      <p:ext uri="{BB962C8B-B14F-4D97-AF65-F5344CB8AC3E}">
        <p14:creationId xmlns:p14="http://schemas.microsoft.com/office/powerpoint/2010/main" val="92161871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1 Título"/>
          <p:cNvSpPr>
            <a:spLocks noGrp="1"/>
          </p:cNvSpPr>
          <p:nvPr>
            <p:ph type="ctrTitle"/>
          </p:nvPr>
        </p:nvSpPr>
        <p:spPr>
          <a:xfrm>
            <a:off x="685800" y="2130425"/>
            <a:ext cx="7772400" cy="1470025"/>
          </a:xfrm>
          <a:prstGeom prst="rect">
            <a:avLst/>
          </a:prstGeom>
        </p:spPr>
        <p:txBody>
          <a:bodyPr/>
          <a:lstStyle/>
          <a:p>
            <a:r>
              <a:rPr lang="es-ES" smtClean="0"/>
              <a:t>Haga clic para modificar el estilo de título del patrón</a:t>
            </a:r>
            <a:endParaRPr lang="es-MX"/>
          </a:p>
        </p:txBody>
      </p:sp>
      <p:sp>
        <p:nvSpPr>
          <p:cNvPr id="3" name="2 Subtítulo"/>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s-ES" smtClean="0"/>
              <a:t>Haga clic para modificar el estilo de subtítulo del patrón</a:t>
            </a:r>
            <a:endParaRPr lang="es-MX"/>
          </a:p>
        </p:txBody>
      </p:sp>
    </p:spTree>
    <p:extLst>
      <p:ext uri="{BB962C8B-B14F-4D97-AF65-F5344CB8AC3E}">
        <p14:creationId xmlns:p14="http://schemas.microsoft.com/office/powerpoint/2010/main" val="169679812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p>
            <a:r>
              <a:rPr lang="es-ES" smtClean="0"/>
              <a:t>Haga clic para modificar el estilo de título del patrón</a:t>
            </a:r>
            <a:endParaRPr lang="es-MX"/>
          </a:p>
        </p:txBody>
      </p:sp>
      <p:sp>
        <p:nvSpPr>
          <p:cNvPr id="3" name="2 Marcador de contenido"/>
          <p:cNvSpPr>
            <a:spLocks noGrp="1"/>
          </p:cNvSpPr>
          <p:nvPr>
            <p:ph idx="1"/>
          </p:nvPr>
        </p:nvSpPr>
        <p:spPr>
          <a:xfrm>
            <a:off x="457200" y="1600200"/>
            <a:ext cx="8229600" cy="4525963"/>
          </a:xfrm>
          <a:prstGeom prst="rect">
            <a:avLst/>
          </a:prstGeo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Tree>
    <p:extLst>
      <p:ext uri="{BB962C8B-B14F-4D97-AF65-F5344CB8AC3E}">
        <p14:creationId xmlns:p14="http://schemas.microsoft.com/office/powerpoint/2010/main" val="23552228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s-ES" smtClean="0"/>
              <a:t>Haga clic para modificar el estilo de título del patrón</a:t>
            </a:r>
            <a:endParaRPr lang="es-MX"/>
          </a:p>
        </p:txBody>
      </p:sp>
      <p:sp>
        <p:nvSpPr>
          <p:cNvPr id="3" name="2 Marcador de texto"/>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smtClean="0"/>
              <a:t>Haga clic para modificar el estilo de texto del patrón</a:t>
            </a:r>
          </a:p>
        </p:txBody>
      </p:sp>
      <p:sp>
        <p:nvSpPr>
          <p:cNvPr id="4" name="Rectangle 4"/>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s-ES" dirty="0">
              <a:solidFill>
                <a:srgbClr val="000000"/>
              </a:solidFill>
            </a:endParaRPr>
          </a:p>
        </p:txBody>
      </p:sp>
      <p:sp>
        <p:nvSpPr>
          <p:cNvPr id="5" name="Rectangle 5"/>
          <p:cNvSpPr>
            <a:spLocks noGrp="1" noChangeArrowheads="1"/>
          </p:cNvSpPr>
          <p:nvPr>
            <p:ph type="ftr" sz="quarter" idx="11"/>
          </p:nvPr>
        </p:nvSpPr>
        <p:spPr>
          <a:xfrm>
            <a:off x="3124200" y="6245225"/>
            <a:ext cx="2895600" cy="476250"/>
          </a:xfrm>
          <a:prstGeom prst="rect">
            <a:avLst/>
          </a:prstGeom>
          <a:ln/>
        </p:spPr>
        <p:txBody>
          <a:bodyPr/>
          <a:lstStyle>
            <a:lvl1pPr>
              <a:defRPr/>
            </a:lvl1pPr>
          </a:lstStyle>
          <a:p>
            <a:pPr>
              <a:defRPr/>
            </a:pPr>
            <a:endParaRPr lang="es-ES" dirty="0">
              <a:solidFill>
                <a:srgbClr val="000000"/>
              </a:solidFill>
            </a:endParaRPr>
          </a:p>
        </p:txBody>
      </p:sp>
      <p:sp>
        <p:nvSpPr>
          <p:cNvPr id="6" name="Rectangle 6"/>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a:defRPr/>
            </a:pPr>
            <a:fld id="{89CF9178-F81E-419B-9CEB-ABCBCC03F042}" type="slidenum">
              <a:rPr lang="es-ES">
                <a:solidFill>
                  <a:srgbClr val="000000"/>
                </a:solidFill>
              </a:rPr>
              <a:pPr>
                <a:defRPr/>
              </a:pPr>
              <a:t>‹Nº›</a:t>
            </a:fld>
            <a:endParaRPr lang="es-ES" dirty="0">
              <a:solidFill>
                <a:srgbClr val="000000"/>
              </a:solidFill>
            </a:endParaRPr>
          </a:p>
        </p:txBody>
      </p:sp>
    </p:spTree>
    <p:extLst>
      <p:ext uri="{BB962C8B-B14F-4D97-AF65-F5344CB8AC3E}">
        <p14:creationId xmlns:p14="http://schemas.microsoft.com/office/powerpoint/2010/main" val="1941096615"/>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s-ES" smtClean="0"/>
              <a:t>Haga clic para modificar el estilo de título del patrón</a:t>
            </a:r>
            <a:endParaRPr lang="es-MX"/>
          </a:p>
        </p:txBody>
      </p:sp>
      <p:sp>
        <p:nvSpPr>
          <p:cNvPr id="3" name="2 Marcador de texto"/>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smtClean="0"/>
              <a:t>Haga clic para modificar el estilo de texto del patrón</a:t>
            </a:r>
          </a:p>
        </p:txBody>
      </p:sp>
    </p:spTree>
    <p:extLst>
      <p:ext uri="{BB962C8B-B14F-4D97-AF65-F5344CB8AC3E}">
        <p14:creationId xmlns:p14="http://schemas.microsoft.com/office/powerpoint/2010/main" val="284949201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p>
            <a:r>
              <a:rPr lang="es-ES" smtClean="0"/>
              <a:t>Haga clic para modificar el estilo de título del patrón</a:t>
            </a:r>
            <a:endParaRPr lang="es-MX"/>
          </a:p>
        </p:txBody>
      </p:sp>
      <p:sp>
        <p:nvSpPr>
          <p:cNvPr id="3" name="2 Marcador de contenido"/>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contenido"/>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Tree>
    <p:extLst>
      <p:ext uri="{BB962C8B-B14F-4D97-AF65-F5344CB8AC3E}">
        <p14:creationId xmlns:p14="http://schemas.microsoft.com/office/powerpoint/2010/main" val="371517146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lvl1pPr>
              <a:defRPr/>
            </a:lvl1pPr>
          </a:lstStyle>
          <a:p>
            <a:r>
              <a:rPr lang="es-ES" smtClean="0"/>
              <a:t>Haga clic para modificar el estilo de título del patrón</a:t>
            </a:r>
            <a:endParaRPr lang="es-MX"/>
          </a:p>
        </p:txBody>
      </p:sp>
      <p:sp>
        <p:nvSpPr>
          <p:cNvPr id="3" name="2 Marcador de texto"/>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5" name="4 Marcador de texto"/>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Tree>
    <p:extLst>
      <p:ext uri="{BB962C8B-B14F-4D97-AF65-F5344CB8AC3E}">
        <p14:creationId xmlns:p14="http://schemas.microsoft.com/office/powerpoint/2010/main" val="134346884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p>
            <a:r>
              <a:rPr lang="es-ES" smtClean="0"/>
              <a:t>Haga clic para modificar el estilo de título del patrón</a:t>
            </a:r>
            <a:endParaRPr lang="es-MX"/>
          </a:p>
        </p:txBody>
      </p:sp>
    </p:spTree>
    <p:extLst>
      <p:ext uri="{BB962C8B-B14F-4D97-AF65-F5344CB8AC3E}">
        <p14:creationId xmlns:p14="http://schemas.microsoft.com/office/powerpoint/2010/main" val="204818168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En blanco">
    <p:spTree>
      <p:nvGrpSpPr>
        <p:cNvPr id="1" name=""/>
        <p:cNvGrpSpPr/>
        <p:nvPr/>
      </p:nvGrpSpPr>
      <p:grpSpPr>
        <a:xfrm>
          <a:off x="0" y="0"/>
          <a:ext cx="0" cy="0"/>
          <a:chOff x="0" y="0"/>
          <a:chExt cx="0" cy="0"/>
        </a:xfrm>
      </p:grpSpPr>
      <p:sp>
        <p:nvSpPr>
          <p:cNvPr id="2" name="1 Título"/>
          <p:cNvSpPr>
            <a:spLocks noGrp="1"/>
          </p:cNvSpPr>
          <p:nvPr>
            <p:ph type="title"/>
          </p:nvPr>
        </p:nvSpPr>
        <p:spPr>
          <a:xfrm>
            <a:off x="0" y="0"/>
            <a:ext cx="9144000" cy="1238250"/>
          </a:xfrm>
          <a:prstGeom prst="rect">
            <a:avLst/>
          </a:prstGeom>
        </p:spPr>
        <p:txBody>
          <a:bodyPr/>
          <a:lstStyle/>
          <a:p>
            <a:r>
              <a:rPr lang="es-ES" smtClean="0"/>
              <a:t>Haga clic para modificar el estilo de título del patrón</a:t>
            </a:r>
            <a:endParaRPr lang="es-MX"/>
          </a:p>
        </p:txBody>
      </p:sp>
      <p:sp>
        <p:nvSpPr>
          <p:cNvPr id="3" name="2 Marcador de contenido"/>
          <p:cNvSpPr>
            <a:spLocks noGrp="1"/>
          </p:cNvSpPr>
          <p:nvPr>
            <p:ph idx="1"/>
          </p:nvPr>
        </p:nvSpPr>
        <p:spPr>
          <a:xfrm>
            <a:off x="442913" y="1381125"/>
            <a:ext cx="8291512" cy="4611688"/>
          </a:xfrm>
          <a:prstGeom prst="rect">
            <a:avLst/>
          </a:prstGeo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Tree>
    <p:extLst>
      <p:ext uri="{BB962C8B-B14F-4D97-AF65-F5344CB8AC3E}">
        <p14:creationId xmlns:p14="http://schemas.microsoft.com/office/powerpoint/2010/main" val="113186867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a:prstGeom prst="rect">
            <a:avLst/>
          </a:prstGeom>
        </p:spPr>
        <p:txBody>
          <a:bodyPr anchor="b"/>
          <a:lstStyle>
            <a:lvl1pPr algn="l">
              <a:defRPr sz="2000" b="1"/>
            </a:lvl1pPr>
          </a:lstStyle>
          <a:p>
            <a:r>
              <a:rPr lang="es-ES" smtClean="0"/>
              <a:t>Haga clic para modificar el estilo de título del patrón</a:t>
            </a:r>
            <a:endParaRPr lang="es-MX"/>
          </a:p>
        </p:txBody>
      </p:sp>
      <p:sp>
        <p:nvSpPr>
          <p:cNvPr id="3" name="2 Marcador de contenido"/>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texto"/>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Tree>
    <p:extLst>
      <p:ext uri="{BB962C8B-B14F-4D97-AF65-F5344CB8AC3E}">
        <p14:creationId xmlns:p14="http://schemas.microsoft.com/office/powerpoint/2010/main" val="183849157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a:prstGeom prst="rect">
            <a:avLst/>
          </a:prstGeom>
        </p:spPr>
        <p:txBody>
          <a:bodyPr anchor="b"/>
          <a:lstStyle>
            <a:lvl1pPr algn="l">
              <a:defRPr sz="2000" b="1"/>
            </a:lvl1pPr>
          </a:lstStyle>
          <a:p>
            <a:r>
              <a:rPr lang="es-ES" smtClean="0"/>
              <a:t>Haga clic para modificar el estilo de título del patrón</a:t>
            </a:r>
            <a:endParaRPr lang="es-MX"/>
          </a:p>
        </p:txBody>
      </p:sp>
      <p:sp>
        <p:nvSpPr>
          <p:cNvPr id="3" name="2 Marcador de posición de imagen"/>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MX" noProof="0" dirty="0" smtClean="0"/>
          </a:p>
        </p:txBody>
      </p:sp>
      <p:sp>
        <p:nvSpPr>
          <p:cNvPr id="4" name="3 Marcador de texto"/>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Tree>
    <p:extLst>
      <p:ext uri="{BB962C8B-B14F-4D97-AF65-F5344CB8AC3E}">
        <p14:creationId xmlns:p14="http://schemas.microsoft.com/office/powerpoint/2010/main" val="299929636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p>
            <a:r>
              <a:rPr lang="es-ES" smtClean="0"/>
              <a:t>Haga clic para modificar el estilo de título del patrón</a:t>
            </a:r>
            <a:endParaRPr lang="es-MX"/>
          </a:p>
        </p:txBody>
      </p:sp>
      <p:sp>
        <p:nvSpPr>
          <p:cNvPr id="3" name="2 Marcador de texto vertical"/>
          <p:cNvSpPr>
            <a:spLocks noGrp="1"/>
          </p:cNvSpPr>
          <p:nvPr>
            <p:ph type="body" orient="vert" idx="1"/>
          </p:nvPr>
        </p:nvSpPr>
        <p:spPr>
          <a:xfrm>
            <a:off x="457200" y="1600200"/>
            <a:ext cx="8229600" cy="4525963"/>
          </a:xfrm>
          <a:prstGeom prst="rect">
            <a:avLst/>
          </a:prstGeo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Tree>
    <p:extLst>
      <p:ext uri="{BB962C8B-B14F-4D97-AF65-F5344CB8AC3E}">
        <p14:creationId xmlns:p14="http://schemas.microsoft.com/office/powerpoint/2010/main" val="385148237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6629400" y="274638"/>
            <a:ext cx="2057400" cy="5851525"/>
          </a:xfrm>
          <a:prstGeom prst="rect">
            <a:avLst/>
          </a:prstGeom>
        </p:spPr>
        <p:txBody>
          <a:bodyPr vert="eaVert"/>
          <a:lstStyle/>
          <a:p>
            <a:r>
              <a:rPr lang="es-ES" smtClean="0"/>
              <a:t>Haga clic para modificar el estilo de título del patrón</a:t>
            </a:r>
            <a:endParaRPr lang="es-MX"/>
          </a:p>
        </p:txBody>
      </p:sp>
      <p:sp>
        <p:nvSpPr>
          <p:cNvPr id="3" name="2 Marcador de texto vertical"/>
          <p:cNvSpPr>
            <a:spLocks noGrp="1"/>
          </p:cNvSpPr>
          <p:nvPr>
            <p:ph type="body" orient="vert" idx="1"/>
          </p:nvPr>
        </p:nvSpPr>
        <p:spPr>
          <a:xfrm>
            <a:off x="457200" y="274638"/>
            <a:ext cx="6019800" cy="5851525"/>
          </a:xfrm>
          <a:prstGeom prst="rect">
            <a:avLst/>
          </a:prstGeom>
        </p:spPr>
        <p:txBody>
          <a:bodyPr vert="eaVe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Tree>
    <p:extLst>
      <p:ext uri="{BB962C8B-B14F-4D97-AF65-F5344CB8AC3E}">
        <p14:creationId xmlns:p14="http://schemas.microsoft.com/office/powerpoint/2010/main" val="202907918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1_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s-ES" smtClean="0"/>
              <a:t>Haga clic para modificar el estilo de título del patrón</a:t>
            </a:r>
            <a:endParaRPr lang="es-MX"/>
          </a:p>
        </p:txBody>
      </p:sp>
      <p:sp>
        <p:nvSpPr>
          <p:cNvPr id="3" name="2 Marcador de texto"/>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smtClean="0"/>
              <a:t>Haga clic para modificar el estilo de texto del patrón</a:t>
            </a:r>
          </a:p>
        </p:txBody>
      </p:sp>
    </p:spTree>
    <p:extLst>
      <p:ext uri="{BB962C8B-B14F-4D97-AF65-F5344CB8AC3E}">
        <p14:creationId xmlns:p14="http://schemas.microsoft.com/office/powerpoint/2010/main" val="21754312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p>
            <a:r>
              <a:rPr lang="es-ES" smtClean="0"/>
              <a:t>Haga clic para modificar el estilo de título del patrón</a:t>
            </a:r>
            <a:endParaRPr lang="es-MX"/>
          </a:p>
        </p:txBody>
      </p:sp>
      <p:sp>
        <p:nvSpPr>
          <p:cNvPr id="3" name="2 Marcador de contenido"/>
          <p:cNvSpPr>
            <a:spLocks noGrp="1"/>
          </p:cNvSpPr>
          <p:nvPr>
            <p:ph sz="half" idx="1"/>
          </p:nvPr>
        </p:nvSpPr>
        <p:spPr>
          <a:xfrm>
            <a:off x="457200" y="1989138"/>
            <a:ext cx="4038600" cy="41370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contenido"/>
          <p:cNvSpPr>
            <a:spLocks noGrp="1"/>
          </p:cNvSpPr>
          <p:nvPr>
            <p:ph sz="half" idx="2"/>
          </p:nvPr>
        </p:nvSpPr>
        <p:spPr>
          <a:xfrm>
            <a:off x="4648200" y="1989138"/>
            <a:ext cx="4038600" cy="41370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5" name="Rectangle 4"/>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s-ES" dirty="0">
              <a:solidFill>
                <a:srgbClr val="000000"/>
              </a:solidFill>
            </a:endParaRPr>
          </a:p>
        </p:txBody>
      </p:sp>
      <p:sp>
        <p:nvSpPr>
          <p:cNvPr id="6" name="Rectangle 5"/>
          <p:cNvSpPr>
            <a:spLocks noGrp="1" noChangeArrowheads="1"/>
          </p:cNvSpPr>
          <p:nvPr>
            <p:ph type="ftr" sz="quarter" idx="11"/>
          </p:nvPr>
        </p:nvSpPr>
        <p:spPr>
          <a:xfrm>
            <a:off x="3124200" y="6245225"/>
            <a:ext cx="2895600" cy="476250"/>
          </a:xfrm>
          <a:prstGeom prst="rect">
            <a:avLst/>
          </a:prstGeom>
          <a:ln/>
        </p:spPr>
        <p:txBody>
          <a:bodyPr/>
          <a:lstStyle>
            <a:lvl1pPr>
              <a:defRPr/>
            </a:lvl1pPr>
          </a:lstStyle>
          <a:p>
            <a:pPr>
              <a:defRPr/>
            </a:pPr>
            <a:endParaRPr lang="es-ES" dirty="0">
              <a:solidFill>
                <a:srgbClr val="000000"/>
              </a:solidFill>
            </a:endParaRPr>
          </a:p>
        </p:txBody>
      </p:sp>
      <p:sp>
        <p:nvSpPr>
          <p:cNvPr id="7" name="Rectangle 6"/>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a:defRPr/>
            </a:pPr>
            <a:fld id="{714C6C18-A4C8-4F0D-9B2D-C9728A71EF70}" type="slidenum">
              <a:rPr lang="es-ES">
                <a:solidFill>
                  <a:srgbClr val="000000"/>
                </a:solidFill>
              </a:rPr>
              <a:pPr>
                <a:defRPr/>
              </a:pPr>
              <a:t>‹Nº›</a:t>
            </a:fld>
            <a:endParaRPr lang="es-ES" dirty="0">
              <a:solidFill>
                <a:srgbClr val="000000"/>
              </a:solidFill>
            </a:endParaRPr>
          </a:p>
        </p:txBody>
      </p:sp>
    </p:spTree>
    <p:extLst>
      <p:ext uri="{BB962C8B-B14F-4D97-AF65-F5344CB8AC3E}">
        <p14:creationId xmlns:p14="http://schemas.microsoft.com/office/powerpoint/2010/main" val="1705358851"/>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lvl1pPr>
              <a:defRPr/>
            </a:lvl1pPr>
          </a:lstStyle>
          <a:p>
            <a:r>
              <a:rPr lang="es-ES" smtClean="0"/>
              <a:t>Haga clic para modificar el estilo de título del patrón</a:t>
            </a:r>
            <a:endParaRPr lang="es-MX"/>
          </a:p>
        </p:txBody>
      </p:sp>
      <p:sp>
        <p:nvSpPr>
          <p:cNvPr id="3" name="2 Marcador de texto"/>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3 Marcador de contenido"/>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5" name="4 Marcador de texto"/>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5 Marcador de contenido"/>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7" name="Rectangle 4"/>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s-ES" dirty="0">
              <a:solidFill>
                <a:srgbClr val="000000"/>
              </a:solidFill>
            </a:endParaRPr>
          </a:p>
        </p:txBody>
      </p:sp>
      <p:sp>
        <p:nvSpPr>
          <p:cNvPr id="8" name="Rectangle 5"/>
          <p:cNvSpPr>
            <a:spLocks noGrp="1" noChangeArrowheads="1"/>
          </p:cNvSpPr>
          <p:nvPr>
            <p:ph type="ftr" sz="quarter" idx="11"/>
          </p:nvPr>
        </p:nvSpPr>
        <p:spPr>
          <a:xfrm>
            <a:off x="3124200" y="6245225"/>
            <a:ext cx="2895600" cy="476250"/>
          </a:xfrm>
          <a:prstGeom prst="rect">
            <a:avLst/>
          </a:prstGeom>
          <a:ln/>
        </p:spPr>
        <p:txBody>
          <a:bodyPr/>
          <a:lstStyle>
            <a:lvl1pPr>
              <a:defRPr/>
            </a:lvl1pPr>
          </a:lstStyle>
          <a:p>
            <a:pPr>
              <a:defRPr/>
            </a:pPr>
            <a:endParaRPr lang="es-ES" dirty="0">
              <a:solidFill>
                <a:srgbClr val="000000"/>
              </a:solidFill>
            </a:endParaRPr>
          </a:p>
        </p:txBody>
      </p:sp>
      <p:sp>
        <p:nvSpPr>
          <p:cNvPr id="9" name="Rectangle 6"/>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a:defRPr/>
            </a:pPr>
            <a:fld id="{62919BBB-93D3-4688-99E1-492D9A0B786E}" type="slidenum">
              <a:rPr lang="es-ES">
                <a:solidFill>
                  <a:srgbClr val="000000"/>
                </a:solidFill>
              </a:rPr>
              <a:pPr>
                <a:defRPr/>
              </a:pPr>
              <a:t>‹Nº›</a:t>
            </a:fld>
            <a:endParaRPr lang="es-ES" dirty="0">
              <a:solidFill>
                <a:srgbClr val="000000"/>
              </a:solidFill>
            </a:endParaRPr>
          </a:p>
        </p:txBody>
      </p:sp>
    </p:spTree>
    <p:extLst>
      <p:ext uri="{BB962C8B-B14F-4D97-AF65-F5344CB8AC3E}">
        <p14:creationId xmlns:p14="http://schemas.microsoft.com/office/powerpoint/2010/main" val="1528394754"/>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p>
            <a:r>
              <a:rPr lang="es-ES" smtClean="0"/>
              <a:t>Haga clic para modificar el estilo de título del patrón</a:t>
            </a:r>
            <a:endParaRPr lang="es-MX"/>
          </a:p>
        </p:txBody>
      </p:sp>
      <p:sp>
        <p:nvSpPr>
          <p:cNvPr id="3" name="Rectangle 4"/>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s-ES" dirty="0">
              <a:solidFill>
                <a:srgbClr val="000000"/>
              </a:solidFill>
            </a:endParaRPr>
          </a:p>
        </p:txBody>
      </p:sp>
      <p:sp>
        <p:nvSpPr>
          <p:cNvPr id="4" name="Rectangle 5"/>
          <p:cNvSpPr>
            <a:spLocks noGrp="1" noChangeArrowheads="1"/>
          </p:cNvSpPr>
          <p:nvPr>
            <p:ph type="ftr" sz="quarter" idx="11"/>
          </p:nvPr>
        </p:nvSpPr>
        <p:spPr>
          <a:xfrm>
            <a:off x="3124200" y="6245225"/>
            <a:ext cx="2895600" cy="476250"/>
          </a:xfrm>
          <a:prstGeom prst="rect">
            <a:avLst/>
          </a:prstGeom>
          <a:ln/>
        </p:spPr>
        <p:txBody>
          <a:bodyPr/>
          <a:lstStyle>
            <a:lvl1pPr>
              <a:defRPr/>
            </a:lvl1pPr>
          </a:lstStyle>
          <a:p>
            <a:pPr>
              <a:defRPr/>
            </a:pPr>
            <a:endParaRPr lang="es-ES" dirty="0">
              <a:solidFill>
                <a:srgbClr val="000000"/>
              </a:solidFill>
            </a:endParaRPr>
          </a:p>
        </p:txBody>
      </p:sp>
      <p:sp>
        <p:nvSpPr>
          <p:cNvPr id="5" name="Rectangle 6"/>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a:defRPr/>
            </a:pPr>
            <a:fld id="{C4C52405-66B1-429E-998F-6AEF2BB3C7FE}" type="slidenum">
              <a:rPr lang="es-ES">
                <a:solidFill>
                  <a:srgbClr val="000000"/>
                </a:solidFill>
              </a:rPr>
              <a:pPr>
                <a:defRPr/>
              </a:pPr>
              <a:t>‹Nº›</a:t>
            </a:fld>
            <a:endParaRPr lang="es-ES" dirty="0">
              <a:solidFill>
                <a:srgbClr val="000000"/>
              </a:solidFill>
            </a:endParaRPr>
          </a:p>
        </p:txBody>
      </p:sp>
    </p:spTree>
    <p:extLst>
      <p:ext uri="{BB962C8B-B14F-4D97-AF65-F5344CB8AC3E}">
        <p14:creationId xmlns:p14="http://schemas.microsoft.com/office/powerpoint/2010/main" val="263978609"/>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s-ES" dirty="0">
              <a:solidFill>
                <a:srgbClr val="000000"/>
              </a:solidFill>
            </a:endParaRPr>
          </a:p>
        </p:txBody>
      </p:sp>
      <p:sp>
        <p:nvSpPr>
          <p:cNvPr id="3" name="Rectangle 5"/>
          <p:cNvSpPr>
            <a:spLocks noGrp="1" noChangeArrowheads="1"/>
          </p:cNvSpPr>
          <p:nvPr>
            <p:ph type="ftr" sz="quarter" idx="11"/>
          </p:nvPr>
        </p:nvSpPr>
        <p:spPr>
          <a:xfrm>
            <a:off x="3124200" y="6245225"/>
            <a:ext cx="2895600" cy="476250"/>
          </a:xfrm>
          <a:prstGeom prst="rect">
            <a:avLst/>
          </a:prstGeom>
          <a:ln/>
        </p:spPr>
        <p:txBody>
          <a:bodyPr/>
          <a:lstStyle>
            <a:lvl1pPr>
              <a:defRPr/>
            </a:lvl1pPr>
          </a:lstStyle>
          <a:p>
            <a:pPr>
              <a:defRPr/>
            </a:pPr>
            <a:endParaRPr lang="es-ES" dirty="0">
              <a:solidFill>
                <a:srgbClr val="000000"/>
              </a:solidFill>
            </a:endParaRPr>
          </a:p>
        </p:txBody>
      </p:sp>
      <p:sp>
        <p:nvSpPr>
          <p:cNvPr id="4" name="Rectangle 6"/>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a:defRPr/>
            </a:pPr>
            <a:fld id="{37CED6BF-EE05-4D50-A8A1-0C0E29A93A8C}" type="slidenum">
              <a:rPr lang="es-ES">
                <a:solidFill>
                  <a:srgbClr val="000000"/>
                </a:solidFill>
              </a:rPr>
              <a:pPr>
                <a:defRPr/>
              </a:pPr>
              <a:t>‹Nº›</a:t>
            </a:fld>
            <a:endParaRPr lang="es-ES" dirty="0">
              <a:solidFill>
                <a:srgbClr val="000000"/>
              </a:solidFill>
            </a:endParaRPr>
          </a:p>
        </p:txBody>
      </p:sp>
    </p:spTree>
    <p:extLst>
      <p:ext uri="{BB962C8B-B14F-4D97-AF65-F5344CB8AC3E}">
        <p14:creationId xmlns:p14="http://schemas.microsoft.com/office/powerpoint/2010/main" val="372585714"/>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3050"/>
            <a:ext cx="3008313" cy="1162050"/>
          </a:xfrm>
          <a:prstGeom prst="rect">
            <a:avLst/>
          </a:prstGeom>
        </p:spPr>
        <p:txBody>
          <a:bodyPr anchor="b"/>
          <a:lstStyle>
            <a:lvl1pPr algn="l">
              <a:defRPr sz="2000" b="1"/>
            </a:lvl1pPr>
          </a:lstStyle>
          <a:p>
            <a:r>
              <a:rPr lang="es-ES" smtClean="0"/>
              <a:t>Haga clic para modificar el estilo de título del patrón</a:t>
            </a:r>
            <a:endParaRPr lang="es-MX"/>
          </a:p>
        </p:txBody>
      </p:sp>
      <p:sp>
        <p:nvSpPr>
          <p:cNvPr id="3" name="2 Marcador de contenido"/>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
        <p:nvSpPr>
          <p:cNvPr id="4" name="3 Marcador de texto"/>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Rectangle 4"/>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s-ES" dirty="0">
              <a:solidFill>
                <a:srgbClr val="000000"/>
              </a:solidFill>
            </a:endParaRPr>
          </a:p>
        </p:txBody>
      </p:sp>
      <p:sp>
        <p:nvSpPr>
          <p:cNvPr id="6" name="Rectangle 5"/>
          <p:cNvSpPr>
            <a:spLocks noGrp="1" noChangeArrowheads="1"/>
          </p:cNvSpPr>
          <p:nvPr>
            <p:ph type="ftr" sz="quarter" idx="11"/>
          </p:nvPr>
        </p:nvSpPr>
        <p:spPr>
          <a:xfrm>
            <a:off x="3124200" y="6245225"/>
            <a:ext cx="2895600" cy="476250"/>
          </a:xfrm>
          <a:prstGeom prst="rect">
            <a:avLst/>
          </a:prstGeom>
          <a:ln/>
        </p:spPr>
        <p:txBody>
          <a:bodyPr/>
          <a:lstStyle>
            <a:lvl1pPr>
              <a:defRPr/>
            </a:lvl1pPr>
          </a:lstStyle>
          <a:p>
            <a:pPr>
              <a:defRPr/>
            </a:pPr>
            <a:endParaRPr lang="es-ES" dirty="0">
              <a:solidFill>
                <a:srgbClr val="000000"/>
              </a:solidFill>
            </a:endParaRPr>
          </a:p>
        </p:txBody>
      </p:sp>
      <p:sp>
        <p:nvSpPr>
          <p:cNvPr id="7" name="Rectangle 6"/>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a:defRPr/>
            </a:pPr>
            <a:fld id="{D332E2D5-DD87-4D93-8853-EA6252AACB20}" type="slidenum">
              <a:rPr lang="es-ES">
                <a:solidFill>
                  <a:srgbClr val="000000"/>
                </a:solidFill>
              </a:rPr>
              <a:pPr>
                <a:defRPr/>
              </a:pPr>
              <a:t>‹Nº›</a:t>
            </a:fld>
            <a:endParaRPr lang="es-ES" dirty="0">
              <a:solidFill>
                <a:srgbClr val="000000"/>
              </a:solidFill>
            </a:endParaRPr>
          </a:p>
        </p:txBody>
      </p:sp>
    </p:spTree>
    <p:extLst>
      <p:ext uri="{BB962C8B-B14F-4D97-AF65-F5344CB8AC3E}">
        <p14:creationId xmlns:p14="http://schemas.microsoft.com/office/powerpoint/2010/main" val="4266286019"/>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1792288" y="4800600"/>
            <a:ext cx="5486400" cy="566738"/>
          </a:xfrm>
          <a:prstGeom prst="rect">
            <a:avLst/>
          </a:prstGeom>
        </p:spPr>
        <p:txBody>
          <a:bodyPr anchor="b"/>
          <a:lstStyle>
            <a:lvl1pPr algn="l">
              <a:defRPr sz="2000" b="1"/>
            </a:lvl1pPr>
          </a:lstStyle>
          <a:p>
            <a:r>
              <a:rPr lang="es-ES" smtClean="0"/>
              <a:t>Haga clic para modificar el estilo de título del patrón</a:t>
            </a:r>
            <a:endParaRPr lang="es-MX"/>
          </a:p>
        </p:txBody>
      </p:sp>
      <p:sp>
        <p:nvSpPr>
          <p:cNvPr id="3" name="2 Marcador de posición de imagen"/>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MX" noProof="0" dirty="0" smtClean="0"/>
          </a:p>
        </p:txBody>
      </p:sp>
      <p:sp>
        <p:nvSpPr>
          <p:cNvPr id="4" name="3 Marcador de texto"/>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Rectangle 4"/>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s-ES" dirty="0">
              <a:solidFill>
                <a:srgbClr val="000000"/>
              </a:solidFill>
            </a:endParaRPr>
          </a:p>
        </p:txBody>
      </p:sp>
      <p:sp>
        <p:nvSpPr>
          <p:cNvPr id="6" name="Rectangle 5"/>
          <p:cNvSpPr>
            <a:spLocks noGrp="1" noChangeArrowheads="1"/>
          </p:cNvSpPr>
          <p:nvPr>
            <p:ph type="ftr" sz="quarter" idx="11"/>
          </p:nvPr>
        </p:nvSpPr>
        <p:spPr>
          <a:xfrm>
            <a:off x="3124200" y="6245225"/>
            <a:ext cx="2895600" cy="476250"/>
          </a:xfrm>
          <a:prstGeom prst="rect">
            <a:avLst/>
          </a:prstGeom>
          <a:ln/>
        </p:spPr>
        <p:txBody>
          <a:bodyPr/>
          <a:lstStyle>
            <a:lvl1pPr>
              <a:defRPr/>
            </a:lvl1pPr>
          </a:lstStyle>
          <a:p>
            <a:pPr>
              <a:defRPr/>
            </a:pPr>
            <a:endParaRPr lang="es-ES" dirty="0">
              <a:solidFill>
                <a:srgbClr val="000000"/>
              </a:solidFill>
            </a:endParaRPr>
          </a:p>
        </p:txBody>
      </p:sp>
      <p:sp>
        <p:nvSpPr>
          <p:cNvPr id="7" name="Rectangle 6"/>
          <p:cNvSpPr>
            <a:spLocks noGrp="1" noChangeArrowheads="1"/>
          </p:cNvSpPr>
          <p:nvPr>
            <p:ph type="sldNum" sz="quarter" idx="12"/>
          </p:nvPr>
        </p:nvSpPr>
        <p:spPr>
          <a:xfrm>
            <a:off x="6553200" y="6245225"/>
            <a:ext cx="2133600" cy="476250"/>
          </a:xfrm>
          <a:prstGeom prst="rect">
            <a:avLst/>
          </a:prstGeom>
          <a:ln/>
        </p:spPr>
        <p:txBody>
          <a:bodyPr/>
          <a:lstStyle>
            <a:lvl1pPr>
              <a:defRPr/>
            </a:lvl1pPr>
          </a:lstStyle>
          <a:p>
            <a:pPr>
              <a:defRPr/>
            </a:pPr>
            <a:fld id="{DE50D35D-E96C-46BE-A8C8-067A43016A3F}" type="slidenum">
              <a:rPr lang="es-ES">
                <a:solidFill>
                  <a:srgbClr val="000000"/>
                </a:solidFill>
              </a:rPr>
              <a:pPr>
                <a:defRPr/>
              </a:pPr>
              <a:t>‹Nº›</a:t>
            </a:fld>
            <a:endParaRPr lang="es-ES" dirty="0">
              <a:solidFill>
                <a:srgbClr val="000000"/>
              </a:solidFill>
            </a:endParaRPr>
          </a:p>
        </p:txBody>
      </p:sp>
    </p:spTree>
    <p:extLst>
      <p:ext uri="{BB962C8B-B14F-4D97-AF65-F5344CB8AC3E}">
        <p14:creationId xmlns:p14="http://schemas.microsoft.com/office/powerpoint/2010/main" val="1590446388"/>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theme" Target="../theme/theme2.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3"/>
          <p:cNvSpPr>
            <a:spLocks noGrp="1" noChangeArrowheads="1"/>
          </p:cNvSpPr>
          <p:nvPr>
            <p:ph type="body" idx="1"/>
          </p:nvPr>
        </p:nvSpPr>
        <p:spPr bwMode="auto">
          <a:xfrm>
            <a:off x="457200" y="1989138"/>
            <a:ext cx="8229600" cy="41370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s-ES" dirty="0" smtClean="0"/>
              <a:t>Haga clic para modificar el estilo de texto del patrón</a:t>
            </a:r>
          </a:p>
          <a:p>
            <a:pPr lvl="1"/>
            <a:r>
              <a:rPr lang="es-ES" dirty="0" smtClean="0"/>
              <a:t>Segundo nivel</a:t>
            </a:r>
          </a:p>
          <a:p>
            <a:pPr lvl="2"/>
            <a:r>
              <a:rPr lang="es-ES" dirty="0" smtClean="0"/>
              <a:t>Tercer nivel</a:t>
            </a:r>
          </a:p>
          <a:p>
            <a:pPr lvl="3"/>
            <a:r>
              <a:rPr lang="es-ES" dirty="0" smtClean="0"/>
              <a:t>Cuarto nivel</a:t>
            </a:r>
          </a:p>
          <a:p>
            <a:pPr lvl="4"/>
            <a:r>
              <a:rPr lang="es-ES" dirty="0" smtClean="0"/>
              <a:t>Quinto nivel</a:t>
            </a:r>
          </a:p>
        </p:txBody>
      </p:sp>
      <p:sp>
        <p:nvSpPr>
          <p:cNvPr id="1031" name="Line 7"/>
          <p:cNvSpPr>
            <a:spLocks noChangeShapeType="1"/>
          </p:cNvSpPr>
          <p:nvPr/>
        </p:nvSpPr>
        <p:spPr bwMode="auto">
          <a:xfrm>
            <a:off x="648539" y="260350"/>
            <a:ext cx="7740000" cy="0"/>
          </a:xfrm>
          <a:prstGeom prst="line">
            <a:avLst/>
          </a:prstGeom>
          <a:noFill/>
          <a:ln w="57150">
            <a:solidFill>
              <a:schemeClr val="bg2"/>
            </a:solidFill>
            <a:round/>
            <a:headEnd/>
            <a:tailEnd/>
          </a:ln>
          <a:effectLst/>
        </p:spPr>
        <p:txBody>
          <a:bodyPr/>
          <a:lstStyle/>
          <a:p>
            <a:pPr fontAlgn="base">
              <a:spcBef>
                <a:spcPct val="0"/>
              </a:spcBef>
              <a:spcAft>
                <a:spcPct val="0"/>
              </a:spcAft>
              <a:defRPr/>
            </a:pPr>
            <a:endParaRPr lang="es-MX" dirty="0">
              <a:solidFill>
                <a:srgbClr val="000000"/>
              </a:solidFill>
            </a:endParaRPr>
          </a:p>
        </p:txBody>
      </p:sp>
      <p:sp>
        <p:nvSpPr>
          <p:cNvPr id="1032" name="Rectangle 8"/>
          <p:cNvSpPr>
            <a:spLocks noChangeArrowheads="1"/>
          </p:cNvSpPr>
          <p:nvPr/>
        </p:nvSpPr>
        <p:spPr bwMode="auto">
          <a:xfrm>
            <a:off x="651185" y="333375"/>
            <a:ext cx="7740000" cy="214313"/>
          </a:xfrm>
          <a:prstGeom prst="rect">
            <a:avLst/>
          </a:prstGeom>
          <a:gradFill rotWithShape="1">
            <a:gsLst>
              <a:gs pos="0">
                <a:srgbClr val="B2B2B2"/>
              </a:gs>
              <a:gs pos="100000">
                <a:schemeClr val="bg1"/>
              </a:gs>
            </a:gsLst>
            <a:lin ang="5400000" scaled="1"/>
          </a:gradFill>
          <a:ln w="9525">
            <a:noFill/>
            <a:miter lim="800000"/>
            <a:headEnd/>
            <a:tailEnd/>
          </a:ln>
          <a:effectLst/>
        </p:spPr>
        <p:txBody>
          <a:bodyPr wrap="none" anchor="ctr"/>
          <a:lstStyle/>
          <a:p>
            <a:pPr fontAlgn="base">
              <a:spcBef>
                <a:spcPct val="0"/>
              </a:spcBef>
              <a:spcAft>
                <a:spcPct val="0"/>
              </a:spcAft>
              <a:defRPr/>
            </a:pPr>
            <a:endParaRPr lang="es-MX" dirty="0">
              <a:solidFill>
                <a:srgbClr val="000000"/>
              </a:solidFill>
            </a:endParaRPr>
          </a:p>
        </p:txBody>
      </p:sp>
      <p:sp>
        <p:nvSpPr>
          <p:cNvPr id="1036" name="Line 12"/>
          <p:cNvSpPr>
            <a:spLocks noChangeShapeType="1"/>
          </p:cNvSpPr>
          <p:nvPr/>
        </p:nvSpPr>
        <p:spPr bwMode="auto">
          <a:xfrm>
            <a:off x="4546600" y="6537325"/>
            <a:ext cx="3313113" cy="0"/>
          </a:xfrm>
          <a:prstGeom prst="line">
            <a:avLst/>
          </a:prstGeom>
          <a:noFill/>
          <a:ln w="57150">
            <a:solidFill>
              <a:schemeClr val="bg2"/>
            </a:solidFill>
            <a:round/>
            <a:headEnd/>
            <a:tailEnd/>
          </a:ln>
          <a:effectLst/>
        </p:spPr>
        <p:txBody>
          <a:bodyPr/>
          <a:lstStyle/>
          <a:p>
            <a:pPr fontAlgn="base">
              <a:spcBef>
                <a:spcPct val="0"/>
              </a:spcBef>
              <a:spcAft>
                <a:spcPct val="0"/>
              </a:spcAft>
              <a:defRPr/>
            </a:pPr>
            <a:endParaRPr lang="es-MX" dirty="0">
              <a:solidFill>
                <a:srgbClr val="000000"/>
              </a:solidFill>
            </a:endParaRPr>
          </a:p>
        </p:txBody>
      </p:sp>
      <p:sp>
        <p:nvSpPr>
          <p:cNvPr id="1037" name="Rectangle 13"/>
          <p:cNvSpPr>
            <a:spLocks noChangeArrowheads="1"/>
          </p:cNvSpPr>
          <p:nvPr/>
        </p:nvSpPr>
        <p:spPr bwMode="auto">
          <a:xfrm>
            <a:off x="611188" y="549275"/>
            <a:ext cx="8229600" cy="503238"/>
          </a:xfrm>
          <a:prstGeom prst="rect">
            <a:avLst/>
          </a:prstGeom>
          <a:noFill/>
          <a:ln w="9525">
            <a:noFill/>
            <a:miter lim="800000"/>
            <a:headEnd/>
            <a:tailEnd/>
          </a:ln>
          <a:effectLst/>
        </p:spPr>
        <p:txBody>
          <a:bodyPr anchor="ctr"/>
          <a:lstStyle/>
          <a:p>
            <a:pPr algn="ctr" fontAlgn="base">
              <a:spcBef>
                <a:spcPct val="0"/>
              </a:spcBef>
              <a:spcAft>
                <a:spcPct val="0"/>
              </a:spcAft>
              <a:defRPr/>
            </a:pPr>
            <a:endParaRPr lang="es-ES_tradnl" sz="2400" dirty="0">
              <a:solidFill>
                <a:srgbClr val="000000"/>
              </a:solidFill>
            </a:endParaRPr>
          </a:p>
        </p:txBody>
      </p:sp>
      <p:pic>
        <p:nvPicPr>
          <p:cNvPr id="8" name="0 Imagen" descr="Logo ANMM2.jpg"/>
          <p:cNvPicPr/>
          <p:nvPr/>
        </p:nvPicPr>
        <p:blipFill>
          <a:blip r:embed="rId29" cstate="print"/>
          <a:srcRect/>
          <a:stretch>
            <a:fillRect/>
          </a:stretch>
        </p:blipFill>
        <p:spPr bwMode="auto">
          <a:xfrm>
            <a:off x="3923928" y="6295975"/>
            <a:ext cx="576064" cy="517401"/>
          </a:xfrm>
          <a:prstGeom prst="rect">
            <a:avLst/>
          </a:prstGeom>
          <a:noFill/>
          <a:ln w="9525">
            <a:noFill/>
            <a:miter lim="800000"/>
            <a:headEnd/>
            <a:tailEnd/>
          </a:ln>
        </p:spPr>
      </p:pic>
    </p:spTree>
    <p:extLst>
      <p:ext uri="{BB962C8B-B14F-4D97-AF65-F5344CB8AC3E}">
        <p14:creationId xmlns:p14="http://schemas.microsoft.com/office/powerpoint/2010/main" val="243559676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89" r:id="rId16"/>
    <p:sldLayoutId id="2147483690" r:id="rId17"/>
    <p:sldLayoutId id="2147483691" r:id="rId18"/>
    <p:sldLayoutId id="2147483696" r:id="rId19"/>
    <p:sldLayoutId id="2147483714" r:id="rId20"/>
    <p:sldLayoutId id="2147483726" r:id="rId21"/>
    <p:sldLayoutId id="2147483729" r:id="rId22"/>
    <p:sldLayoutId id="2147483740" r:id="rId23"/>
    <p:sldLayoutId id="2147483745" r:id="rId24"/>
    <p:sldLayoutId id="2147483746" r:id="rId25"/>
    <p:sldLayoutId id="2147483747" r:id="rId26"/>
    <p:sldLayoutId id="2147483748" r:id="rId27"/>
  </p:sldLayoutIdLst>
  <p:timing>
    <p:tnLst>
      <p:par>
        <p:cTn id="1" dur="indefinite" restart="never" nodeType="tmRoot"/>
      </p:par>
    </p:tnLst>
  </p:timing>
  <p:txStyles>
    <p:titleStyle>
      <a:lvl1pPr algn="ctr" rtl="0" eaLnBrk="0" fontAlgn="base" hangingPunct="0">
        <a:spcBef>
          <a:spcPct val="0"/>
        </a:spcBef>
        <a:spcAft>
          <a:spcPct val="0"/>
        </a:spcAft>
        <a:defRPr sz="2400">
          <a:solidFill>
            <a:schemeClr val="tx2"/>
          </a:solidFill>
          <a:latin typeface="+mj-lt"/>
          <a:ea typeface="+mj-ea"/>
          <a:cs typeface="+mj-cs"/>
        </a:defRPr>
      </a:lvl1pPr>
      <a:lvl2pPr algn="ctr" rtl="0" eaLnBrk="0" fontAlgn="base" hangingPunct="0">
        <a:spcBef>
          <a:spcPct val="0"/>
        </a:spcBef>
        <a:spcAft>
          <a:spcPct val="0"/>
        </a:spcAft>
        <a:defRPr sz="2400">
          <a:solidFill>
            <a:schemeClr val="tx2"/>
          </a:solidFill>
          <a:latin typeface="Arial" charset="0"/>
        </a:defRPr>
      </a:lvl2pPr>
      <a:lvl3pPr algn="ctr" rtl="0" eaLnBrk="0" fontAlgn="base" hangingPunct="0">
        <a:spcBef>
          <a:spcPct val="0"/>
        </a:spcBef>
        <a:spcAft>
          <a:spcPct val="0"/>
        </a:spcAft>
        <a:defRPr sz="2400">
          <a:solidFill>
            <a:schemeClr val="tx2"/>
          </a:solidFill>
          <a:latin typeface="Arial" charset="0"/>
        </a:defRPr>
      </a:lvl3pPr>
      <a:lvl4pPr algn="ctr" rtl="0" eaLnBrk="0" fontAlgn="base" hangingPunct="0">
        <a:spcBef>
          <a:spcPct val="0"/>
        </a:spcBef>
        <a:spcAft>
          <a:spcPct val="0"/>
        </a:spcAft>
        <a:defRPr sz="2400">
          <a:solidFill>
            <a:schemeClr val="tx2"/>
          </a:solidFill>
          <a:latin typeface="Arial" charset="0"/>
        </a:defRPr>
      </a:lvl4pPr>
      <a:lvl5pPr algn="ctr" rtl="0" eaLnBrk="0" fontAlgn="base" hangingPunct="0">
        <a:spcBef>
          <a:spcPct val="0"/>
        </a:spcBef>
        <a:spcAft>
          <a:spcPct val="0"/>
        </a:spcAft>
        <a:defRPr sz="2400">
          <a:solidFill>
            <a:schemeClr val="tx2"/>
          </a:solidFill>
          <a:latin typeface="Arial" charset="0"/>
        </a:defRPr>
      </a:lvl5pPr>
      <a:lvl6pPr marL="457200" algn="ctr" rtl="0" fontAlgn="base">
        <a:spcBef>
          <a:spcPct val="0"/>
        </a:spcBef>
        <a:spcAft>
          <a:spcPct val="0"/>
        </a:spcAft>
        <a:defRPr sz="2400">
          <a:solidFill>
            <a:schemeClr val="tx2"/>
          </a:solidFill>
          <a:latin typeface="Arial" charset="0"/>
        </a:defRPr>
      </a:lvl6pPr>
      <a:lvl7pPr marL="914400" algn="ctr" rtl="0" fontAlgn="base">
        <a:spcBef>
          <a:spcPct val="0"/>
        </a:spcBef>
        <a:spcAft>
          <a:spcPct val="0"/>
        </a:spcAft>
        <a:defRPr sz="2400">
          <a:solidFill>
            <a:schemeClr val="tx2"/>
          </a:solidFill>
          <a:latin typeface="Arial" charset="0"/>
        </a:defRPr>
      </a:lvl7pPr>
      <a:lvl8pPr marL="1371600" algn="ctr" rtl="0" fontAlgn="base">
        <a:spcBef>
          <a:spcPct val="0"/>
        </a:spcBef>
        <a:spcAft>
          <a:spcPct val="0"/>
        </a:spcAft>
        <a:defRPr sz="2400">
          <a:solidFill>
            <a:schemeClr val="tx2"/>
          </a:solidFill>
          <a:latin typeface="Arial" charset="0"/>
        </a:defRPr>
      </a:lvl8pPr>
      <a:lvl9pPr marL="1828800" algn="ctr" rtl="0" fontAlgn="base">
        <a:spcBef>
          <a:spcPct val="0"/>
        </a:spcBef>
        <a:spcAft>
          <a:spcPct val="0"/>
        </a:spcAft>
        <a:defRPr sz="2400">
          <a:solidFill>
            <a:schemeClr val="tx2"/>
          </a:solidFill>
          <a:latin typeface="Arial" charset="0"/>
        </a:defRPr>
      </a:lvl9pPr>
    </p:titleStyle>
    <p:bodyStyle>
      <a:lvl1pPr marL="342900" indent="-342900" algn="l" rtl="0" eaLnBrk="0" fontAlgn="base" hangingPunct="0">
        <a:spcBef>
          <a:spcPct val="20000"/>
        </a:spcBef>
        <a:spcAft>
          <a:spcPct val="0"/>
        </a:spcAft>
        <a:buChar char="•"/>
        <a:defRPr sz="20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000">
          <a:solidFill>
            <a:schemeClr val="tx1"/>
          </a:solidFill>
          <a:latin typeface="+mn-lt"/>
        </a:defRPr>
      </a:lvl2pPr>
      <a:lvl3pPr marL="1143000" indent="-228600" algn="l" rtl="0" eaLnBrk="0" fontAlgn="base" hangingPunct="0">
        <a:spcBef>
          <a:spcPct val="20000"/>
        </a:spcBef>
        <a:spcAft>
          <a:spcPct val="0"/>
        </a:spcAft>
        <a:buChar char="•"/>
        <a:defRPr sz="20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41873436"/>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 id="2147483684" r:id="rId8"/>
    <p:sldLayoutId id="2147483685" r:id="rId9"/>
    <p:sldLayoutId id="2147483686" r:id="rId10"/>
    <p:sldLayoutId id="2147483687" r:id="rId11"/>
    <p:sldLayoutId id="2147483688" r:id="rId12"/>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34" charset="0"/>
          <a:cs typeface="Arial" pitchFamily="34" charset="0"/>
        </a:defRPr>
      </a:lvl2pPr>
      <a:lvl3pPr algn="ctr" rtl="0" eaLnBrk="0" fontAlgn="base" hangingPunct="0">
        <a:spcBef>
          <a:spcPct val="0"/>
        </a:spcBef>
        <a:spcAft>
          <a:spcPct val="0"/>
        </a:spcAft>
        <a:defRPr sz="4400">
          <a:solidFill>
            <a:schemeClr val="tx2"/>
          </a:solidFill>
          <a:latin typeface="Arial" pitchFamily="34" charset="0"/>
          <a:cs typeface="Arial" pitchFamily="34" charset="0"/>
        </a:defRPr>
      </a:lvl3pPr>
      <a:lvl4pPr algn="ctr" rtl="0" eaLnBrk="0" fontAlgn="base" hangingPunct="0">
        <a:spcBef>
          <a:spcPct val="0"/>
        </a:spcBef>
        <a:spcAft>
          <a:spcPct val="0"/>
        </a:spcAft>
        <a:defRPr sz="4400">
          <a:solidFill>
            <a:schemeClr val="tx2"/>
          </a:solidFill>
          <a:latin typeface="Arial" pitchFamily="34" charset="0"/>
          <a:cs typeface="Arial" pitchFamily="34" charset="0"/>
        </a:defRPr>
      </a:lvl4pPr>
      <a:lvl5pPr algn="ctr" rtl="0" eaLnBrk="0" fontAlgn="base" hangingPunct="0">
        <a:spcBef>
          <a:spcPct val="0"/>
        </a:spcBef>
        <a:spcAft>
          <a:spcPct val="0"/>
        </a:spcAft>
        <a:defRPr sz="4400">
          <a:solidFill>
            <a:schemeClr val="tx2"/>
          </a:solidFill>
          <a:latin typeface="Arial" pitchFamily="34" charset="0"/>
          <a:cs typeface="Arial" pitchFamily="34" charset="0"/>
        </a:defRPr>
      </a:lvl5pPr>
      <a:lvl6pPr marL="457200" algn="ctr" rtl="0" fontAlgn="base">
        <a:spcBef>
          <a:spcPct val="0"/>
        </a:spcBef>
        <a:spcAft>
          <a:spcPct val="0"/>
        </a:spcAft>
        <a:defRPr sz="4400">
          <a:solidFill>
            <a:schemeClr val="tx2"/>
          </a:solidFill>
          <a:latin typeface="Arial" pitchFamily="34" charset="0"/>
          <a:cs typeface="Arial" pitchFamily="34" charset="0"/>
        </a:defRPr>
      </a:lvl6pPr>
      <a:lvl7pPr marL="914400" algn="ctr" rtl="0" fontAlgn="base">
        <a:spcBef>
          <a:spcPct val="0"/>
        </a:spcBef>
        <a:spcAft>
          <a:spcPct val="0"/>
        </a:spcAft>
        <a:defRPr sz="4400">
          <a:solidFill>
            <a:schemeClr val="tx2"/>
          </a:solidFill>
          <a:latin typeface="Arial" pitchFamily="34" charset="0"/>
          <a:cs typeface="Arial" pitchFamily="34" charset="0"/>
        </a:defRPr>
      </a:lvl7pPr>
      <a:lvl8pPr marL="1371600" algn="ctr" rtl="0" fontAlgn="base">
        <a:spcBef>
          <a:spcPct val="0"/>
        </a:spcBef>
        <a:spcAft>
          <a:spcPct val="0"/>
        </a:spcAft>
        <a:defRPr sz="4400">
          <a:solidFill>
            <a:schemeClr val="tx2"/>
          </a:solidFill>
          <a:latin typeface="Arial" pitchFamily="34" charset="0"/>
          <a:cs typeface="Arial" pitchFamily="34" charset="0"/>
        </a:defRPr>
      </a:lvl8pPr>
      <a:lvl9pPr marL="1828800" algn="ctr" rtl="0" fontAlgn="base">
        <a:spcBef>
          <a:spcPct val="0"/>
        </a:spcBef>
        <a:spcAft>
          <a:spcPct val="0"/>
        </a:spcAft>
        <a:defRPr sz="4400">
          <a:solidFill>
            <a:schemeClr val="tx2"/>
          </a:solidFill>
          <a:latin typeface="Arial" pitchFamily="34" charset="0"/>
          <a:cs typeface="Arial"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cs typeface="+mn-cs"/>
        </a:defRPr>
      </a:lvl2pPr>
      <a:lvl3pPr marL="1143000" indent="-228600" algn="l" rtl="0" eaLnBrk="0" fontAlgn="base" hangingPunct="0">
        <a:spcBef>
          <a:spcPct val="20000"/>
        </a:spcBef>
        <a:spcAft>
          <a:spcPct val="0"/>
        </a:spcAft>
        <a:buChar char="•"/>
        <a:defRPr sz="2400">
          <a:solidFill>
            <a:schemeClr val="tx1"/>
          </a:solidFill>
          <a:latin typeface="+mn-lt"/>
          <a:cs typeface="+mn-cs"/>
        </a:defRPr>
      </a:lvl3pPr>
      <a:lvl4pPr marL="1600200" indent="-228600" algn="l" rtl="0" eaLnBrk="0" fontAlgn="base" hangingPunct="0">
        <a:spcBef>
          <a:spcPct val="20000"/>
        </a:spcBef>
        <a:spcAft>
          <a:spcPct val="0"/>
        </a:spcAft>
        <a:buChar char="–"/>
        <a:defRPr sz="2000">
          <a:solidFill>
            <a:schemeClr val="tx1"/>
          </a:solidFill>
          <a:latin typeface="+mn-lt"/>
          <a:cs typeface="+mn-cs"/>
        </a:defRPr>
      </a:lvl4pPr>
      <a:lvl5pPr marL="2057400" indent="-228600" algn="l" rtl="0" eaLnBrk="0" fontAlgn="base" hangingPunct="0">
        <a:spcBef>
          <a:spcPct val="20000"/>
        </a:spcBef>
        <a:spcAft>
          <a:spcPct val="0"/>
        </a:spcAft>
        <a:buChar char="»"/>
        <a:defRPr sz="2000">
          <a:solidFill>
            <a:schemeClr val="tx1"/>
          </a:solidFill>
          <a:latin typeface="+mn-lt"/>
          <a:cs typeface="+mn-cs"/>
        </a:defRPr>
      </a:lvl5pPr>
      <a:lvl6pPr marL="2514600" indent="-228600" algn="l" rtl="0" fontAlgn="base">
        <a:spcBef>
          <a:spcPct val="20000"/>
        </a:spcBef>
        <a:spcAft>
          <a:spcPct val="0"/>
        </a:spcAft>
        <a:buChar char="»"/>
        <a:defRPr sz="2000">
          <a:solidFill>
            <a:schemeClr val="tx1"/>
          </a:solidFill>
          <a:latin typeface="+mn-lt"/>
          <a:cs typeface="+mn-cs"/>
        </a:defRPr>
      </a:lvl6pPr>
      <a:lvl7pPr marL="2971800" indent="-228600" algn="l" rtl="0" fontAlgn="base">
        <a:spcBef>
          <a:spcPct val="20000"/>
        </a:spcBef>
        <a:spcAft>
          <a:spcPct val="0"/>
        </a:spcAft>
        <a:buChar char="»"/>
        <a:defRPr sz="2000">
          <a:solidFill>
            <a:schemeClr val="tx1"/>
          </a:solidFill>
          <a:latin typeface="+mn-lt"/>
          <a:cs typeface="+mn-cs"/>
        </a:defRPr>
      </a:lvl7pPr>
      <a:lvl8pPr marL="3429000" indent="-228600" algn="l" rtl="0" fontAlgn="base">
        <a:spcBef>
          <a:spcPct val="20000"/>
        </a:spcBef>
        <a:spcAft>
          <a:spcPct val="0"/>
        </a:spcAft>
        <a:buChar char="»"/>
        <a:defRPr sz="2000">
          <a:solidFill>
            <a:schemeClr val="tx1"/>
          </a:solidFill>
          <a:latin typeface="+mn-lt"/>
          <a:cs typeface="+mn-cs"/>
        </a:defRPr>
      </a:lvl8pPr>
      <a:lvl9pPr marL="3886200" indent="-228600" algn="l" rtl="0" fontAlgn="base">
        <a:spcBef>
          <a:spcPct val="20000"/>
        </a:spcBef>
        <a:spcAft>
          <a:spcPct val="0"/>
        </a:spcAft>
        <a:buChar char="»"/>
        <a:defRPr sz="2000">
          <a:solidFill>
            <a:schemeClr val="tx1"/>
          </a:solidFill>
          <a:latin typeface="+mn-lt"/>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4.emf"/></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167.png"/><Relationship Id="rId1" Type="http://schemas.openxmlformats.org/officeDocument/2006/relationships/slideLayout" Target="../slideLayouts/slideLayout16.xml"/></Relationships>
</file>

<file path=ppt/slides/_rels/slide101.xml.rels><?xml version="1.0" encoding="UTF-8" standalone="yes"?>
<Relationships xmlns="http://schemas.openxmlformats.org/package/2006/relationships"><Relationship Id="rId2" Type="http://schemas.openxmlformats.org/officeDocument/2006/relationships/image" Target="../media/image168.png"/><Relationship Id="rId1" Type="http://schemas.openxmlformats.org/officeDocument/2006/relationships/slideLayout" Target="../slideLayouts/slideLayout16.xml"/></Relationships>
</file>

<file path=ppt/slides/_rels/slide102.xml.rels><?xml version="1.0" encoding="UTF-8" standalone="yes"?>
<Relationships xmlns="http://schemas.openxmlformats.org/package/2006/relationships"><Relationship Id="rId2" Type="http://schemas.openxmlformats.org/officeDocument/2006/relationships/image" Target="../media/image169.png"/><Relationship Id="rId1" Type="http://schemas.openxmlformats.org/officeDocument/2006/relationships/slideLayout" Target="../slideLayouts/slideLayout16.xml"/></Relationships>
</file>

<file path=ppt/slides/_rels/slide103.xml.rels><?xml version="1.0" encoding="UTF-8" standalone="yes"?>
<Relationships xmlns="http://schemas.openxmlformats.org/package/2006/relationships"><Relationship Id="rId2" Type="http://schemas.openxmlformats.org/officeDocument/2006/relationships/image" Target="../media/image170.png"/><Relationship Id="rId1" Type="http://schemas.openxmlformats.org/officeDocument/2006/relationships/slideLayout" Target="../slideLayouts/slideLayout19.xml"/></Relationships>
</file>

<file path=ppt/slides/_rels/slide104.xml.rels><?xml version="1.0" encoding="UTF-8" standalone="yes"?>
<Relationships xmlns="http://schemas.openxmlformats.org/package/2006/relationships"><Relationship Id="rId2" Type="http://schemas.openxmlformats.org/officeDocument/2006/relationships/image" Target="../media/image171.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172.pn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173.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174.pn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176.emf"/><Relationship Id="rId2" Type="http://schemas.openxmlformats.org/officeDocument/2006/relationships/image" Target="../media/image175.emf"/><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177.w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openxmlformats.org/officeDocument/2006/relationships/hyperlink" Target="http://www.paho.org/Images/DPI/album25.jpg" TargetMode="External"/><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12.jpeg"/><Relationship Id="rId11" Type="http://schemas.openxmlformats.org/officeDocument/2006/relationships/image" Target="../media/image16.png"/><Relationship Id="rId5" Type="http://schemas.openxmlformats.org/officeDocument/2006/relationships/image" Target="../media/image11.jpeg"/><Relationship Id="rId10" Type="http://schemas.openxmlformats.org/officeDocument/2006/relationships/image" Target="../media/image15.png"/><Relationship Id="rId4" Type="http://schemas.openxmlformats.org/officeDocument/2006/relationships/image" Target="../media/image10.jpeg"/><Relationship Id="rId9" Type="http://schemas.openxmlformats.org/officeDocument/2006/relationships/image" Target="../media/image14.jpeg"/></Relationships>
</file>

<file path=ppt/slides/_rels/slide110.xml.rels><?xml version="1.0" encoding="UTF-8" standalone="yes"?>
<Relationships xmlns="http://schemas.openxmlformats.org/package/2006/relationships"><Relationship Id="rId2" Type="http://schemas.openxmlformats.org/officeDocument/2006/relationships/image" Target="../media/image178.jpeg"/><Relationship Id="rId1" Type="http://schemas.openxmlformats.org/officeDocument/2006/relationships/slideLayout" Target="../slideLayouts/slideLayout16.xml"/></Relationships>
</file>

<file path=ppt/slides/_rels/slide111.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15.xml"/><Relationship Id="rId1" Type="http://schemas.openxmlformats.org/officeDocument/2006/relationships/vmlDrawing" Target="../drawings/vmlDrawing1.vml"/><Relationship Id="rId5" Type="http://schemas.openxmlformats.org/officeDocument/2006/relationships/image" Target="../media/image179.emf"/><Relationship Id="rId4" Type="http://schemas.openxmlformats.org/officeDocument/2006/relationships/oleObject" Target="../embeddings/oleObject1.bin"/></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image" Target="../media/image180.pn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image" Target="../media/image181.pn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182.jpeg"/><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image" Target="../media/image183.png"/><Relationship Id="rId1" Type="http://schemas.openxmlformats.org/officeDocument/2006/relationships/slideLayout" Target="../slideLayouts/slideLayout2.xml"/><Relationship Id="rId4" Type="http://schemas.openxmlformats.org/officeDocument/2006/relationships/image" Target="../media/image185.png"/></Relationships>
</file>

<file path=ppt/slides/_rels/slide117.xml.rels><?xml version="1.0" encoding="UTF-8" standalone="yes"?>
<Relationships xmlns="http://schemas.openxmlformats.org/package/2006/relationships"><Relationship Id="rId2" Type="http://schemas.openxmlformats.org/officeDocument/2006/relationships/image" Target="../media/image186.png"/><Relationship Id="rId1" Type="http://schemas.openxmlformats.org/officeDocument/2006/relationships/slideLayout" Target="../slideLayouts/slideLayout14.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20.xml.rels><?xml version="1.0" encoding="UTF-8" standalone="yes"?>
<Relationships xmlns="http://schemas.openxmlformats.org/package/2006/relationships"><Relationship Id="rId2" Type="http://schemas.openxmlformats.org/officeDocument/2006/relationships/image" Target="../media/image187.png"/><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3" Type="http://schemas.openxmlformats.org/officeDocument/2006/relationships/image" Target="../media/image188.jpe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3" Type="http://schemas.openxmlformats.org/officeDocument/2006/relationships/image" Target="../media/image189.jpe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3" Type="http://schemas.openxmlformats.org/officeDocument/2006/relationships/image" Target="../media/image190.jpe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3" Type="http://schemas.openxmlformats.org/officeDocument/2006/relationships/image" Target="../media/image191.jpeg"/><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2" Type="http://schemas.openxmlformats.org/officeDocument/2006/relationships/image" Target="../media/image187.png"/><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3" Type="http://schemas.openxmlformats.org/officeDocument/2006/relationships/image" Target="../media/image192.jpeg"/><Relationship Id="rId2" Type="http://schemas.openxmlformats.org/officeDocument/2006/relationships/hyperlink" Target="http://estepais.com/site/wp-content/uploads/2012/05/Ruiz-N-253-a.jpg" TargetMode="External"/><Relationship Id="rId1" Type="http://schemas.openxmlformats.org/officeDocument/2006/relationships/slideLayout" Target="../slideLayouts/slideLayout14.xml"/></Relationships>
</file>

<file path=ppt/slides/_rels/slide127.xml.rels><?xml version="1.0" encoding="UTF-8" standalone="yes"?>
<Relationships xmlns="http://schemas.openxmlformats.org/package/2006/relationships"><Relationship Id="rId8" Type="http://schemas.openxmlformats.org/officeDocument/2006/relationships/image" Target="../media/image198.png"/><Relationship Id="rId13" Type="http://schemas.openxmlformats.org/officeDocument/2006/relationships/image" Target="../media/image203.png"/><Relationship Id="rId18" Type="http://schemas.openxmlformats.org/officeDocument/2006/relationships/image" Target="../media/image208.png"/><Relationship Id="rId26" Type="http://schemas.openxmlformats.org/officeDocument/2006/relationships/image" Target="../media/image216.png"/><Relationship Id="rId39" Type="http://schemas.openxmlformats.org/officeDocument/2006/relationships/image" Target="../media/image229.png"/><Relationship Id="rId3" Type="http://schemas.openxmlformats.org/officeDocument/2006/relationships/image" Target="../media/image193.png"/><Relationship Id="rId21" Type="http://schemas.openxmlformats.org/officeDocument/2006/relationships/image" Target="../media/image211.png"/><Relationship Id="rId34" Type="http://schemas.openxmlformats.org/officeDocument/2006/relationships/image" Target="../media/image224.png"/><Relationship Id="rId7" Type="http://schemas.openxmlformats.org/officeDocument/2006/relationships/image" Target="../media/image197.png"/><Relationship Id="rId12" Type="http://schemas.openxmlformats.org/officeDocument/2006/relationships/image" Target="../media/image202.png"/><Relationship Id="rId17" Type="http://schemas.openxmlformats.org/officeDocument/2006/relationships/image" Target="../media/image207.png"/><Relationship Id="rId25" Type="http://schemas.openxmlformats.org/officeDocument/2006/relationships/image" Target="../media/image215.png"/><Relationship Id="rId33" Type="http://schemas.openxmlformats.org/officeDocument/2006/relationships/image" Target="../media/image223.png"/><Relationship Id="rId38" Type="http://schemas.openxmlformats.org/officeDocument/2006/relationships/image" Target="../media/image228.jpeg"/><Relationship Id="rId2" Type="http://schemas.openxmlformats.org/officeDocument/2006/relationships/notesSlide" Target="../notesSlides/notesSlide36.xml"/><Relationship Id="rId16" Type="http://schemas.openxmlformats.org/officeDocument/2006/relationships/image" Target="../media/image206.png"/><Relationship Id="rId20" Type="http://schemas.openxmlformats.org/officeDocument/2006/relationships/image" Target="../media/image210.png"/><Relationship Id="rId29" Type="http://schemas.openxmlformats.org/officeDocument/2006/relationships/image" Target="../media/image219.png"/><Relationship Id="rId41" Type="http://schemas.openxmlformats.org/officeDocument/2006/relationships/image" Target="../media/image231.png"/><Relationship Id="rId1" Type="http://schemas.openxmlformats.org/officeDocument/2006/relationships/slideLayout" Target="../slideLayouts/slideLayout6.xml"/><Relationship Id="rId6" Type="http://schemas.openxmlformats.org/officeDocument/2006/relationships/image" Target="../media/image196.png"/><Relationship Id="rId11" Type="http://schemas.openxmlformats.org/officeDocument/2006/relationships/image" Target="../media/image201.png"/><Relationship Id="rId24" Type="http://schemas.openxmlformats.org/officeDocument/2006/relationships/image" Target="../media/image214.png"/><Relationship Id="rId32" Type="http://schemas.openxmlformats.org/officeDocument/2006/relationships/image" Target="../media/image222.png"/><Relationship Id="rId37" Type="http://schemas.openxmlformats.org/officeDocument/2006/relationships/image" Target="../media/image227.emf"/><Relationship Id="rId40" Type="http://schemas.openxmlformats.org/officeDocument/2006/relationships/image" Target="../media/image230.jpeg"/><Relationship Id="rId5" Type="http://schemas.openxmlformats.org/officeDocument/2006/relationships/image" Target="../media/image195.png"/><Relationship Id="rId15" Type="http://schemas.openxmlformats.org/officeDocument/2006/relationships/image" Target="../media/image205.png"/><Relationship Id="rId23" Type="http://schemas.openxmlformats.org/officeDocument/2006/relationships/image" Target="../media/image213.png"/><Relationship Id="rId28" Type="http://schemas.openxmlformats.org/officeDocument/2006/relationships/image" Target="../media/image218.png"/><Relationship Id="rId36" Type="http://schemas.openxmlformats.org/officeDocument/2006/relationships/image" Target="../media/image226.png"/><Relationship Id="rId10" Type="http://schemas.openxmlformats.org/officeDocument/2006/relationships/image" Target="../media/image200.png"/><Relationship Id="rId19" Type="http://schemas.openxmlformats.org/officeDocument/2006/relationships/image" Target="../media/image209.png"/><Relationship Id="rId31" Type="http://schemas.openxmlformats.org/officeDocument/2006/relationships/image" Target="../media/image221.png"/><Relationship Id="rId4" Type="http://schemas.openxmlformats.org/officeDocument/2006/relationships/image" Target="../media/image194.png"/><Relationship Id="rId9" Type="http://schemas.openxmlformats.org/officeDocument/2006/relationships/image" Target="../media/image199.png"/><Relationship Id="rId14" Type="http://schemas.openxmlformats.org/officeDocument/2006/relationships/image" Target="../media/image204.png"/><Relationship Id="rId22" Type="http://schemas.openxmlformats.org/officeDocument/2006/relationships/image" Target="../media/image212.png"/><Relationship Id="rId27" Type="http://schemas.openxmlformats.org/officeDocument/2006/relationships/image" Target="../media/image217.png"/><Relationship Id="rId30" Type="http://schemas.openxmlformats.org/officeDocument/2006/relationships/image" Target="../media/image220.png"/><Relationship Id="rId35" Type="http://schemas.openxmlformats.org/officeDocument/2006/relationships/image" Target="../media/image225.emf"/></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29.xml.rels><?xml version="1.0" encoding="UTF-8" standalone="yes"?>
<Relationships xmlns="http://schemas.openxmlformats.org/package/2006/relationships"><Relationship Id="rId2" Type="http://schemas.openxmlformats.org/officeDocument/2006/relationships/image" Target="../media/image232.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25.jpeg"/><Relationship Id="rId3" Type="http://schemas.openxmlformats.org/officeDocument/2006/relationships/image" Target="../media/image20.jpeg"/><Relationship Id="rId7" Type="http://schemas.openxmlformats.org/officeDocument/2006/relationships/image" Target="../media/image24.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3.jpeg"/><Relationship Id="rId11" Type="http://schemas.openxmlformats.org/officeDocument/2006/relationships/image" Target="../media/image28.wmf"/><Relationship Id="rId5" Type="http://schemas.openxmlformats.org/officeDocument/2006/relationships/image" Target="../media/image22.jpeg"/><Relationship Id="rId10" Type="http://schemas.openxmlformats.org/officeDocument/2006/relationships/image" Target="../media/image27.png"/><Relationship Id="rId4" Type="http://schemas.openxmlformats.org/officeDocument/2006/relationships/image" Target="../media/image21.jpeg"/><Relationship Id="rId9" Type="http://schemas.openxmlformats.org/officeDocument/2006/relationships/image" Target="../media/image26.png"/></Relationships>
</file>

<file path=ppt/slides/_rels/slide130.xml.rels><?xml version="1.0" encoding="UTF-8" standalone="yes"?>
<Relationships xmlns="http://schemas.openxmlformats.org/package/2006/relationships"><Relationship Id="rId2" Type="http://schemas.openxmlformats.org/officeDocument/2006/relationships/image" Target="../media/image233.png"/><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image" Target="../media/image234.png"/><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3" Type="http://schemas.openxmlformats.org/officeDocument/2006/relationships/image" Target="../media/image236.png"/><Relationship Id="rId2" Type="http://schemas.openxmlformats.org/officeDocument/2006/relationships/image" Target="../media/image235.emf"/><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3" Type="http://schemas.openxmlformats.org/officeDocument/2006/relationships/image" Target="../media/image237.pn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3" Type="http://schemas.openxmlformats.org/officeDocument/2006/relationships/image" Target="../media/image238.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3" Type="http://schemas.openxmlformats.org/officeDocument/2006/relationships/image" Target="../media/image239.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37.xml.rels><?xml version="1.0" encoding="UTF-8" standalone="yes"?>
<Relationships xmlns="http://schemas.openxmlformats.org/package/2006/relationships"><Relationship Id="rId3" Type="http://schemas.openxmlformats.org/officeDocument/2006/relationships/image" Target="../media/image240.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jpeg"/></Relationships>
</file>

<file path=ppt/slides/_rels/slide140.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3" Type="http://schemas.openxmlformats.org/officeDocument/2006/relationships/image" Target="../media/image241.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2" Type="http://schemas.openxmlformats.org/officeDocument/2006/relationships/image" Target="../media/image242.jpeg"/><Relationship Id="rId1" Type="http://schemas.openxmlformats.org/officeDocument/2006/relationships/slideLayout" Target="../slideLayouts/slideLayout16.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144.xml.rels><?xml version="1.0" encoding="UTF-8" standalone="yes"?>
<Relationships xmlns="http://schemas.openxmlformats.org/package/2006/relationships"><Relationship Id="rId2" Type="http://schemas.openxmlformats.org/officeDocument/2006/relationships/image" Target="../media/image243.emf"/><Relationship Id="rId1" Type="http://schemas.openxmlformats.org/officeDocument/2006/relationships/slideLayout" Target="../slideLayouts/slideLayout16.xml"/></Relationships>
</file>

<file path=ppt/slides/_rels/slide145.xml.rels><?xml version="1.0" encoding="UTF-8" standalone="yes"?>
<Relationships xmlns="http://schemas.openxmlformats.org/package/2006/relationships"><Relationship Id="rId3" Type="http://schemas.openxmlformats.org/officeDocument/2006/relationships/image" Target="../media/image245.wmf"/><Relationship Id="rId2" Type="http://schemas.openxmlformats.org/officeDocument/2006/relationships/image" Target="../media/image244.wmf"/><Relationship Id="rId1" Type="http://schemas.openxmlformats.org/officeDocument/2006/relationships/slideLayout" Target="../slideLayouts/slideLayout22.xml"/></Relationships>
</file>

<file path=ppt/slides/_rels/slide146.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3" Type="http://schemas.openxmlformats.org/officeDocument/2006/relationships/image" Target="../media/image246.jpe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7.xml"/></Relationships>
</file>

<file path=ppt/slides/_rels/slide149.xml.rels><?xml version="1.0" encoding="UTF-8" standalone="yes"?>
<Relationships xmlns="http://schemas.openxmlformats.org/package/2006/relationships"><Relationship Id="rId3" Type="http://schemas.openxmlformats.org/officeDocument/2006/relationships/image" Target="../media/image247.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2.xml"/><Relationship Id="rId5" Type="http://schemas.openxmlformats.org/officeDocument/2006/relationships/image" Target="../media/image36.png"/><Relationship Id="rId4" Type="http://schemas.openxmlformats.org/officeDocument/2006/relationships/image" Target="../media/image35.png"/></Relationships>
</file>

<file path=ppt/slides/_rels/slide150.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151.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3" Type="http://schemas.openxmlformats.org/officeDocument/2006/relationships/image" Target="../media/image249.png"/><Relationship Id="rId2" Type="http://schemas.openxmlformats.org/officeDocument/2006/relationships/image" Target="../media/image248.jpeg"/><Relationship Id="rId1" Type="http://schemas.openxmlformats.org/officeDocument/2006/relationships/slideLayout" Target="../slideLayouts/slideLayout16.xml"/></Relationships>
</file>

<file path=ppt/slides/_rels/slide153.xml.rels><?xml version="1.0" encoding="UTF-8" standalone="yes"?>
<Relationships xmlns="http://schemas.openxmlformats.org/package/2006/relationships"><Relationship Id="rId3" Type="http://schemas.openxmlformats.org/officeDocument/2006/relationships/image" Target="../media/image251.png"/><Relationship Id="rId2" Type="http://schemas.openxmlformats.org/officeDocument/2006/relationships/image" Target="../media/image250.png"/><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3" Type="http://schemas.openxmlformats.org/officeDocument/2006/relationships/image" Target="../media/image253.png"/><Relationship Id="rId2" Type="http://schemas.openxmlformats.org/officeDocument/2006/relationships/image" Target="../media/image252.png"/><Relationship Id="rId1" Type="http://schemas.openxmlformats.org/officeDocument/2006/relationships/slideLayout" Target="../slideLayouts/slideLayout2.xml"/><Relationship Id="rId4" Type="http://schemas.openxmlformats.org/officeDocument/2006/relationships/image" Target="../media/image254.png"/></Relationships>
</file>

<file path=ppt/slides/_rels/slide155.xml.rels><?xml version="1.0" encoding="UTF-8" standalone="yes"?>
<Relationships xmlns="http://schemas.openxmlformats.org/package/2006/relationships"><Relationship Id="rId3" Type="http://schemas.openxmlformats.org/officeDocument/2006/relationships/image" Target="../media/image256.png"/><Relationship Id="rId2" Type="http://schemas.openxmlformats.org/officeDocument/2006/relationships/image" Target="../media/image255.png"/><Relationship Id="rId1" Type="http://schemas.openxmlformats.org/officeDocument/2006/relationships/slideLayout" Target="../slideLayouts/slideLayout2.xml"/><Relationship Id="rId4" Type="http://schemas.openxmlformats.org/officeDocument/2006/relationships/image" Target="../media/image257.png"/></Relationships>
</file>

<file path=ppt/slides/_rels/slide156.xml.rels><?xml version="1.0" encoding="UTF-8" standalone="yes"?>
<Relationships xmlns="http://schemas.openxmlformats.org/package/2006/relationships"><Relationship Id="rId3" Type="http://schemas.openxmlformats.org/officeDocument/2006/relationships/image" Target="../media/image259.png"/><Relationship Id="rId2" Type="http://schemas.openxmlformats.org/officeDocument/2006/relationships/image" Target="../media/image258.png"/><Relationship Id="rId1" Type="http://schemas.openxmlformats.org/officeDocument/2006/relationships/slideLayout" Target="../slideLayouts/slideLayout2.xml"/><Relationship Id="rId6" Type="http://schemas.openxmlformats.org/officeDocument/2006/relationships/image" Target="../media/image262.png"/><Relationship Id="rId5" Type="http://schemas.openxmlformats.org/officeDocument/2006/relationships/image" Target="../media/image261.png"/><Relationship Id="rId4" Type="http://schemas.openxmlformats.org/officeDocument/2006/relationships/image" Target="../media/image260.png"/></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3" Type="http://schemas.openxmlformats.org/officeDocument/2006/relationships/image" Target="../media/image264.png"/><Relationship Id="rId2" Type="http://schemas.openxmlformats.org/officeDocument/2006/relationships/image" Target="../media/image263.png"/><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39.png"/></Relationships>
</file>

<file path=ppt/slides/_rels/slide160.xml.rels><?xml version="1.0" encoding="UTF-8" standalone="yes"?>
<Relationships xmlns="http://schemas.openxmlformats.org/package/2006/relationships"><Relationship Id="rId2" Type="http://schemas.openxmlformats.org/officeDocument/2006/relationships/image" Target="../media/image265.png"/><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3" Type="http://schemas.openxmlformats.org/officeDocument/2006/relationships/image" Target="../media/image266.png"/><Relationship Id="rId2" Type="http://schemas.openxmlformats.org/officeDocument/2006/relationships/hyperlink" Target="mailto:murbina@insad.com.mx" TargetMode="Externa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1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www.paho.org/hq/index.php?option=com_content&amp;view=article&amp;id=8711:desagregar-datos-en-salud-de-acuerdo-a-los-determinantes-sociales-ayudara-a-tomar-acciones-que-reduzcan-inequidades&amp;catid=5403:sixty-sixth-world-health-assembly-contents&amp;Itemid=1926&amp;lang=pt" TargetMode="External"/><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image" Target="../media/image55.png"/><Relationship Id="rId13" Type="http://schemas.openxmlformats.org/officeDocument/2006/relationships/image" Target="../media/image60.png"/><Relationship Id="rId3" Type="http://schemas.openxmlformats.org/officeDocument/2006/relationships/image" Target="../media/image50.png"/><Relationship Id="rId7" Type="http://schemas.openxmlformats.org/officeDocument/2006/relationships/image" Target="../media/image54.png"/><Relationship Id="rId12" Type="http://schemas.openxmlformats.org/officeDocument/2006/relationships/image" Target="../media/image59.png"/><Relationship Id="rId2" Type="http://schemas.openxmlformats.org/officeDocument/2006/relationships/image" Target="../media/image49.png"/><Relationship Id="rId1" Type="http://schemas.openxmlformats.org/officeDocument/2006/relationships/slideLayout" Target="../slideLayouts/slideLayout2.xml"/><Relationship Id="rId6" Type="http://schemas.openxmlformats.org/officeDocument/2006/relationships/image" Target="../media/image53.png"/><Relationship Id="rId11" Type="http://schemas.openxmlformats.org/officeDocument/2006/relationships/image" Target="../media/image58.png"/><Relationship Id="rId5" Type="http://schemas.openxmlformats.org/officeDocument/2006/relationships/image" Target="../media/image52.png"/><Relationship Id="rId15" Type="http://schemas.openxmlformats.org/officeDocument/2006/relationships/image" Target="../media/image62.png"/><Relationship Id="rId10" Type="http://schemas.openxmlformats.org/officeDocument/2006/relationships/image" Target="../media/image57.png"/><Relationship Id="rId4" Type="http://schemas.openxmlformats.org/officeDocument/2006/relationships/image" Target="../media/image51.png"/><Relationship Id="rId9" Type="http://schemas.openxmlformats.org/officeDocument/2006/relationships/image" Target="../media/image56.png"/><Relationship Id="rId14" Type="http://schemas.openxmlformats.org/officeDocument/2006/relationships/image" Target="../media/image61.png"/></Relationships>
</file>

<file path=ppt/slides/_rels/slide23.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16.xml"/><Relationship Id="rId5" Type="http://schemas.openxmlformats.org/officeDocument/2006/relationships/image" Target="../media/image67.png"/><Relationship Id="rId4" Type="http://schemas.openxmlformats.org/officeDocument/2006/relationships/image" Target="../media/image66.png"/></Relationships>
</file>

<file path=ppt/slides/_rels/slide2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71.png"/><Relationship Id="rId7" Type="http://schemas.openxmlformats.org/officeDocument/2006/relationships/image" Target="../media/image75.png"/><Relationship Id="rId2" Type="http://schemas.openxmlformats.org/officeDocument/2006/relationships/image" Target="../media/image70.png"/><Relationship Id="rId1" Type="http://schemas.openxmlformats.org/officeDocument/2006/relationships/slideLayout" Target="../slideLayouts/slideLayout16.xml"/><Relationship Id="rId6" Type="http://schemas.openxmlformats.org/officeDocument/2006/relationships/image" Target="../media/image74.png"/><Relationship Id="rId5" Type="http://schemas.openxmlformats.org/officeDocument/2006/relationships/image" Target="../media/image73.png"/><Relationship Id="rId4" Type="http://schemas.openxmlformats.org/officeDocument/2006/relationships/image" Target="../media/image72.png"/></Relationships>
</file>

<file path=ppt/slides/_rels/slide28.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8.xml"/><Relationship Id="rId1" Type="http://schemas.openxmlformats.org/officeDocument/2006/relationships/slideLayout" Target="../slideLayouts/slideLayout16.xml"/></Relationships>
</file>

<file path=ppt/slides/_rels/slide32.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0.xml"/><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2.xml"/><Relationship Id="rId1" Type="http://schemas.openxmlformats.org/officeDocument/2006/relationships/slideLayout" Target="../slideLayouts/slideLayout15.xml"/></Relationships>
</file>

<file path=ppt/slides/_rels/slide38.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13.xml"/><Relationship Id="rId1" Type="http://schemas.openxmlformats.org/officeDocument/2006/relationships/slideLayout" Target="../slideLayouts/slideLayout20.xml"/></Relationships>
</file>

<file path=ppt/slides/_rels/slide39.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16.xml"/></Relationships>
</file>

<file path=ppt/slides/_rels/slide41.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16.xml"/></Relationships>
</file>

<file path=ppt/slides/_rels/slide42.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21.xml"/></Relationships>
</file>

<file path=ppt/slides/_rels/slide43.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16.xml"/></Relationships>
</file>

<file path=ppt/slides/_rels/slide44.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16.xml"/></Relationships>
</file>

<file path=ppt/slides/_rels/slide45.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16.xml"/><Relationship Id="rId4" Type="http://schemas.openxmlformats.org/officeDocument/2006/relationships/image" Target="../media/image96.png"/></Relationships>
</file>

<file path=ppt/slides/_rels/slide46.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103.jpe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15.xml"/></Relationships>
</file>

<file path=ppt/slides/_rels/slide56.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image" Target="../media/image107.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8.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111.emf"/><Relationship Id="rId1" Type="http://schemas.openxmlformats.org/officeDocument/2006/relationships/slideLayout" Target="../slideLayouts/slideLayout16.xml"/></Relationships>
</file>

<file path=ppt/slides/_rels/slide61.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hyperlink" Target="http://hdr.undp.org/es" TargetMode="External"/><Relationship Id="rId2" Type="http://schemas.openxmlformats.org/officeDocument/2006/relationships/image" Target="../media/image114.emf"/><Relationship Id="rId1" Type="http://schemas.openxmlformats.org/officeDocument/2006/relationships/slideLayout" Target="../slideLayouts/slideLayout2.xml"/><Relationship Id="rId4" Type="http://schemas.openxmlformats.org/officeDocument/2006/relationships/image" Target="../media/image115.png"/></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16.png"/><Relationship Id="rId1" Type="http://schemas.openxmlformats.org/officeDocument/2006/relationships/slideLayout" Target="../slideLayouts/slideLayout2.xml"/><Relationship Id="rId5" Type="http://schemas.openxmlformats.org/officeDocument/2006/relationships/image" Target="../media/image118.jpeg"/><Relationship Id="rId4" Type="http://schemas.openxmlformats.org/officeDocument/2006/relationships/image" Target="../media/image117.png"/></Relationships>
</file>

<file path=ppt/slides/_rels/slide6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120.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8" Type="http://schemas.openxmlformats.org/officeDocument/2006/relationships/image" Target="../media/image126.png"/><Relationship Id="rId3" Type="http://schemas.openxmlformats.org/officeDocument/2006/relationships/image" Target="../media/image121.png"/><Relationship Id="rId7" Type="http://schemas.openxmlformats.org/officeDocument/2006/relationships/image" Target="../media/image125.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124.png"/><Relationship Id="rId5" Type="http://schemas.openxmlformats.org/officeDocument/2006/relationships/image" Target="../media/image123.png"/><Relationship Id="rId4" Type="http://schemas.openxmlformats.org/officeDocument/2006/relationships/image" Target="../media/image122.png"/></Relationships>
</file>

<file path=ppt/slides/_rels/slide69.xml.rels><?xml version="1.0" encoding="UTF-8" standalone="yes"?>
<Relationships xmlns="http://schemas.openxmlformats.org/package/2006/relationships"><Relationship Id="rId8" Type="http://schemas.openxmlformats.org/officeDocument/2006/relationships/image" Target="../media/image132.png"/><Relationship Id="rId13" Type="http://schemas.openxmlformats.org/officeDocument/2006/relationships/image" Target="../media/image137.png"/><Relationship Id="rId18" Type="http://schemas.openxmlformats.org/officeDocument/2006/relationships/image" Target="../media/image142.jpeg"/><Relationship Id="rId3" Type="http://schemas.openxmlformats.org/officeDocument/2006/relationships/image" Target="../media/image127.png"/><Relationship Id="rId7" Type="http://schemas.openxmlformats.org/officeDocument/2006/relationships/image" Target="../media/image131.png"/><Relationship Id="rId12" Type="http://schemas.openxmlformats.org/officeDocument/2006/relationships/image" Target="../media/image136.png"/><Relationship Id="rId17" Type="http://schemas.openxmlformats.org/officeDocument/2006/relationships/image" Target="../media/image141.png"/><Relationship Id="rId2" Type="http://schemas.openxmlformats.org/officeDocument/2006/relationships/notesSlide" Target="../notesSlides/notesSlide17.xml"/><Relationship Id="rId16" Type="http://schemas.openxmlformats.org/officeDocument/2006/relationships/image" Target="../media/image140.png"/><Relationship Id="rId1" Type="http://schemas.openxmlformats.org/officeDocument/2006/relationships/slideLayout" Target="../slideLayouts/slideLayout3.xml"/><Relationship Id="rId6" Type="http://schemas.openxmlformats.org/officeDocument/2006/relationships/image" Target="../media/image130.png"/><Relationship Id="rId11" Type="http://schemas.openxmlformats.org/officeDocument/2006/relationships/image" Target="../media/image135.jpeg"/><Relationship Id="rId5" Type="http://schemas.openxmlformats.org/officeDocument/2006/relationships/image" Target="../media/image129.png"/><Relationship Id="rId15" Type="http://schemas.openxmlformats.org/officeDocument/2006/relationships/image" Target="../media/image139.png"/><Relationship Id="rId10" Type="http://schemas.openxmlformats.org/officeDocument/2006/relationships/image" Target="../media/image134.png"/><Relationship Id="rId19" Type="http://schemas.openxmlformats.org/officeDocument/2006/relationships/image" Target="../media/image143.png"/><Relationship Id="rId4" Type="http://schemas.openxmlformats.org/officeDocument/2006/relationships/image" Target="../media/image128.png"/><Relationship Id="rId9" Type="http://schemas.openxmlformats.org/officeDocument/2006/relationships/image" Target="../media/image133.png"/><Relationship Id="rId14" Type="http://schemas.openxmlformats.org/officeDocument/2006/relationships/image" Target="../media/image138.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18.xml"/><Relationship Id="rId1" Type="http://schemas.openxmlformats.org/officeDocument/2006/relationships/slideLayout" Target="../slideLayouts/slideLayout16.xml"/></Relationships>
</file>

<file path=ppt/slides/_rels/slide71.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image" Target="../media/image145.jpeg"/><Relationship Id="rId1" Type="http://schemas.openxmlformats.org/officeDocument/2006/relationships/slideLayout" Target="../slideLayouts/slideLayout16.xml"/></Relationships>
</file>

<file path=ppt/slides/_rels/slide72.xml.rels><?xml version="1.0" encoding="UTF-8" standalone="yes"?>
<Relationships xmlns="http://schemas.openxmlformats.org/package/2006/relationships"><Relationship Id="rId2" Type="http://schemas.openxmlformats.org/officeDocument/2006/relationships/image" Target="../media/image147.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148.png"/><Relationship Id="rId1" Type="http://schemas.openxmlformats.org/officeDocument/2006/relationships/slideLayout" Target="../slideLayouts/slideLayout14.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8" Type="http://schemas.openxmlformats.org/officeDocument/2006/relationships/image" Target="../media/image155.emf"/><Relationship Id="rId3" Type="http://schemas.openxmlformats.org/officeDocument/2006/relationships/image" Target="../media/image150.png"/><Relationship Id="rId7" Type="http://schemas.openxmlformats.org/officeDocument/2006/relationships/image" Target="../media/image154.png"/><Relationship Id="rId2" Type="http://schemas.openxmlformats.org/officeDocument/2006/relationships/image" Target="../media/image149.png"/><Relationship Id="rId1" Type="http://schemas.openxmlformats.org/officeDocument/2006/relationships/slideLayout" Target="../slideLayouts/slideLayout16.xml"/><Relationship Id="rId6" Type="http://schemas.openxmlformats.org/officeDocument/2006/relationships/image" Target="../media/image153.png"/><Relationship Id="rId5" Type="http://schemas.openxmlformats.org/officeDocument/2006/relationships/image" Target="../media/image152.emf"/><Relationship Id="rId4" Type="http://schemas.openxmlformats.org/officeDocument/2006/relationships/image" Target="../media/image151.emf"/><Relationship Id="rId9" Type="http://schemas.openxmlformats.org/officeDocument/2006/relationships/image" Target="../media/image156.png"/></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157.png"/><Relationship Id="rId1" Type="http://schemas.openxmlformats.org/officeDocument/2006/relationships/slideLayout" Target="../slideLayouts/slideLayout16.xml"/></Relationships>
</file>

<file path=ppt/slides/_rels/slide84.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image" Target="../media/image158.jpeg"/><Relationship Id="rId1" Type="http://schemas.openxmlformats.org/officeDocument/2006/relationships/slideLayout" Target="../slideLayouts/slideLayout16.xml"/></Relationships>
</file>

<file path=ppt/slides/_rels/slide85.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22.xml"/><Relationship Id="rId1" Type="http://schemas.openxmlformats.org/officeDocument/2006/relationships/slideLayout" Target="../slideLayouts/slideLayout25.xml"/></Relationships>
</file>

<file path=ppt/slides/_rels/slide86.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notesSlide" Target="../notesSlides/notesSlide23.xml"/><Relationship Id="rId1" Type="http://schemas.openxmlformats.org/officeDocument/2006/relationships/slideLayout" Target="../slideLayouts/slideLayout26.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88.xml.rels><?xml version="1.0" encoding="UTF-8" standalone="yes"?>
<Relationships xmlns="http://schemas.openxmlformats.org/package/2006/relationships"><Relationship Id="rId2" Type="http://schemas.openxmlformats.org/officeDocument/2006/relationships/hyperlink" Target="http://www.proverbia.net/citasautor.asp?autor=1003" TargetMode="Externa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93.xml.rels><?xml version="1.0" encoding="UTF-8" standalone="yes"?>
<Relationships xmlns="http://schemas.openxmlformats.org/package/2006/relationships"><Relationship Id="rId3" Type="http://schemas.openxmlformats.org/officeDocument/2006/relationships/image" Target="../media/image161.jpeg"/><Relationship Id="rId2" Type="http://schemas.openxmlformats.org/officeDocument/2006/relationships/hyperlink" Target="http://utopicosincomplejos.wordpress.com/2013/06/05/lectura-basura/9jrht/" TargetMode="Externa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162.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163.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chart" Target="../charts/chart5.xml"/><Relationship Id="rId7" Type="http://schemas.openxmlformats.org/officeDocument/2006/relationships/image" Target="../media/image165.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164.png"/><Relationship Id="rId5" Type="http://schemas.openxmlformats.org/officeDocument/2006/relationships/chart" Target="../charts/chart7.xml"/><Relationship Id="rId4" Type="http://schemas.openxmlformats.org/officeDocument/2006/relationships/chart" Target="../charts/chart6.xml"/></Relationships>
</file>

<file path=ppt/slides/_rels/slide98.xml.rels><?xml version="1.0" encoding="UTF-8" standalone="yes"?>
<Relationships xmlns="http://schemas.openxmlformats.org/package/2006/relationships"><Relationship Id="rId2" Type="http://schemas.openxmlformats.org/officeDocument/2006/relationships/image" Target="../media/image166.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251520" y="5544522"/>
            <a:ext cx="8496944" cy="404758"/>
          </a:xfrm>
        </p:spPr>
        <p:txBody>
          <a:bodyPr/>
          <a:lstStyle/>
          <a:p>
            <a:pPr marL="0" indent="0" algn="ctr">
              <a:buNone/>
            </a:pPr>
            <a:r>
              <a:rPr lang="es-MX" b="1" i="1" dirty="0" smtClean="0">
                <a:latin typeface="Lucida Sans Unicode" pitchFamily="34" charset="0"/>
                <a:cs typeface="Lucida Sans Unicode" pitchFamily="34" charset="0"/>
              </a:rPr>
              <a:t>Dr. Manuel Urbina Fuentes </a:t>
            </a:r>
          </a:p>
          <a:p>
            <a:pPr marL="0" indent="0" algn="r">
              <a:buNone/>
            </a:pPr>
            <a:r>
              <a:rPr lang="es-MX" sz="1400" b="1" i="1" dirty="0" smtClean="0">
                <a:latin typeface="Lucida Sans Unicode" pitchFamily="34" charset="0"/>
                <a:cs typeface="Lucida Sans Unicode" pitchFamily="34" charset="0"/>
              </a:rPr>
              <a:t>                                    </a:t>
            </a:r>
          </a:p>
          <a:p>
            <a:pPr marL="0" indent="0" algn="r">
              <a:buNone/>
            </a:pPr>
            <a:r>
              <a:rPr lang="es-MX" sz="1400" b="1" i="1" dirty="0" smtClean="0">
                <a:latin typeface="Lucida Sans Unicode" pitchFamily="34" charset="0"/>
                <a:cs typeface="Lucida Sans Unicode" pitchFamily="34" charset="0"/>
              </a:rPr>
              <a:t>Guadalajara, Jal. </a:t>
            </a:r>
            <a:r>
              <a:rPr lang="es-MX" sz="1400" b="1" i="1" dirty="0" smtClean="0">
                <a:latin typeface="Lucida Sans Unicode" pitchFamily="34" charset="0"/>
                <a:cs typeface="Lucida Sans Unicode" pitchFamily="34" charset="0"/>
              </a:rPr>
              <a:t>Octubre </a:t>
            </a:r>
            <a:r>
              <a:rPr lang="es-MX" sz="1400" b="1" i="1" dirty="0" smtClean="0">
                <a:latin typeface="Lucida Sans Unicode" pitchFamily="34" charset="0"/>
                <a:cs typeface="Lucida Sans Unicode" pitchFamily="34" charset="0"/>
              </a:rPr>
              <a:t>9 del </a:t>
            </a:r>
            <a:r>
              <a:rPr lang="es-MX" sz="1400" b="1" i="1" dirty="0" smtClean="0">
                <a:latin typeface="Lucida Sans Unicode" pitchFamily="34" charset="0"/>
                <a:cs typeface="Lucida Sans Unicode" pitchFamily="34" charset="0"/>
              </a:rPr>
              <a:t>2014</a:t>
            </a:r>
            <a:endParaRPr lang="es-MX" sz="1400" b="1" i="1" dirty="0">
              <a:latin typeface="Lucida Sans Unicode" pitchFamily="34" charset="0"/>
              <a:cs typeface="Lucida Sans Unicode" pitchFamily="34" charset="0"/>
            </a:endParaRPr>
          </a:p>
        </p:txBody>
      </p:sp>
      <p:sp>
        <p:nvSpPr>
          <p:cNvPr id="5" name="4 CuadroTexto"/>
          <p:cNvSpPr txBox="1"/>
          <p:nvPr/>
        </p:nvSpPr>
        <p:spPr>
          <a:xfrm>
            <a:off x="395536" y="2264673"/>
            <a:ext cx="8352928" cy="3139321"/>
          </a:xfrm>
          <a:prstGeom prst="rect">
            <a:avLst/>
          </a:prstGeom>
          <a:solidFill>
            <a:srgbClr val="C00000"/>
          </a:solidFill>
        </p:spPr>
        <p:style>
          <a:lnRef idx="0">
            <a:schemeClr val="accent2"/>
          </a:lnRef>
          <a:fillRef idx="3">
            <a:schemeClr val="accent2"/>
          </a:fillRef>
          <a:effectRef idx="3">
            <a:schemeClr val="accent2"/>
          </a:effectRef>
          <a:fontRef idx="minor">
            <a:schemeClr val="lt1"/>
          </a:fontRef>
        </p:style>
        <p:txBody>
          <a:bodyPr wrap="square" rtlCol="0">
            <a:spAutoFit/>
          </a:bodyPr>
          <a:lstStyle/>
          <a:p>
            <a:pPr algn="ctr"/>
            <a:r>
              <a:rPr lang="es-MX" sz="2000" b="1" dirty="0" smtClean="0">
                <a:latin typeface="Lucida Sans" panose="020B0602040502020204" pitchFamily="34" charset="0"/>
                <a:cs typeface="Lucida Sans" panose="020B0602040502020204" pitchFamily="34" charset="0"/>
              </a:rPr>
              <a:t>XXI REUNIÓN NACIONAL DE LA RED MEXICANA DE MUNICIPIOS POR LA SALUD</a:t>
            </a:r>
            <a:endParaRPr lang="es-MX" sz="2000" b="1" dirty="0" smtClean="0">
              <a:latin typeface="Lucida Sans" panose="020B0602040502020204" pitchFamily="34" charset="0"/>
              <a:cs typeface="Lucida Sans" panose="020B0602040502020204" pitchFamily="34" charset="0"/>
            </a:endParaRPr>
          </a:p>
          <a:p>
            <a:pPr algn="ctr"/>
            <a:endParaRPr lang="es-MX" sz="2000" b="1" dirty="0">
              <a:latin typeface="Lucida Sans" panose="020B0602040502020204" pitchFamily="34" charset="0"/>
              <a:cs typeface="Lucida Sans" panose="020B0602040502020204" pitchFamily="34" charset="0"/>
            </a:endParaRPr>
          </a:p>
          <a:p>
            <a:pPr algn="ctr"/>
            <a:r>
              <a:rPr lang="es-MX" sz="2100" b="1" i="1" dirty="0" smtClean="0">
                <a:latin typeface="Lucida Sans" panose="020B0602040502020204" pitchFamily="34" charset="0"/>
                <a:cs typeface="Lucida Sans" panose="020B0602040502020204" pitchFamily="34" charset="0"/>
              </a:rPr>
              <a:t>“Salud </a:t>
            </a:r>
            <a:r>
              <a:rPr lang="es-MX" sz="2100" b="1" i="1" dirty="0">
                <a:latin typeface="Lucida Sans" panose="020B0602040502020204" pitchFamily="34" charset="0"/>
                <a:cs typeface="Lucida Sans" panose="020B0602040502020204" pitchFamily="34" charset="0"/>
              </a:rPr>
              <a:t>en todas las políticas: la colaboración desde el </a:t>
            </a:r>
            <a:r>
              <a:rPr lang="es-MX" sz="2100" b="1" i="1" dirty="0" smtClean="0">
                <a:latin typeface="Lucida Sans" panose="020B0602040502020204" pitchFamily="34" charset="0"/>
                <a:cs typeface="Lucida Sans" panose="020B0602040502020204" pitchFamily="34" charset="0"/>
              </a:rPr>
              <a:t>Municipio</a:t>
            </a:r>
            <a:r>
              <a:rPr lang="es-MX" sz="2100" b="1" i="1" dirty="0">
                <a:latin typeface="Lucida Sans" panose="020B0602040502020204" pitchFamily="34" charset="0"/>
                <a:cs typeface="Lucida Sans" panose="020B0602040502020204" pitchFamily="34" charset="0"/>
              </a:rPr>
              <a:t>” </a:t>
            </a:r>
            <a:endParaRPr lang="es-MX" sz="2100" b="1" i="1" dirty="0" smtClean="0">
              <a:latin typeface="Lucida Sans" panose="020B0602040502020204" pitchFamily="34" charset="0"/>
              <a:cs typeface="Lucida Sans" panose="020B0602040502020204" pitchFamily="34" charset="0"/>
            </a:endParaRPr>
          </a:p>
          <a:p>
            <a:pPr algn="ctr"/>
            <a:endParaRPr lang="es-MX" sz="2400" b="1" i="1" dirty="0">
              <a:latin typeface="Lucida Sans" panose="020B0602040502020204" pitchFamily="34" charset="0"/>
              <a:cs typeface="Lucida Sans" panose="020B0602040502020204" pitchFamily="34" charset="0"/>
            </a:endParaRPr>
          </a:p>
          <a:p>
            <a:pPr algn="ctr"/>
            <a:r>
              <a:rPr lang="es-MX" sz="2300" b="1" i="1" dirty="0" smtClean="0">
                <a:latin typeface="Lucida Sans" panose="020B0602040502020204" pitchFamily="34" charset="0"/>
                <a:cs typeface="Lucida Sans" panose="020B0602040502020204" pitchFamily="34" charset="0"/>
              </a:rPr>
              <a:t>“Los </a:t>
            </a:r>
            <a:r>
              <a:rPr lang="es-MX" sz="2300" b="1" i="1" dirty="0" smtClean="0">
                <a:latin typeface="Lucida Sans" panose="020B0602040502020204" pitchFamily="34" charset="0"/>
                <a:cs typeface="Lucida Sans" panose="020B0602040502020204" pitchFamily="34" charset="0"/>
              </a:rPr>
              <a:t>Determinantes Sociales de la Salud y </a:t>
            </a:r>
            <a:endParaRPr lang="es-MX" sz="2300" b="1" i="1" dirty="0" smtClean="0">
              <a:latin typeface="Lucida Sans" panose="020B0602040502020204" pitchFamily="34" charset="0"/>
              <a:cs typeface="Lucida Sans" panose="020B0602040502020204" pitchFamily="34" charset="0"/>
            </a:endParaRPr>
          </a:p>
          <a:p>
            <a:pPr algn="ctr"/>
            <a:r>
              <a:rPr lang="es-MX" sz="2300" b="1" i="1" dirty="0" smtClean="0">
                <a:latin typeface="Lucida Sans" panose="020B0602040502020204" pitchFamily="34" charset="0"/>
                <a:cs typeface="Lucida Sans" panose="020B0602040502020204" pitchFamily="34" charset="0"/>
              </a:rPr>
              <a:t>la </a:t>
            </a:r>
            <a:r>
              <a:rPr lang="es-MX" sz="2300" b="1" i="1" dirty="0" smtClean="0">
                <a:latin typeface="Lucida Sans" panose="020B0602040502020204" pitchFamily="34" charset="0"/>
                <a:cs typeface="Lucida Sans" panose="020B0602040502020204" pitchFamily="34" charset="0"/>
              </a:rPr>
              <a:t>Equidad en </a:t>
            </a:r>
            <a:r>
              <a:rPr lang="es-MX" sz="2300" b="1" i="1" dirty="0" smtClean="0">
                <a:latin typeface="Lucida Sans" panose="020B0602040502020204" pitchFamily="34" charset="0"/>
                <a:cs typeface="Lucida Sans" panose="020B0602040502020204" pitchFamily="34" charset="0"/>
              </a:rPr>
              <a:t>Salud. De la concepción a la acción”</a:t>
            </a:r>
            <a:endParaRPr lang="es-MX" sz="2300" b="1" i="1" dirty="0" smtClean="0">
              <a:latin typeface="Lucida Sans" panose="020B0602040502020204" pitchFamily="34" charset="0"/>
              <a:cs typeface="Lucida Sans" panose="020B0602040502020204" pitchFamily="34" charset="0"/>
            </a:endParaRPr>
          </a:p>
          <a:p>
            <a:pPr algn="ctr"/>
            <a:endParaRPr lang="es-MX" sz="2300" b="1" i="1" dirty="0">
              <a:latin typeface="Lucida Sans" panose="020B0602040502020204" pitchFamily="34" charset="0"/>
              <a:cs typeface="Lucida Sans" panose="020B0602040502020204" pitchFamily="34" charset="0"/>
            </a:endParaRPr>
          </a:p>
        </p:txBody>
      </p:sp>
      <p:pic>
        <p:nvPicPr>
          <p:cNvPr id="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31840" y="324777"/>
            <a:ext cx="3024336" cy="1592055"/>
          </a:xfrm>
          <a:prstGeom prst="rect">
            <a:avLst/>
          </a:prstGeom>
          <a:ln/>
        </p:spPr>
        <p:style>
          <a:lnRef idx="2">
            <a:schemeClr val="accent3"/>
          </a:lnRef>
          <a:fillRef idx="1">
            <a:schemeClr val="lt1"/>
          </a:fillRef>
          <a:effectRef idx="0">
            <a:schemeClr val="accent3"/>
          </a:effectRef>
          <a:fontRef idx="minor">
            <a:schemeClr val="dk1"/>
          </a:fontRef>
        </p:style>
      </p:pic>
      <p:pic>
        <p:nvPicPr>
          <p:cNvPr id="4198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73577" y="288032"/>
            <a:ext cx="2458263" cy="18448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84168" y="332656"/>
            <a:ext cx="2304939" cy="1800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669509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5496" y="1010946"/>
            <a:ext cx="3528392" cy="52983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3 Rectángulo"/>
          <p:cNvSpPr/>
          <p:nvPr/>
        </p:nvSpPr>
        <p:spPr>
          <a:xfrm>
            <a:off x="3635896" y="1020499"/>
            <a:ext cx="5436096" cy="5216813"/>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a:defRPr/>
            </a:pPr>
            <a:r>
              <a:rPr lang="es-MX" sz="1600" b="1" i="1" dirty="0">
                <a:latin typeface="Lucida Sans" pitchFamily="34" charset="0"/>
              </a:rPr>
              <a:t>El movimiento de </a:t>
            </a:r>
            <a:r>
              <a:rPr lang="es-MX" sz="1600" b="1" i="1" dirty="0">
                <a:solidFill>
                  <a:srgbClr val="0000CC"/>
                </a:solidFill>
                <a:latin typeface="Lucida Sans" pitchFamily="34" charset="0"/>
              </a:rPr>
              <a:t>“la salud en todas las políticas” </a:t>
            </a:r>
            <a:r>
              <a:rPr lang="es-MX" sz="1600" b="1" i="1" dirty="0">
                <a:latin typeface="Lucida Sans" pitchFamily="34" charset="0"/>
              </a:rPr>
              <a:t>es un primer paso en esta </a:t>
            </a:r>
            <a:r>
              <a:rPr lang="es-MX" sz="1600" b="1" i="1" dirty="0" smtClean="0">
                <a:latin typeface="Lucida Sans" pitchFamily="34" charset="0"/>
              </a:rPr>
              <a:t>dirección</a:t>
            </a:r>
          </a:p>
          <a:p>
            <a:pPr>
              <a:defRPr/>
            </a:pPr>
            <a:r>
              <a:rPr lang="es-MX" sz="1600" b="1" i="1" dirty="0" smtClean="0">
                <a:latin typeface="Lucida Sans" pitchFamily="34" charset="0"/>
              </a:rPr>
              <a:t> </a:t>
            </a:r>
            <a:endParaRPr lang="es-MX" sz="1600" b="1" i="1" dirty="0" smtClean="0">
              <a:latin typeface="Lucida Sans" pitchFamily="34" charset="0"/>
            </a:endParaRPr>
          </a:p>
          <a:p>
            <a:pPr>
              <a:defRPr/>
            </a:pPr>
            <a:r>
              <a:rPr lang="es-MX" sz="1500" b="1" i="1" dirty="0" smtClean="0">
                <a:latin typeface="Lucida Sans" pitchFamily="34" charset="0"/>
              </a:rPr>
              <a:t>Considera los cambios en salud </a:t>
            </a:r>
            <a:r>
              <a:rPr lang="es-MX" sz="1500" b="1" i="1" dirty="0" smtClean="0">
                <a:latin typeface="Lucida Sans" pitchFamily="34" charset="0"/>
              </a:rPr>
              <a:t>cuando todos los sectores planean sus políticas </a:t>
            </a:r>
            <a:r>
              <a:rPr lang="es-MX" sz="1500" b="1" i="1" dirty="0">
                <a:latin typeface="Lucida Sans" pitchFamily="34" charset="0"/>
              </a:rPr>
              <a:t>a través de los DSS </a:t>
            </a:r>
            <a:endParaRPr lang="es-MX" sz="1500" b="1" i="1" dirty="0" smtClean="0">
              <a:latin typeface="Lucida Sans" pitchFamily="34" charset="0"/>
            </a:endParaRPr>
          </a:p>
          <a:p>
            <a:pPr>
              <a:defRPr/>
            </a:pPr>
            <a:endParaRPr lang="es-MX" sz="1500" b="1" i="1" dirty="0" smtClean="0">
              <a:latin typeface="Lucida Sans" pitchFamily="34" charset="0"/>
            </a:endParaRPr>
          </a:p>
          <a:p>
            <a:pPr>
              <a:defRPr/>
            </a:pPr>
            <a:r>
              <a:rPr lang="es-MX" sz="1500" b="1" i="1" dirty="0" smtClean="0">
                <a:latin typeface="Lucida Sans" pitchFamily="34" charset="0"/>
              </a:rPr>
              <a:t>Cuando se decide entre varias opciones políticas</a:t>
            </a:r>
          </a:p>
          <a:p>
            <a:pPr>
              <a:defRPr/>
            </a:pPr>
            <a:endParaRPr lang="es-MX" sz="1500" b="1" i="1" dirty="0" smtClean="0">
              <a:latin typeface="Lucida Sans" pitchFamily="34" charset="0"/>
            </a:endParaRPr>
          </a:p>
          <a:p>
            <a:pPr>
              <a:defRPr/>
            </a:pPr>
            <a:r>
              <a:rPr lang="es-MX" sz="1500" b="1" i="1" dirty="0" smtClean="0">
                <a:latin typeface="Lucida Sans" pitchFamily="34" charset="0"/>
              </a:rPr>
              <a:t>Cuando se diseña la implementación de  las estrategias</a:t>
            </a:r>
          </a:p>
          <a:p>
            <a:pPr>
              <a:defRPr/>
            </a:pPr>
            <a:endParaRPr lang="es-MX" sz="1500" b="1" i="1" dirty="0" smtClean="0">
              <a:latin typeface="Lucida Sans" pitchFamily="34" charset="0"/>
            </a:endParaRPr>
          </a:p>
          <a:p>
            <a:pPr>
              <a:defRPr/>
            </a:pPr>
            <a:r>
              <a:rPr lang="es-MX" sz="1500" b="1" i="1" dirty="0" smtClean="0">
                <a:latin typeface="Lucida Sans" pitchFamily="34" charset="0"/>
              </a:rPr>
              <a:t>Cuando se cuantifican  los impactos esperados de las políticas actuales y en el financiamiento</a:t>
            </a:r>
          </a:p>
          <a:p>
            <a:pPr>
              <a:defRPr/>
            </a:pPr>
            <a:endParaRPr lang="es-MX" sz="1500" b="1" i="1" dirty="0" smtClean="0">
              <a:latin typeface="Lucida Sans" pitchFamily="34" charset="0"/>
            </a:endParaRPr>
          </a:p>
          <a:p>
            <a:pPr>
              <a:defRPr/>
            </a:pPr>
            <a:r>
              <a:rPr lang="es-MX" sz="1500" b="1" i="1" dirty="0" smtClean="0">
                <a:latin typeface="Lucida Sans" pitchFamily="34" charset="0"/>
              </a:rPr>
              <a:t>El principal objetivos es mejorar la formulación de políticas con base en resultados y que los tomadores de decisiones tengan claro el  vínculo entre políticas e intervenciones en los DSS</a:t>
            </a:r>
          </a:p>
          <a:p>
            <a:pPr>
              <a:defRPr/>
            </a:pPr>
            <a:endParaRPr lang="es-MX" sz="1500" b="1" i="1" dirty="0">
              <a:latin typeface="Lucida Sans" pitchFamily="34" charset="0"/>
            </a:endParaRPr>
          </a:p>
          <a:p>
            <a:pPr>
              <a:defRPr/>
            </a:pPr>
            <a:r>
              <a:rPr lang="es-MX" sz="1500" b="1" i="1" dirty="0" smtClean="0">
                <a:latin typeface="Lucida Sans" pitchFamily="34" charset="0"/>
              </a:rPr>
              <a:t>Buscar resultados </a:t>
            </a:r>
            <a:r>
              <a:rPr lang="es-MX" sz="1500" b="1" i="1" dirty="0" smtClean="0">
                <a:latin typeface="Lucida Sans" pitchFamily="34" charset="0"/>
              </a:rPr>
              <a:t>para reducir o abatir  </a:t>
            </a:r>
            <a:r>
              <a:rPr lang="es-MX" sz="1500" b="1" i="1" dirty="0">
                <a:latin typeface="Lucida Sans" pitchFamily="34" charset="0"/>
              </a:rPr>
              <a:t>las mayores causas de mortalidad y morbilidad simultáneamente, </a:t>
            </a:r>
            <a:r>
              <a:rPr lang="es-MX" sz="1500" b="1" i="1" dirty="0">
                <a:solidFill>
                  <a:srgbClr val="0000CC"/>
                </a:solidFill>
                <a:latin typeface="Lucida Sans" pitchFamily="34" charset="0"/>
              </a:rPr>
              <a:t>que no se modifican con </a:t>
            </a:r>
            <a:r>
              <a:rPr lang="es-MX" sz="1500" b="1" i="1" dirty="0" smtClean="0">
                <a:solidFill>
                  <a:srgbClr val="0000CC"/>
                </a:solidFill>
                <a:latin typeface="Lucida Sans" pitchFamily="34" charset="0"/>
              </a:rPr>
              <a:t>modelos de salud</a:t>
            </a:r>
            <a:endParaRPr lang="es-MX" sz="1500" b="1" i="1" dirty="0">
              <a:solidFill>
                <a:srgbClr val="0000CC"/>
              </a:solidFill>
              <a:latin typeface="Lucida Sans" pitchFamily="34" charset="0"/>
            </a:endParaRPr>
          </a:p>
        </p:txBody>
      </p:sp>
      <p:sp>
        <p:nvSpPr>
          <p:cNvPr id="5" name="4 Rectángulo"/>
          <p:cNvSpPr/>
          <p:nvPr/>
        </p:nvSpPr>
        <p:spPr>
          <a:xfrm>
            <a:off x="539552" y="539388"/>
            <a:ext cx="3177473" cy="369332"/>
          </a:xfrm>
          <a:prstGeom prst="rect">
            <a:avLst/>
          </a:prstGeom>
        </p:spPr>
        <p:txBody>
          <a:bodyPr wrap="none">
            <a:spAutoFit/>
          </a:bodyPr>
          <a:lstStyle/>
          <a:p>
            <a:pPr algn="ctr"/>
            <a:r>
              <a:rPr lang="es-ES_tradnl" b="1" i="1" dirty="0">
                <a:solidFill>
                  <a:srgbClr val="C00000"/>
                </a:solidFill>
                <a:latin typeface="Lucida Sans" pitchFamily="34" charset="0"/>
              </a:rPr>
              <a:t>Antecedentes y  contexto</a:t>
            </a:r>
            <a:endParaRPr lang="es-MX" dirty="0">
              <a:solidFill>
                <a:srgbClr val="C00000"/>
              </a:solidFill>
              <a:latin typeface="Constantia" pitchFamily="18" charset="0"/>
            </a:endParaRPr>
          </a:p>
        </p:txBody>
      </p:sp>
    </p:spTree>
    <p:extLst>
      <p:ext uri="{BB962C8B-B14F-4D97-AF65-F5344CB8AC3E}">
        <p14:creationId xmlns:p14="http://schemas.microsoft.com/office/powerpoint/2010/main" val="2001570853"/>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p:txBody>
          <a:bodyPr/>
          <a:lstStyle/>
          <a:p>
            <a:endParaRPr lang="es-MX"/>
          </a:p>
        </p:txBody>
      </p:sp>
      <p:sp>
        <p:nvSpPr>
          <p:cNvPr id="3" name="2 Subtítulo"/>
          <p:cNvSpPr>
            <a:spLocks noGrp="1"/>
          </p:cNvSpPr>
          <p:nvPr>
            <p:ph type="subTitle" idx="1"/>
          </p:nvPr>
        </p:nvSpPr>
        <p:spPr/>
        <p:txBody>
          <a:bodyPr/>
          <a:lstStyle/>
          <a:p>
            <a:endParaRPr lang="es-MX"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3560" y="1052736"/>
            <a:ext cx="8220382" cy="462396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09716259"/>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260649"/>
            <a:ext cx="8031471" cy="60210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64452477"/>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p:txBody>
          <a:bodyPr/>
          <a:lstStyle/>
          <a:p>
            <a:endParaRPr lang="es-MX" dirty="0"/>
          </a:p>
        </p:txBody>
      </p:sp>
      <p:sp>
        <p:nvSpPr>
          <p:cNvPr id="3" name="2 Subtítulo"/>
          <p:cNvSpPr>
            <a:spLocks noGrp="1"/>
          </p:cNvSpPr>
          <p:nvPr>
            <p:ph type="subTitle" idx="1"/>
          </p:nvPr>
        </p:nvSpPr>
        <p:spPr/>
        <p:txBody>
          <a:bodyPr/>
          <a:lstStyle/>
          <a:p>
            <a:endParaRPr lang="es-MX" dirty="0"/>
          </a:p>
        </p:txBody>
      </p:sp>
      <p:pic>
        <p:nvPicPr>
          <p:cNvPr id="286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3256" y="404664"/>
            <a:ext cx="8525208" cy="58326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17044595"/>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6763" y="576263"/>
            <a:ext cx="7610475" cy="5705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71822187"/>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MX"/>
          </a:p>
        </p:txBody>
      </p:sp>
      <p:pic>
        <p:nvPicPr>
          <p:cNvPr id="522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11560" y="404664"/>
            <a:ext cx="7876160" cy="5904656"/>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13695083"/>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MX"/>
          </a:p>
        </p:txBody>
      </p:sp>
      <p:pic>
        <p:nvPicPr>
          <p:cNvPr id="5120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70567" y="451273"/>
            <a:ext cx="7789865" cy="5839962"/>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851106308"/>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txBox="1">
            <a:spLocks noChangeArrowheads="1"/>
          </p:cNvSpPr>
          <p:nvPr/>
        </p:nvSpPr>
        <p:spPr bwMode="auto">
          <a:xfrm>
            <a:off x="374848" y="188640"/>
            <a:ext cx="8229600" cy="954088"/>
          </a:xfrm>
          <a:prstGeom prst="rect">
            <a:avLst/>
          </a:prstGeom>
          <a:noFill/>
          <a:ln w="9525">
            <a:noFill/>
            <a:miter lim="800000"/>
            <a:headEnd/>
            <a:tailEnd/>
          </a:ln>
        </p:spPr>
        <p:txBody>
          <a:bodyPr anchor="ctr"/>
          <a:lstStyle/>
          <a:p>
            <a:pPr>
              <a:defRPr/>
            </a:pPr>
            <a:r>
              <a:rPr lang="es-MX" sz="2800" b="1" i="1" dirty="0">
                <a:solidFill>
                  <a:srgbClr val="C00000"/>
                </a:solidFill>
                <a:latin typeface="Lucida Sans" panose="020B0602040502020204" pitchFamily="34" charset="0"/>
                <a:ea typeface="+mj-ea"/>
                <a:cs typeface="Lucida Sans" panose="020B0602040502020204" pitchFamily="34" charset="0"/>
              </a:rPr>
              <a:t>Clase media en el país</a:t>
            </a:r>
            <a:endParaRPr lang="es-ES" sz="2800" b="1" i="1" dirty="0">
              <a:solidFill>
                <a:srgbClr val="C00000"/>
              </a:solidFill>
              <a:latin typeface="Lucida Sans" panose="020B0602040502020204" pitchFamily="34" charset="0"/>
              <a:ea typeface="+mj-ea"/>
              <a:cs typeface="Lucida Sans" panose="020B0602040502020204" pitchFamily="34" charset="0"/>
            </a:endParaRPr>
          </a:p>
        </p:txBody>
      </p:sp>
      <p:pic>
        <p:nvPicPr>
          <p:cNvPr id="104450" name="Picture 2"/>
          <p:cNvPicPr>
            <a:picLocks noChangeAspect="1" noChangeArrowheads="1"/>
          </p:cNvPicPr>
          <p:nvPr/>
        </p:nvPicPr>
        <p:blipFill>
          <a:blip r:embed="rId2" cstate="print"/>
          <a:srcRect/>
          <a:stretch>
            <a:fillRect/>
          </a:stretch>
        </p:blipFill>
        <p:spPr bwMode="auto">
          <a:xfrm>
            <a:off x="-20746" y="1345486"/>
            <a:ext cx="9144000" cy="4603794"/>
          </a:xfrm>
          <a:prstGeom prst="rect">
            <a:avLst/>
          </a:prstGeom>
          <a:noFill/>
          <a:ln w="9525">
            <a:noFill/>
            <a:miter lim="800000"/>
            <a:headEnd/>
            <a:tailEnd/>
          </a:ln>
        </p:spPr>
      </p:pic>
      <p:sp>
        <p:nvSpPr>
          <p:cNvPr id="6" name="Rectangle 8"/>
          <p:cNvSpPr>
            <a:spLocks noChangeArrowheads="1"/>
          </p:cNvSpPr>
          <p:nvPr/>
        </p:nvSpPr>
        <p:spPr bwMode="auto">
          <a:xfrm>
            <a:off x="1456302" y="6148180"/>
            <a:ext cx="189494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p>
            <a:pPr algn="just"/>
            <a:r>
              <a:rPr lang="es-MX" sz="1600" dirty="0">
                <a:latin typeface="Calibri" pitchFamily="34" charset="0"/>
              </a:rPr>
              <a:t>Fuente: </a:t>
            </a:r>
            <a:r>
              <a:rPr lang="es-MX" sz="1600" dirty="0" smtClean="0">
                <a:latin typeface="Calibri" pitchFamily="34" charset="0"/>
              </a:rPr>
              <a:t>INEGI, 2013.</a:t>
            </a:r>
            <a:endParaRPr lang="es-MX" sz="1600" dirty="0">
              <a:latin typeface="Calibri" pitchFamily="34" charset="0"/>
            </a:endParaRPr>
          </a:p>
        </p:txBody>
      </p:sp>
    </p:spTree>
    <p:extLst>
      <p:ext uri="{BB962C8B-B14F-4D97-AF65-F5344CB8AC3E}">
        <p14:creationId xmlns:p14="http://schemas.microsoft.com/office/powerpoint/2010/main" val="3364704403"/>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561975"/>
            <a:ext cx="7620000" cy="57340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65450047"/>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margina_mun_2005"/>
          <p:cNvPicPr>
            <a:picLocks noChangeAspect="1" noChangeArrowheads="1"/>
          </p:cNvPicPr>
          <p:nvPr/>
        </p:nvPicPr>
        <p:blipFill>
          <a:blip r:embed="rId2" cstate="print"/>
          <a:srcRect/>
          <a:stretch>
            <a:fillRect/>
          </a:stretch>
        </p:blipFill>
        <p:spPr bwMode="auto">
          <a:xfrm>
            <a:off x="1222431" y="926968"/>
            <a:ext cx="6733945" cy="5124909"/>
          </a:xfrm>
          <a:prstGeom prst="rect">
            <a:avLst/>
          </a:prstGeom>
          <a:noFill/>
          <a:ln w="9525">
            <a:noFill/>
            <a:miter lim="800000"/>
            <a:headEnd/>
            <a:tailEnd/>
          </a:ln>
        </p:spPr>
      </p:pic>
      <p:pic>
        <p:nvPicPr>
          <p:cNvPr id="7" name="Picture 4" descr="leyenda_marginacion_negra"/>
          <p:cNvPicPr>
            <a:picLocks noChangeAspect="1" noChangeArrowheads="1"/>
          </p:cNvPicPr>
          <p:nvPr/>
        </p:nvPicPr>
        <p:blipFill>
          <a:blip r:embed="rId3" cstate="print"/>
          <a:srcRect/>
          <a:stretch>
            <a:fillRect/>
          </a:stretch>
        </p:blipFill>
        <p:spPr bwMode="auto">
          <a:xfrm>
            <a:off x="611312" y="3747821"/>
            <a:ext cx="1655763" cy="1660525"/>
          </a:xfrm>
          <a:prstGeom prst="rect">
            <a:avLst/>
          </a:prstGeom>
          <a:noFill/>
          <a:ln w="9525">
            <a:noFill/>
            <a:miter lim="800000"/>
            <a:headEnd/>
            <a:tailEnd/>
          </a:ln>
        </p:spPr>
      </p:pic>
      <p:sp>
        <p:nvSpPr>
          <p:cNvPr id="8" name="Text Box 5"/>
          <p:cNvSpPr txBox="1">
            <a:spLocks noChangeArrowheads="1"/>
          </p:cNvSpPr>
          <p:nvPr/>
        </p:nvSpPr>
        <p:spPr bwMode="auto">
          <a:xfrm>
            <a:off x="793876" y="6114782"/>
            <a:ext cx="6442789" cy="338554"/>
          </a:xfrm>
          <a:prstGeom prst="rect">
            <a:avLst/>
          </a:prstGeom>
          <a:noFill/>
          <a:ln w="9525">
            <a:noFill/>
            <a:miter lim="800000"/>
            <a:headEnd/>
            <a:tailEnd/>
          </a:ln>
        </p:spPr>
        <p:txBody>
          <a:bodyPr wrap="none">
            <a:spAutoFit/>
          </a:bodyPr>
          <a:lstStyle/>
          <a:p>
            <a:r>
              <a:rPr lang="es-ES" sz="800" b="1">
                <a:solidFill>
                  <a:srgbClr val="000000"/>
                </a:solidFill>
                <a:latin typeface="CG Omega"/>
              </a:rPr>
              <a:t>Fuente: Estimaciones del CONAPO con base en el </a:t>
            </a:r>
            <a:r>
              <a:rPr lang="es-ES" sz="800" b="1" i="1">
                <a:solidFill>
                  <a:srgbClr val="000000"/>
                </a:solidFill>
                <a:latin typeface="CG Omega"/>
              </a:rPr>
              <a:t>II Conteo de Población y Vivienda 2005</a:t>
            </a:r>
            <a:r>
              <a:rPr lang="es-ES" sz="800" b="1">
                <a:solidFill>
                  <a:srgbClr val="000000"/>
                </a:solidFill>
                <a:latin typeface="CG Omega"/>
              </a:rPr>
              <a:t>, y </a:t>
            </a:r>
            <a:r>
              <a:rPr lang="es-ES" sz="800" b="1" i="1">
                <a:solidFill>
                  <a:srgbClr val="000000"/>
                </a:solidFill>
                <a:latin typeface="CG Omega"/>
              </a:rPr>
              <a:t>Encuesta Nacional de Ocupación y</a:t>
            </a:r>
          </a:p>
          <a:p>
            <a:r>
              <a:rPr lang="es-ES" sz="800" b="1" i="1">
                <a:solidFill>
                  <a:srgbClr val="000000"/>
                </a:solidFill>
                <a:latin typeface="CG Omega"/>
              </a:rPr>
              <a:t>Empleo 4o. Trimestre de 2005</a:t>
            </a:r>
            <a:r>
              <a:rPr lang="es-ES" sz="800" b="1">
                <a:solidFill>
                  <a:srgbClr val="000000"/>
                </a:solidFill>
                <a:latin typeface="CG Omega"/>
              </a:rPr>
              <a:t>.</a:t>
            </a:r>
          </a:p>
        </p:txBody>
      </p:sp>
      <p:sp>
        <p:nvSpPr>
          <p:cNvPr id="9" name="1 Título"/>
          <p:cNvSpPr txBox="1">
            <a:spLocks/>
          </p:cNvSpPr>
          <p:nvPr/>
        </p:nvSpPr>
        <p:spPr>
          <a:xfrm>
            <a:off x="395536" y="411292"/>
            <a:ext cx="7992888" cy="641444"/>
          </a:xfrm>
          <a:prstGeom prst="rect">
            <a:avLst/>
          </a:prstGeom>
        </p:spPr>
        <p:txBody>
          <a:bodyPr anchor="ctr">
            <a:noAutofit/>
            <a:scene3d>
              <a:camera prst="orthographicFront"/>
              <a:lightRig rig="soft" dir="t">
                <a:rot lat="0" lon="0" rev="16800000"/>
              </a:lightRig>
            </a:scene3d>
            <a:sp3d prstMaterial="softEdge">
              <a:bevelT w="38100" h="38100"/>
            </a:sp3d>
          </a:bodyPr>
          <a:lstStyle>
            <a:lvl1pPr algn="ctr" rtl="0" fontAlgn="base">
              <a:spcBef>
                <a:spcPct val="0"/>
              </a:spcBef>
              <a:spcAft>
                <a:spcPct val="0"/>
              </a:spcAft>
              <a:defRPr sz="4100" b="1" kern="120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a:lvl2pPr algn="ctr" rtl="0" fontAlgn="base">
              <a:spcBef>
                <a:spcPct val="0"/>
              </a:spcBef>
              <a:spcAft>
                <a:spcPct val="0"/>
              </a:spcAft>
              <a:defRPr sz="4100" b="1">
                <a:solidFill>
                  <a:schemeClr val="tx1"/>
                </a:solidFill>
                <a:latin typeface="Lucida Sans" pitchFamily="34" charset="0"/>
              </a:defRPr>
            </a:lvl2pPr>
            <a:lvl3pPr algn="ctr" rtl="0" fontAlgn="base">
              <a:spcBef>
                <a:spcPct val="0"/>
              </a:spcBef>
              <a:spcAft>
                <a:spcPct val="0"/>
              </a:spcAft>
              <a:defRPr sz="4100" b="1">
                <a:solidFill>
                  <a:schemeClr val="tx1"/>
                </a:solidFill>
                <a:latin typeface="Lucida Sans" pitchFamily="34" charset="0"/>
              </a:defRPr>
            </a:lvl3pPr>
            <a:lvl4pPr algn="ctr" rtl="0" fontAlgn="base">
              <a:spcBef>
                <a:spcPct val="0"/>
              </a:spcBef>
              <a:spcAft>
                <a:spcPct val="0"/>
              </a:spcAft>
              <a:defRPr sz="4100" b="1">
                <a:solidFill>
                  <a:schemeClr val="tx1"/>
                </a:solidFill>
                <a:latin typeface="Lucida Sans" pitchFamily="34" charset="0"/>
              </a:defRPr>
            </a:lvl4pPr>
            <a:lvl5pPr algn="ctr" rtl="0" fontAlgn="base">
              <a:spcBef>
                <a:spcPct val="0"/>
              </a:spcBef>
              <a:spcAft>
                <a:spcPct val="0"/>
              </a:spcAft>
              <a:defRPr sz="4100" b="1">
                <a:solidFill>
                  <a:schemeClr val="tx1"/>
                </a:solidFill>
                <a:latin typeface="Lucida Sans" pitchFamily="34" charset="0"/>
              </a:defRPr>
            </a:lvl5pPr>
            <a:lvl6pPr marL="457200" algn="ctr" rtl="0" fontAlgn="base">
              <a:spcBef>
                <a:spcPct val="0"/>
              </a:spcBef>
              <a:spcAft>
                <a:spcPct val="0"/>
              </a:spcAft>
              <a:defRPr sz="4100" b="1">
                <a:solidFill>
                  <a:schemeClr val="tx1"/>
                </a:solidFill>
                <a:latin typeface="Lucida Sans" pitchFamily="34" charset="0"/>
              </a:defRPr>
            </a:lvl6pPr>
            <a:lvl7pPr marL="914400" algn="ctr" rtl="0" fontAlgn="base">
              <a:spcBef>
                <a:spcPct val="0"/>
              </a:spcBef>
              <a:spcAft>
                <a:spcPct val="0"/>
              </a:spcAft>
              <a:defRPr sz="4100" b="1">
                <a:solidFill>
                  <a:schemeClr val="tx1"/>
                </a:solidFill>
                <a:latin typeface="Lucida Sans" pitchFamily="34" charset="0"/>
              </a:defRPr>
            </a:lvl7pPr>
            <a:lvl8pPr marL="1371600" algn="ctr" rtl="0" fontAlgn="base">
              <a:spcBef>
                <a:spcPct val="0"/>
              </a:spcBef>
              <a:spcAft>
                <a:spcPct val="0"/>
              </a:spcAft>
              <a:defRPr sz="4100" b="1">
                <a:solidFill>
                  <a:schemeClr val="tx1"/>
                </a:solidFill>
                <a:latin typeface="Lucida Sans" pitchFamily="34" charset="0"/>
              </a:defRPr>
            </a:lvl8pPr>
            <a:lvl9pPr marL="1828800" algn="ctr" rtl="0" fontAlgn="base">
              <a:spcBef>
                <a:spcPct val="0"/>
              </a:spcBef>
              <a:spcAft>
                <a:spcPct val="0"/>
              </a:spcAft>
              <a:defRPr sz="4100" b="1">
                <a:solidFill>
                  <a:schemeClr val="tx1"/>
                </a:solidFill>
                <a:latin typeface="Lucida Sans" pitchFamily="34" charset="0"/>
              </a:defRPr>
            </a:lvl9pPr>
          </a:lstStyle>
          <a:p>
            <a:pPr fontAlgn="auto">
              <a:spcAft>
                <a:spcPts val="0"/>
              </a:spcAft>
              <a:defRPr/>
            </a:pPr>
            <a:r>
              <a:rPr lang="es-MX" sz="2600" i="1" dirty="0" smtClean="0">
                <a:solidFill>
                  <a:srgbClr val="C00000"/>
                </a:solidFill>
                <a:effectLst/>
              </a:rPr>
              <a:t>Grado de marginación por municipios </a:t>
            </a:r>
            <a:endParaRPr lang="es-ES" sz="2600" i="1" dirty="0">
              <a:solidFill>
                <a:srgbClr val="C00000"/>
              </a:solidFill>
              <a:effectLst/>
            </a:endParaRPr>
          </a:p>
        </p:txBody>
      </p:sp>
    </p:spTree>
    <p:extLst>
      <p:ext uri="{BB962C8B-B14F-4D97-AF65-F5344CB8AC3E}">
        <p14:creationId xmlns:p14="http://schemas.microsoft.com/office/powerpoint/2010/main" val="554107843"/>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marg_loc_05"/>
          <p:cNvPicPr>
            <a:picLocks noChangeAspect="1" noChangeArrowheads="1"/>
          </p:cNvPicPr>
          <p:nvPr/>
        </p:nvPicPr>
        <p:blipFill>
          <a:blip r:embed="rId2" cstate="print"/>
          <a:srcRect t="1460" b="1483"/>
          <a:stretch>
            <a:fillRect/>
          </a:stretch>
        </p:blipFill>
        <p:spPr bwMode="auto">
          <a:xfrm>
            <a:off x="-36512" y="332656"/>
            <a:ext cx="9144000" cy="6192688"/>
          </a:xfrm>
          <a:prstGeom prst="rect">
            <a:avLst/>
          </a:prstGeom>
          <a:noFill/>
          <a:ln w="9525">
            <a:noFill/>
            <a:miter lim="800000"/>
            <a:headEnd/>
            <a:tailEnd/>
          </a:ln>
        </p:spPr>
      </p:pic>
      <p:sp>
        <p:nvSpPr>
          <p:cNvPr id="8" name="Text Box 3"/>
          <p:cNvSpPr txBox="1">
            <a:spLocks noChangeArrowheads="1"/>
          </p:cNvSpPr>
          <p:nvPr/>
        </p:nvSpPr>
        <p:spPr bwMode="auto">
          <a:xfrm>
            <a:off x="495300" y="404664"/>
            <a:ext cx="8134350" cy="427038"/>
          </a:xfrm>
          <a:prstGeom prst="rect">
            <a:avLst/>
          </a:prstGeom>
          <a:noFill/>
          <a:ln w="9525">
            <a:noFill/>
            <a:miter lim="800000"/>
            <a:headEnd/>
            <a:tailEnd/>
          </a:ln>
        </p:spPr>
        <p:txBody>
          <a:bodyPr>
            <a:spAutoFit/>
          </a:bodyPr>
          <a:lstStyle/>
          <a:p>
            <a:pPr algn="ctr"/>
            <a:r>
              <a:rPr lang="es-ES_tradnl" sz="2200" b="1" i="1" dirty="0">
                <a:solidFill>
                  <a:srgbClr val="C00000"/>
                </a:solidFill>
                <a:latin typeface="CG Omega" pitchFamily="34" charset="0"/>
              </a:rPr>
              <a:t>Localidades por grado de </a:t>
            </a:r>
            <a:r>
              <a:rPr lang="es-ES_tradnl" sz="2200" b="1" i="1" dirty="0" smtClean="0">
                <a:solidFill>
                  <a:srgbClr val="C00000"/>
                </a:solidFill>
                <a:latin typeface="CG Omega" pitchFamily="34" charset="0"/>
              </a:rPr>
              <a:t>marginación</a:t>
            </a:r>
            <a:endParaRPr lang="es-ES_tradnl" sz="2200" b="1" i="1" dirty="0">
              <a:solidFill>
                <a:srgbClr val="C00000"/>
              </a:solidFill>
              <a:latin typeface="CG Omega" pitchFamily="34" charset="0"/>
            </a:endParaRPr>
          </a:p>
        </p:txBody>
      </p:sp>
      <p:sp>
        <p:nvSpPr>
          <p:cNvPr id="9" name="Text Box 4"/>
          <p:cNvSpPr txBox="1">
            <a:spLocks noChangeArrowheads="1"/>
          </p:cNvSpPr>
          <p:nvPr/>
        </p:nvSpPr>
        <p:spPr bwMode="auto">
          <a:xfrm>
            <a:off x="179512" y="6599063"/>
            <a:ext cx="3712876" cy="215444"/>
          </a:xfrm>
          <a:prstGeom prst="rect">
            <a:avLst/>
          </a:prstGeom>
          <a:noFill/>
          <a:ln w="9525">
            <a:noFill/>
            <a:miter lim="800000"/>
            <a:headEnd/>
            <a:tailEnd/>
          </a:ln>
        </p:spPr>
        <p:txBody>
          <a:bodyPr wrap="none">
            <a:spAutoFit/>
          </a:bodyPr>
          <a:lstStyle/>
          <a:p>
            <a:r>
              <a:rPr lang="es-MX" sz="800" b="1" dirty="0">
                <a:solidFill>
                  <a:srgbClr val="000000"/>
                </a:solidFill>
                <a:latin typeface="Arial" pitchFamily="34" charset="0"/>
                <a:cs typeface="Arial" pitchFamily="34" charset="0"/>
              </a:rPr>
              <a:t>Fuente: </a:t>
            </a:r>
            <a:r>
              <a:rPr lang="es-MX" sz="800" b="1" dirty="0" smtClean="0">
                <a:solidFill>
                  <a:srgbClr val="000000"/>
                </a:solidFill>
                <a:latin typeface="Arial" pitchFamily="34" charset="0"/>
                <a:cs typeface="Arial" pitchFamily="34" charset="0"/>
              </a:rPr>
              <a:t>CONAPO </a:t>
            </a:r>
            <a:r>
              <a:rPr lang="es-MX" sz="800" b="1" dirty="0">
                <a:solidFill>
                  <a:srgbClr val="000000"/>
                </a:solidFill>
                <a:latin typeface="Arial" pitchFamily="34" charset="0"/>
                <a:cs typeface="Arial" pitchFamily="34" charset="0"/>
              </a:rPr>
              <a:t>con base en el II Conteo de Población y Vivienda 2005</a:t>
            </a:r>
            <a:endParaRPr lang="es-ES" sz="800" b="1" dirty="0">
              <a:solidFill>
                <a:srgbClr val="000000"/>
              </a:solidFill>
              <a:latin typeface="Arial" pitchFamily="34" charset="0"/>
              <a:cs typeface="Arial" pitchFamily="34" charset="0"/>
            </a:endParaRPr>
          </a:p>
        </p:txBody>
      </p:sp>
    </p:spTree>
    <p:extLst>
      <p:ext uri="{BB962C8B-B14F-4D97-AF65-F5344CB8AC3E}">
        <p14:creationId xmlns:p14="http://schemas.microsoft.com/office/powerpoint/2010/main" val="255776693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p:cNvSpPr>
            <a:spLocks noChangeArrowheads="1"/>
          </p:cNvSpPr>
          <p:nvPr/>
        </p:nvSpPr>
        <p:spPr bwMode="auto">
          <a:xfrm rot="19822069">
            <a:off x="-617814" y="3045185"/>
            <a:ext cx="10412470" cy="584200"/>
          </a:xfrm>
          <a:prstGeom prst="homePlate">
            <a:avLst>
              <a:gd name="adj" fmla="val 133388"/>
            </a:avLst>
          </a:prstGeom>
          <a:solidFill>
            <a:srgbClr val="FFFF66"/>
          </a:solidFill>
          <a:ln w="9525">
            <a:solidFill>
              <a:srgbClr val="000000"/>
            </a:solidFill>
            <a:miter lim="800000"/>
            <a:headEnd/>
            <a:tailEnd/>
          </a:ln>
        </p:spPr>
        <p:txBody>
          <a:bodyPr wrap="square" anchor="ctr">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MX" sz="3200" b="1" i="0" u="none" strike="noStrike" kern="0" cap="none" spc="0" normalizeH="0" baseline="0" noProof="0" smtClean="0">
              <a:ln>
                <a:noFill/>
              </a:ln>
              <a:solidFill>
                <a:sysClr val="windowText" lastClr="000000"/>
              </a:solidFill>
              <a:effectLst/>
              <a:uLnTx/>
              <a:uFillTx/>
              <a:latin typeface="Arial" charset="0"/>
              <a:cs typeface="Arial" charset="0"/>
            </a:endParaRPr>
          </a:p>
        </p:txBody>
      </p:sp>
      <p:pic>
        <p:nvPicPr>
          <p:cNvPr id="5" name="Picture 3"/>
          <p:cNvPicPr>
            <a:picLocks noChangeAspect="1" noChangeArrowheads="1"/>
          </p:cNvPicPr>
          <p:nvPr/>
        </p:nvPicPr>
        <p:blipFill>
          <a:blip r:embed="rId2" cstate="print"/>
          <a:srcRect/>
          <a:stretch>
            <a:fillRect/>
          </a:stretch>
        </p:blipFill>
        <p:spPr bwMode="auto">
          <a:xfrm>
            <a:off x="1871663" y="5391745"/>
            <a:ext cx="1150938" cy="917575"/>
          </a:xfrm>
          <a:prstGeom prst="rect">
            <a:avLst/>
          </a:prstGeom>
          <a:noFill/>
          <a:ln>
            <a:miter lim="800000"/>
            <a:headEnd/>
            <a:tailEnd/>
          </a:ln>
        </p:spPr>
      </p:pic>
      <p:pic>
        <p:nvPicPr>
          <p:cNvPr id="6" name="Picture 7" descr="cmh-report"/>
          <p:cNvPicPr>
            <a:picLocks noChangeAspect="1" noChangeArrowheads="1"/>
          </p:cNvPicPr>
          <p:nvPr/>
        </p:nvPicPr>
        <p:blipFill>
          <a:blip r:embed="rId3" cstate="print"/>
          <a:srcRect/>
          <a:stretch>
            <a:fillRect/>
          </a:stretch>
        </p:blipFill>
        <p:spPr bwMode="auto">
          <a:xfrm>
            <a:off x="6195219" y="2924944"/>
            <a:ext cx="681037" cy="915988"/>
          </a:xfrm>
          <a:prstGeom prst="rect">
            <a:avLst/>
          </a:prstGeom>
          <a:noFill/>
          <a:ln>
            <a:miter lim="800000"/>
            <a:headEnd/>
            <a:tailEnd/>
          </a:ln>
        </p:spPr>
      </p:pic>
      <p:pic>
        <p:nvPicPr>
          <p:cNvPr id="7" name="Picture 4" descr="unicef"/>
          <p:cNvPicPr>
            <a:picLocks noChangeAspect="1" noChangeArrowheads="1"/>
          </p:cNvPicPr>
          <p:nvPr/>
        </p:nvPicPr>
        <p:blipFill>
          <a:blip r:embed="rId4" cstate="print"/>
          <a:srcRect/>
          <a:stretch>
            <a:fillRect/>
          </a:stretch>
        </p:blipFill>
        <p:spPr bwMode="auto">
          <a:xfrm>
            <a:off x="3095626" y="4725541"/>
            <a:ext cx="719137" cy="935038"/>
          </a:xfrm>
          <a:prstGeom prst="rect">
            <a:avLst/>
          </a:prstGeom>
          <a:noFill/>
          <a:ln w="9525">
            <a:solidFill>
              <a:srgbClr val="000000"/>
            </a:solidFill>
            <a:miter lim="800000"/>
            <a:headEnd/>
            <a:tailEnd/>
          </a:ln>
        </p:spPr>
      </p:pic>
      <p:pic>
        <p:nvPicPr>
          <p:cNvPr id="8" name="Picture 5" descr="Resize of Re-exposure of Rotation of DSC01035"/>
          <p:cNvPicPr>
            <a:picLocks noChangeAspect="1" noChangeArrowheads="1"/>
          </p:cNvPicPr>
          <p:nvPr/>
        </p:nvPicPr>
        <p:blipFill>
          <a:blip r:embed="rId5" cstate="print"/>
          <a:srcRect/>
          <a:stretch>
            <a:fillRect/>
          </a:stretch>
        </p:blipFill>
        <p:spPr bwMode="auto">
          <a:xfrm>
            <a:off x="4139307" y="4078139"/>
            <a:ext cx="720725" cy="935037"/>
          </a:xfrm>
          <a:prstGeom prst="rect">
            <a:avLst/>
          </a:prstGeom>
          <a:noFill/>
          <a:ln w="9525">
            <a:noFill/>
            <a:miter lim="800000"/>
            <a:headEnd/>
            <a:tailEnd/>
          </a:ln>
        </p:spPr>
      </p:pic>
      <p:pic>
        <p:nvPicPr>
          <p:cNvPr id="9" name="Picture 6" descr="mdg_cover"/>
          <p:cNvPicPr>
            <a:picLocks noChangeAspect="1" noChangeArrowheads="1"/>
          </p:cNvPicPr>
          <p:nvPr/>
        </p:nvPicPr>
        <p:blipFill>
          <a:blip r:embed="rId6" cstate="print"/>
          <a:srcRect/>
          <a:stretch>
            <a:fillRect/>
          </a:stretch>
        </p:blipFill>
        <p:spPr bwMode="auto">
          <a:xfrm>
            <a:off x="5183188" y="3428554"/>
            <a:ext cx="784225" cy="1079500"/>
          </a:xfrm>
          <a:prstGeom prst="rect">
            <a:avLst/>
          </a:prstGeom>
          <a:noFill/>
          <a:ln w="9525">
            <a:noFill/>
            <a:miter lim="800000"/>
            <a:headEnd/>
            <a:tailEnd/>
          </a:ln>
        </p:spPr>
      </p:pic>
      <p:pic>
        <p:nvPicPr>
          <p:cNvPr id="10" name="Picture 8"/>
          <p:cNvPicPr>
            <a:picLocks noChangeAspect="1" noChangeArrowheads="1"/>
          </p:cNvPicPr>
          <p:nvPr/>
        </p:nvPicPr>
        <p:blipFill>
          <a:blip r:embed="rId7" cstate="print"/>
          <a:srcRect/>
          <a:stretch>
            <a:fillRect/>
          </a:stretch>
        </p:blipFill>
        <p:spPr bwMode="auto">
          <a:xfrm>
            <a:off x="7126288" y="2277616"/>
            <a:ext cx="865188" cy="920750"/>
          </a:xfrm>
          <a:prstGeom prst="rect">
            <a:avLst/>
          </a:prstGeom>
          <a:noFill/>
          <a:ln w="9525">
            <a:noFill/>
            <a:miter lim="800000"/>
            <a:headEnd/>
            <a:tailEnd/>
          </a:ln>
        </p:spPr>
      </p:pic>
      <p:sp>
        <p:nvSpPr>
          <p:cNvPr id="11" name="Text Box 10"/>
          <p:cNvSpPr txBox="1">
            <a:spLocks noChangeArrowheads="1"/>
          </p:cNvSpPr>
          <p:nvPr/>
        </p:nvSpPr>
        <p:spPr bwMode="auto">
          <a:xfrm>
            <a:off x="2159001" y="5104407"/>
            <a:ext cx="600075" cy="276999"/>
          </a:xfrm>
          <a:prstGeom prst="rect">
            <a:avLst/>
          </a:prstGeom>
          <a:ln>
            <a:headEnd/>
            <a:tailEnd/>
          </a:ln>
        </p:spPr>
        <p:style>
          <a:lnRef idx="2">
            <a:schemeClr val="accent1">
              <a:shade val="50000"/>
            </a:schemeClr>
          </a:lnRef>
          <a:fillRef idx="1">
            <a:schemeClr val="accent1"/>
          </a:fillRef>
          <a:effectRef idx="0">
            <a:schemeClr val="accent1"/>
          </a:effectRef>
          <a:fontRef idx="minor">
            <a:schemeClr val="lt1"/>
          </a:fontRef>
        </p:style>
        <p:txBody>
          <a:bodyPr>
            <a:spAutoFit/>
          </a:bodyPr>
          <a:lstStyle/>
          <a:p>
            <a:pPr marL="0" marR="0" lvl="0" indent="0" algn="ctr" defTabSz="914400" eaLnBrk="0" fontAlgn="auto" latinLnBrk="0" hangingPunct="0">
              <a:lnSpc>
                <a:spcPct val="100000"/>
              </a:lnSpc>
              <a:spcBef>
                <a:spcPct val="50000"/>
              </a:spcBef>
              <a:spcAft>
                <a:spcPts val="0"/>
              </a:spcAft>
              <a:buClrTx/>
              <a:buSzTx/>
              <a:buFontTx/>
              <a:buNone/>
              <a:tabLst/>
              <a:defRPr/>
            </a:pPr>
            <a:r>
              <a:rPr kumimoji="0" lang="en-US" sz="1200" b="1" i="0" u="none" strike="noStrike" kern="0" cap="none" spc="0" normalizeH="0" baseline="0" noProof="0" dirty="0" smtClean="0">
                <a:ln>
                  <a:noFill/>
                </a:ln>
                <a:solidFill>
                  <a:srgbClr val="0000CC"/>
                </a:solidFill>
                <a:effectLst/>
                <a:uLnTx/>
                <a:uFillTx/>
              </a:rPr>
              <a:t>1978</a:t>
            </a:r>
          </a:p>
        </p:txBody>
      </p:sp>
      <p:sp>
        <p:nvSpPr>
          <p:cNvPr id="12" name="Text Box 11"/>
          <p:cNvSpPr txBox="1">
            <a:spLocks noChangeArrowheads="1"/>
          </p:cNvSpPr>
          <p:nvPr/>
        </p:nvSpPr>
        <p:spPr bwMode="auto">
          <a:xfrm>
            <a:off x="4210744" y="3800941"/>
            <a:ext cx="600075" cy="276999"/>
          </a:xfrm>
          <a:prstGeom prst="rect">
            <a:avLst/>
          </a:prstGeom>
          <a:noFill/>
          <a:ln w="9525">
            <a:noFill/>
            <a:miter lim="800000"/>
            <a:headEnd/>
            <a:tailEnd/>
          </a:ln>
        </p:spPr>
        <p:txBody>
          <a:bodyPr>
            <a:spAutoFit/>
          </a:bodyPr>
          <a:lstStyle/>
          <a:p>
            <a:pPr marL="0" marR="0" lvl="0" indent="0" algn="ctr" defTabSz="914400" eaLnBrk="0" fontAlgn="auto" latinLnBrk="0" hangingPunct="0">
              <a:lnSpc>
                <a:spcPct val="100000"/>
              </a:lnSpc>
              <a:spcBef>
                <a:spcPct val="50000"/>
              </a:spcBef>
              <a:spcAft>
                <a:spcPts val="0"/>
              </a:spcAft>
              <a:buClrTx/>
              <a:buSzTx/>
              <a:buFontTx/>
              <a:buNone/>
              <a:tabLst/>
              <a:defRPr/>
            </a:pPr>
            <a:r>
              <a:rPr kumimoji="0" lang="en-US" sz="1200" b="1" i="0" u="none" strike="noStrike" kern="0" cap="none" spc="0" normalizeH="0" baseline="0" noProof="0" dirty="0" smtClean="0">
                <a:ln>
                  <a:noFill/>
                </a:ln>
                <a:solidFill>
                  <a:srgbClr val="0000CC"/>
                </a:solidFill>
                <a:effectLst/>
                <a:uLnTx/>
                <a:uFillTx/>
              </a:rPr>
              <a:t>1993</a:t>
            </a:r>
          </a:p>
        </p:txBody>
      </p:sp>
      <p:sp>
        <p:nvSpPr>
          <p:cNvPr id="13" name="Text Box 12"/>
          <p:cNvSpPr txBox="1">
            <a:spLocks noChangeArrowheads="1"/>
          </p:cNvSpPr>
          <p:nvPr/>
        </p:nvSpPr>
        <p:spPr bwMode="auto">
          <a:xfrm>
            <a:off x="5399088" y="3152001"/>
            <a:ext cx="600075" cy="276999"/>
          </a:xfrm>
          <a:prstGeom prst="rect">
            <a:avLst/>
          </a:prstGeom>
          <a:noFill/>
          <a:ln w="9525">
            <a:noFill/>
            <a:miter lim="800000"/>
            <a:headEnd/>
            <a:tailEnd/>
          </a:ln>
        </p:spPr>
        <p:txBody>
          <a:bodyPr>
            <a:spAutoFit/>
          </a:bodyPr>
          <a:lstStyle/>
          <a:p>
            <a:pPr marL="0" marR="0" lvl="0" indent="0" algn="ctr" defTabSz="914400" eaLnBrk="0" fontAlgn="auto" latinLnBrk="0" hangingPunct="0">
              <a:lnSpc>
                <a:spcPct val="100000"/>
              </a:lnSpc>
              <a:spcBef>
                <a:spcPct val="50000"/>
              </a:spcBef>
              <a:spcAft>
                <a:spcPts val="0"/>
              </a:spcAft>
              <a:buClrTx/>
              <a:buSzTx/>
              <a:buFontTx/>
              <a:buNone/>
              <a:tabLst/>
              <a:defRPr/>
            </a:pPr>
            <a:r>
              <a:rPr kumimoji="0" lang="en-US" sz="1200" b="1" i="0" u="none" strike="noStrike" kern="0" cap="none" spc="0" normalizeH="0" baseline="0" noProof="0" dirty="0" smtClean="0">
                <a:ln>
                  <a:noFill/>
                </a:ln>
                <a:solidFill>
                  <a:srgbClr val="0000CC"/>
                </a:solidFill>
                <a:effectLst/>
                <a:uLnTx/>
                <a:uFillTx/>
              </a:rPr>
              <a:t>2000</a:t>
            </a:r>
          </a:p>
        </p:txBody>
      </p:sp>
      <p:sp>
        <p:nvSpPr>
          <p:cNvPr id="14" name="Text Box 13"/>
          <p:cNvSpPr txBox="1">
            <a:spLocks noChangeArrowheads="1"/>
          </p:cNvSpPr>
          <p:nvPr/>
        </p:nvSpPr>
        <p:spPr bwMode="auto">
          <a:xfrm>
            <a:off x="6264276" y="2647945"/>
            <a:ext cx="600075" cy="276999"/>
          </a:xfrm>
          <a:prstGeom prst="rect">
            <a:avLst/>
          </a:prstGeom>
          <a:noFill/>
          <a:ln w="9525">
            <a:noFill/>
            <a:miter lim="800000"/>
            <a:headEnd/>
            <a:tailEnd/>
          </a:ln>
        </p:spPr>
        <p:txBody>
          <a:bodyPr>
            <a:spAutoFit/>
          </a:bodyPr>
          <a:lstStyle/>
          <a:p>
            <a:pPr marL="0" marR="0" lvl="0" indent="0" algn="ctr" defTabSz="914400" eaLnBrk="0" fontAlgn="auto" latinLnBrk="0" hangingPunct="0">
              <a:lnSpc>
                <a:spcPct val="100000"/>
              </a:lnSpc>
              <a:spcBef>
                <a:spcPct val="50000"/>
              </a:spcBef>
              <a:spcAft>
                <a:spcPts val="0"/>
              </a:spcAft>
              <a:buClrTx/>
              <a:buSzTx/>
              <a:buFontTx/>
              <a:buNone/>
              <a:tabLst/>
              <a:defRPr/>
            </a:pPr>
            <a:r>
              <a:rPr kumimoji="0" lang="en-US" sz="1200" b="1" i="0" u="none" strike="noStrike" kern="0" cap="none" spc="0" normalizeH="0" baseline="0" noProof="0" dirty="0" smtClean="0">
                <a:ln>
                  <a:noFill/>
                </a:ln>
                <a:solidFill>
                  <a:srgbClr val="0000CC"/>
                </a:solidFill>
                <a:effectLst/>
                <a:uLnTx/>
                <a:uFillTx/>
              </a:rPr>
              <a:t>2001</a:t>
            </a:r>
          </a:p>
        </p:txBody>
      </p:sp>
      <p:sp>
        <p:nvSpPr>
          <p:cNvPr id="15" name="Text Box 14"/>
          <p:cNvSpPr txBox="1">
            <a:spLocks noChangeArrowheads="1"/>
          </p:cNvSpPr>
          <p:nvPr/>
        </p:nvSpPr>
        <p:spPr bwMode="auto">
          <a:xfrm>
            <a:off x="7319789" y="2014935"/>
            <a:ext cx="600075" cy="276999"/>
          </a:xfrm>
          <a:prstGeom prst="rect">
            <a:avLst/>
          </a:prstGeom>
          <a:noFill/>
          <a:ln w="9525">
            <a:noFill/>
            <a:miter lim="800000"/>
            <a:headEnd/>
            <a:tailEnd/>
          </a:ln>
        </p:spPr>
        <p:txBody>
          <a:bodyPr>
            <a:spAutoFit/>
          </a:bodyPr>
          <a:lstStyle/>
          <a:p>
            <a:pPr marL="0" marR="0" lvl="0" indent="0" algn="ctr" defTabSz="914400" eaLnBrk="0" fontAlgn="auto" latinLnBrk="0" hangingPunct="0">
              <a:lnSpc>
                <a:spcPct val="100000"/>
              </a:lnSpc>
              <a:spcBef>
                <a:spcPct val="50000"/>
              </a:spcBef>
              <a:spcAft>
                <a:spcPts val="0"/>
              </a:spcAft>
              <a:buClrTx/>
              <a:buSzTx/>
              <a:buFontTx/>
              <a:buNone/>
              <a:tabLst/>
              <a:defRPr/>
            </a:pPr>
            <a:r>
              <a:rPr kumimoji="0" lang="en-US" sz="1200" b="1" i="0" u="none" strike="noStrike" kern="0" cap="none" spc="0" normalizeH="0" baseline="0" noProof="0" dirty="0" smtClean="0">
                <a:ln>
                  <a:noFill/>
                </a:ln>
                <a:solidFill>
                  <a:srgbClr val="0000CC"/>
                </a:solidFill>
                <a:effectLst/>
                <a:uLnTx/>
                <a:uFillTx/>
              </a:rPr>
              <a:t>2002</a:t>
            </a:r>
          </a:p>
        </p:txBody>
      </p:sp>
      <p:sp>
        <p:nvSpPr>
          <p:cNvPr id="16" name="Text Box 15"/>
          <p:cNvSpPr txBox="1">
            <a:spLocks noChangeArrowheads="1"/>
          </p:cNvSpPr>
          <p:nvPr/>
        </p:nvSpPr>
        <p:spPr bwMode="auto">
          <a:xfrm>
            <a:off x="3095626" y="4448145"/>
            <a:ext cx="600075" cy="276999"/>
          </a:xfrm>
          <a:prstGeom prst="rect">
            <a:avLst/>
          </a:prstGeom>
          <a:noFill/>
          <a:ln w="9525">
            <a:noFill/>
            <a:miter lim="800000"/>
            <a:headEnd/>
            <a:tailEnd/>
          </a:ln>
        </p:spPr>
        <p:txBody>
          <a:bodyPr>
            <a:spAutoFit/>
          </a:bodyPr>
          <a:lstStyle/>
          <a:p>
            <a:pPr marL="0" marR="0" lvl="0" indent="0" algn="ctr" defTabSz="914400" eaLnBrk="0" fontAlgn="auto" latinLnBrk="0" hangingPunct="0">
              <a:lnSpc>
                <a:spcPct val="100000"/>
              </a:lnSpc>
              <a:spcBef>
                <a:spcPct val="50000"/>
              </a:spcBef>
              <a:spcAft>
                <a:spcPts val="0"/>
              </a:spcAft>
              <a:buClrTx/>
              <a:buSzTx/>
              <a:buFontTx/>
              <a:buNone/>
              <a:tabLst/>
              <a:defRPr/>
            </a:pPr>
            <a:r>
              <a:rPr kumimoji="0" lang="en-US" sz="1200" b="1" i="0" u="none" strike="noStrike" kern="0" cap="none" spc="0" normalizeH="0" baseline="0" noProof="0" dirty="0" smtClean="0">
                <a:ln>
                  <a:noFill/>
                </a:ln>
                <a:solidFill>
                  <a:srgbClr val="0000CC"/>
                </a:solidFill>
                <a:effectLst/>
                <a:uLnTx/>
                <a:uFillTx/>
              </a:rPr>
              <a:t>1982</a:t>
            </a:r>
          </a:p>
        </p:txBody>
      </p:sp>
      <p:sp>
        <p:nvSpPr>
          <p:cNvPr id="17" name="Text Box 16"/>
          <p:cNvSpPr txBox="1">
            <a:spLocks noChangeArrowheads="1"/>
          </p:cNvSpPr>
          <p:nvPr/>
        </p:nvSpPr>
        <p:spPr bwMode="auto">
          <a:xfrm>
            <a:off x="-36512" y="3429000"/>
            <a:ext cx="2124075" cy="1385887"/>
          </a:xfrm>
          <a:prstGeom prst="rect">
            <a:avLst/>
          </a:prstGeom>
          <a:noFill/>
          <a:ln w="9525">
            <a:noFill/>
            <a:miter lim="800000"/>
            <a:headEnd/>
            <a:tailEnd/>
          </a:ln>
        </p:spPr>
        <p:txBody>
          <a:bodyPr>
            <a:spAutoFit/>
          </a:bodyPr>
          <a:lstStyle/>
          <a:p>
            <a:pPr algn="ctr"/>
            <a:r>
              <a:rPr lang="es-MX" sz="1200" b="1" dirty="0">
                <a:solidFill>
                  <a:srgbClr val="C00000"/>
                </a:solidFill>
                <a:latin typeface="Lucida Sans" pitchFamily="34" charset="0"/>
                <a:cs typeface="Arial" charset="0"/>
              </a:rPr>
              <a:t>Constitución de la OMS </a:t>
            </a:r>
            <a:r>
              <a:rPr lang="es-MX" sz="1200" b="1" dirty="0" smtClean="0">
                <a:latin typeface="Lucida Sans" pitchFamily="34" charset="0"/>
                <a:cs typeface="Arial" charset="0"/>
              </a:rPr>
              <a:t> </a:t>
            </a:r>
            <a:r>
              <a:rPr lang="es-MX" sz="1200" b="1" dirty="0">
                <a:latin typeface="Lucida Sans" pitchFamily="34" charset="0"/>
                <a:cs typeface="Arial" charset="0"/>
              </a:rPr>
              <a:t>las  dimensiones sociales de la salud  y </a:t>
            </a:r>
            <a:r>
              <a:rPr lang="es-MX" sz="1200" b="1" dirty="0" smtClean="0">
                <a:latin typeface="Lucida Sans" pitchFamily="34" charset="0"/>
                <a:cs typeface="Arial" charset="0"/>
              </a:rPr>
              <a:t> </a:t>
            </a:r>
            <a:r>
              <a:rPr lang="es-MX" sz="1200" b="1" dirty="0">
                <a:latin typeface="Lucida Sans" pitchFamily="34" charset="0"/>
                <a:cs typeface="Arial" charset="0"/>
              </a:rPr>
              <a:t>preferencia a las campañas  1950-1960.</a:t>
            </a:r>
          </a:p>
          <a:p>
            <a:pPr algn="ctr"/>
            <a:r>
              <a:rPr lang="es-MX" sz="1200" b="1" dirty="0">
                <a:latin typeface="Lucida Sans" pitchFamily="34" charset="0"/>
                <a:cs typeface="Arial" charset="0"/>
              </a:rPr>
              <a:t>Salud </a:t>
            </a:r>
            <a:r>
              <a:rPr lang="es-MX" sz="1200" b="1" dirty="0" smtClean="0">
                <a:latin typeface="Lucida Sans" pitchFamily="34" charset="0"/>
                <a:cs typeface="Arial" charset="0"/>
              </a:rPr>
              <a:t>y </a:t>
            </a:r>
            <a:r>
              <a:rPr lang="es-MX" sz="1200" b="1" dirty="0">
                <a:latin typeface="Lucida Sans" pitchFamily="34" charset="0"/>
                <a:cs typeface="Arial" charset="0"/>
              </a:rPr>
              <a:t>Desarrollo </a:t>
            </a:r>
          </a:p>
          <a:p>
            <a:pPr algn="ctr"/>
            <a:r>
              <a:rPr lang="es-MX" sz="1200" b="1" dirty="0">
                <a:latin typeface="Lucida Sans" pitchFamily="34" charset="0"/>
                <a:cs typeface="Arial" charset="0"/>
              </a:rPr>
              <a:t>1970.</a:t>
            </a:r>
          </a:p>
        </p:txBody>
      </p:sp>
      <p:sp>
        <p:nvSpPr>
          <p:cNvPr id="18" name="Text Box 17"/>
          <p:cNvSpPr txBox="1">
            <a:spLocks noChangeArrowheads="1"/>
          </p:cNvSpPr>
          <p:nvPr/>
        </p:nvSpPr>
        <p:spPr bwMode="auto">
          <a:xfrm>
            <a:off x="395536" y="1988840"/>
            <a:ext cx="1800498" cy="1200329"/>
          </a:xfrm>
          <a:prstGeom prst="rect">
            <a:avLst/>
          </a:prstGeom>
          <a:ln>
            <a:solidFill>
              <a:srgbClr val="0000CC"/>
            </a:solidFill>
            <a:headEnd/>
            <a:tailEnd/>
          </a:ln>
        </p:spPr>
        <p:style>
          <a:lnRef idx="2">
            <a:schemeClr val="accent1"/>
          </a:lnRef>
          <a:fillRef idx="1">
            <a:schemeClr val="lt1"/>
          </a:fillRef>
          <a:effectRef idx="0">
            <a:schemeClr val="accent1"/>
          </a:effectRef>
          <a:fontRef idx="minor">
            <a:schemeClr val="dk1"/>
          </a:fontRef>
        </p:style>
        <p:txBody>
          <a:bodyPr wrap="square">
            <a:spAutoFit/>
          </a:bodyPr>
          <a:lstStyle/>
          <a:p>
            <a:pPr algn="ctr"/>
            <a:r>
              <a:rPr lang="es-MX" sz="1200" b="1" dirty="0">
                <a:latin typeface="Lucida Sans" pitchFamily="34" charset="0"/>
                <a:cs typeface="Arial" charset="0"/>
              </a:rPr>
              <a:t>Los DSS resurgen </a:t>
            </a:r>
            <a:r>
              <a:rPr lang="es-MX" sz="1200" b="1" dirty="0" smtClean="0">
                <a:latin typeface="Lucida Sans" pitchFamily="34" charset="0"/>
                <a:cs typeface="Arial" charset="0"/>
              </a:rPr>
              <a:t> </a:t>
            </a:r>
            <a:r>
              <a:rPr lang="es-MX" sz="1200" b="1" dirty="0">
                <a:latin typeface="Lucida Sans" pitchFamily="34" charset="0"/>
                <a:cs typeface="Arial" charset="0"/>
              </a:rPr>
              <a:t>de la </a:t>
            </a:r>
            <a:r>
              <a:rPr lang="es-MX" sz="1200" b="1" dirty="0" smtClean="0">
                <a:latin typeface="Lucida Sans" pitchFamily="34" charset="0"/>
                <a:cs typeface="Arial" charset="0"/>
              </a:rPr>
              <a:t>visión </a:t>
            </a:r>
            <a:r>
              <a:rPr lang="es-MX" sz="1200" b="1" dirty="0">
                <a:solidFill>
                  <a:srgbClr val="C00000"/>
                </a:solidFill>
                <a:latin typeface="Lucida Sans" pitchFamily="34" charset="0"/>
                <a:cs typeface="Arial" charset="0"/>
              </a:rPr>
              <a:t>“Salud para Todos”. </a:t>
            </a:r>
            <a:r>
              <a:rPr lang="es-MX" sz="1200" b="1" dirty="0">
                <a:latin typeface="Lucida Sans" pitchFamily="34" charset="0"/>
                <a:cs typeface="Arial" charset="0"/>
              </a:rPr>
              <a:t>La década perdida, proliferación de estrategias 1980.</a:t>
            </a:r>
          </a:p>
        </p:txBody>
      </p:sp>
      <p:sp>
        <p:nvSpPr>
          <p:cNvPr id="19" name="Text Box 18"/>
          <p:cNvSpPr txBox="1">
            <a:spLocks noChangeArrowheads="1"/>
          </p:cNvSpPr>
          <p:nvPr/>
        </p:nvSpPr>
        <p:spPr bwMode="auto">
          <a:xfrm>
            <a:off x="2339752" y="1674674"/>
            <a:ext cx="1644650" cy="1754326"/>
          </a:xfrm>
          <a:prstGeom prst="rect">
            <a:avLst/>
          </a:prstGeom>
          <a:noFill/>
          <a:ln w="9525">
            <a:noFill/>
            <a:miter lim="800000"/>
            <a:headEnd/>
            <a:tailEnd/>
          </a:ln>
        </p:spPr>
        <p:txBody>
          <a:bodyPr wrap="square">
            <a:spAutoFit/>
          </a:bodyPr>
          <a:lstStyle/>
          <a:p>
            <a:pPr algn="ctr"/>
            <a:r>
              <a:rPr lang="es-MX" sz="1200" b="1" dirty="0">
                <a:solidFill>
                  <a:srgbClr val="C00000"/>
                </a:solidFill>
                <a:latin typeface="Lucida Sans" pitchFamily="34" charset="0"/>
                <a:cs typeface="Arial" charset="0"/>
              </a:rPr>
              <a:t>1990 paradigma de la salud </a:t>
            </a:r>
            <a:r>
              <a:rPr lang="es-MX" sz="1200" b="1" dirty="0">
                <a:latin typeface="Lucida Sans" pitchFamily="34" charset="0"/>
                <a:cs typeface="Arial" charset="0"/>
              </a:rPr>
              <a:t>como asunto privado dominante; </a:t>
            </a:r>
            <a:r>
              <a:rPr lang="es-MX" sz="1200" b="1" dirty="0">
                <a:solidFill>
                  <a:srgbClr val="C00000"/>
                </a:solidFill>
                <a:latin typeface="Lucida Sans" pitchFamily="34" charset="0"/>
                <a:cs typeface="Arial" charset="0"/>
              </a:rPr>
              <a:t>década de reformas y globalización</a:t>
            </a:r>
            <a:r>
              <a:rPr lang="es-MX" sz="1200" b="1" dirty="0">
                <a:latin typeface="Lucida Sans" pitchFamily="34" charset="0"/>
                <a:cs typeface="Arial" charset="0"/>
              </a:rPr>
              <a:t>. Economía de mercado y salud.</a:t>
            </a:r>
          </a:p>
        </p:txBody>
      </p:sp>
      <p:sp>
        <p:nvSpPr>
          <p:cNvPr id="20" name="Text Box 19"/>
          <p:cNvSpPr txBox="1">
            <a:spLocks noChangeArrowheads="1"/>
          </p:cNvSpPr>
          <p:nvPr/>
        </p:nvSpPr>
        <p:spPr bwMode="auto">
          <a:xfrm>
            <a:off x="3995936" y="1404888"/>
            <a:ext cx="1584325" cy="1016000"/>
          </a:xfrm>
          <a:prstGeom prst="rect">
            <a:avLst/>
          </a:prstGeom>
          <a:ln>
            <a:headEnd/>
            <a:tailEnd/>
          </a:ln>
        </p:spPr>
        <p:style>
          <a:lnRef idx="2">
            <a:schemeClr val="accent2"/>
          </a:lnRef>
          <a:fillRef idx="1">
            <a:schemeClr val="lt1"/>
          </a:fillRef>
          <a:effectRef idx="0">
            <a:schemeClr val="accent2"/>
          </a:effectRef>
          <a:fontRef idx="minor">
            <a:schemeClr val="dk1"/>
          </a:fontRef>
        </p:style>
        <p:txBody>
          <a:bodyPr>
            <a:spAutoFit/>
          </a:bodyPr>
          <a:lstStyle/>
          <a:p>
            <a:pPr algn="ctr"/>
            <a:r>
              <a:rPr lang="es-MX" sz="1200" b="1" dirty="0">
                <a:solidFill>
                  <a:srgbClr val="C00000"/>
                </a:solidFill>
                <a:latin typeface="Lucida Sans" pitchFamily="34" charset="0"/>
                <a:cs typeface="Arial" charset="0"/>
              </a:rPr>
              <a:t>2000: "paso-a paso"</a:t>
            </a:r>
            <a:r>
              <a:rPr lang="es-MX" sz="1200" b="1" dirty="0">
                <a:latin typeface="Lucida Sans" pitchFamily="34" charset="0"/>
                <a:cs typeface="Arial" charset="0"/>
              </a:rPr>
              <a:t> y nueva oportunidad para la acción y los </a:t>
            </a:r>
            <a:r>
              <a:rPr lang="es-MX" sz="1200" b="1" dirty="0">
                <a:solidFill>
                  <a:srgbClr val="C00000"/>
                </a:solidFill>
                <a:latin typeface="Lucida Sans" pitchFamily="34" charset="0"/>
                <a:cs typeface="Arial" charset="0"/>
              </a:rPr>
              <a:t>ODM</a:t>
            </a:r>
          </a:p>
        </p:txBody>
      </p:sp>
      <p:sp>
        <p:nvSpPr>
          <p:cNvPr id="21" name="Rectangle 20"/>
          <p:cNvSpPr>
            <a:spLocks noChangeArrowheads="1"/>
          </p:cNvSpPr>
          <p:nvPr/>
        </p:nvSpPr>
        <p:spPr bwMode="auto">
          <a:xfrm>
            <a:off x="216669" y="332656"/>
            <a:ext cx="4571355" cy="1009650"/>
          </a:xfrm>
          <a:prstGeom prst="rect">
            <a:avLst/>
          </a:prstGeom>
          <a:noFill/>
          <a:ln w="9525">
            <a:noFill/>
            <a:miter lim="800000"/>
            <a:headEnd/>
            <a:tailEnd/>
          </a:ln>
        </p:spPr>
        <p:txBody>
          <a:bodyPr anchor="ctr"/>
          <a:lstStyle/>
          <a:p>
            <a:r>
              <a:rPr lang="es-MX" sz="2400" b="1" i="1" dirty="0" smtClean="0">
                <a:solidFill>
                  <a:srgbClr val="0000CC"/>
                </a:solidFill>
                <a:latin typeface="Lucida Sans" panose="020B0602040502020204" pitchFamily="34" charset="0"/>
                <a:cs typeface="Lucida Sans" panose="020B0602040502020204" pitchFamily="34" charset="0"/>
              </a:rPr>
              <a:t>Políticas de salud, historia</a:t>
            </a:r>
            <a:r>
              <a:rPr lang="es-MX" sz="2400" b="1" i="1" dirty="0">
                <a:solidFill>
                  <a:srgbClr val="0000CC"/>
                </a:solidFill>
                <a:latin typeface="Lucida Sans" panose="020B0602040502020204" pitchFamily="34" charset="0"/>
                <a:cs typeface="Lucida Sans" panose="020B0602040502020204" pitchFamily="34" charset="0"/>
              </a:rPr>
              <a:t>, tendencias </a:t>
            </a:r>
            <a:r>
              <a:rPr lang="es-MX" sz="2400" b="1" i="1" dirty="0" smtClean="0">
                <a:solidFill>
                  <a:srgbClr val="0000CC"/>
                </a:solidFill>
                <a:latin typeface="Lucida Sans" panose="020B0602040502020204" pitchFamily="34" charset="0"/>
                <a:cs typeface="Lucida Sans" panose="020B0602040502020204" pitchFamily="34" charset="0"/>
              </a:rPr>
              <a:t>y </a:t>
            </a:r>
            <a:r>
              <a:rPr lang="es-MX" sz="2400" b="1" i="1" dirty="0">
                <a:solidFill>
                  <a:srgbClr val="0000CC"/>
                </a:solidFill>
                <a:latin typeface="Lucida Sans" panose="020B0602040502020204" pitchFamily="34" charset="0"/>
                <a:cs typeface="Lucida Sans" panose="020B0602040502020204" pitchFamily="34" charset="0"/>
              </a:rPr>
              <a:t>oportunidades</a:t>
            </a:r>
          </a:p>
        </p:txBody>
      </p:sp>
      <p:pic>
        <p:nvPicPr>
          <p:cNvPr id="22" name="Picture 21" descr="album25">
            <a:hlinkClick r:id="rId8"/>
          </p:cNvPr>
          <p:cNvPicPr>
            <a:picLocks noChangeAspect="1" noChangeArrowheads="1"/>
          </p:cNvPicPr>
          <p:nvPr/>
        </p:nvPicPr>
        <p:blipFill>
          <a:blip r:embed="rId9" cstate="print"/>
          <a:srcRect/>
          <a:stretch>
            <a:fillRect/>
          </a:stretch>
        </p:blipFill>
        <p:spPr bwMode="auto">
          <a:xfrm>
            <a:off x="503238" y="5942409"/>
            <a:ext cx="1296988" cy="942975"/>
          </a:xfrm>
          <a:prstGeom prst="rect">
            <a:avLst/>
          </a:prstGeom>
          <a:noFill/>
          <a:ln w="9525">
            <a:noFill/>
            <a:miter lim="800000"/>
            <a:headEnd/>
            <a:tailEnd/>
          </a:ln>
        </p:spPr>
      </p:pic>
      <p:sp>
        <p:nvSpPr>
          <p:cNvPr id="23" name="Text Box 22"/>
          <p:cNvSpPr txBox="1">
            <a:spLocks noChangeArrowheads="1"/>
          </p:cNvSpPr>
          <p:nvPr/>
        </p:nvSpPr>
        <p:spPr bwMode="auto">
          <a:xfrm>
            <a:off x="936031" y="5672281"/>
            <a:ext cx="719137" cy="276999"/>
          </a:xfrm>
          <a:prstGeom prst="rect">
            <a:avLst/>
          </a:prstGeom>
          <a:noFill/>
          <a:ln w="9525">
            <a:noFill/>
            <a:miter lim="800000"/>
            <a:headEnd/>
            <a:tailEnd/>
          </a:ln>
        </p:spPr>
        <p:txBody>
          <a:bodyPr>
            <a:spAutoFit/>
          </a:bodyPr>
          <a:lstStyle/>
          <a:p>
            <a:pPr marL="0" marR="0" lvl="0" indent="0" defTabSz="914400" eaLnBrk="1" fontAlgn="auto" latinLnBrk="0" hangingPunct="1">
              <a:lnSpc>
                <a:spcPct val="100000"/>
              </a:lnSpc>
              <a:spcBef>
                <a:spcPct val="50000"/>
              </a:spcBef>
              <a:spcAft>
                <a:spcPts val="0"/>
              </a:spcAft>
              <a:buClrTx/>
              <a:buSzTx/>
              <a:buFontTx/>
              <a:buNone/>
              <a:tabLst/>
              <a:defRPr/>
            </a:pPr>
            <a:r>
              <a:rPr kumimoji="0" lang="en-GB" sz="1200" b="1" i="0" u="none" strike="noStrike" kern="0" cap="none" spc="0" normalizeH="0" baseline="0" noProof="0" dirty="0" smtClean="0">
                <a:ln>
                  <a:noFill/>
                </a:ln>
                <a:solidFill>
                  <a:srgbClr val="0000CC"/>
                </a:solidFill>
                <a:effectLst/>
                <a:uLnTx/>
                <a:uFillTx/>
              </a:rPr>
              <a:t>1948</a:t>
            </a:r>
            <a:endParaRPr kumimoji="0" lang="en-US" sz="1200" b="1" i="0" u="none" strike="noStrike" kern="0" cap="none" spc="0" normalizeH="0" baseline="0" noProof="0" dirty="0" smtClean="0">
              <a:ln>
                <a:noFill/>
              </a:ln>
              <a:solidFill>
                <a:srgbClr val="0000CC"/>
              </a:solidFill>
              <a:effectLst/>
              <a:uLnTx/>
              <a:uFillTx/>
            </a:endParaRPr>
          </a:p>
        </p:txBody>
      </p:sp>
      <p:sp>
        <p:nvSpPr>
          <p:cNvPr id="24" name="Text Box 24"/>
          <p:cNvSpPr txBox="1">
            <a:spLocks noChangeArrowheads="1"/>
          </p:cNvSpPr>
          <p:nvPr/>
        </p:nvSpPr>
        <p:spPr bwMode="auto">
          <a:xfrm>
            <a:off x="8436421" y="1340768"/>
            <a:ext cx="600075" cy="276999"/>
          </a:xfrm>
          <a:prstGeom prst="rect">
            <a:avLst/>
          </a:prstGeom>
          <a:noFill/>
          <a:ln w="9525">
            <a:noFill/>
            <a:miter lim="800000"/>
            <a:headEnd/>
            <a:tailEnd/>
          </a:ln>
        </p:spPr>
        <p:txBody>
          <a:bodyPr>
            <a:spAutoFit/>
          </a:bodyPr>
          <a:lstStyle/>
          <a:p>
            <a:pPr marL="0" marR="0" lvl="0" indent="0" algn="ctr" defTabSz="914400" eaLnBrk="0" fontAlgn="auto" latinLnBrk="0" hangingPunct="0">
              <a:lnSpc>
                <a:spcPct val="100000"/>
              </a:lnSpc>
              <a:spcBef>
                <a:spcPct val="50000"/>
              </a:spcBef>
              <a:spcAft>
                <a:spcPts val="0"/>
              </a:spcAft>
              <a:buClrTx/>
              <a:buSzTx/>
              <a:buFontTx/>
              <a:buNone/>
              <a:tabLst/>
              <a:defRPr/>
            </a:pPr>
            <a:r>
              <a:rPr kumimoji="0" lang="en-US" sz="1200" b="1" i="0" u="none" strike="noStrike" kern="0" cap="none" spc="0" normalizeH="0" baseline="0" noProof="0" dirty="0" smtClean="0">
                <a:ln>
                  <a:noFill/>
                </a:ln>
                <a:solidFill>
                  <a:srgbClr val="0000CC"/>
                </a:solidFill>
                <a:effectLst/>
                <a:uLnTx/>
                <a:uFillTx/>
              </a:rPr>
              <a:t>2008</a:t>
            </a:r>
          </a:p>
        </p:txBody>
      </p:sp>
      <p:sp>
        <p:nvSpPr>
          <p:cNvPr id="26" name="AutoShape 26"/>
          <p:cNvSpPr>
            <a:spLocks noChangeArrowheads="1"/>
          </p:cNvSpPr>
          <p:nvPr/>
        </p:nvSpPr>
        <p:spPr bwMode="auto">
          <a:xfrm>
            <a:off x="7056438" y="3357116"/>
            <a:ext cx="935038" cy="3455988"/>
          </a:xfrm>
          <a:prstGeom prst="upArrow">
            <a:avLst>
              <a:gd name="adj1" fmla="val 50000"/>
              <a:gd name="adj2" fmla="val 92402"/>
            </a:avLst>
          </a:prstGeom>
          <a:solidFill>
            <a:srgbClr val="EAEAEA"/>
          </a:solidFill>
          <a:ln w="9525">
            <a:solidFill>
              <a:srgbClr val="000000"/>
            </a:solidFill>
            <a:miter lim="800000"/>
            <a:headEnd/>
            <a:tailEnd/>
          </a:ln>
        </p:spPr>
        <p:txBody>
          <a:bodyPr vert="eaVert"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MX" sz="1100" b="0" i="0" u="none" strike="noStrike" kern="0" cap="none" spc="0" normalizeH="0" baseline="0" noProof="0" smtClean="0">
              <a:ln>
                <a:noFill/>
              </a:ln>
              <a:solidFill>
                <a:sysClr val="windowText" lastClr="000000"/>
              </a:solidFill>
              <a:effectLst/>
              <a:uLnTx/>
              <a:uFillTx/>
            </a:endParaRPr>
          </a:p>
        </p:txBody>
      </p:sp>
      <p:sp>
        <p:nvSpPr>
          <p:cNvPr id="27" name="AutoShape 27"/>
          <p:cNvSpPr>
            <a:spLocks noChangeArrowheads="1"/>
          </p:cNvSpPr>
          <p:nvPr/>
        </p:nvSpPr>
        <p:spPr bwMode="auto">
          <a:xfrm>
            <a:off x="6035676" y="3979416"/>
            <a:ext cx="936625" cy="2808288"/>
          </a:xfrm>
          <a:prstGeom prst="upArrow">
            <a:avLst>
              <a:gd name="adj1" fmla="val 50000"/>
              <a:gd name="adj2" fmla="val 74958"/>
            </a:avLst>
          </a:prstGeom>
          <a:solidFill>
            <a:srgbClr val="EAEAEA"/>
          </a:solidFill>
          <a:ln w="9525">
            <a:solidFill>
              <a:srgbClr val="000000"/>
            </a:solidFill>
            <a:miter lim="800000"/>
            <a:headEnd/>
            <a:tailEnd/>
          </a:ln>
        </p:spPr>
        <p:txBody>
          <a:bodyPr vert="eaVert"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MX" sz="1100" b="0" i="0" u="none" strike="noStrike" kern="0" cap="none" spc="0" normalizeH="0" baseline="0" noProof="0" smtClean="0">
              <a:ln>
                <a:noFill/>
              </a:ln>
              <a:solidFill>
                <a:sysClr val="windowText" lastClr="000000"/>
              </a:solidFill>
              <a:effectLst/>
              <a:uLnTx/>
              <a:uFillTx/>
            </a:endParaRPr>
          </a:p>
        </p:txBody>
      </p:sp>
      <p:sp>
        <p:nvSpPr>
          <p:cNvPr id="28" name="AutoShape 28"/>
          <p:cNvSpPr>
            <a:spLocks noChangeArrowheads="1"/>
          </p:cNvSpPr>
          <p:nvPr/>
        </p:nvSpPr>
        <p:spPr bwMode="auto">
          <a:xfrm>
            <a:off x="5183188" y="4796979"/>
            <a:ext cx="827088" cy="2016125"/>
          </a:xfrm>
          <a:prstGeom prst="upArrow">
            <a:avLst>
              <a:gd name="adj1" fmla="val 50000"/>
              <a:gd name="adj2" fmla="val 60940"/>
            </a:avLst>
          </a:prstGeom>
          <a:solidFill>
            <a:srgbClr val="EAEAEA"/>
          </a:solidFill>
          <a:ln w="9525">
            <a:solidFill>
              <a:srgbClr val="000000"/>
            </a:solidFill>
            <a:miter lim="800000"/>
            <a:headEnd/>
            <a:tailEnd/>
          </a:ln>
        </p:spPr>
        <p:txBody>
          <a:bodyPr vert="eaVert"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MX" sz="1100" b="0" i="0" u="none" strike="noStrike" kern="0" cap="none" spc="0" normalizeH="0" baseline="0" noProof="0" smtClean="0">
              <a:ln>
                <a:noFill/>
              </a:ln>
              <a:solidFill>
                <a:sysClr val="windowText" lastClr="000000"/>
              </a:solidFill>
              <a:effectLst/>
              <a:uLnTx/>
              <a:uFillTx/>
            </a:endParaRPr>
          </a:p>
        </p:txBody>
      </p:sp>
      <p:sp>
        <p:nvSpPr>
          <p:cNvPr id="29" name="AutoShape 29"/>
          <p:cNvSpPr>
            <a:spLocks noChangeArrowheads="1"/>
          </p:cNvSpPr>
          <p:nvPr/>
        </p:nvSpPr>
        <p:spPr bwMode="auto">
          <a:xfrm>
            <a:off x="4032945" y="5228779"/>
            <a:ext cx="827087" cy="1584325"/>
          </a:xfrm>
          <a:prstGeom prst="upArrow">
            <a:avLst>
              <a:gd name="adj1" fmla="val 50000"/>
              <a:gd name="adj2" fmla="val 47889"/>
            </a:avLst>
          </a:prstGeom>
          <a:solidFill>
            <a:srgbClr val="EAEAEA"/>
          </a:solidFill>
          <a:ln w="9525">
            <a:solidFill>
              <a:srgbClr val="000000"/>
            </a:solidFill>
            <a:miter lim="800000"/>
            <a:headEnd/>
            <a:tailEnd/>
          </a:ln>
        </p:spPr>
        <p:txBody>
          <a:bodyPr vert="eaVert"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MX" sz="1100" b="0" i="0" u="none" strike="noStrike" kern="0" cap="none" spc="0" normalizeH="0" baseline="0" noProof="0" smtClean="0">
              <a:ln>
                <a:noFill/>
              </a:ln>
              <a:solidFill>
                <a:sysClr val="windowText" lastClr="000000"/>
              </a:solidFill>
              <a:effectLst/>
              <a:uLnTx/>
              <a:uFillTx/>
            </a:endParaRPr>
          </a:p>
        </p:txBody>
      </p:sp>
      <p:sp>
        <p:nvSpPr>
          <p:cNvPr id="30" name="AutoShape 30"/>
          <p:cNvSpPr>
            <a:spLocks noChangeArrowheads="1"/>
          </p:cNvSpPr>
          <p:nvPr/>
        </p:nvSpPr>
        <p:spPr bwMode="auto">
          <a:xfrm>
            <a:off x="3095626" y="5805041"/>
            <a:ext cx="827087" cy="1008063"/>
          </a:xfrm>
          <a:prstGeom prst="upArrow">
            <a:avLst>
              <a:gd name="adj1" fmla="val 50000"/>
              <a:gd name="adj2" fmla="val 30470"/>
            </a:avLst>
          </a:prstGeom>
          <a:solidFill>
            <a:srgbClr val="EAEAEA"/>
          </a:solidFill>
          <a:ln w="9525">
            <a:solidFill>
              <a:srgbClr val="000000"/>
            </a:solidFill>
            <a:miter lim="800000"/>
            <a:headEnd/>
            <a:tailEnd/>
          </a:ln>
        </p:spPr>
        <p:txBody>
          <a:bodyPr vert="eaVert"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MX" sz="1100" b="0" i="0" u="none" strike="noStrike" kern="0" cap="none" spc="0" normalizeH="0" baseline="0" noProof="0" smtClean="0">
              <a:ln>
                <a:noFill/>
              </a:ln>
              <a:solidFill>
                <a:sysClr val="windowText" lastClr="000000"/>
              </a:solidFill>
              <a:effectLst/>
              <a:uLnTx/>
              <a:uFillTx/>
            </a:endParaRPr>
          </a:p>
        </p:txBody>
      </p:sp>
      <p:sp>
        <p:nvSpPr>
          <p:cNvPr id="31" name="AutoShape 31"/>
          <p:cNvSpPr>
            <a:spLocks noChangeArrowheads="1"/>
          </p:cNvSpPr>
          <p:nvPr/>
        </p:nvSpPr>
        <p:spPr bwMode="auto">
          <a:xfrm>
            <a:off x="2014538" y="6308279"/>
            <a:ext cx="827088" cy="504825"/>
          </a:xfrm>
          <a:prstGeom prst="upArrow">
            <a:avLst>
              <a:gd name="adj1" fmla="val 50000"/>
              <a:gd name="adj2" fmla="val 25000"/>
            </a:avLst>
          </a:prstGeom>
          <a:solidFill>
            <a:srgbClr val="EAEAEA"/>
          </a:solidFill>
          <a:ln w="9525">
            <a:solidFill>
              <a:srgbClr val="000000"/>
            </a:solidFill>
            <a:miter lim="800000"/>
            <a:headEnd/>
            <a:tailEnd/>
          </a:ln>
        </p:spPr>
        <p:txBody>
          <a:bodyPr vert="eaVert"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s-MX" sz="1100" b="0" i="0" u="none" strike="noStrike" kern="0" cap="none" spc="0" normalizeH="0" baseline="0" noProof="0" smtClean="0">
              <a:ln>
                <a:noFill/>
              </a:ln>
              <a:solidFill>
                <a:sysClr val="windowText" lastClr="000000"/>
              </a:solidFill>
              <a:effectLst/>
              <a:uLnTx/>
              <a:uFillTx/>
            </a:endParaRPr>
          </a:p>
        </p:txBody>
      </p:sp>
      <p:sp>
        <p:nvSpPr>
          <p:cNvPr id="32" name="Text Box 32"/>
          <p:cNvSpPr txBox="1">
            <a:spLocks noChangeArrowheads="1"/>
          </p:cNvSpPr>
          <p:nvPr/>
        </p:nvSpPr>
        <p:spPr bwMode="auto">
          <a:xfrm>
            <a:off x="5220072" y="836712"/>
            <a:ext cx="1403870" cy="461665"/>
          </a:xfrm>
          <a:prstGeom prst="rect">
            <a:avLst/>
          </a:prstGeom>
          <a:ln>
            <a:headEnd/>
            <a:tailEnd/>
          </a:ln>
        </p:spPr>
        <p:style>
          <a:lnRef idx="1">
            <a:schemeClr val="accent1"/>
          </a:lnRef>
          <a:fillRef idx="2">
            <a:schemeClr val="accent1"/>
          </a:fillRef>
          <a:effectRef idx="1">
            <a:schemeClr val="accent1"/>
          </a:effectRef>
          <a:fontRef idx="minor">
            <a:schemeClr val="dk1"/>
          </a:fontRef>
        </p:style>
        <p:txBody>
          <a:bodyPr wrap="square">
            <a:spAutoFit/>
          </a:bodyPr>
          <a:lstStyle/>
          <a:p>
            <a:pPr algn="ctr"/>
            <a:r>
              <a:rPr lang="es-MX" sz="1200" b="1" dirty="0">
                <a:solidFill>
                  <a:srgbClr val="C00000"/>
                </a:solidFill>
                <a:latin typeface="Lucida Sans" pitchFamily="34" charset="0"/>
                <a:cs typeface="Arial" charset="0"/>
              </a:rPr>
              <a:t>2005 Comisión sobre </a:t>
            </a:r>
            <a:r>
              <a:rPr lang="es-MX" sz="1200" b="1" dirty="0" smtClean="0">
                <a:solidFill>
                  <a:srgbClr val="C00000"/>
                </a:solidFill>
                <a:latin typeface="Lucida Sans" pitchFamily="34" charset="0"/>
                <a:cs typeface="Arial" charset="0"/>
              </a:rPr>
              <a:t>DSS</a:t>
            </a:r>
            <a:endParaRPr lang="es-MX" sz="1200" b="1" dirty="0">
              <a:solidFill>
                <a:srgbClr val="C00000"/>
              </a:solidFill>
              <a:latin typeface="Lucida Sans" pitchFamily="34" charset="0"/>
              <a:cs typeface="Arial" charset="0"/>
            </a:endParaRPr>
          </a:p>
        </p:txBody>
      </p:sp>
      <p:sp>
        <p:nvSpPr>
          <p:cNvPr id="33" name="Text Box 9"/>
          <p:cNvSpPr txBox="1">
            <a:spLocks noChangeArrowheads="1"/>
          </p:cNvSpPr>
          <p:nvPr/>
        </p:nvSpPr>
        <p:spPr bwMode="auto">
          <a:xfrm rot="19813837">
            <a:off x="-716183" y="3136237"/>
            <a:ext cx="10661452" cy="307777"/>
          </a:xfrm>
          <a:prstGeom prst="rect">
            <a:avLst/>
          </a:prstGeom>
          <a:noFill/>
          <a:ln w="9525">
            <a:noFill/>
            <a:miter lim="800000"/>
            <a:headEnd/>
            <a:tailEnd/>
          </a:ln>
        </p:spPr>
        <p:txBody>
          <a:bodyPr wrap="square">
            <a:spAutoFit/>
          </a:bodyPr>
          <a:lstStyle/>
          <a:p>
            <a:pPr marL="0" marR="0" lvl="0" indent="0" defTabSz="914400" eaLnBrk="0" fontAlgn="auto" latinLnBrk="0" hangingPunct="0">
              <a:lnSpc>
                <a:spcPct val="100000"/>
              </a:lnSpc>
              <a:spcBef>
                <a:spcPct val="50000"/>
              </a:spcBef>
              <a:spcAft>
                <a:spcPts val="0"/>
              </a:spcAft>
              <a:buClrTx/>
              <a:buSzTx/>
              <a:buFontTx/>
              <a:buNone/>
              <a:tabLst/>
              <a:defRPr/>
            </a:pPr>
            <a:r>
              <a:rPr kumimoji="0" lang="en-US" sz="1400" b="1" i="0" u="none" strike="noStrike" kern="0" cap="none" spc="0" normalizeH="0" baseline="0" noProof="0" dirty="0" smtClean="0">
                <a:ln>
                  <a:noFill/>
                </a:ln>
                <a:solidFill>
                  <a:srgbClr val="C00000"/>
                </a:solidFill>
                <a:effectLst/>
                <a:uLnTx/>
                <a:uFillTx/>
                <a:latin typeface="Lucida Sans" panose="020B0602040502020204" pitchFamily="34" charset="0"/>
                <a:cs typeface="Lucida Sans" panose="020B0602040502020204" pitchFamily="34" charset="0"/>
              </a:rPr>
              <a:t>    APS</a:t>
            </a:r>
            <a:r>
              <a:rPr kumimoji="0" lang="es-MX" sz="1400" b="1" i="0" u="none" strike="noStrike" kern="0" cap="none" spc="0" normalizeH="0" baseline="0" noProof="0" dirty="0" smtClean="0">
                <a:ln>
                  <a:noFill/>
                </a:ln>
                <a:solidFill>
                  <a:srgbClr val="C00000"/>
                </a:solidFill>
                <a:effectLst/>
                <a:uLnTx/>
                <a:uFillTx/>
                <a:latin typeface="Lucida Sans" panose="020B0602040502020204" pitchFamily="34" charset="0"/>
                <a:cs typeface="Lucida Sans" panose="020B0602040502020204" pitchFamily="34" charset="0"/>
              </a:rPr>
              <a:t> -  Las reformas y los paquetes mínimos - Metas del Milenio - Scaling-up -  DSS/APS -  SG - SETP</a:t>
            </a:r>
          </a:p>
        </p:txBody>
      </p:sp>
      <p:pic>
        <p:nvPicPr>
          <p:cNvPr id="34" name="Picture 4"/>
          <p:cNvPicPr>
            <a:picLocks noChangeAspect="1" noChangeArrowheads="1"/>
          </p:cNvPicPr>
          <p:nvPr/>
        </p:nvPicPr>
        <p:blipFill>
          <a:blip r:embed="rId10" cstate="print"/>
          <a:srcRect/>
          <a:stretch>
            <a:fillRect/>
          </a:stretch>
        </p:blipFill>
        <p:spPr bwMode="auto">
          <a:xfrm>
            <a:off x="8244408" y="1628800"/>
            <a:ext cx="857250" cy="1285875"/>
          </a:xfrm>
          <a:prstGeom prst="rect">
            <a:avLst/>
          </a:prstGeom>
          <a:noFill/>
          <a:ln w="9525">
            <a:noFill/>
            <a:miter lim="800000"/>
            <a:headEnd/>
            <a:tailEnd/>
          </a:ln>
        </p:spPr>
      </p:pic>
      <p:pic>
        <p:nvPicPr>
          <p:cNvPr id="35" name="Picture 34"/>
          <p:cNvPicPr>
            <a:picLocks noChangeAspect="1" noChangeArrowheads="1"/>
          </p:cNvPicPr>
          <p:nvPr/>
        </p:nvPicPr>
        <p:blipFill>
          <a:blip r:embed="rId11" cstate="print"/>
          <a:srcRect/>
          <a:stretch>
            <a:fillRect/>
          </a:stretch>
        </p:blipFill>
        <p:spPr bwMode="auto">
          <a:xfrm>
            <a:off x="8244853" y="3140968"/>
            <a:ext cx="863651" cy="1251644"/>
          </a:xfrm>
          <a:prstGeom prst="rect">
            <a:avLst/>
          </a:prstGeom>
          <a:noFill/>
          <a:ln w="9525">
            <a:noFill/>
            <a:miter lim="800000"/>
            <a:headEnd/>
            <a:tailEnd/>
          </a:ln>
        </p:spPr>
      </p:pic>
      <p:sp>
        <p:nvSpPr>
          <p:cNvPr id="36" name="35 CuadroTexto"/>
          <p:cNvSpPr txBox="1">
            <a:spLocks noChangeArrowheads="1"/>
          </p:cNvSpPr>
          <p:nvPr/>
        </p:nvSpPr>
        <p:spPr bwMode="auto">
          <a:xfrm>
            <a:off x="8439985" y="2924944"/>
            <a:ext cx="524503" cy="276999"/>
          </a:xfrm>
          <a:prstGeom prst="rect">
            <a:avLst/>
          </a:prstGeom>
          <a:noFill/>
          <a:ln w="9525">
            <a:noFill/>
            <a:miter lim="800000"/>
            <a:headEnd/>
            <a:tailEnd/>
          </a:ln>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s-MX" sz="1200" b="1" i="0" u="none" strike="noStrike" kern="0" cap="none" spc="0" normalizeH="0" baseline="0" noProof="0" dirty="0" smtClean="0">
                <a:ln>
                  <a:noFill/>
                </a:ln>
                <a:solidFill>
                  <a:srgbClr val="0000CC"/>
                </a:solidFill>
                <a:effectLst/>
                <a:uLnTx/>
                <a:uFillTx/>
              </a:rPr>
              <a:t>2010</a:t>
            </a:r>
          </a:p>
        </p:txBody>
      </p:sp>
      <p:sp>
        <p:nvSpPr>
          <p:cNvPr id="37" name="36 CuadroTexto"/>
          <p:cNvSpPr txBox="1">
            <a:spLocks noChangeArrowheads="1"/>
          </p:cNvSpPr>
          <p:nvPr/>
        </p:nvSpPr>
        <p:spPr bwMode="auto">
          <a:xfrm>
            <a:off x="6372200" y="332656"/>
            <a:ext cx="2268537" cy="830997"/>
          </a:xfrm>
          <a:prstGeom prst="rect">
            <a:avLst/>
          </a:prstGeom>
          <a:noFill/>
          <a:ln w="9525">
            <a:noFill/>
            <a:miter lim="800000"/>
            <a:headEnd/>
            <a:tailEnd/>
          </a:ln>
        </p:spPr>
        <p:txBody>
          <a:bodyPr>
            <a:spAutoFit/>
          </a:bodyPr>
          <a:lstStyle/>
          <a:p>
            <a:pPr algn="ctr"/>
            <a:r>
              <a:rPr lang="es-MX" sz="1200" b="1" dirty="0" smtClean="0">
                <a:solidFill>
                  <a:srgbClr val="003300"/>
                </a:solidFill>
                <a:latin typeface="Lucida Sans" pitchFamily="34" charset="0"/>
                <a:cs typeface="Arial" charset="0"/>
              </a:rPr>
              <a:t>2010-2015 </a:t>
            </a:r>
            <a:r>
              <a:rPr lang="es-MX" sz="1200" b="1" dirty="0">
                <a:solidFill>
                  <a:srgbClr val="003300"/>
                </a:solidFill>
                <a:latin typeface="Lucida Sans" pitchFamily="34" charset="0"/>
                <a:cs typeface="Arial" charset="0"/>
              </a:rPr>
              <a:t>Grupo de Recursos Científicos en Análisis de Salud </a:t>
            </a:r>
            <a:r>
              <a:rPr lang="es-MX" sz="1200" b="1" dirty="0" smtClean="0">
                <a:solidFill>
                  <a:srgbClr val="003300"/>
                </a:solidFill>
                <a:latin typeface="Lucida Sans" pitchFamily="34" charset="0"/>
                <a:cs typeface="Arial" charset="0"/>
              </a:rPr>
              <a:t>  y Equidad </a:t>
            </a:r>
            <a:endParaRPr lang="es-MX" sz="1200" b="1" dirty="0">
              <a:solidFill>
                <a:srgbClr val="003300"/>
              </a:solidFill>
              <a:latin typeface="Lucida Sans" pitchFamily="34" charset="0"/>
              <a:cs typeface="Arial" charset="0"/>
            </a:endParaRPr>
          </a:p>
        </p:txBody>
      </p:sp>
    </p:spTree>
    <p:extLst>
      <p:ext uri="{BB962C8B-B14F-4D97-AF65-F5344CB8AC3E}">
        <p14:creationId xmlns:p14="http://schemas.microsoft.com/office/powerpoint/2010/main" val="2914236499"/>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Subtítulo"/>
          <p:cNvSpPr>
            <a:spLocks noGrp="1"/>
          </p:cNvSpPr>
          <p:nvPr>
            <p:ph type="subTitle" idx="1"/>
          </p:nvPr>
        </p:nvSpPr>
        <p:spPr>
          <a:xfrm>
            <a:off x="4644008" y="1052736"/>
            <a:ext cx="4392488" cy="5112568"/>
          </a:xfrm>
        </p:spPr>
        <p:style>
          <a:lnRef idx="2">
            <a:schemeClr val="accent2"/>
          </a:lnRef>
          <a:fillRef idx="1">
            <a:schemeClr val="lt1"/>
          </a:fillRef>
          <a:effectRef idx="0">
            <a:schemeClr val="accent2"/>
          </a:effectRef>
          <a:fontRef idx="minor">
            <a:schemeClr val="dk1"/>
          </a:fontRef>
        </p:style>
        <p:txBody>
          <a:bodyPr/>
          <a:lstStyle/>
          <a:p>
            <a:pPr algn="l"/>
            <a:r>
              <a:rPr lang="es-MX" sz="1800" b="1" dirty="0" smtClean="0">
                <a:solidFill>
                  <a:srgbClr val="0000CC"/>
                </a:solidFill>
                <a:latin typeface="Lucida Sans" panose="020B0602040502020204" pitchFamily="34" charset="0"/>
                <a:ea typeface="Calibri"/>
                <a:cs typeface="Lucida Sans" panose="020B0602040502020204" pitchFamily="34" charset="0"/>
              </a:rPr>
              <a:t>100 </a:t>
            </a:r>
            <a:r>
              <a:rPr lang="es-MX" sz="1800" b="1" dirty="0">
                <a:solidFill>
                  <a:srgbClr val="0000CC"/>
                </a:solidFill>
                <a:latin typeface="Lucida Sans" panose="020B0602040502020204" pitchFamily="34" charset="0"/>
                <a:ea typeface="Calibri"/>
                <a:cs typeface="Lucida Sans" panose="020B0602040502020204" pitchFamily="34" charset="0"/>
              </a:rPr>
              <a:t>municipios </a:t>
            </a:r>
            <a:r>
              <a:rPr lang="es-MX" sz="1800" b="1" dirty="0">
                <a:solidFill>
                  <a:schemeClr val="tx1"/>
                </a:solidFill>
                <a:latin typeface="Lucida Sans" panose="020B0602040502020204" pitchFamily="34" charset="0"/>
                <a:ea typeface="Calibri"/>
                <a:cs typeface="Lucida Sans" panose="020B0602040502020204" pitchFamily="34" charset="0"/>
              </a:rPr>
              <a:t>más marginados de México, </a:t>
            </a:r>
            <a:r>
              <a:rPr lang="es-MX" sz="1800" b="1" dirty="0" smtClean="0">
                <a:solidFill>
                  <a:schemeClr val="tx1"/>
                </a:solidFill>
                <a:latin typeface="Lucida Sans" panose="020B0602040502020204" pitchFamily="34" charset="0"/>
                <a:ea typeface="Calibri"/>
                <a:cs typeface="Lucida Sans" panose="020B0602040502020204" pitchFamily="34" charset="0"/>
              </a:rPr>
              <a:t>son predominantemente </a:t>
            </a:r>
            <a:r>
              <a:rPr lang="es-MX" sz="1800" b="1" dirty="0">
                <a:solidFill>
                  <a:schemeClr val="tx1"/>
                </a:solidFill>
                <a:latin typeface="Lucida Sans" panose="020B0602040502020204" pitchFamily="34" charset="0"/>
                <a:ea typeface="Calibri"/>
                <a:cs typeface="Lucida Sans" panose="020B0602040502020204" pitchFamily="34" charset="0"/>
              </a:rPr>
              <a:t>indígenas, </a:t>
            </a:r>
            <a:r>
              <a:rPr lang="es-MX" sz="1800" b="1" dirty="0" smtClean="0">
                <a:solidFill>
                  <a:schemeClr val="tx1"/>
                </a:solidFill>
                <a:latin typeface="Lucida Sans" panose="020B0602040502020204" pitchFamily="34" charset="0"/>
                <a:ea typeface="Calibri"/>
                <a:cs typeface="Lucida Sans" panose="020B0602040502020204" pitchFamily="34" charset="0"/>
              </a:rPr>
              <a:t> </a:t>
            </a:r>
            <a:r>
              <a:rPr lang="es-MX" sz="1800" b="1" dirty="0">
                <a:solidFill>
                  <a:schemeClr val="tx1"/>
                </a:solidFill>
                <a:latin typeface="Lucida Sans" panose="020B0602040502020204" pitchFamily="34" charset="0"/>
                <a:ea typeface="Calibri"/>
                <a:cs typeface="Lucida Sans" panose="020B0602040502020204" pitchFamily="34" charset="0"/>
              </a:rPr>
              <a:t>vive el millón de mexicanos más pobres del </a:t>
            </a:r>
            <a:r>
              <a:rPr lang="es-MX" sz="1800" b="1" dirty="0" smtClean="0">
                <a:solidFill>
                  <a:schemeClr val="tx1"/>
                </a:solidFill>
                <a:latin typeface="Lucida Sans" panose="020B0602040502020204" pitchFamily="34" charset="0"/>
                <a:ea typeface="Calibri"/>
                <a:cs typeface="Lucida Sans" panose="020B0602040502020204" pitchFamily="34" charset="0"/>
              </a:rPr>
              <a:t>país</a:t>
            </a:r>
          </a:p>
          <a:p>
            <a:pPr algn="l"/>
            <a:endParaRPr lang="es-MX" sz="1800" b="1" dirty="0" smtClean="0">
              <a:solidFill>
                <a:schemeClr val="tx1"/>
              </a:solidFill>
              <a:latin typeface="Lucida Sans" panose="020B0602040502020204" pitchFamily="34" charset="0"/>
              <a:ea typeface="Calibri"/>
              <a:cs typeface="Lucida Sans" panose="020B0602040502020204" pitchFamily="34" charset="0"/>
            </a:endParaRPr>
          </a:p>
          <a:p>
            <a:pPr algn="l"/>
            <a:r>
              <a:rPr lang="es-MX" sz="1800" b="1" dirty="0" smtClean="0">
                <a:solidFill>
                  <a:schemeClr val="tx1"/>
                </a:solidFill>
                <a:latin typeface="Lucida Sans" panose="020B0602040502020204" pitchFamily="34" charset="0"/>
                <a:ea typeface="Calibri"/>
                <a:cs typeface="Lucida Sans" panose="020B0602040502020204" pitchFamily="34" charset="0"/>
              </a:rPr>
              <a:t>En </a:t>
            </a:r>
            <a:r>
              <a:rPr lang="es-MX" sz="1800" b="1" dirty="0">
                <a:solidFill>
                  <a:srgbClr val="0000CC"/>
                </a:solidFill>
                <a:latin typeface="Lucida Sans" panose="020B0602040502020204" pitchFamily="34" charset="0"/>
                <a:ea typeface="Calibri"/>
                <a:cs typeface="Lucida Sans" panose="020B0602040502020204" pitchFamily="34" charset="0"/>
              </a:rPr>
              <a:t>Chiapas</a:t>
            </a:r>
            <a:r>
              <a:rPr lang="es-MX" sz="1800" b="1" dirty="0">
                <a:solidFill>
                  <a:schemeClr val="tx1"/>
                </a:solidFill>
                <a:latin typeface="Lucida Sans" panose="020B0602040502020204" pitchFamily="34" charset="0"/>
                <a:ea typeface="Calibri"/>
                <a:cs typeface="Lucida Sans" panose="020B0602040502020204" pitchFamily="34" charset="0"/>
              </a:rPr>
              <a:t> (30%), </a:t>
            </a:r>
            <a:r>
              <a:rPr lang="es-MX" sz="1800" b="1" dirty="0">
                <a:solidFill>
                  <a:srgbClr val="0000CC"/>
                </a:solidFill>
                <a:latin typeface="Lucida Sans" panose="020B0602040502020204" pitchFamily="34" charset="0"/>
                <a:ea typeface="Calibri"/>
                <a:cs typeface="Lucida Sans" panose="020B0602040502020204" pitchFamily="34" charset="0"/>
              </a:rPr>
              <a:t>Oaxaca</a:t>
            </a:r>
            <a:r>
              <a:rPr lang="es-MX" sz="1800" b="1" dirty="0">
                <a:solidFill>
                  <a:schemeClr val="tx1"/>
                </a:solidFill>
                <a:latin typeface="Lucida Sans" panose="020B0602040502020204" pitchFamily="34" charset="0"/>
                <a:ea typeface="Calibri"/>
                <a:cs typeface="Lucida Sans" panose="020B0602040502020204" pitchFamily="34" charset="0"/>
              </a:rPr>
              <a:t> (20%), </a:t>
            </a:r>
            <a:r>
              <a:rPr lang="es-MX" sz="1800" b="1" dirty="0">
                <a:solidFill>
                  <a:srgbClr val="0000CC"/>
                </a:solidFill>
                <a:latin typeface="Lucida Sans" panose="020B0602040502020204" pitchFamily="34" charset="0"/>
                <a:ea typeface="Calibri"/>
                <a:cs typeface="Lucida Sans" panose="020B0602040502020204" pitchFamily="34" charset="0"/>
              </a:rPr>
              <a:t>Guerrero</a:t>
            </a:r>
            <a:r>
              <a:rPr lang="es-MX" sz="1800" b="1" dirty="0">
                <a:solidFill>
                  <a:schemeClr val="tx1"/>
                </a:solidFill>
                <a:latin typeface="Lucida Sans" panose="020B0602040502020204" pitchFamily="34" charset="0"/>
                <a:ea typeface="Calibri"/>
                <a:cs typeface="Lucida Sans" panose="020B0602040502020204" pitchFamily="34" charset="0"/>
              </a:rPr>
              <a:t> (17%) y </a:t>
            </a:r>
            <a:r>
              <a:rPr lang="es-MX" sz="1800" b="1" dirty="0">
                <a:solidFill>
                  <a:srgbClr val="0000CC"/>
                </a:solidFill>
                <a:latin typeface="Lucida Sans" panose="020B0602040502020204" pitchFamily="34" charset="0"/>
                <a:ea typeface="Calibri"/>
                <a:cs typeface="Lucida Sans" panose="020B0602040502020204" pitchFamily="34" charset="0"/>
              </a:rPr>
              <a:t>Veracruz</a:t>
            </a:r>
            <a:r>
              <a:rPr lang="es-MX" sz="1800" b="1" dirty="0">
                <a:solidFill>
                  <a:schemeClr val="tx1"/>
                </a:solidFill>
                <a:latin typeface="Lucida Sans" panose="020B0602040502020204" pitchFamily="34" charset="0"/>
                <a:ea typeface="Calibri"/>
                <a:cs typeface="Lucida Sans" panose="020B0602040502020204" pitchFamily="34" charset="0"/>
              </a:rPr>
              <a:t> (15</a:t>
            </a:r>
            <a:r>
              <a:rPr lang="es-MX" sz="1800" b="1" dirty="0" smtClean="0">
                <a:solidFill>
                  <a:schemeClr val="tx1"/>
                </a:solidFill>
                <a:latin typeface="Lucida Sans" panose="020B0602040502020204" pitchFamily="34" charset="0"/>
                <a:ea typeface="Calibri"/>
                <a:cs typeface="Lucida Sans" panose="020B0602040502020204" pitchFamily="34" charset="0"/>
              </a:rPr>
              <a:t>%).</a:t>
            </a:r>
          </a:p>
          <a:p>
            <a:pPr algn="l"/>
            <a:endParaRPr lang="es-MX" sz="1800" b="1" dirty="0" smtClean="0">
              <a:solidFill>
                <a:schemeClr val="tx1"/>
              </a:solidFill>
              <a:latin typeface="Lucida Sans" panose="020B0602040502020204" pitchFamily="34" charset="0"/>
              <a:cs typeface="Lucida Sans" panose="020B0602040502020204" pitchFamily="34" charset="0"/>
            </a:endParaRPr>
          </a:p>
          <a:p>
            <a:pPr algn="l"/>
            <a:r>
              <a:rPr lang="es-MX" sz="1800" b="1" dirty="0" smtClean="0">
                <a:solidFill>
                  <a:schemeClr val="tx1"/>
                </a:solidFill>
                <a:latin typeface="Lucida Sans" panose="020B0602040502020204" pitchFamily="34" charset="0"/>
                <a:cs typeface="Lucida Sans" panose="020B0602040502020204" pitchFamily="34" charset="0"/>
              </a:rPr>
              <a:t>Las </a:t>
            </a:r>
            <a:r>
              <a:rPr lang="es-MX" sz="1800" b="1" dirty="0">
                <a:solidFill>
                  <a:schemeClr val="tx1"/>
                </a:solidFill>
                <a:latin typeface="Lucida Sans" panose="020B0602040502020204" pitchFamily="34" charset="0"/>
                <a:cs typeface="Lucida Sans" panose="020B0602040502020204" pitchFamily="34" charset="0"/>
              </a:rPr>
              <a:t>niñas y los niños </a:t>
            </a:r>
            <a:r>
              <a:rPr lang="es-MX" sz="1800" b="1" dirty="0" smtClean="0">
                <a:solidFill>
                  <a:schemeClr val="tx1"/>
                </a:solidFill>
                <a:latin typeface="Lucida Sans" panose="020B0602040502020204" pitchFamily="34" charset="0"/>
                <a:cs typeface="Lucida Sans" panose="020B0602040502020204" pitchFamily="34" charset="0"/>
              </a:rPr>
              <a:t>con </a:t>
            </a:r>
            <a:r>
              <a:rPr lang="es-MX" sz="1800" b="1" dirty="0">
                <a:solidFill>
                  <a:srgbClr val="0000CC"/>
                </a:solidFill>
                <a:latin typeface="Lucida Sans" panose="020B0602040502020204" pitchFamily="34" charset="0"/>
                <a:cs typeface="Lucida Sans" panose="020B0602040502020204" pitchFamily="34" charset="0"/>
              </a:rPr>
              <a:t>riesgo de morir antes de cumplir </a:t>
            </a:r>
            <a:r>
              <a:rPr lang="es-MX" sz="1800" b="1" dirty="0" smtClean="0">
                <a:solidFill>
                  <a:srgbClr val="0000CC"/>
                </a:solidFill>
                <a:latin typeface="Lucida Sans" panose="020B0602040502020204" pitchFamily="34" charset="0"/>
                <a:cs typeface="Lucida Sans" panose="020B0602040502020204" pitchFamily="34" charset="0"/>
              </a:rPr>
              <a:t>1 año </a:t>
            </a:r>
            <a:r>
              <a:rPr lang="es-MX" sz="1800" b="1" dirty="0" smtClean="0">
                <a:solidFill>
                  <a:schemeClr val="tx1"/>
                </a:solidFill>
                <a:latin typeface="Lucida Sans" panose="020B0602040502020204" pitchFamily="34" charset="0"/>
                <a:cs typeface="Lucida Sans" panose="020B0602040502020204" pitchFamily="34" charset="0"/>
              </a:rPr>
              <a:t>es </a:t>
            </a:r>
            <a:r>
              <a:rPr lang="es-MX" sz="1800" b="1" dirty="0">
                <a:solidFill>
                  <a:srgbClr val="0000CC"/>
                </a:solidFill>
                <a:latin typeface="Lucida Sans" panose="020B0602040502020204" pitchFamily="34" charset="0"/>
                <a:cs typeface="Lucida Sans" panose="020B0602040502020204" pitchFamily="34" charset="0"/>
              </a:rPr>
              <a:t>1,7 veces mayor </a:t>
            </a:r>
            <a:r>
              <a:rPr lang="es-MX" sz="1800" b="1" dirty="0">
                <a:solidFill>
                  <a:schemeClr val="tx1"/>
                </a:solidFill>
                <a:latin typeface="Lucida Sans" panose="020B0602040502020204" pitchFamily="34" charset="0"/>
                <a:cs typeface="Lucida Sans" panose="020B0602040502020204" pitchFamily="34" charset="0"/>
              </a:rPr>
              <a:t>que el promedio nacional </a:t>
            </a:r>
            <a:endParaRPr lang="es-MX" sz="1800" b="1" dirty="0" smtClean="0">
              <a:solidFill>
                <a:schemeClr val="tx1"/>
              </a:solidFill>
              <a:latin typeface="Lucida Sans" panose="020B0602040502020204" pitchFamily="34" charset="0"/>
              <a:cs typeface="Lucida Sans" panose="020B0602040502020204" pitchFamily="34" charset="0"/>
            </a:endParaRPr>
          </a:p>
          <a:p>
            <a:pPr algn="l"/>
            <a:endParaRPr lang="es-MX" sz="1800" b="1" dirty="0">
              <a:solidFill>
                <a:schemeClr val="tx1"/>
              </a:solidFill>
              <a:latin typeface="Lucida Sans" panose="020B0602040502020204" pitchFamily="34" charset="0"/>
              <a:cs typeface="Lucida Sans" panose="020B0602040502020204" pitchFamily="34" charset="0"/>
            </a:endParaRPr>
          </a:p>
          <a:p>
            <a:pPr algn="l"/>
            <a:r>
              <a:rPr lang="es-MX" sz="1800" b="1" dirty="0" smtClean="0">
                <a:solidFill>
                  <a:srgbClr val="0000CC"/>
                </a:solidFill>
                <a:latin typeface="Lucida Sans" panose="020B0602040502020204" pitchFamily="34" charset="0"/>
                <a:cs typeface="Lucida Sans" panose="020B0602040502020204" pitchFamily="34" charset="0"/>
              </a:rPr>
              <a:t>La EV </a:t>
            </a:r>
            <a:r>
              <a:rPr lang="es-MX" sz="1800" b="1" dirty="0">
                <a:solidFill>
                  <a:schemeClr val="tx1"/>
                </a:solidFill>
                <a:latin typeface="Lucida Sans" panose="020B0602040502020204" pitchFamily="34" charset="0"/>
                <a:cs typeface="Lucida Sans" panose="020B0602040502020204" pitchFamily="34" charset="0"/>
              </a:rPr>
              <a:t>de las mujeres alcanza </a:t>
            </a:r>
            <a:r>
              <a:rPr lang="es-MX" sz="1800" b="1" dirty="0" smtClean="0">
                <a:solidFill>
                  <a:schemeClr val="tx1"/>
                </a:solidFill>
                <a:latin typeface="Lucida Sans" panose="020B0602040502020204" pitchFamily="34" charset="0"/>
                <a:cs typeface="Lucida Sans" panose="020B0602040502020204" pitchFamily="34" charset="0"/>
              </a:rPr>
              <a:t>51 </a:t>
            </a:r>
            <a:r>
              <a:rPr lang="es-MX" sz="1800" b="1" dirty="0">
                <a:solidFill>
                  <a:schemeClr val="tx1"/>
                </a:solidFill>
                <a:latin typeface="Lucida Sans" panose="020B0602040502020204" pitchFamily="34" charset="0"/>
                <a:cs typeface="Lucida Sans" panose="020B0602040502020204" pitchFamily="34" charset="0"/>
              </a:rPr>
              <a:t>años y la de los hombres </a:t>
            </a:r>
            <a:r>
              <a:rPr lang="es-MX" sz="1800" b="1" dirty="0" smtClean="0">
                <a:solidFill>
                  <a:schemeClr val="tx1"/>
                </a:solidFill>
                <a:latin typeface="Lucida Sans" panose="020B0602040502020204" pitchFamily="34" charset="0"/>
                <a:cs typeface="Lucida Sans" panose="020B0602040502020204" pitchFamily="34" charset="0"/>
              </a:rPr>
              <a:t>49 </a:t>
            </a:r>
            <a:r>
              <a:rPr lang="es-MX" sz="1800" b="1" dirty="0">
                <a:solidFill>
                  <a:schemeClr val="tx1"/>
                </a:solidFill>
                <a:latin typeface="Lucida Sans" panose="020B0602040502020204" pitchFamily="34" charset="0"/>
                <a:cs typeface="Lucida Sans" panose="020B0602040502020204" pitchFamily="34" charset="0"/>
              </a:rPr>
              <a:t>años </a:t>
            </a:r>
            <a:r>
              <a:rPr lang="es-MX" sz="1800" b="1" dirty="0" smtClean="0">
                <a:solidFill>
                  <a:schemeClr val="tx1"/>
                </a:solidFill>
                <a:latin typeface="Lucida Sans" panose="020B0602040502020204" pitchFamily="34" charset="0"/>
                <a:cs typeface="Lucida Sans" panose="020B0602040502020204" pitchFamily="34" charset="0"/>
              </a:rPr>
              <a:t>y el  promedio nacional es </a:t>
            </a:r>
            <a:r>
              <a:rPr lang="es-MX" sz="1800" b="1" dirty="0">
                <a:solidFill>
                  <a:schemeClr val="tx1"/>
                </a:solidFill>
                <a:latin typeface="Lucida Sans" panose="020B0602040502020204" pitchFamily="34" charset="0"/>
                <a:cs typeface="Lucida Sans" panose="020B0602040502020204" pitchFamily="34" charset="0"/>
              </a:rPr>
              <a:t>de </a:t>
            </a:r>
            <a:r>
              <a:rPr lang="es-MX" sz="1800" b="1" dirty="0">
                <a:solidFill>
                  <a:srgbClr val="0000CC"/>
                </a:solidFill>
                <a:latin typeface="Lucida Sans" panose="020B0602040502020204" pitchFamily="34" charset="0"/>
                <a:cs typeface="Lucida Sans" panose="020B0602040502020204" pitchFamily="34" charset="0"/>
              </a:rPr>
              <a:t>77,4 y 72,6 años</a:t>
            </a:r>
            <a:r>
              <a:rPr lang="es-MX" sz="1800" b="1" dirty="0">
                <a:solidFill>
                  <a:schemeClr val="tx1"/>
                </a:solidFill>
                <a:latin typeface="Lucida Sans" panose="020B0602040502020204" pitchFamily="34" charset="0"/>
                <a:cs typeface="Lucida Sans" panose="020B0602040502020204" pitchFamily="34" charset="0"/>
              </a:rPr>
              <a:t>, </a:t>
            </a:r>
            <a:r>
              <a:rPr lang="es-MX" sz="1800" b="1" dirty="0" smtClean="0">
                <a:solidFill>
                  <a:schemeClr val="tx1"/>
                </a:solidFill>
                <a:latin typeface="Lucida Sans" panose="020B0602040502020204" pitchFamily="34" charset="0"/>
                <a:cs typeface="Lucida Sans" panose="020B0602040502020204" pitchFamily="34" charset="0"/>
              </a:rPr>
              <a:t>respectivamente</a:t>
            </a:r>
          </a:p>
          <a:p>
            <a:pPr algn="l"/>
            <a:endParaRPr lang="es-MX" sz="1800" b="1" dirty="0" smtClean="0">
              <a:solidFill>
                <a:schemeClr val="tx1"/>
              </a:solidFill>
              <a:latin typeface="Lucida Sans" panose="020B0602040502020204" pitchFamily="34" charset="0"/>
              <a:cs typeface="Lucida Sans" panose="020B0602040502020204" pitchFamily="34" charset="0"/>
            </a:endParaRPr>
          </a:p>
        </p:txBody>
      </p:sp>
      <p:sp>
        <p:nvSpPr>
          <p:cNvPr id="4" name="3 Rectángulo"/>
          <p:cNvSpPr/>
          <p:nvPr/>
        </p:nvSpPr>
        <p:spPr>
          <a:xfrm>
            <a:off x="1619672" y="467380"/>
            <a:ext cx="6480720" cy="400110"/>
          </a:xfrm>
          <a:prstGeom prst="rect">
            <a:avLst/>
          </a:prstGeom>
        </p:spPr>
        <p:txBody>
          <a:bodyPr wrap="square">
            <a:spAutoFit/>
          </a:bodyPr>
          <a:lstStyle/>
          <a:p>
            <a:r>
              <a:rPr lang="es-MX" sz="2000" b="1" dirty="0">
                <a:solidFill>
                  <a:srgbClr val="C00000"/>
                </a:solidFill>
                <a:latin typeface="Lucida Sans" panose="020B0602040502020204" pitchFamily="34" charset="0"/>
                <a:cs typeface="Lucida Sans" panose="020B0602040502020204" pitchFamily="34" charset="0"/>
              </a:rPr>
              <a:t>Determinantes Sociales e Inequidad en salud</a:t>
            </a:r>
            <a:endParaRPr lang="es-MX" sz="2000" dirty="0">
              <a:solidFill>
                <a:srgbClr val="C00000"/>
              </a:solidFill>
              <a:latin typeface="Lucida Sans" panose="020B0602040502020204" pitchFamily="34" charset="0"/>
              <a:cs typeface="Lucida Sans" panose="020B0602040502020204" pitchFamily="34" charset="0"/>
            </a:endParaRPr>
          </a:p>
        </p:txBody>
      </p:sp>
      <p:pic>
        <p:nvPicPr>
          <p:cNvPr id="5" name="Picture 2" descr="http://media.tumblr.com/tumblr_lwnnbs2xDE1r4cab5.jpg"/>
          <p:cNvPicPr>
            <a:picLocks noChangeAspect="1" noChangeArrowheads="1"/>
          </p:cNvPicPr>
          <p:nvPr/>
        </p:nvPicPr>
        <p:blipFill>
          <a:blip r:embed="rId2" cstate="print"/>
          <a:srcRect/>
          <a:stretch>
            <a:fillRect/>
          </a:stretch>
        </p:blipFill>
        <p:spPr bwMode="auto">
          <a:xfrm>
            <a:off x="107503" y="1052736"/>
            <a:ext cx="4536505" cy="5112568"/>
          </a:xfrm>
          <a:prstGeom prst="rect">
            <a:avLst/>
          </a:prstGeom>
          <a:noFill/>
        </p:spPr>
      </p:pic>
      <p:sp>
        <p:nvSpPr>
          <p:cNvPr id="2" name="1 Rectángulo"/>
          <p:cNvSpPr/>
          <p:nvPr/>
        </p:nvSpPr>
        <p:spPr>
          <a:xfrm>
            <a:off x="2868577" y="5661828"/>
            <a:ext cx="1199367" cy="215444"/>
          </a:xfrm>
          <a:prstGeom prst="rect">
            <a:avLst/>
          </a:prstGeom>
        </p:spPr>
        <p:txBody>
          <a:bodyPr wrap="none">
            <a:spAutoFit/>
          </a:bodyPr>
          <a:lstStyle/>
          <a:p>
            <a:r>
              <a:rPr lang="es-MX" sz="800" b="1" i="1" dirty="0">
                <a:solidFill>
                  <a:schemeClr val="bg1"/>
                </a:solidFill>
              </a:rPr>
              <a:t>Pawła Kuczyńskiego</a:t>
            </a:r>
          </a:p>
        </p:txBody>
      </p:sp>
    </p:spTree>
    <p:extLst>
      <p:ext uri="{BB962C8B-B14F-4D97-AF65-F5344CB8AC3E}">
        <p14:creationId xmlns:p14="http://schemas.microsoft.com/office/powerpoint/2010/main" val="2400017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heckerboard(across)">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370334" y="404664"/>
            <a:ext cx="8378130" cy="855662"/>
          </a:xfrm>
        </p:spPr>
        <p:txBody>
          <a:bodyPr/>
          <a:lstStyle/>
          <a:p>
            <a:pPr eaLnBrk="1" hangingPunct="1"/>
            <a:r>
              <a:rPr lang="es-MX" sz="2400" b="1" i="1" dirty="0" smtClean="0">
                <a:solidFill>
                  <a:srgbClr val="C00000"/>
                </a:solidFill>
                <a:latin typeface="Lucida Sans" panose="020B0602040502020204" pitchFamily="34" charset="0"/>
                <a:cs typeface="Lucida Sans" panose="020B0602040502020204" pitchFamily="34" charset="0"/>
              </a:rPr>
              <a:t>Indicadores socioeconómicos de marginación a nivel nacional, 2000 y 2010</a:t>
            </a:r>
          </a:p>
        </p:txBody>
      </p:sp>
      <p:graphicFrame>
        <p:nvGraphicFramePr>
          <p:cNvPr id="6147" name="Object 3"/>
          <p:cNvGraphicFramePr>
            <a:graphicFrameLocks noGrp="1" noChangeAspect="1"/>
          </p:cNvGraphicFramePr>
          <p:nvPr>
            <p:ph type="chart" idx="1"/>
            <p:extLst>
              <p:ext uri="{D42A27DB-BD31-4B8C-83A1-F6EECF244321}">
                <p14:modId xmlns:p14="http://schemas.microsoft.com/office/powerpoint/2010/main" val="2385515237"/>
              </p:ext>
            </p:extLst>
          </p:nvPr>
        </p:nvGraphicFramePr>
        <p:xfrm>
          <a:off x="466848" y="1334573"/>
          <a:ext cx="8281616" cy="5277364"/>
        </p:xfrm>
        <a:graphic>
          <a:graphicData uri="http://schemas.openxmlformats.org/presentationml/2006/ole">
            <mc:AlternateContent xmlns:mc="http://schemas.openxmlformats.org/markup-compatibility/2006">
              <mc:Choice xmlns:v="urn:schemas-microsoft-com:vml" Requires="v">
                <p:oleObj spid="_x0000_s40083" name="Gráfico" r:id="rId4" imgW="8229546" imgH="4762584" progId="MSGraph.Chart.8">
                  <p:embed followColorScheme="full"/>
                </p:oleObj>
              </mc:Choice>
              <mc:Fallback>
                <p:oleObj name="Gráfico" r:id="rId4" imgW="8229546" imgH="4762584" progId="MSGraph.Chart.8">
                  <p:embed followColorScheme="full"/>
                  <p:pic>
                    <p:nvPicPr>
                      <p:cNvPr id="0" name=""/>
                      <p:cNvPicPr>
                        <a:picLocks noChangeAspect="1" noChangeArrowheads="1"/>
                      </p:cNvPicPr>
                      <p:nvPr/>
                    </p:nvPicPr>
                    <p:blipFill>
                      <a:blip r:embed="rId5"/>
                      <a:srcRect/>
                      <a:stretch>
                        <a:fillRect/>
                      </a:stretch>
                    </p:blipFill>
                    <p:spPr bwMode="auto">
                      <a:xfrm>
                        <a:off x="466848" y="1334573"/>
                        <a:ext cx="8281616" cy="5277364"/>
                      </a:xfrm>
                      <a:prstGeom prst="rect">
                        <a:avLst/>
                      </a:prstGeom>
                      <a:noFill/>
                      <a:ln>
                        <a:noFill/>
                      </a:ln>
                      <a:extLst/>
                    </p:spPr>
                  </p:pic>
                </p:oleObj>
              </mc:Fallback>
            </mc:AlternateContent>
          </a:graphicData>
        </a:graphic>
      </p:graphicFrame>
      <p:sp>
        <p:nvSpPr>
          <p:cNvPr id="7172" name="Text Box 4"/>
          <p:cNvSpPr txBox="1">
            <a:spLocks noChangeArrowheads="1"/>
          </p:cNvSpPr>
          <p:nvPr/>
        </p:nvSpPr>
        <p:spPr bwMode="auto">
          <a:xfrm>
            <a:off x="539552" y="1557953"/>
            <a:ext cx="1680268" cy="430887"/>
          </a:xfrm>
          <a:prstGeom prst="rect">
            <a:avLst/>
          </a:prstGeom>
          <a:noFill/>
          <a:ln>
            <a:noFill/>
          </a:ln>
          <a:effectLst/>
          <a:extLst/>
        </p:spPr>
        <p:txBody>
          <a:bodyPr wrap="none">
            <a:spAutoFit/>
          </a:bodyPr>
          <a:lstStyle>
            <a:lvl1pPr eaLnBrk="0" hangingPunct="0">
              <a:defRPr>
                <a:solidFill>
                  <a:schemeClr val="tx1"/>
                </a:solidFill>
                <a:latin typeface="Presidencia Fina CC" pitchFamily="50" charset="0"/>
              </a:defRPr>
            </a:lvl1pPr>
            <a:lvl2pPr marL="742950" indent="-285750" eaLnBrk="0" hangingPunct="0">
              <a:defRPr>
                <a:solidFill>
                  <a:schemeClr val="tx1"/>
                </a:solidFill>
                <a:latin typeface="Presidencia Fina CC" pitchFamily="50" charset="0"/>
              </a:defRPr>
            </a:lvl2pPr>
            <a:lvl3pPr marL="1143000" indent="-228600" eaLnBrk="0" hangingPunct="0">
              <a:defRPr>
                <a:solidFill>
                  <a:schemeClr val="tx1"/>
                </a:solidFill>
                <a:latin typeface="Presidencia Fina CC" pitchFamily="50" charset="0"/>
              </a:defRPr>
            </a:lvl3pPr>
            <a:lvl4pPr marL="1600200" indent="-228600" eaLnBrk="0" hangingPunct="0">
              <a:defRPr>
                <a:solidFill>
                  <a:schemeClr val="tx1"/>
                </a:solidFill>
                <a:latin typeface="Presidencia Fina CC" pitchFamily="50" charset="0"/>
              </a:defRPr>
            </a:lvl4pPr>
            <a:lvl5pPr marL="2057400" indent="-228600" eaLnBrk="0" hangingPunct="0">
              <a:defRPr>
                <a:solidFill>
                  <a:schemeClr val="tx1"/>
                </a:solidFill>
                <a:latin typeface="Presidencia Fina CC" pitchFamily="50" charset="0"/>
              </a:defRPr>
            </a:lvl5pPr>
            <a:lvl6pPr marL="2514600" indent="-228600" eaLnBrk="0" fontAlgn="base" hangingPunct="0">
              <a:spcBef>
                <a:spcPct val="0"/>
              </a:spcBef>
              <a:spcAft>
                <a:spcPct val="0"/>
              </a:spcAft>
              <a:defRPr>
                <a:solidFill>
                  <a:schemeClr val="tx1"/>
                </a:solidFill>
                <a:latin typeface="Presidencia Fina CC" pitchFamily="50" charset="0"/>
              </a:defRPr>
            </a:lvl6pPr>
            <a:lvl7pPr marL="2971800" indent="-228600" eaLnBrk="0" fontAlgn="base" hangingPunct="0">
              <a:spcBef>
                <a:spcPct val="0"/>
              </a:spcBef>
              <a:spcAft>
                <a:spcPct val="0"/>
              </a:spcAft>
              <a:defRPr>
                <a:solidFill>
                  <a:schemeClr val="tx1"/>
                </a:solidFill>
                <a:latin typeface="Presidencia Fina CC" pitchFamily="50" charset="0"/>
              </a:defRPr>
            </a:lvl7pPr>
            <a:lvl8pPr marL="3429000" indent="-228600" eaLnBrk="0" fontAlgn="base" hangingPunct="0">
              <a:spcBef>
                <a:spcPct val="0"/>
              </a:spcBef>
              <a:spcAft>
                <a:spcPct val="0"/>
              </a:spcAft>
              <a:defRPr>
                <a:solidFill>
                  <a:schemeClr val="tx1"/>
                </a:solidFill>
                <a:latin typeface="Presidencia Fina CC" pitchFamily="50" charset="0"/>
              </a:defRPr>
            </a:lvl8pPr>
            <a:lvl9pPr marL="3886200" indent="-228600" eaLnBrk="0" fontAlgn="base" hangingPunct="0">
              <a:spcBef>
                <a:spcPct val="0"/>
              </a:spcBef>
              <a:spcAft>
                <a:spcPct val="0"/>
              </a:spcAft>
              <a:defRPr>
                <a:solidFill>
                  <a:schemeClr val="tx1"/>
                </a:solidFill>
                <a:latin typeface="Presidencia Fina CC" pitchFamily="50" charset="0"/>
              </a:defRPr>
            </a:lvl9pPr>
          </a:lstStyle>
          <a:p>
            <a:pPr algn="r" eaLnBrk="1" hangingPunct="1">
              <a:defRPr/>
            </a:pPr>
            <a:r>
              <a:rPr lang="es-MX" sz="1100" b="1" dirty="0" smtClean="0">
                <a:latin typeface="Lucida Sans" panose="020B0602040502020204" pitchFamily="34" charset="0"/>
                <a:cs typeface="Lucida Sans" panose="020B0602040502020204" pitchFamily="34" charset="0"/>
              </a:rPr>
              <a:t>% </a:t>
            </a:r>
            <a:r>
              <a:rPr lang="es-MX" sz="1100" b="1" dirty="0" err="1" smtClean="0">
                <a:latin typeface="Lucida Sans" panose="020B0602040502020204" pitchFamily="34" charset="0"/>
                <a:cs typeface="Lucida Sans" panose="020B0602040502020204" pitchFamily="34" charset="0"/>
              </a:rPr>
              <a:t>Pob</a:t>
            </a:r>
            <a:r>
              <a:rPr lang="es-MX" sz="1100" b="1" dirty="0" smtClean="0">
                <a:latin typeface="Lucida Sans" panose="020B0602040502020204" pitchFamily="34" charset="0"/>
                <a:cs typeface="Lucida Sans" panose="020B0602040502020204" pitchFamily="34" charset="0"/>
              </a:rPr>
              <a:t>. analfabeta de</a:t>
            </a:r>
          </a:p>
          <a:p>
            <a:pPr algn="r" eaLnBrk="1" hangingPunct="1">
              <a:defRPr/>
            </a:pPr>
            <a:r>
              <a:rPr lang="es-MX" sz="1100" b="1" dirty="0" smtClean="0">
                <a:latin typeface="Lucida Sans" panose="020B0602040502020204" pitchFamily="34" charset="0"/>
                <a:cs typeface="Lucida Sans" panose="020B0602040502020204" pitchFamily="34" charset="0"/>
              </a:rPr>
              <a:t> 15 años o más</a:t>
            </a:r>
          </a:p>
        </p:txBody>
      </p:sp>
      <p:sp>
        <p:nvSpPr>
          <p:cNvPr id="7173" name="Text Box 5"/>
          <p:cNvSpPr txBox="1">
            <a:spLocks noChangeArrowheads="1"/>
          </p:cNvSpPr>
          <p:nvPr/>
        </p:nvSpPr>
        <p:spPr bwMode="auto">
          <a:xfrm>
            <a:off x="385625" y="1988840"/>
            <a:ext cx="1810111" cy="430887"/>
          </a:xfrm>
          <a:prstGeom prst="rect">
            <a:avLst/>
          </a:prstGeom>
          <a:noFill/>
          <a:ln>
            <a:noFill/>
          </a:ln>
          <a:effectLst/>
          <a:extLst/>
        </p:spPr>
        <p:txBody>
          <a:bodyPr wrap="none">
            <a:spAutoFit/>
          </a:bodyPr>
          <a:lstStyle>
            <a:lvl1pPr eaLnBrk="0" hangingPunct="0">
              <a:defRPr>
                <a:solidFill>
                  <a:schemeClr val="tx1"/>
                </a:solidFill>
                <a:latin typeface="Presidencia Fina CC" pitchFamily="50" charset="0"/>
              </a:defRPr>
            </a:lvl1pPr>
            <a:lvl2pPr marL="742950" indent="-285750" eaLnBrk="0" hangingPunct="0">
              <a:defRPr>
                <a:solidFill>
                  <a:schemeClr val="tx1"/>
                </a:solidFill>
                <a:latin typeface="Presidencia Fina CC" pitchFamily="50" charset="0"/>
              </a:defRPr>
            </a:lvl2pPr>
            <a:lvl3pPr marL="1143000" indent="-228600" eaLnBrk="0" hangingPunct="0">
              <a:defRPr>
                <a:solidFill>
                  <a:schemeClr val="tx1"/>
                </a:solidFill>
                <a:latin typeface="Presidencia Fina CC" pitchFamily="50" charset="0"/>
              </a:defRPr>
            </a:lvl3pPr>
            <a:lvl4pPr marL="1600200" indent="-228600" eaLnBrk="0" hangingPunct="0">
              <a:defRPr>
                <a:solidFill>
                  <a:schemeClr val="tx1"/>
                </a:solidFill>
                <a:latin typeface="Presidencia Fina CC" pitchFamily="50" charset="0"/>
              </a:defRPr>
            </a:lvl4pPr>
            <a:lvl5pPr marL="2057400" indent="-228600" eaLnBrk="0" hangingPunct="0">
              <a:defRPr>
                <a:solidFill>
                  <a:schemeClr val="tx1"/>
                </a:solidFill>
                <a:latin typeface="Presidencia Fina CC" pitchFamily="50" charset="0"/>
              </a:defRPr>
            </a:lvl5pPr>
            <a:lvl6pPr marL="2514600" indent="-228600" eaLnBrk="0" fontAlgn="base" hangingPunct="0">
              <a:spcBef>
                <a:spcPct val="0"/>
              </a:spcBef>
              <a:spcAft>
                <a:spcPct val="0"/>
              </a:spcAft>
              <a:defRPr>
                <a:solidFill>
                  <a:schemeClr val="tx1"/>
                </a:solidFill>
                <a:latin typeface="Presidencia Fina CC" pitchFamily="50" charset="0"/>
              </a:defRPr>
            </a:lvl6pPr>
            <a:lvl7pPr marL="2971800" indent="-228600" eaLnBrk="0" fontAlgn="base" hangingPunct="0">
              <a:spcBef>
                <a:spcPct val="0"/>
              </a:spcBef>
              <a:spcAft>
                <a:spcPct val="0"/>
              </a:spcAft>
              <a:defRPr>
                <a:solidFill>
                  <a:schemeClr val="tx1"/>
                </a:solidFill>
                <a:latin typeface="Presidencia Fina CC" pitchFamily="50" charset="0"/>
              </a:defRPr>
            </a:lvl7pPr>
            <a:lvl8pPr marL="3429000" indent="-228600" eaLnBrk="0" fontAlgn="base" hangingPunct="0">
              <a:spcBef>
                <a:spcPct val="0"/>
              </a:spcBef>
              <a:spcAft>
                <a:spcPct val="0"/>
              </a:spcAft>
              <a:defRPr>
                <a:solidFill>
                  <a:schemeClr val="tx1"/>
                </a:solidFill>
                <a:latin typeface="Presidencia Fina CC" pitchFamily="50" charset="0"/>
              </a:defRPr>
            </a:lvl8pPr>
            <a:lvl9pPr marL="3886200" indent="-228600" eaLnBrk="0" fontAlgn="base" hangingPunct="0">
              <a:spcBef>
                <a:spcPct val="0"/>
              </a:spcBef>
              <a:spcAft>
                <a:spcPct val="0"/>
              </a:spcAft>
              <a:defRPr>
                <a:solidFill>
                  <a:schemeClr val="tx1"/>
                </a:solidFill>
                <a:latin typeface="Presidencia Fina CC" pitchFamily="50" charset="0"/>
              </a:defRPr>
            </a:lvl9pPr>
          </a:lstStyle>
          <a:p>
            <a:pPr algn="r" eaLnBrk="1" hangingPunct="1">
              <a:defRPr/>
            </a:pPr>
            <a:r>
              <a:rPr lang="es-MX" sz="1100" b="1" dirty="0" smtClean="0">
                <a:latin typeface="Lucida Sans" panose="020B0602040502020204" pitchFamily="34" charset="0"/>
                <a:cs typeface="Lucida Sans" panose="020B0602040502020204" pitchFamily="34" charset="0"/>
              </a:rPr>
              <a:t>% </a:t>
            </a:r>
            <a:r>
              <a:rPr lang="es-MX" sz="1100" b="1" dirty="0" err="1" smtClean="0">
                <a:latin typeface="Lucida Sans" panose="020B0602040502020204" pitchFamily="34" charset="0"/>
                <a:cs typeface="Lucida Sans" panose="020B0602040502020204" pitchFamily="34" charset="0"/>
              </a:rPr>
              <a:t>Pob</a:t>
            </a:r>
            <a:r>
              <a:rPr lang="es-MX" sz="1100" b="1" dirty="0" smtClean="0">
                <a:latin typeface="Lucida Sans" panose="020B0602040502020204" pitchFamily="34" charset="0"/>
                <a:cs typeface="Lucida Sans" panose="020B0602040502020204" pitchFamily="34" charset="0"/>
              </a:rPr>
              <a:t>. sin </a:t>
            </a:r>
            <a:r>
              <a:rPr lang="es-MX" sz="1100" b="1" dirty="0" err="1" smtClean="0">
                <a:latin typeface="Lucida Sans" panose="020B0602040502020204" pitchFamily="34" charset="0"/>
                <a:cs typeface="Lucida Sans" panose="020B0602040502020204" pitchFamily="34" charset="0"/>
              </a:rPr>
              <a:t>prim</a:t>
            </a:r>
            <a:r>
              <a:rPr lang="es-MX" sz="1100" b="1" dirty="0" smtClean="0">
                <a:latin typeface="Lucida Sans" panose="020B0602040502020204" pitchFamily="34" charset="0"/>
                <a:cs typeface="Lucida Sans" panose="020B0602040502020204" pitchFamily="34" charset="0"/>
              </a:rPr>
              <a:t>. </a:t>
            </a:r>
            <a:r>
              <a:rPr lang="es-MX" sz="1100" b="1" dirty="0" err="1" smtClean="0">
                <a:latin typeface="Lucida Sans" panose="020B0602040502020204" pitchFamily="34" charset="0"/>
                <a:cs typeface="Lucida Sans" panose="020B0602040502020204" pitchFamily="34" charset="0"/>
              </a:rPr>
              <a:t>comp.</a:t>
            </a:r>
            <a:endParaRPr lang="es-MX" sz="1100" b="1" dirty="0" smtClean="0">
              <a:latin typeface="Lucida Sans" panose="020B0602040502020204" pitchFamily="34" charset="0"/>
              <a:cs typeface="Lucida Sans" panose="020B0602040502020204" pitchFamily="34" charset="0"/>
            </a:endParaRPr>
          </a:p>
          <a:p>
            <a:pPr algn="r" eaLnBrk="1" hangingPunct="1">
              <a:defRPr/>
            </a:pPr>
            <a:r>
              <a:rPr lang="es-MX" sz="1100" b="1" dirty="0" smtClean="0">
                <a:latin typeface="Lucida Sans" panose="020B0602040502020204" pitchFamily="34" charset="0"/>
                <a:cs typeface="Lucida Sans" panose="020B0602040502020204" pitchFamily="34" charset="0"/>
              </a:rPr>
              <a:t> de 15 años o más</a:t>
            </a:r>
          </a:p>
        </p:txBody>
      </p:sp>
      <p:sp>
        <p:nvSpPr>
          <p:cNvPr id="7174" name="Text Box 6"/>
          <p:cNvSpPr txBox="1">
            <a:spLocks noChangeArrowheads="1"/>
          </p:cNvSpPr>
          <p:nvPr/>
        </p:nvSpPr>
        <p:spPr bwMode="auto">
          <a:xfrm>
            <a:off x="611648" y="2420888"/>
            <a:ext cx="1584088" cy="430887"/>
          </a:xfrm>
          <a:prstGeom prst="rect">
            <a:avLst/>
          </a:prstGeom>
          <a:noFill/>
          <a:ln>
            <a:noFill/>
          </a:ln>
          <a:effectLst/>
          <a:extLst/>
        </p:spPr>
        <p:txBody>
          <a:bodyPr wrap="none">
            <a:spAutoFit/>
          </a:bodyPr>
          <a:lstStyle>
            <a:lvl1pPr eaLnBrk="0" hangingPunct="0">
              <a:defRPr>
                <a:solidFill>
                  <a:schemeClr val="tx1"/>
                </a:solidFill>
                <a:latin typeface="Presidencia Fina CC" pitchFamily="50" charset="0"/>
              </a:defRPr>
            </a:lvl1pPr>
            <a:lvl2pPr marL="742950" indent="-285750" eaLnBrk="0" hangingPunct="0">
              <a:defRPr>
                <a:solidFill>
                  <a:schemeClr val="tx1"/>
                </a:solidFill>
                <a:latin typeface="Presidencia Fina CC" pitchFamily="50" charset="0"/>
              </a:defRPr>
            </a:lvl2pPr>
            <a:lvl3pPr marL="1143000" indent="-228600" eaLnBrk="0" hangingPunct="0">
              <a:defRPr>
                <a:solidFill>
                  <a:schemeClr val="tx1"/>
                </a:solidFill>
                <a:latin typeface="Presidencia Fina CC" pitchFamily="50" charset="0"/>
              </a:defRPr>
            </a:lvl3pPr>
            <a:lvl4pPr marL="1600200" indent="-228600" eaLnBrk="0" hangingPunct="0">
              <a:defRPr>
                <a:solidFill>
                  <a:schemeClr val="tx1"/>
                </a:solidFill>
                <a:latin typeface="Presidencia Fina CC" pitchFamily="50" charset="0"/>
              </a:defRPr>
            </a:lvl4pPr>
            <a:lvl5pPr marL="2057400" indent="-228600" eaLnBrk="0" hangingPunct="0">
              <a:defRPr>
                <a:solidFill>
                  <a:schemeClr val="tx1"/>
                </a:solidFill>
                <a:latin typeface="Presidencia Fina CC" pitchFamily="50" charset="0"/>
              </a:defRPr>
            </a:lvl5pPr>
            <a:lvl6pPr marL="2514600" indent="-228600" eaLnBrk="0" fontAlgn="base" hangingPunct="0">
              <a:spcBef>
                <a:spcPct val="0"/>
              </a:spcBef>
              <a:spcAft>
                <a:spcPct val="0"/>
              </a:spcAft>
              <a:defRPr>
                <a:solidFill>
                  <a:schemeClr val="tx1"/>
                </a:solidFill>
                <a:latin typeface="Presidencia Fina CC" pitchFamily="50" charset="0"/>
              </a:defRPr>
            </a:lvl6pPr>
            <a:lvl7pPr marL="2971800" indent="-228600" eaLnBrk="0" fontAlgn="base" hangingPunct="0">
              <a:spcBef>
                <a:spcPct val="0"/>
              </a:spcBef>
              <a:spcAft>
                <a:spcPct val="0"/>
              </a:spcAft>
              <a:defRPr>
                <a:solidFill>
                  <a:schemeClr val="tx1"/>
                </a:solidFill>
                <a:latin typeface="Presidencia Fina CC" pitchFamily="50" charset="0"/>
              </a:defRPr>
            </a:lvl7pPr>
            <a:lvl8pPr marL="3429000" indent="-228600" eaLnBrk="0" fontAlgn="base" hangingPunct="0">
              <a:spcBef>
                <a:spcPct val="0"/>
              </a:spcBef>
              <a:spcAft>
                <a:spcPct val="0"/>
              </a:spcAft>
              <a:defRPr>
                <a:solidFill>
                  <a:schemeClr val="tx1"/>
                </a:solidFill>
                <a:latin typeface="Presidencia Fina CC" pitchFamily="50" charset="0"/>
              </a:defRPr>
            </a:lvl8pPr>
            <a:lvl9pPr marL="3886200" indent="-228600" eaLnBrk="0" fontAlgn="base" hangingPunct="0">
              <a:spcBef>
                <a:spcPct val="0"/>
              </a:spcBef>
              <a:spcAft>
                <a:spcPct val="0"/>
              </a:spcAft>
              <a:defRPr>
                <a:solidFill>
                  <a:schemeClr val="tx1"/>
                </a:solidFill>
                <a:latin typeface="Presidencia Fina CC" pitchFamily="50" charset="0"/>
              </a:defRPr>
            </a:lvl9pPr>
          </a:lstStyle>
          <a:p>
            <a:pPr algn="r" eaLnBrk="1" hangingPunct="1">
              <a:defRPr/>
            </a:pPr>
            <a:r>
              <a:rPr lang="es-MX" sz="1100" b="1" dirty="0" smtClean="0">
                <a:latin typeface="Lucida Sans" panose="020B0602040502020204" pitchFamily="34" charset="0"/>
                <a:cs typeface="Lucida Sans" panose="020B0602040502020204" pitchFamily="34" charset="0"/>
              </a:rPr>
              <a:t>% </a:t>
            </a:r>
            <a:r>
              <a:rPr lang="es-MX" sz="1100" b="1" dirty="0" err="1" smtClean="0">
                <a:latin typeface="Lucida Sans" panose="020B0602040502020204" pitchFamily="34" charset="0"/>
                <a:cs typeface="Lucida Sans" panose="020B0602040502020204" pitchFamily="34" charset="0"/>
              </a:rPr>
              <a:t>Ocup</a:t>
            </a:r>
            <a:r>
              <a:rPr lang="es-MX" sz="1100" b="1" dirty="0" smtClean="0">
                <a:latin typeface="Lucida Sans" panose="020B0602040502020204" pitchFamily="34" charset="0"/>
                <a:cs typeface="Lucida Sans" panose="020B0602040502020204" pitchFamily="34" charset="0"/>
              </a:rPr>
              <a:t>. en </a:t>
            </a:r>
            <a:r>
              <a:rPr lang="es-MX" sz="1100" b="1" dirty="0" err="1" smtClean="0">
                <a:latin typeface="Lucida Sans" panose="020B0602040502020204" pitchFamily="34" charset="0"/>
                <a:cs typeface="Lucida Sans" panose="020B0602040502020204" pitchFamily="34" charset="0"/>
              </a:rPr>
              <a:t>viv</a:t>
            </a:r>
            <a:r>
              <a:rPr lang="es-MX" sz="1100" b="1" dirty="0" smtClean="0">
                <a:latin typeface="Lucida Sans" panose="020B0602040502020204" pitchFamily="34" charset="0"/>
                <a:cs typeface="Lucida Sans" panose="020B0602040502020204" pitchFamily="34" charset="0"/>
              </a:rPr>
              <a:t>. sin </a:t>
            </a:r>
          </a:p>
          <a:p>
            <a:pPr algn="r" eaLnBrk="1" hangingPunct="1">
              <a:defRPr/>
            </a:pPr>
            <a:r>
              <a:rPr lang="es-MX" sz="1100" b="1" dirty="0" smtClean="0">
                <a:latin typeface="Lucida Sans" panose="020B0602040502020204" pitchFamily="34" charset="0"/>
                <a:cs typeface="Lucida Sans" panose="020B0602040502020204" pitchFamily="34" charset="0"/>
              </a:rPr>
              <a:t>servicio sanitario</a:t>
            </a:r>
          </a:p>
        </p:txBody>
      </p:sp>
      <p:sp>
        <p:nvSpPr>
          <p:cNvPr id="7175" name="Text Box 7"/>
          <p:cNvSpPr txBox="1">
            <a:spLocks noChangeArrowheads="1"/>
          </p:cNvSpPr>
          <p:nvPr/>
        </p:nvSpPr>
        <p:spPr bwMode="auto">
          <a:xfrm>
            <a:off x="611648" y="2852936"/>
            <a:ext cx="1584088" cy="430887"/>
          </a:xfrm>
          <a:prstGeom prst="rect">
            <a:avLst/>
          </a:prstGeom>
          <a:noFill/>
          <a:ln>
            <a:noFill/>
          </a:ln>
          <a:effectLst/>
          <a:extLst/>
        </p:spPr>
        <p:txBody>
          <a:bodyPr wrap="none">
            <a:spAutoFit/>
          </a:bodyPr>
          <a:lstStyle>
            <a:lvl1pPr eaLnBrk="0" hangingPunct="0">
              <a:defRPr>
                <a:solidFill>
                  <a:schemeClr val="tx1"/>
                </a:solidFill>
                <a:latin typeface="Presidencia Fina CC" pitchFamily="50" charset="0"/>
              </a:defRPr>
            </a:lvl1pPr>
            <a:lvl2pPr marL="742950" indent="-285750" eaLnBrk="0" hangingPunct="0">
              <a:defRPr>
                <a:solidFill>
                  <a:schemeClr val="tx1"/>
                </a:solidFill>
                <a:latin typeface="Presidencia Fina CC" pitchFamily="50" charset="0"/>
              </a:defRPr>
            </a:lvl2pPr>
            <a:lvl3pPr marL="1143000" indent="-228600" eaLnBrk="0" hangingPunct="0">
              <a:defRPr>
                <a:solidFill>
                  <a:schemeClr val="tx1"/>
                </a:solidFill>
                <a:latin typeface="Presidencia Fina CC" pitchFamily="50" charset="0"/>
              </a:defRPr>
            </a:lvl3pPr>
            <a:lvl4pPr marL="1600200" indent="-228600" eaLnBrk="0" hangingPunct="0">
              <a:defRPr>
                <a:solidFill>
                  <a:schemeClr val="tx1"/>
                </a:solidFill>
                <a:latin typeface="Presidencia Fina CC" pitchFamily="50" charset="0"/>
              </a:defRPr>
            </a:lvl4pPr>
            <a:lvl5pPr marL="2057400" indent="-228600" eaLnBrk="0" hangingPunct="0">
              <a:defRPr>
                <a:solidFill>
                  <a:schemeClr val="tx1"/>
                </a:solidFill>
                <a:latin typeface="Presidencia Fina CC" pitchFamily="50" charset="0"/>
              </a:defRPr>
            </a:lvl5pPr>
            <a:lvl6pPr marL="2514600" indent="-228600" eaLnBrk="0" fontAlgn="base" hangingPunct="0">
              <a:spcBef>
                <a:spcPct val="0"/>
              </a:spcBef>
              <a:spcAft>
                <a:spcPct val="0"/>
              </a:spcAft>
              <a:defRPr>
                <a:solidFill>
                  <a:schemeClr val="tx1"/>
                </a:solidFill>
                <a:latin typeface="Presidencia Fina CC" pitchFamily="50" charset="0"/>
              </a:defRPr>
            </a:lvl6pPr>
            <a:lvl7pPr marL="2971800" indent="-228600" eaLnBrk="0" fontAlgn="base" hangingPunct="0">
              <a:spcBef>
                <a:spcPct val="0"/>
              </a:spcBef>
              <a:spcAft>
                <a:spcPct val="0"/>
              </a:spcAft>
              <a:defRPr>
                <a:solidFill>
                  <a:schemeClr val="tx1"/>
                </a:solidFill>
                <a:latin typeface="Presidencia Fina CC" pitchFamily="50" charset="0"/>
              </a:defRPr>
            </a:lvl7pPr>
            <a:lvl8pPr marL="3429000" indent="-228600" eaLnBrk="0" fontAlgn="base" hangingPunct="0">
              <a:spcBef>
                <a:spcPct val="0"/>
              </a:spcBef>
              <a:spcAft>
                <a:spcPct val="0"/>
              </a:spcAft>
              <a:defRPr>
                <a:solidFill>
                  <a:schemeClr val="tx1"/>
                </a:solidFill>
                <a:latin typeface="Presidencia Fina CC" pitchFamily="50" charset="0"/>
              </a:defRPr>
            </a:lvl8pPr>
            <a:lvl9pPr marL="3886200" indent="-228600" eaLnBrk="0" fontAlgn="base" hangingPunct="0">
              <a:spcBef>
                <a:spcPct val="0"/>
              </a:spcBef>
              <a:spcAft>
                <a:spcPct val="0"/>
              </a:spcAft>
              <a:defRPr>
                <a:solidFill>
                  <a:schemeClr val="tx1"/>
                </a:solidFill>
                <a:latin typeface="Presidencia Fina CC" pitchFamily="50" charset="0"/>
              </a:defRPr>
            </a:lvl9pPr>
          </a:lstStyle>
          <a:p>
            <a:pPr algn="r" eaLnBrk="1" hangingPunct="1">
              <a:defRPr/>
            </a:pPr>
            <a:r>
              <a:rPr lang="es-MX" sz="1100" b="1" dirty="0" smtClean="0">
                <a:latin typeface="Lucida Sans" panose="020B0602040502020204" pitchFamily="34" charset="0"/>
                <a:cs typeface="Lucida Sans" panose="020B0602040502020204" pitchFamily="34" charset="0"/>
              </a:rPr>
              <a:t>% </a:t>
            </a:r>
            <a:r>
              <a:rPr lang="es-MX" sz="1100" b="1" dirty="0" err="1" smtClean="0">
                <a:latin typeface="Lucida Sans" panose="020B0602040502020204" pitchFamily="34" charset="0"/>
                <a:cs typeface="Lucida Sans" panose="020B0602040502020204" pitchFamily="34" charset="0"/>
              </a:rPr>
              <a:t>Ocup</a:t>
            </a:r>
            <a:r>
              <a:rPr lang="es-MX" sz="1100" b="1" dirty="0" smtClean="0">
                <a:latin typeface="Lucida Sans" panose="020B0602040502020204" pitchFamily="34" charset="0"/>
                <a:cs typeface="Lucida Sans" panose="020B0602040502020204" pitchFamily="34" charset="0"/>
              </a:rPr>
              <a:t>. en </a:t>
            </a:r>
            <a:r>
              <a:rPr lang="es-MX" sz="1100" b="1" dirty="0" err="1" smtClean="0">
                <a:latin typeface="Lucida Sans" panose="020B0602040502020204" pitchFamily="34" charset="0"/>
                <a:cs typeface="Lucida Sans" panose="020B0602040502020204" pitchFamily="34" charset="0"/>
              </a:rPr>
              <a:t>viv</a:t>
            </a:r>
            <a:r>
              <a:rPr lang="es-MX" sz="1100" b="1" dirty="0" smtClean="0">
                <a:latin typeface="Lucida Sans" panose="020B0602040502020204" pitchFamily="34" charset="0"/>
                <a:cs typeface="Lucida Sans" panose="020B0602040502020204" pitchFamily="34" charset="0"/>
              </a:rPr>
              <a:t>. sin </a:t>
            </a:r>
          </a:p>
          <a:p>
            <a:pPr algn="r" eaLnBrk="1" hangingPunct="1">
              <a:defRPr/>
            </a:pPr>
            <a:r>
              <a:rPr lang="es-MX" sz="1100" b="1" dirty="0" smtClean="0">
                <a:latin typeface="Lucida Sans" panose="020B0602040502020204" pitchFamily="34" charset="0"/>
                <a:cs typeface="Lucida Sans" panose="020B0602040502020204" pitchFamily="34" charset="0"/>
              </a:rPr>
              <a:t>energía eléctrica</a:t>
            </a:r>
          </a:p>
        </p:txBody>
      </p:sp>
      <p:sp>
        <p:nvSpPr>
          <p:cNvPr id="7176" name="Text Box 8"/>
          <p:cNvSpPr txBox="1">
            <a:spLocks noChangeArrowheads="1"/>
          </p:cNvSpPr>
          <p:nvPr/>
        </p:nvSpPr>
        <p:spPr bwMode="auto">
          <a:xfrm>
            <a:off x="611648" y="3356992"/>
            <a:ext cx="1584088" cy="430887"/>
          </a:xfrm>
          <a:prstGeom prst="rect">
            <a:avLst/>
          </a:prstGeom>
          <a:noFill/>
          <a:ln>
            <a:noFill/>
          </a:ln>
          <a:effectLst/>
          <a:extLst/>
        </p:spPr>
        <p:txBody>
          <a:bodyPr wrap="none">
            <a:spAutoFit/>
          </a:bodyPr>
          <a:lstStyle>
            <a:lvl1pPr eaLnBrk="0" hangingPunct="0">
              <a:defRPr>
                <a:solidFill>
                  <a:schemeClr val="tx1"/>
                </a:solidFill>
                <a:latin typeface="Presidencia Fina CC" pitchFamily="50" charset="0"/>
              </a:defRPr>
            </a:lvl1pPr>
            <a:lvl2pPr marL="742950" indent="-285750" eaLnBrk="0" hangingPunct="0">
              <a:defRPr>
                <a:solidFill>
                  <a:schemeClr val="tx1"/>
                </a:solidFill>
                <a:latin typeface="Presidencia Fina CC" pitchFamily="50" charset="0"/>
              </a:defRPr>
            </a:lvl2pPr>
            <a:lvl3pPr marL="1143000" indent="-228600" eaLnBrk="0" hangingPunct="0">
              <a:defRPr>
                <a:solidFill>
                  <a:schemeClr val="tx1"/>
                </a:solidFill>
                <a:latin typeface="Presidencia Fina CC" pitchFamily="50" charset="0"/>
              </a:defRPr>
            </a:lvl3pPr>
            <a:lvl4pPr marL="1600200" indent="-228600" eaLnBrk="0" hangingPunct="0">
              <a:defRPr>
                <a:solidFill>
                  <a:schemeClr val="tx1"/>
                </a:solidFill>
                <a:latin typeface="Presidencia Fina CC" pitchFamily="50" charset="0"/>
              </a:defRPr>
            </a:lvl4pPr>
            <a:lvl5pPr marL="2057400" indent="-228600" eaLnBrk="0" hangingPunct="0">
              <a:defRPr>
                <a:solidFill>
                  <a:schemeClr val="tx1"/>
                </a:solidFill>
                <a:latin typeface="Presidencia Fina CC" pitchFamily="50" charset="0"/>
              </a:defRPr>
            </a:lvl5pPr>
            <a:lvl6pPr marL="2514600" indent="-228600" eaLnBrk="0" fontAlgn="base" hangingPunct="0">
              <a:spcBef>
                <a:spcPct val="0"/>
              </a:spcBef>
              <a:spcAft>
                <a:spcPct val="0"/>
              </a:spcAft>
              <a:defRPr>
                <a:solidFill>
                  <a:schemeClr val="tx1"/>
                </a:solidFill>
                <a:latin typeface="Presidencia Fina CC" pitchFamily="50" charset="0"/>
              </a:defRPr>
            </a:lvl6pPr>
            <a:lvl7pPr marL="2971800" indent="-228600" eaLnBrk="0" fontAlgn="base" hangingPunct="0">
              <a:spcBef>
                <a:spcPct val="0"/>
              </a:spcBef>
              <a:spcAft>
                <a:spcPct val="0"/>
              </a:spcAft>
              <a:defRPr>
                <a:solidFill>
                  <a:schemeClr val="tx1"/>
                </a:solidFill>
                <a:latin typeface="Presidencia Fina CC" pitchFamily="50" charset="0"/>
              </a:defRPr>
            </a:lvl7pPr>
            <a:lvl8pPr marL="3429000" indent="-228600" eaLnBrk="0" fontAlgn="base" hangingPunct="0">
              <a:spcBef>
                <a:spcPct val="0"/>
              </a:spcBef>
              <a:spcAft>
                <a:spcPct val="0"/>
              </a:spcAft>
              <a:defRPr>
                <a:solidFill>
                  <a:schemeClr val="tx1"/>
                </a:solidFill>
                <a:latin typeface="Presidencia Fina CC" pitchFamily="50" charset="0"/>
              </a:defRPr>
            </a:lvl8pPr>
            <a:lvl9pPr marL="3886200" indent="-228600" eaLnBrk="0" fontAlgn="base" hangingPunct="0">
              <a:spcBef>
                <a:spcPct val="0"/>
              </a:spcBef>
              <a:spcAft>
                <a:spcPct val="0"/>
              </a:spcAft>
              <a:defRPr>
                <a:solidFill>
                  <a:schemeClr val="tx1"/>
                </a:solidFill>
                <a:latin typeface="Presidencia Fina CC" pitchFamily="50" charset="0"/>
              </a:defRPr>
            </a:lvl9pPr>
          </a:lstStyle>
          <a:p>
            <a:pPr algn="r" eaLnBrk="1" hangingPunct="1">
              <a:defRPr/>
            </a:pPr>
            <a:r>
              <a:rPr lang="es-MX" sz="1100" b="1" dirty="0" smtClean="0">
                <a:latin typeface="Lucida Sans" panose="020B0602040502020204" pitchFamily="34" charset="0"/>
                <a:cs typeface="Lucida Sans" panose="020B0602040502020204" pitchFamily="34" charset="0"/>
              </a:rPr>
              <a:t>% </a:t>
            </a:r>
            <a:r>
              <a:rPr lang="es-MX" sz="1100" b="1" dirty="0" err="1" smtClean="0">
                <a:latin typeface="Lucida Sans" panose="020B0602040502020204" pitchFamily="34" charset="0"/>
                <a:cs typeface="Lucida Sans" panose="020B0602040502020204" pitchFamily="34" charset="0"/>
              </a:rPr>
              <a:t>Ocup</a:t>
            </a:r>
            <a:r>
              <a:rPr lang="es-MX" sz="1100" b="1" dirty="0" smtClean="0">
                <a:latin typeface="Lucida Sans" panose="020B0602040502020204" pitchFamily="34" charset="0"/>
                <a:cs typeface="Lucida Sans" panose="020B0602040502020204" pitchFamily="34" charset="0"/>
              </a:rPr>
              <a:t>. en </a:t>
            </a:r>
            <a:r>
              <a:rPr lang="es-MX" sz="1100" b="1" dirty="0" err="1" smtClean="0">
                <a:latin typeface="Lucida Sans" panose="020B0602040502020204" pitchFamily="34" charset="0"/>
                <a:cs typeface="Lucida Sans" panose="020B0602040502020204" pitchFamily="34" charset="0"/>
              </a:rPr>
              <a:t>viv</a:t>
            </a:r>
            <a:r>
              <a:rPr lang="es-MX" sz="1100" b="1" dirty="0" smtClean="0">
                <a:latin typeface="Lucida Sans" panose="020B0602040502020204" pitchFamily="34" charset="0"/>
                <a:cs typeface="Lucida Sans" panose="020B0602040502020204" pitchFamily="34" charset="0"/>
              </a:rPr>
              <a:t>. sin </a:t>
            </a:r>
          </a:p>
          <a:p>
            <a:pPr algn="r" eaLnBrk="1" hangingPunct="1">
              <a:defRPr/>
            </a:pPr>
            <a:r>
              <a:rPr lang="es-MX" sz="1100" b="1" dirty="0" smtClean="0">
                <a:latin typeface="Lucida Sans" panose="020B0602040502020204" pitchFamily="34" charset="0"/>
                <a:cs typeface="Lucida Sans" panose="020B0602040502020204" pitchFamily="34" charset="0"/>
              </a:rPr>
              <a:t>agua entubada</a:t>
            </a:r>
          </a:p>
        </p:txBody>
      </p:sp>
      <p:sp>
        <p:nvSpPr>
          <p:cNvPr id="7177" name="Text Box 9"/>
          <p:cNvSpPr txBox="1">
            <a:spLocks noChangeArrowheads="1"/>
          </p:cNvSpPr>
          <p:nvPr/>
        </p:nvSpPr>
        <p:spPr bwMode="auto">
          <a:xfrm>
            <a:off x="432112" y="3862209"/>
            <a:ext cx="1763624" cy="430887"/>
          </a:xfrm>
          <a:prstGeom prst="rect">
            <a:avLst/>
          </a:prstGeom>
          <a:noFill/>
          <a:ln>
            <a:noFill/>
          </a:ln>
          <a:effectLst/>
          <a:extLst/>
        </p:spPr>
        <p:txBody>
          <a:bodyPr wrap="none">
            <a:spAutoFit/>
          </a:bodyPr>
          <a:lstStyle>
            <a:lvl1pPr eaLnBrk="0" hangingPunct="0">
              <a:defRPr>
                <a:solidFill>
                  <a:schemeClr val="tx1"/>
                </a:solidFill>
                <a:latin typeface="Presidencia Fina CC" pitchFamily="50" charset="0"/>
              </a:defRPr>
            </a:lvl1pPr>
            <a:lvl2pPr marL="742950" indent="-285750" eaLnBrk="0" hangingPunct="0">
              <a:defRPr>
                <a:solidFill>
                  <a:schemeClr val="tx1"/>
                </a:solidFill>
                <a:latin typeface="Presidencia Fina CC" pitchFamily="50" charset="0"/>
              </a:defRPr>
            </a:lvl2pPr>
            <a:lvl3pPr marL="1143000" indent="-228600" eaLnBrk="0" hangingPunct="0">
              <a:defRPr>
                <a:solidFill>
                  <a:schemeClr val="tx1"/>
                </a:solidFill>
                <a:latin typeface="Presidencia Fina CC" pitchFamily="50" charset="0"/>
              </a:defRPr>
            </a:lvl3pPr>
            <a:lvl4pPr marL="1600200" indent="-228600" eaLnBrk="0" hangingPunct="0">
              <a:defRPr>
                <a:solidFill>
                  <a:schemeClr val="tx1"/>
                </a:solidFill>
                <a:latin typeface="Presidencia Fina CC" pitchFamily="50" charset="0"/>
              </a:defRPr>
            </a:lvl4pPr>
            <a:lvl5pPr marL="2057400" indent="-228600" eaLnBrk="0" hangingPunct="0">
              <a:defRPr>
                <a:solidFill>
                  <a:schemeClr val="tx1"/>
                </a:solidFill>
                <a:latin typeface="Presidencia Fina CC" pitchFamily="50" charset="0"/>
              </a:defRPr>
            </a:lvl5pPr>
            <a:lvl6pPr marL="2514600" indent="-228600" eaLnBrk="0" fontAlgn="base" hangingPunct="0">
              <a:spcBef>
                <a:spcPct val="0"/>
              </a:spcBef>
              <a:spcAft>
                <a:spcPct val="0"/>
              </a:spcAft>
              <a:defRPr>
                <a:solidFill>
                  <a:schemeClr val="tx1"/>
                </a:solidFill>
                <a:latin typeface="Presidencia Fina CC" pitchFamily="50" charset="0"/>
              </a:defRPr>
            </a:lvl6pPr>
            <a:lvl7pPr marL="2971800" indent="-228600" eaLnBrk="0" fontAlgn="base" hangingPunct="0">
              <a:spcBef>
                <a:spcPct val="0"/>
              </a:spcBef>
              <a:spcAft>
                <a:spcPct val="0"/>
              </a:spcAft>
              <a:defRPr>
                <a:solidFill>
                  <a:schemeClr val="tx1"/>
                </a:solidFill>
                <a:latin typeface="Presidencia Fina CC" pitchFamily="50" charset="0"/>
              </a:defRPr>
            </a:lvl7pPr>
            <a:lvl8pPr marL="3429000" indent="-228600" eaLnBrk="0" fontAlgn="base" hangingPunct="0">
              <a:spcBef>
                <a:spcPct val="0"/>
              </a:spcBef>
              <a:spcAft>
                <a:spcPct val="0"/>
              </a:spcAft>
              <a:defRPr>
                <a:solidFill>
                  <a:schemeClr val="tx1"/>
                </a:solidFill>
                <a:latin typeface="Presidencia Fina CC" pitchFamily="50" charset="0"/>
              </a:defRPr>
            </a:lvl8pPr>
            <a:lvl9pPr marL="3886200" indent="-228600" eaLnBrk="0" fontAlgn="base" hangingPunct="0">
              <a:spcBef>
                <a:spcPct val="0"/>
              </a:spcBef>
              <a:spcAft>
                <a:spcPct val="0"/>
              </a:spcAft>
              <a:defRPr>
                <a:solidFill>
                  <a:schemeClr val="tx1"/>
                </a:solidFill>
                <a:latin typeface="Presidencia Fina CC" pitchFamily="50" charset="0"/>
              </a:defRPr>
            </a:lvl9pPr>
          </a:lstStyle>
          <a:p>
            <a:pPr algn="r" eaLnBrk="1" hangingPunct="1">
              <a:defRPr/>
            </a:pPr>
            <a:r>
              <a:rPr lang="es-MX" sz="1100" b="1" dirty="0" smtClean="0">
                <a:latin typeface="Lucida Sans" panose="020B0602040502020204" pitchFamily="34" charset="0"/>
                <a:cs typeface="Lucida Sans" panose="020B0602040502020204" pitchFamily="34" charset="0"/>
              </a:rPr>
              <a:t>% </a:t>
            </a:r>
            <a:r>
              <a:rPr lang="es-MX" sz="1100" b="1" dirty="0" err="1" smtClean="0">
                <a:latin typeface="Lucida Sans" panose="020B0602040502020204" pitchFamily="34" charset="0"/>
                <a:cs typeface="Lucida Sans" panose="020B0602040502020204" pitchFamily="34" charset="0"/>
              </a:rPr>
              <a:t>Viv</a:t>
            </a:r>
            <a:r>
              <a:rPr lang="es-MX" sz="1100" b="1" dirty="0" smtClean="0">
                <a:latin typeface="Lucida Sans" panose="020B0602040502020204" pitchFamily="34" charset="0"/>
                <a:cs typeface="Lucida Sans" panose="020B0602040502020204" pitchFamily="34" charset="0"/>
              </a:rPr>
              <a:t>. con algún nivel</a:t>
            </a:r>
          </a:p>
          <a:p>
            <a:pPr algn="r" eaLnBrk="1" hangingPunct="1">
              <a:defRPr/>
            </a:pPr>
            <a:r>
              <a:rPr lang="es-MX" sz="1100" b="1" dirty="0" smtClean="0">
                <a:latin typeface="Lucida Sans" panose="020B0602040502020204" pitchFamily="34" charset="0"/>
                <a:cs typeface="Lucida Sans" panose="020B0602040502020204" pitchFamily="34" charset="0"/>
              </a:rPr>
              <a:t>de hacinamiento</a:t>
            </a:r>
          </a:p>
        </p:txBody>
      </p:sp>
      <p:sp>
        <p:nvSpPr>
          <p:cNvPr id="7178" name="Text Box 10"/>
          <p:cNvSpPr txBox="1">
            <a:spLocks noChangeArrowheads="1"/>
          </p:cNvSpPr>
          <p:nvPr/>
        </p:nvSpPr>
        <p:spPr bwMode="auto">
          <a:xfrm>
            <a:off x="573176" y="4294257"/>
            <a:ext cx="1622560" cy="430887"/>
          </a:xfrm>
          <a:prstGeom prst="rect">
            <a:avLst/>
          </a:prstGeom>
          <a:noFill/>
          <a:ln>
            <a:noFill/>
          </a:ln>
          <a:effectLst/>
          <a:extLst/>
        </p:spPr>
        <p:txBody>
          <a:bodyPr wrap="none">
            <a:spAutoFit/>
          </a:bodyPr>
          <a:lstStyle>
            <a:lvl1pPr eaLnBrk="0" hangingPunct="0">
              <a:defRPr>
                <a:solidFill>
                  <a:schemeClr val="tx1"/>
                </a:solidFill>
                <a:latin typeface="Presidencia Fina CC" pitchFamily="50" charset="0"/>
              </a:defRPr>
            </a:lvl1pPr>
            <a:lvl2pPr marL="742950" indent="-285750" eaLnBrk="0" hangingPunct="0">
              <a:defRPr>
                <a:solidFill>
                  <a:schemeClr val="tx1"/>
                </a:solidFill>
                <a:latin typeface="Presidencia Fina CC" pitchFamily="50" charset="0"/>
              </a:defRPr>
            </a:lvl2pPr>
            <a:lvl3pPr marL="1143000" indent="-228600" eaLnBrk="0" hangingPunct="0">
              <a:defRPr>
                <a:solidFill>
                  <a:schemeClr val="tx1"/>
                </a:solidFill>
                <a:latin typeface="Presidencia Fina CC" pitchFamily="50" charset="0"/>
              </a:defRPr>
            </a:lvl3pPr>
            <a:lvl4pPr marL="1600200" indent="-228600" eaLnBrk="0" hangingPunct="0">
              <a:defRPr>
                <a:solidFill>
                  <a:schemeClr val="tx1"/>
                </a:solidFill>
                <a:latin typeface="Presidencia Fina CC" pitchFamily="50" charset="0"/>
              </a:defRPr>
            </a:lvl4pPr>
            <a:lvl5pPr marL="2057400" indent="-228600" eaLnBrk="0" hangingPunct="0">
              <a:defRPr>
                <a:solidFill>
                  <a:schemeClr val="tx1"/>
                </a:solidFill>
                <a:latin typeface="Presidencia Fina CC" pitchFamily="50" charset="0"/>
              </a:defRPr>
            </a:lvl5pPr>
            <a:lvl6pPr marL="2514600" indent="-228600" eaLnBrk="0" fontAlgn="base" hangingPunct="0">
              <a:spcBef>
                <a:spcPct val="0"/>
              </a:spcBef>
              <a:spcAft>
                <a:spcPct val="0"/>
              </a:spcAft>
              <a:defRPr>
                <a:solidFill>
                  <a:schemeClr val="tx1"/>
                </a:solidFill>
                <a:latin typeface="Presidencia Fina CC" pitchFamily="50" charset="0"/>
              </a:defRPr>
            </a:lvl6pPr>
            <a:lvl7pPr marL="2971800" indent="-228600" eaLnBrk="0" fontAlgn="base" hangingPunct="0">
              <a:spcBef>
                <a:spcPct val="0"/>
              </a:spcBef>
              <a:spcAft>
                <a:spcPct val="0"/>
              </a:spcAft>
              <a:defRPr>
                <a:solidFill>
                  <a:schemeClr val="tx1"/>
                </a:solidFill>
                <a:latin typeface="Presidencia Fina CC" pitchFamily="50" charset="0"/>
              </a:defRPr>
            </a:lvl7pPr>
            <a:lvl8pPr marL="3429000" indent="-228600" eaLnBrk="0" fontAlgn="base" hangingPunct="0">
              <a:spcBef>
                <a:spcPct val="0"/>
              </a:spcBef>
              <a:spcAft>
                <a:spcPct val="0"/>
              </a:spcAft>
              <a:defRPr>
                <a:solidFill>
                  <a:schemeClr val="tx1"/>
                </a:solidFill>
                <a:latin typeface="Presidencia Fina CC" pitchFamily="50" charset="0"/>
              </a:defRPr>
            </a:lvl8pPr>
            <a:lvl9pPr marL="3886200" indent="-228600" eaLnBrk="0" fontAlgn="base" hangingPunct="0">
              <a:spcBef>
                <a:spcPct val="0"/>
              </a:spcBef>
              <a:spcAft>
                <a:spcPct val="0"/>
              </a:spcAft>
              <a:defRPr>
                <a:solidFill>
                  <a:schemeClr val="tx1"/>
                </a:solidFill>
                <a:latin typeface="Presidencia Fina CC" pitchFamily="50" charset="0"/>
              </a:defRPr>
            </a:lvl9pPr>
          </a:lstStyle>
          <a:p>
            <a:pPr algn="r" eaLnBrk="1" hangingPunct="1">
              <a:defRPr/>
            </a:pPr>
            <a:r>
              <a:rPr lang="es-MX" sz="1100" b="1" dirty="0" smtClean="0">
                <a:latin typeface="Lucida Sans" panose="020B0602040502020204" pitchFamily="34" charset="0"/>
                <a:cs typeface="Lucida Sans" panose="020B0602040502020204" pitchFamily="34" charset="0"/>
              </a:rPr>
              <a:t>% </a:t>
            </a:r>
            <a:r>
              <a:rPr lang="es-MX" sz="1100" b="1" dirty="0" err="1" smtClean="0">
                <a:latin typeface="Lucida Sans" panose="020B0602040502020204" pitchFamily="34" charset="0"/>
                <a:cs typeface="Lucida Sans" panose="020B0602040502020204" pitchFamily="34" charset="0"/>
              </a:rPr>
              <a:t>Ocup</a:t>
            </a:r>
            <a:r>
              <a:rPr lang="es-MX" sz="1100" b="1" dirty="0" smtClean="0">
                <a:latin typeface="Lucida Sans" panose="020B0602040502020204" pitchFamily="34" charset="0"/>
                <a:cs typeface="Lucida Sans" panose="020B0602040502020204" pitchFamily="34" charset="0"/>
              </a:rPr>
              <a:t>. en </a:t>
            </a:r>
            <a:r>
              <a:rPr lang="es-MX" sz="1100" b="1" dirty="0" err="1" smtClean="0">
                <a:latin typeface="Lucida Sans" panose="020B0602040502020204" pitchFamily="34" charset="0"/>
                <a:cs typeface="Lucida Sans" panose="020B0602040502020204" pitchFamily="34" charset="0"/>
              </a:rPr>
              <a:t>viv</a:t>
            </a:r>
            <a:r>
              <a:rPr lang="es-MX" sz="1100" b="1" dirty="0" smtClean="0">
                <a:latin typeface="Lucida Sans" panose="020B0602040502020204" pitchFamily="34" charset="0"/>
                <a:cs typeface="Lucida Sans" panose="020B0602040502020204" pitchFamily="34" charset="0"/>
              </a:rPr>
              <a:t>. con </a:t>
            </a:r>
          </a:p>
          <a:p>
            <a:pPr algn="r" eaLnBrk="1" hangingPunct="1">
              <a:defRPr/>
            </a:pPr>
            <a:r>
              <a:rPr lang="es-MX" sz="1100" b="1" dirty="0" smtClean="0">
                <a:latin typeface="Lucida Sans" panose="020B0602040502020204" pitchFamily="34" charset="0"/>
                <a:cs typeface="Lucida Sans" panose="020B0602040502020204" pitchFamily="34" charset="0"/>
              </a:rPr>
              <a:t>piso de tierra</a:t>
            </a:r>
          </a:p>
        </p:txBody>
      </p:sp>
      <p:sp>
        <p:nvSpPr>
          <p:cNvPr id="7179" name="Text Box 11"/>
          <p:cNvSpPr txBox="1">
            <a:spLocks noChangeArrowheads="1"/>
          </p:cNvSpPr>
          <p:nvPr/>
        </p:nvSpPr>
        <p:spPr bwMode="auto">
          <a:xfrm>
            <a:off x="409670" y="4726305"/>
            <a:ext cx="1786066" cy="430887"/>
          </a:xfrm>
          <a:prstGeom prst="rect">
            <a:avLst/>
          </a:prstGeom>
          <a:noFill/>
          <a:ln>
            <a:noFill/>
          </a:ln>
          <a:effectLst/>
          <a:extLst/>
        </p:spPr>
        <p:txBody>
          <a:bodyPr wrap="none">
            <a:spAutoFit/>
          </a:bodyPr>
          <a:lstStyle>
            <a:lvl1pPr eaLnBrk="0" hangingPunct="0">
              <a:defRPr>
                <a:solidFill>
                  <a:schemeClr val="tx1"/>
                </a:solidFill>
                <a:latin typeface="Presidencia Fina CC" pitchFamily="50" charset="0"/>
              </a:defRPr>
            </a:lvl1pPr>
            <a:lvl2pPr marL="742950" indent="-285750" eaLnBrk="0" hangingPunct="0">
              <a:defRPr>
                <a:solidFill>
                  <a:schemeClr val="tx1"/>
                </a:solidFill>
                <a:latin typeface="Presidencia Fina CC" pitchFamily="50" charset="0"/>
              </a:defRPr>
            </a:lvl2pPr>
            <a:lvl3pPr marL="1143000" indent="-228600" eaLnBrk="0" hangingPunct="0">
              <a:defRPr>
                <a:solidFill>
                  <a:schemeClr val="tx1"/>
                </a:solidFill>
                <a:latin typeface="Presidencia Fina CC" pitchFamily="50" charset="0"/>
              </a:defRPr>
            </a:lvl3pPr>
            <a:lvl4pPr marL="1600200" indent="-228600" eaLnBrk="0" hangingPunct="0">
              <a:defRPr>
                <a:solidFill>
                  <a:schemeClr val="tx1"/>
                </a:solidFill>
                <a:latin typeface="Presidencia Fina CC" pitchFamily="50" charset="0"/>
              </a:defRPr>
            </a:lvl4pPr>
            <a:lvl5pPr marL="2057400" indent="-228600" eaLnBrk="0" hangingPunct="0">
              <a:defRPr>
                <a:solidFill>
                  <a:schemeClr val="tx1"/>
                </a:solidFill>
                <a:latin typeface="Presidencia Fina CC" pitchFamily="50" charset="0"/>
              </a:defRPr>
            </a:lvl5pPr>
            <a:lvl6pPr marL="2514600" indent="-228600" eaLnBrk="0" fontAlgn="base" hangingPunct="0">
              <a:spcBef>
                <a:spcPct val="0"/>
              </a:spcBef>
              <a:spcAft>
                <a:spcPct val="0"/>
              </a:spcAft>
              <a:defRPr>
                <a:solidFill>
                  <a:schemeClr val="tx1"/>
                </a:solidFill>
                <a:latin typeface="Presidencia Fina CC" pitchFamily="50" charset="0"/>
              </a:defRPr>
            </a:lvl6pPr>
            <a:lvl7pPr marL="2971800" indent="-228600" eaLnBrk="0" fontAlgn="base" hangingPunct="0">
              <a:spcBef>
                <a:spcPct val="0"/>
              </a:spcBef>
              <a:spcAft>
                <a:spcPct val="0"/>
              </a:spcAft>
              <a:defRPr>
                <a:solidFill>
                  <a:schemeClr val="tx1"/>
                </a:solidFill>
                <a:latin typeface="Presidencia Fina CC" pitchFamily="50" charset="0"/>
              </a:defRPr>
            </a:lvl7pPr>
            <a:lvl8pPr marL="3429000" indent="-228600" eaLnBrk="0" fontAlgn="base" hangingPunct="0">
              <a:spcBef>
                <a:spcPct val="0"/>
              </a:spcBef>
              <a:spcAft>
                <a:spcPct val="0"/>
              </a:spcAft>
              <a:defRPr>
                <a:solidFill>
                  <a:schemeClr val="tx1"/>
                </a:solidFill>
                <a:latin typeface="Presidencia Fina CC" pitchFamily="50" charset="0"/>
              </a:defRPr>
            </a:lvl8pPr>
            <a:lvl9pPr marL="3886200" indent="-228600" eaLnBrk="0" fontAlgn="base" hangingPunct="0">
              <a:spcBef>
                <a:spcPct val="0"/>
              </a:spcBef>
              <a:spcAft>
                <a:spcPct val="0"/>
              </a:spcAft>
              <a:defRPr>
                <a:solidFill>
                  <a:schemeClr val="tx1"/>
                </a:solidFill>
                <a:latin typeface="Presidencia Fina CC" pitchFamily="50" charset="0"/>
              </a:defRPr>
            </a:lvl9pPr>
          </a:lstStyle>
          <a:p>
            <a:pPr algn="r" eaLnBrk="1" hangingPunct="1">
              <a:defRPr/>
            </a:pPr>
            <a:r>
              <a:rPr lang="es-MX" sz="1100" b="1" dirty="0" smtClean="0">
                <a:latin typeface="Lucida Sans" panose="020B0602040502020204" pitchFamily="34" charset="0"/>
                <a:cs typeface="Lucida Sans" panose="020B0602040502020204" pitchFamily="34" charset="0"/>
              </a:rPr>
              <a:t>% </a:t>
            </a:r>
            <a:r>
              <a:rPr lang="es-MX" sz="1100" b="1" dirty="0" err="1" smtClean="0">
                <a:latin typeface="Lucida Sans" panose="020B0602040502020204" pitchFamily="34" charset="0"/>
                <a:cs typeface="Lucida Sans" panose="020B0602040502020204" pitchFamily="34" charset="0"/>
              </a:rPr>
              <a:t>Pob</a:t>
            </a:r>
            <a:r>
              <a:rPr lang="es-MX" sz="1100" b="1" dirty="0" smtClean="0">
                <a:latin typeface="Lucida Sans" panose="020B0602040502020204" pitchFamily="34" charset="0"/>
                <a:cs typeface="Lucida Sans" panose="020B0602040502020204" pitchFamily="34" charset="0"/>
              </a:rPr>
              <a:t>. en </a:t>
            </a:r>
            <a:r>
              <a:rPr lang="es-MX" sz="1100" b="1" dirty="0" err="1" smtClean="0">
                <a:latin typeface="Lucida Sans" panose="020B0602040502020204" pitchFamily="34" charset="0"/>
                <a:cs typeface="Lucida Sans" panose="020B0602040502020204" pitchFamily="34" charset="0"/>
              </a:rPr>
              <a:t>locs</a:t>
            </a:r>
            <a:r>
              <a:rPr lang="es-MX" sz="1100" b="1" dirty="0" smtClean="0">
                <a:latin typeface="Lucida Sans" panose="020B0602040502020204" pitchFamily="34" charset="0"/>
                <a:cs typeface="Lucida Sans" panose="020B0602040502020204" pitchFamily="34" charset="0"/>
              </a:rPr>
              <a:t>. con</a:t>
            </a:r>
          </a:p>
          <a:p>
            <a:pPr algn="r" eaLnBrk="1" hangingPunct="1">
              <a:defRPr/>
            </a:pPr>
            <a:r>
              <a:rPr lang="es-MX" sz="1100" b="1" dirty="0" smtClean="0">
                <a:latin typeface="Lucida Sans" panose="020B0602040502020204" pitchFamily="34" charset="0"/>
                <a:cs typeface="Lucida Sans" panose="020B0602040502020204" pitchFamily="34" charset="0"/>
              </a:rPr>
              <a:t>menos de 5 000 habs.</a:t>
            </a:r>
          </a:p>
        </p:txBody>
      </p:sp>
      <p:sp>
        <p:nvSpPr>
          <p:cNvPr id="7180" name="Text Box 13"/>
          <p:cNvSpPr txBox="1">
            <a:spLocks noChangeArrowheads="1"/>
          </p:cNvSpPr>
          <p:nvPr/>
        </p:nvSpPr>
        <p:spPr bwMode="auto">
          <a:xfrm>
            <a:off x="319901" y="5157192"/>
            <a:ext cx="1875835" cy="430887"/>
          </a:xfrm>
          <a:prstGeom prst="rect">
            <a:avLst/>
          </a:prstGeom>
          <a:noFill/>
          <a:ln>
            <a:noFill/>
          </a:ln>
          <a:effectLst/>
          <a:extLst/>
        </p:spPr>
        <p:txBody>
          <a:bodyPr wrap="none">
            <a:spAutoFit/>
          </a:bodyPr>
          <a:lstStyle>
            <a:lvl1pPr eaLnBrk="0" hangingPunct="0">
              <a:defRPr>
                <a:solidFill>
                  <a:schemeClr val="tx1"/>
                </a:solidFill>
                <a:latin typeface="Presidencia Fina CC" pitchFamily="50" charset="0"/>
              </a:defRPr>
            </a:lvl1pPr>
            <a:lvl2pPr marL="742950" indent="-285750" eaLnBrk="0" hangingPunct="0">
              <a:defRPr>
                <a:solidFill>
                  <a:schemeClr val="tx1"/>
                </a:solidFill>
                <a:latin typeface="Presidencia Fina CC" pitchFamily="50" charset="0"/>
              </a:defRPr>
            </a:lvl2pPr>
            <a:lvl3pPr marL="1143000" indent="-228600" eaLnBrk="0" hangingPunct="0">
              <a:defRPr>
                <a:solidFill>
                  <a:schemeClr val="tx1"/>
                </a:solidFill>
                <a:latin typeface="Presidencia Fina CC" pitchFamily="50" charset="0"/>
              </a:defRPr>
            </a:lvl3pPr>
            <a:lvl4pPr marL="1600200" indent="-228600" eaLnBrk="0" hangingPunct="0">
              <a:defRPr>
                <a:solidFill>
                  <a:schemeClr val="tx1"/>
                </a:solidFill>
                <a:latin typeface="Presidencia Fina CC" pitchFamily="50" charset="0"/>
              </a:defRPr>
            </a:lvl4pPr>
            <a:lvl5pPr marL="2057400" indent="-228600" eaLnBrk="0" hangingPunct="0">
              <a:defRPr>
                <a:solidFill>
                  <a:schemeClr val="tx1"/>
                </a:solidFill>
                <a:latin typeface="Presidencia Fina CC" pitchFamily="50" charset="0"/>
              </a:defRPr>
            </a:lvl5pPr>
            <a:lvl6pPr marL="2514600" indent="-228600" eaLnBrk="0" fontAlgn="base" hangingPunct="0">
              <a:spcBef>
                <a:spcPct val="0"/>
              </a:spcBef>
              <a:spcAft>
                <a:spcPct val="0"/>
              </a:spcAft>
              <a:defRPr>
                <a:solidFill>
                  <a:schemeClr val="tx1"/>
                </a:solidFill>
                <a:latin typeface="Presidencia Fina CC" pitchFamily="50" charset="0"/>
              </a:defRPr>
            </a:lvl6pPr>
            <a:lvl7pPr marL="2971800" indent="-228600" eaLnBrk="0" fontAlgn="base" hangingPunct="0">
              <a:spcBef>
                <a:spcPct val="0"/>
              </a:spcBef>
              <a:spcAft>
                <a:spcPct val="0"/>
              </a:spcAft>
              <a:defRPr>
                <a:solidFill>
                  <a:schemeClr val="tx1"/>
                </a:solidFill>
                <a:latin typeface="Presidencia Fina CC" pitchFamily="50" charset="0"/>
              </a:defRPr>
            </a:lvl7pPr>
            <a:lvl8pPr marL="3429000" indent="-228600" eaLnBrk="0" fontAlgn="base" hangingPunct="0">
              <a:spcBef>
                <a:spcPct val="0"/>
              </a:spcBef>
              <a:spcAft>
                <a:spcPct val="0"/>
              </a:spcAft>
              <a:defRPr>
                <a:solidFill>
                  <a:schemeClr val="tx1"/>
                </a:solidFill>
                <a:latin typeface="Presidencia Fina CC" pitchFamily="50" charset="0"/>
              </a:defRPr>
            </a:lvl8pPr>
            <a:lvl9pPr marL="3886200" indent="-228600" eaLnBrk="0" fontAlgn="base" hangingPunct="0">
              <a:spcBef>
                <a:spcPct val="0"/>
              </a:spcBef>
              <a:spcAft>
                <a:spcPct val="0"/>
              </a:spcAft>
              <a:defRPr>
                <a:solidFill>
                  <a:schemeClr val="tx1"/>
                </a:solidFill>
                <a:latin typeface="Presidencia Fina CC" pitchFamily="50" charset="0"/>
              </a:defRPr>
            </a:lvl9pPr>
          </a:lstStyle>
          <a:p>
            <a:pPr algn="r" eaLnBrk="1" hangingPunct="1">
              <a:defRPr/>
            </a:pPr>
            <a:r>
              <a:rPr lang="es-MX" sz="1100" b="1" dirty="0" smtClean="0">
                <a:latin typeface="Lucida Sans" panose="020B0602040502020204" pitchFamily="34" charset="0"/>
                <a:cs typeface="Lucida Sans" panose="020B0602040502020204" pitchFamily="34" charset="0"/>
              </a:rPr>
              <a:t>% </a:t>
            </a:r>
            <a:r>
              <a:rPr lang="es-MX" sz="1100" b="1" dirty="0" err="1" smtClean="0">
                <a:latin typeface="Lucida Sans" panose="020B0602040502020204" pitchFamily="34" charset="0"/>
                <a:cs typeface="Lucida Sans" panose="020B0602040502020204" pitchFamily="34" charset="0"/>
              </a:rPr>
              <a:t>Pob</a:t>
            </a:r>
            <a:r>
              <a:rPr lang="es-MX" sz="1100" b="1" dirty="0" smtClean="0">
                <a:latin typeface="Lucida Sans" panose="020B0602040502020204" pitchFamily="34" charset="0"/>
                <a:cs typeface="Lucida Sans" panose="020B0602040502020204" pitchFamily="34" charset="0"/>
              </a:rPr>
              <a:t>. </a:t>
            </a:r>
            <a:r>
              <a:rPr lang="es-MX" sz="1100" b="1" dirty="0" err="1" smtClean="0">
                <a:latin typeface="Lucida Sans" panose="020B0602040502020204" pitchFamily="34" charset="0"/>
                <a:cs typeface="Lucida Sans" panose="020B0602040502020204" pitchFamily="34" charset="0"/>
              </a:rPr>
              <a:t>ocup</a:t>
            </a:r>
            <a:r>
              <a:rPr lang="es-MX" sz="1100" b="1" dirty="0" smtClean="0">
                <a:latin typeface="Lucida Sans" panose="020B0602040502020204" pitchFamily="34" charset="0"/>
                <a:cs typeface="Lucida Sans" panose="020B0602040502020204" pitchFamily="34" charset="0"/>
              </a:rPr>
              <a:t>. con </a:t>
            </a:r>
          </a:p>
          <a:p>
            <a:pPr algn="r" eaLnBrk="1" hangingPunct="1">
              <a:defRPr/>
            </a:pPr>
            <a:r>
              <a:rPr lang="es-MX" sz="1100" b="1" dirty="0" smtClean="0">
                <a:latin typeface="Lucida Sans" panose="020B0602040502020204" pitchFamily="34" charset="0"/>
                <a:cs typeface="Lucida Sans" panose="020B0602040502020204" pitchFamily="34" charset="0"/>
              </a:rPr>
              <a:t>Ingresos de hasta 2 SM</a:t>
            </a:r>
          </a:p>
        </p:txBody>
      </p:sp>
      <p:sp>
        <p:nvSpPr>
          <p:cNvPr id="7181" name="Text Box 7"/>
          <p:cNvSpPr txBox="1">
            <a:spLocks noChangeArrowheads="1"/>
          </p:cNvSpPr>
          <p:nvPr/>
        </p:nvSpPr>
        <p:spPr bwMode="auto">
          <a:xfrm>
            <a:off x="35496" y="6093296"/>
            <a:ext cx="4176464" cy="246221"/>
          </a:xfrm>
          <a:prstGeom prst="rect">
            <a:avLst/>
          </a:prstGeom>
          <a:noFill/>
          <a:ln>
            <a:noFill/>
          </a:ln>
          <a:effectLst/>
          <a:extLst/>
        </p:spPr>
        <p:txBody>
          <a:bodyPr wrap="square">
            <a:spAutoFit/>
          </a:bodyPr>
          <a:lstStyle>
            <a:lvl1pPr eaLnBrk="0" hangingPunct="0">
              <a:defRPr>
                <a:solidFill>
                  <a:schemeClr val="tx1"/>
                </a:solidFill>
                <a:latin typeface="Presidencia Fina CC" pitchFamily="50" charset="0"/>
              </a:defRPr>
            </a:lvl1pPr>
            <a:lvl2pPr marL="742950" indent="-285750" eaLnBrk="0" hangingPunct="0">
              <a:defRPr>
                <a:solidFill>
                  <a:schemeClr val="tx1"/>
                </a:solidFill>
                <a:latin typeface="Presidencia Fina CC" pitchFamily="50" charset="0"/>
              </a:defRPr>
            </a:lvl2pPr>
            <a:lvl3pPr marL="1143000" indent="-228600" eaLnBrk="0" hangingPunct="0">
              <a:defRPr>
                <a:solidFill>
                  <a:schemeClr val="tx1"/>
                </a:solidFill>
                <a:latin typeface="Presidencia Fina CC" pitchFamily="50" charset="0"/>
              </a:defRPr>
            </a:lvl3pPr>
            <a:lvl4pPr marL="1600200" indent="-228600" eaLnBrk="0" hangingPunct="0">
              <a:defRPr>
                <a:solidFill>
                  <a:schemeClr val="tx1"/>
                </a:solidFill>
                <a:latin typeface="Presidencia Fina CC" pitchFamily="50" charset="0"/>
              </a:defRPr>
            </a:lvl4pPr>
            <a:lvl5pPr marL="2057400" indent="-228600" eaLnBrk="0" hangingPunct="0">
              <a:defRPr>
                <a:solidFill>
                  <a:schemeClr val="tx1"/>
                </a:solidFill>
                <a:latin typeface="Presidencia Fina CC" pitchFamily="50" charset="0"/>
              </a:defRPr>
            </a:lvl5pPr>
            <a:lvl6pPr marL="2514600" indent="-228600" eaLnBrk="0" fontAlgn="base" hangingPunct="0">
              <a:spcBef>
                <a:spcPct val="0"/>
              </a:spcBef>
              <a:spcAft>
                <a:spcPct val="0"/>
              </a:spcAft>
              <a:defRPr>
                <a:solidFill>
                  <a:schemeClr val="tx1"/>
                </a:solidFill>
                <a:latin typeface="Presidencia Fina CC" pitchFamily="50" charset="0"/>
              </a:defRPr>
            </a:lvl6pPr>
            <a:lvl7pPr marL="2971800" indent="-228600" eaLnBrk="0" fontAlgn="base" hangingPunct="0">
              <a:spcBef>
                <a:spcPct val="0"/>
              </a:spcBef>
              <a:spcAft>
                <a:spcPct val="0"/>
              </a:spcAft>
              <a:defRPr>
                <a:solidFill>
                  <a:schemeClr val="tx1"/>
                </a:solidFill>
                <a:latin typeface="Presidencia Fina CC" pitchFamily="50" charset="0"/>
              </a:defRPr>
            </a:lvl7pPr>
            <a:lvl8pPr marL="3429000" indent="-228600" eaLnBrk="0" fontAlgn="base" hangingPunct="0">
              <a:spcBef>
                <a:spcPct val="0"/>
              </a:spcBef>
              <a:spcAft>
                <a:spcPct val="0"/>
              </a:spcAft>
              <a:defRPr>
                <a:solidFill>
                  <a:schemeClr val="tx1"/>
                </a:solidFill>
                <a:latin typeface="Presidencia Fina CC" pitchFamily="50" charset="0"/>
              </a:defRPr>
            </a:lvl8pPr>
            <a:lvl9pPr marL="3886200" indent="-228600" eaLnBrk="0" fontAlgn="base" hangingPunct="0">
              <a:spcBef>
                <a:spcPct val="0"/>
              </a:spcBef>
              <a:spcAft>
                <a:spcPct val="0"/>
              </a:spcAft>
              <a:defRPr>
                <a:solidFill>
                  <a:schemeClr val="tx1"/>
                </a:solidFill>
                <a:latin typeface="Presidencia Fina CC" pitchFamily="50" charset="0"/>
              </a:defRPr>
            </a:lvl9pPr>
          </a:lstStyle>
          <a:p>
            <a:pPr eaLnBrk="1" hangingPunct="1">
              <a:spcBef>
                <a:spcPct val="50000"/>
              </a:spcBef>
              <a:defRPr/>
            </a:pPr>
            <a:r>
              <a:rPr lang="es-MX" sz="1000" b="1" dirty="0" smtClean="0">
                <a:latin typeface="+mj-lt"/>
              </a:rPr>
              <a:t>CONAPO  </a:t>
            </a:r>
            <a:r>
              <a:rPr lang="es-MX" sz="1000" b="1" i="1" dirty="0" smtClean="0">
                <a:latin typeface="+mj-lt"/>
              </a:rPr>
              <a:t>XII Censo General de Población y Vivienda 2000</a:t>
            </a:r>
            <a:r>
              <a:rPr lang="es-MX" sz="1000" b="1" dirty="0" smtClean="0">
                <a:latin typeface="+mj-lt"/>
              </a:rPr>
              <a:t>  y </a:t>
            </a:r>
            <a:r>
              <a:rPr lang="es-MX" sz="1000" b="1" i="1" dirty="0" smtClean="0">
                <a:latin typeface="+mj-lt"/>
              </a:rPr>
              <a:t>2010.</a:t>
            </a:r>
            <a:endParaRPr lang="es-ES" sz="1000" b="1" i="1" dirty="0" smtClean="0">
              <a:latin typeface="+mj-lt"/>
            </a:endParaRPr>
          </a:p>
        </p:txBody>
      </p:sp>
    </p:spTree>
    <p:extLst>
      <p:ext uri="{BB962C8B-B14F-4D97-AF65-F5344CB8AC3E}">
        <p14:creationId xmlns:p14="http://schemas.microsoft.com/office/powerpoint/2010/main" val="3762899960"/>
      </p:ext>
    </p:extLst>
  </p:cSld>
  <p:clrMapOvr>
    <a:masterClrMapping/>
  </p:clrMapOvr>
  <p:transition spd="slow">
    <p:cover/>
  </p:transition>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txBox="1">
            <a:spLocks noChangeArrowheads="1"/>
          </p:cNvSpPr>
          <p:nvPr/>
        </p:nvSpPr>
        <p:spPr>
          <a:xfrm>
            <a:off x="0" y="1124744"/>
            <a:ext cx="9144000" cy="4525963"/>
          </a:xfrm>
          <a:prstGeom prst="rect">
            <a:avLst/>
          </a:prstGeom>
        </p:spPr>
        <p:txBody>
          <a:bodyPr/>
          <a:lstStyle/>
          <a:p>
            <a:pPr marL="547688" marR="0" lvl="0" indent="-411163" algn="ctr" defTabSz="914400" rtl="0" eaLnBrk="1" fontAlgn="base" latinLnBrk="0" hangingPunct="1">
              <a:lnSpc>
                <a:spcPct val="100000"/>
              </a:lnSpc>
              <a:spcBef>
                <a:spcPct val="20000"/>
              </a:spcBef>
              <a:spcAft>
                <a:spcPct val="0"/>
              </a:spcAft>
              <a:buClr>
                <a:srgbClr val="F9F9F9"/>
              </a:buClr>
              <a:buSzPct val="65000"/>
              <a:tabLst/>
              <a:defRPr/>
            </a:pPr>
            <a:r>
              <a:rPr kumimoji="0" lang="es-MX" sz="2000" b="1" i="1" u="none" strike="noStrike" kern="1200" cap="none" spc="0" normalizeH="0" baseline="0" noProof="0" dirty="0" smtClean="0">
                <a:ln>
                  <a:noFill/>
                </a:ln>
                <a:solidFill>
                  <a:srgbClr val="0000CC"/>
                </a:solidFill>
                <a:effectLst/>
                <a:uLnTx/>
                <a:uFillTx/>
                <a:latin typeface="Lucida Sans" pitchFamily="34" charset="0"/>
              </a:rPr>
              <a:t>Persisten patrones demográficos que reproducen la desigualdad </a:t>
            </a:r>
          </a:p>
          <a:p>
            <a:pPr marL="547688" marR="0" lvl="0" indent="-411163" algn="ctr" defTabSz="914400" rtl="0" eaLnBrk="1" fontAlgn="base" latinLnBrk="0" hangingPunct="1">
              <a:lnSpc>
                <a:spcPct val="100000"/>
              </a:lnSpc>
              <a:spcBef>
                <a:spcPct val="20000"/>
              </a:spcBef>
              <a:spcAft>
                <a:spcPct val="0"/>
              </a:spcAft>
              <a:buClr>
                <a:srgbClr val="F9F9F9"/>
              </a:buClr>
              <a:buSzPct val="65000"/>
              <a:tabLst/>
              <a:defRPr/>
            </a:pPr>
            <a:r>
              <a:rPr kumimoji="0" lang="es-MX" sz="2000" b="1" i="1" u="none" strike="noStrike" kern="1200" cap="none" spc="0" normalizeH="0" baseline="0" noProof="0" dirty="0" smtClean="0">
                <a:ln>
                  <a:noFill/>
                </a:ln>
                <a:solidFill>
                  <a:srgbClr val="0000CC"/>
                </a:solidFill>
                <a:effectLst/>
                <a:uLnTx/>
                <a:uFillTx/>
                <a:latin typeface="Lucida Sans" pitchFamily="34" charset="0"/>
              </a:rPr>
              <a:t>y las desventajas sociales</a:t>
            </a:r>
          </a:p>
          <a:p>
            <a:pPr marL="547688" marR="0" lvl="0" indent="-411163" algn="ctr" defTabSz="914400" rtl="0" eaLnBrk="1" fontAlgn="base" latinLnBrk="0" hangingPunct="1">
              <a:lnSpc>
                <a:spcPct val="100000"/>
              </a:lnSpc>
              <a:spcBef>
                <a:spcPct val="20000"/>
              </a:spcBef>
              <a:spcAft>
                <a:spcPct val="0"/>
              </a:spcAft>
              <a:buClr>
                <a:srgbClr val="F9F9F9"/>
              </a:buClr>
              <a:buSzPct val="65000"/>
              <a:tabLst/>
              <a:defRPr/>
            </a:pPr>
            <a:r>
              <a:rPr kumimoji="0" lang="es-MX" sz="2000" b="1" i="1" u="none" strike="noStrike" kern="1200" cap="none" spc="0" normalizeH="0" baseline="0" noProof="0" dirty="0" smtClean="0">
                <a:ln>
                  <a:noFill/>
                </a:ln>
                <a:solidFill>
                  <a:srgbClr val="0000CC"/>
                </a:solidFill>
                <a:effectLst/>
                <a:uLnTx/>
                <a:uFillTx/>
                <a:latin typeface="Lucida Sans" pitchFamily="34" charset="0"/>
              </a:rPr>
              <a:t>Los grupos sociales y regiones de mayor pobreza y marginación son los que enfrentan los mayores rezagos demográficos.</a:t>
            </a:r>
            <a:endParaRPr kumimoji="0" lang="es-ES" sz="2000" b="1" i="1" u="none" strike="noStrike" kern="1200" cap="none" spc="0" normalizeH="0" baseline="0" noProof="0" dirty="0" smtClean="0">
              <a:ln>
                <a:noFill/>
              </a:ln>
              <a:solidFill>
                <a:srgbClr val="0000CC"/>
              </a:solidFill>
              <a:effectLst/>
              <a:uLnTx/>
              <a:uFillTx/>
              <a:latin typeface="Lucida Sans" pitchFamily="34" charset="0"/>
            </a:endParaRPr>
          </a:p>
        </p:txBody>
      </p:sp>
      <p:grpSp>
        <p:nvGrpSpPr>
          <p:cNvPr id="2" name="Group 4"/>
          <p:cNvGrpSpPr>
            <a:grpSpLocks/>
          </p:cNvGrpSpPr>
          <p:nvPr/>
        </p:nvGrpSpPr>
        <p:grpSpPr bwMode="auto">
          <a:xfrm>
            <a:off x="395288" y="2708642"/>
            <a:ext cx="3915409" cy="3271458"/>
            <a:chOff x="338" y="305"/>
            <a:chExt cx="5183" cy="4116"/>
          </a:xfrm>
        </p:grpSpPr>
        <p:sp>
          <p:nvSpPr>
            <p:cNvPr id="6" name="Rectangle 5"/>
            <p:cNvSpPr>
              <a:spLocks noChangeArrowheads="1"/>
            </p:cNvSpPr>
            <p:nvPr/>
          </p:nvSpPr>
          <p:spPr bwMode="auto">
            <a:xfrm>
              <a:off x="1482" y="4150"/>
              <a:ext cx="3596" cy="271"/>
            </a:xfrm>
            <a:prstGeom prst="rect">
              <a:avLst/>
            </a:prstGeom>
            <a:noFill/>
            <a:ln w="9525">
              <a:noFill/>
              <a:miter lim="800000"/>
              <a:headEnd/>
              <a:tailEnd/>
            </a:ln>
          </p:spPr>
          <p:txBody>
            <a:bodyPr wrap="square" lIns="0" tIns="0" rIns="0" bIns="0">
              <a:spAutoFit/>
            </a:bodyPr>
            <a:lstStyle/>
            <a:p>
              <a:r>
                <a:rPr lang="en-US" sz="1400" b="1" dirty="0">
                  <a:latin typeface="Lucida Sans" panose="020B0602040502020204" pitchFamily="34" charset="0"/>
                  <a:cs typeface="Lucida Sans" panose="020B0602040502020204" pitchFamily="34" charset="0"/>
                </a:rPr>
                <a:t>Índice de marginación</a:t>
              </a:r>
              <a:endParaRPr lang="en-US" sz="1400" b="1" i="1" dirty="0">
                <a:latin typeface="Lucida Sans" panose="020B0602040502020204" pitchFamily="34" charset="0"/>
                <a:cs typeface="Lucida Sans" panose="020B0602040502020204" pitchFamily="34" charset="0"/>
              </a:endParaRPr>
            </a:p>
          </p:txBody>
        </p:sp>
        <p:sp>
          <p:nvSpPr>
            <p:cNvPr id="7" name="Rectangle 6"/>
            <p:cNvSpPr>
              <a:spLocks noChangeArrowheads="1"/>
            </p:cNvSpPr>
            <p:nvPr/>
          </p:nvSpPr>
          <p:spPr bwMode="auto">
            <a:xfrm>
              <a:off x="815" y="305"/>
              <a:ext cx="4089" cy="271"/>
            </a:xfrm>
            <a:prstGeom prst="rect">
              <a:avLst/>
            </a:prstGeom>
            <a:noFill/>
            <a:ln w="9525">
              <a:noFill/>
              <a:miter lim="800000"/>
              <a:headEnd/>
              <a:tailEnd/>
            </a:ln>
          </p:spPr>
          <p:txBody>
            <a:bodyPr wrap="none" lIns="0" tIns="0" rIns="0" bIns="0">
              <a:spAutoFit/>
            </a:bodyPr>
            <a:lstStyle/>
            <a:p>
              <a:r>
                <a:rPr lang="en-US" sz="1400" b="1" dirty="0" smtClean="0">
                  <a:solidFill>
                    <a:srgbClr val="C00000"/>
                  </a:solidFill>
                  <a:latin typeface="Lucida Sans"/>
                </a:rPr>
                <a:t>TMI (</a:t>
              </a:r>
              <a:r>
                <a:rPr lang="en-US" sz="1400" b="1" dirty="0">
                  <a:solidFill>
                    <a:srgbClr val="C00000"/>
                  </a:solidFill>
                  <a:latin typeface="Lucida Sans"/>
                </a:rPr>
                <a:t>Defunciones por 10,000 </a:t>
              </a:r>
              <a:r>
                <a:rPr lang="en-US" sz="1400" b="1" dirty="0" smtClean="0">
                  <a:solidFill>
                    <a:srgbClr val="C00000"/>
                  </a:solidFill>
                  <a:latin typeface="Lucida Sans"/>
                </a:rPr>
                <a:t>NV</a:t>
              </a:r>
              <a:endParaRPr lang="en-US" sz="1400" b="1" i="1" dirty="0">
                <a:solidFill>
                  <a:srgbClr val="C00000"/>
                </a:solidFill>
                <a:latin typeface="Lucida Sans"/>
              </a:endParaRPr>
            </a:p>
          </p:txBody>
        </p:sp>
        <p:sp>
          <p:nvSpPr>
            <p:cNvPr id="8" name="Rectangle 7"/>
            <p:cNvSpPr>
              <a:spLocks noChangeArrowheads="1"/>
            </p:cNvSpPr>
            <p:nvPr/>
          </p:nvSpPr>
          <p:spPr bwMode="auto">
            <a:xfrm>
              <a:off x="528" y="737"/>
              <a:ext cx="4835" cy="2874"/>
            </a:xfrm>
            <a:prstGeom prst="rect">
              <a:avLst/>
            </a:prstGeom>
            <a:noFill/>
            <a:ln w="9525">
              <a:noFill/>
              <a:miter lim="800000"/>
              <a:headEnd/>
              <a:tailEnd/>
            </a:ln>
          </p:spPr>
          <p:txBody>
            <a:bodyPr/>
            <a:lstStyle/>
            <a:p>
              <a:endParaRPr lang="es-MX" sz="1200" b="1" dirty="0"/>
            </a:p>
          </p:txBody>
        </p:sp>
        <p:sp>
          <p:nvSpPr>
            <p:cNvPr id="9" name="Line 8"/>
            <p:cNvSpPr>
              <a:spLocks noChangeShapeType="1"/>
            </p:cNvSpPr>
            <p:nvPr/>
          </p:nvSpPr>
          <p:spPr bwMode="auto">
            <a:xfrm>
              <a:off x="528" y="3254"/>
              <a:ext cx="4835" cy="1"/>
            </a:xfrm>
            <a:prstGeom prst="line">
              <a:avLst/>
            </a:prstGeom>
            <a:noFill/>
            <a:ln w="0">
              <a:solidFill>
                <a:srgbClr val="C0C0C0"/>
              </a:solidFill>
              <a:round/>
              <a:headEnd/>
              <a:tailEnd/>
            </a:ln>
          </p:spPr>
          <p:txBody>
            <a:bodyPr/>
            <a:lstStyle/>
            <a:p>
              <a:endParaRPr lang="es-MX" sz="1200" b="1" dirty="0"/>
            </a:p>
          </p:txBody>
        </p:sp>
        <p:sp>
          <p:nvSpPr>
            <p:cNvPr id="10" name="Line 9"/>
            <p:cNvSpPr>
              <a:spLocks noChangeShapeType="1"/>
            </p:cNvSpPr>
            <p:nvPr/>
          </p:nvSpPr>
          <p:spPr bwMode="auto">
            <a:xfrm>
              <a:off x="528" y="2897"/>
              <a:ext cx="4835" cy="1"/>
            </a:xfrm>
            <a:prstGeom prst="line">
              <a:avLst/>
            </a:prstGeom>
            <a:noFill/>
            <a:ln w="0">
              <a:solidFill>
                <a:srgbClr val="C0C0C0"/>
              </a:solidFill>
              <a:round/>
              <a:headEnd/>
              <a:tailEnd/>
            </a:ln>
          </p:spPr>
          <p:txBody>
            <a:bodyPr/>
            <a:lstStyle/>
            <a:p>
              <a:endParaRPr lang="es-MX" sz="1200" b="1" dirty="0"/>
            </a:p>
          </p:txBody>
        </p:sp>
        <p:sp>
          <p:nvSpPr>
            <p:cNvPr id="11" name="Line 10"/>
            <p:cNvSpPr>
              <a:spLocks noChangeShapeType="1"/>
            </p:cNvSpPr>
            <p:nvPr/>
          </p:nvSpPr>
          <p:spPr bwMode="auto">
            <a:xfrm>
              <a:off x="528" y="2531"/>
              <a:ext cx="4835" cy="1"/>
            </a:xfrm>
            <a:prstGeom prst="line">
              <a:avLst/>
            </a:prstGeom>
            <a:noFill/>
            <a:ln w="0">
              <a:solidFill>
                <a:srgbClr val="C0C0C0"/>
              </a:solidFill>
              <a:round/>
              <a:headEnd/>
              <a:tailEnd/>
            </a:ln>
          </p:spPr>
          <p:txBody>
            <a:bodyPr/>
            <a:lstStyle/>
            <a:p>
              <a:endParaRPr lang="es-MX" sz="1200" b="1" dirty="0"/>
            </a:p>
          </p:txBody>
        </p:sp>
        <p:sp>
          <p:nvSpPr>
            <p:cNvPr id="12" name="Line 11"/>
            <p:cNvSpPr>
              <a:spLocks noChangeShapeType="1"/>
            </p:cNvSpPr>
            <p:nvPr/>
          </p:nvSpPr>
          <p:spPr bwMode="auto">
            <a:xfrm>
              <a:off x="528" y="2174"/>
              <a:ext cx="4835" cy="1"/>
            </a:xfrm>
            <a:prstGeom prst="line">
              <a:avLst/>
            </a:prstGeom>
            <a:noFill/>
            <a:ln w="0">
              <a:solidFill>
                <a:srgbClr val="C0C0C0"/>
              </a:solidFill>
              <a:round/>
              <a:headEnd/>
              <a:tailEnd/>
            </a:ln>
          </p:spPr>
          <p:txBody>
            <a:bodyPr/>
            <a:lstStyle/>
            <a:p>
              <a:endParaRPr lang="es-MX" sz="1200" b="1" dirty="0"/>
            </a:p>
          </p:txBody>
        </p:sp>
        <p:sp>
          <p:nvSpPr>
            <p:cNvPr id="13" name="Line 12"/>
            <p:cNvSpPr>
              <a:spLocks noChangeShapeType="1"/>
            </p:cNvSpPr>
            <p:nvPr/>
          </p:nvSpPr>
          <p:spPr bwMode="auto">
            <a:xfrm>
              <a:off x="528" y="1817"/>
              <a:ext cx="4835" cy="1"/>
            </a:xfrm>
            <a:prstGeom prst="line">
              <a:avLst/>
            </a:prstGeom>
            <a:noFill/>
            <a:ln w="0">
              <a:solidFill>
                <a:srgbClr val="C0C0C0"/>
              </a:solidFill>
              <a:round/>
              <a:headEnd/>
              <a:tailEnd/>
            </a:ln>
          </p:spPr>
          <p:txBody>
            <a:bodyPr/>
            <a:lstStyle/>
            <a:p>
              <a:endParaRPr lang="es-MX" sz="1200" b="1" dirty="0"/>
            </a:p>
          </p:txBody>
        </p:sp>
        <p:sp>
          <p:nvSpPr>
            <p:cNvPr id="14" name="Line 13"/>
            <p:cNvSpPr>
              <a:spLocks noChangeShapeType="1"/>
            </p:cNvSpPr>
            <p:nvPr/>
          </p:nvSpPr>
          <p:spPr bwMode="auto">
            <a:xfrm>
              <a:off x="528" y="1460"/>
              <a:ext cx="4835" cy="1"/>
            </a:xfrm>
            <a:prstGeom prst="line">
              <a:avLst/>
            </a:prstGeom>
            <a:noFill/>
            <a:ln w="0">
              <a:solidFill>
                <a:srgbClr val="C0C0C0"/>
              </a:solidFill>
              <a:round/>
              <a:headEnd/>
              <a:tailEnd/>
            </a:ln>
          </p:spPr>
          <p:txBody>
            <a:bodyPr/>
            <a:lstStyle/>
            <a:p>
              <a:endParaRPr lang="es-MX" sz="1200" b="1" dirty="0"/>
            </a:p>
          </p:txBody>
        </p:sp>
        <p:sp>
          <p:nvSpPr>
            <p:cNvPr id="15" name="Line 14"/>
            <p:cNvSpPr>
              <a:spLocks noChangeShapeType="1"/>
            </p:cNvSpPr>
            <p:nvPr/>
          </p:nvSpPr>
          <p:spPr bwMode="auto">
            <a:xfrm>
              <a:off x="528" y="1093"/>
              <a:ext cx="4835" cy="1"/>
            </a:xfrm>
            <a:prstGeom prst="line">
              <a:avLst/>
            </a:prstGeom>
            <a:noFill/>
            <a:ln w="0">
              <a:solidFill>
                <a:srgbClr val="C0C0C0"/>
              </a:solidFill>
              <a:round/>
              <a:headEnd/>
              <a:tailEnd/>
            </a:ln>
          </p:spPr>
          <p:txBody>
            <a:bodyPr/>
            <a:lstStyle/>
            <a:p>
              <a:endParaRPr lang="es-MX" sz="1200" b="1" dirty="0"/>
            </a:p>
          </p:txBody>
        </p:sp>
        <p:sp>
          <p:nvSpPr>
            <p:cNvPr id="16" name="Line 15"/>
            <p:cNvSpPr>
              <a:spLocks noChangeShapeType="1"/>
            </p:cNvSpPr>
            <p:nvPr/>
          </p:nvSpPr>
          <p:spPr bwMode="auto">
            <a:xfrm>
              <a:off x="528" y="737"/>
              <a:ext cx="4835" cy="1"/>
            </a:xfrm>
            <a:prstGeom prst="line">
              <a:avLst/>
            </a:prstGeom>
            <a:noFill/>
            <a:ln w="0">
              <a:solidFill>
                <a:srgbClr val="C0C0C0"/>
              </a:solidFill>
              <a:round/>
              <a:headEnd/>
              <a:tailEnd/>
            </a:ln>
          </p:spPr>
          <p:txBody>
            <a:bodyPr/>
            <a:lstStyle/>
            <a:p>
              <a:endParaRPr lang="es-MX" sz="1200" b="1" dirty="0"/>
            </a:p>
          </p:txBody>
        </p:sp>
        <p:sp>
          <p:nvSpPr>
            <p:cNvPr id="17" name="Rectangle 16"/>
            <p:cNvSpPr>
              <a:spLocks noChangeArrowheads="1"/>
            </p:cNvSpPr>
            <p:nvPr/>
          </p:nvSpPr>
          <p:spPr bwMode="auto">
            <a:xfrm>
              <a:off x="528" y="737"/>
              <a:ext cx="4835" cy="2874"/>
            </a:xfrm>
            <a:prstGeom prst="rect">
              <a:avLst/>
            </a:prstGeom>
            <a:noFill/>
            <a:ln w="0">
              <a:solidFill>
                <a:srgbClr val="C0C0C0"/>
              </a:solidFill>
              <a:miter lim="800000"/>
              <a:headEnd/>
              <a:tailEnd/>
            </a:ln>
          </p:spPr>
          <p:txBody>
            <a:bodyPr/>
            <a:lstStyle/>
            <a:p>
              <a:endParaRPr lang="es-MX" sz="1200" b="1" dirty="0"/>
            </a:p>
          </p:txBody>
        </p:sp>
        <p:sp>
          <p:nvSpPr>
            <p:cNvPr id="18" name="Line 17"/>
            <p:cNvSpPr>
              <a:spLocks noChangeShapeType="1"/>
            </p:cNvSpPr>
            <p:nvPr/>
          </p:nvSpPr>
          <p:spPr bwMode="auto">
            <a:xfrm>
              <a:off x="2563" y="3611"/>
              <a:ext cx="33" cy="1"/>
            </a:xfrm>
            <a:prstGeom prst="line">
              <a:avLst/>
            </a:prstGeom>
            <a:noFill/>
            <a:ln w="0">
              <a:solidFill>
                <a:srgbClr val="C0C0C0"/>
              </a:solidFill>
              <a:round/>
              <a:headEnd/>
              <a:tailEnd/>
            </a:ln>
          </p:spPr>
          <p:txBody>
            <a:bodyPr/>
            <a:lstStyle/>
            <a:p>
              <a:endParaRPr lang="es-MX" sz="1200" b="1" dirty="0"/>
            </a:p>
          </p:txBody>
        </p:sp>
        <p:sp>
          <p:nvSpPr>
            <p:cNvPr id="19" name="Line 18"/>
            <p:cNvSpPr>
              <a:spLocks noChangeShapeType="1"/>
            </p:cNvSpPr>
            <p:nvPr/>
          </p:nvSpPr>
          <p:spPr bwMode="auto">
            <a:xfrm>
              <a:off x="2563" y="3254"/>
              <a:ext cx="33" cy="1"/>
            </a:xfrm>
            <a:prstGeom prst="line">
              <a:avLst/>
            </a:prstGeom>
            <a:noFill/>
            <a:ln w="0">
              <a:solidFill>
                <a:srgbClr val="C0C0C0"/>
              </a:solidFill>
              <a:round/>
              <a:headEnd/>
              <a:tailEnd/>
            </a:ln>
          </p:spPr>
          <p:txBody>
            <a:bodyPr/>
            <a:lstStyle/>
            <a:p>
              <a:endParaRPr lang="es-MX" sz="1200" b="1" dirty="0"/>
            </a:p>
          </p:txBody>
        </p:sp>
        <p:sp>
          <p:nvSpPr>
            <p:cNvPr id="20" name="Line 19"/>
            <p:cNvSpPr>
              <a:spLocks noChangeShapeType="1"/>
            </p:cNvSpPr>
            <p:nvPr/>
          </p:nvSpPr>
          <p:spPr bwMode="auto">
            <a:xfrm>
              <a:off x="2563" y="2897"/>
              <a:ext cx="33" cy="1"/>
            </a:xfrm>
            <a:prstGeom prst="line">
              <a:avLst/>
            </a:prstGeom>
            <a:noFill/>
            <a:ln w="0">
              <a:noFill/>
              <a:round/>
              <a:headEnd/>
              <a:tailEnd/>
            </a:ln>
          </p:spPr>
          <p:txBody>
            <a:bodyPr/>
            <a:lstStyle/>
            <a:p>
              <a:endParaRPr lang="es-MX" sz="1200" b="1" dirty="0"/>
            </a:p>
          </p:txBody>
        </p:sp>
        <p:sp>
          <p:nvSpPr>
            <p:cNvPr id="21" name="Line 20"/>
            <p:cNvSpPr>
              <a:spLocks noChangeShapeType="1"/>
            </p:cNvSpPr>
            <p:nvPr/>
          </p:nvSpPr>
          <p:spPr bwMode="auto">
            <a:xfrm>
              <a:off x="2563" y="2531"/>
              <a:ext cx="33" cy="1"/>
            </a:xfrm>
            <a:prstGeom prst="line">
              <a:avLst/>
            </a:prstGeom>
            <a:noFill/>
            <a:ln w="0">
              <a:noFill/>
              <a:round/>
              <a:headEnd/>
              <a:tailEnd/>
            </a:ln>
          </p:spPr>
          <p:txBody>
            <a:bodyPr/>
            <a:lstStyle/>
            <a:p>
              <a:endParaRPr lang="es-MX" sz="1200" b="1" dirty="0"/>
            </a:p>
          </p:txBody>
        </p:sp>
        <p:sp>
          <p:nvSpPr>
            <p:cNvPr id="22" name="Line 21"/>
            <p:cNvSpPr>
              <a:spLocks noChangeShapeType="1"/>
            </p:cNvSpPr>
            <p:nvPr/>
          </p:nvSpPr>
          <p:spPr bwMode="auto">
            <a:xfrm>
              <a:off x="2563" y="2174"/>
              <a:ext cx="33" cy="1"/>
            </a:xfrm>
            <a:prstGeom prst="line">
              <a:avLst/>
            </a:prstGeom>
            <a:noFill/>
            <a:ln w="0">
              <a:noFill/>
              <a:round/>
              <a:headEnd/>
              <a:tailEnd/>
            </a:ln>
          </p:spPr>
          <p:txBody>
            <a:bodyPr/>
            <a:lstStyle/>
            <a:p>
              <a:endParaRPr lang="es-MX" sz="1200" b="1" dirty="0"/>
            </a:p>
          </p:txBody>
        </p:sp>
        <p:sp>
          <p:nvSpPr>
            <p:cNvPr id="23" name="Line 22"/>
            <p:cNvSpPr>
              <a:spLocks noChangeShapeType="1"/>
            </p:cNvSpPr>
            <p:nvPr/>
          </p:nvSpPr>
          <p:spPr bwMode="auto">
            <a:xfrm>
              <a:off x="2563" y="1817"/>
              <a:ext cx="33" cy="1"/>
            </a:xfrm>
            <a:prstGeom prst="line">
              <a:avLst/>
            </a:prstGeom>
            <a:noFill/>
            <a:ln w="0">
              <a:noFill/>
              <a:round/>
              <a:headEnd/>
              <a:tailEnd/>
            </a:ln>
          </p:spPr>
          <p:txBody>
            <a:bodyPr/>
            <a:lstStyle/>
            <a:p>
              <a:endParaRPr lang="es-MX" sz="1200" b="1" dirty="0"/>
            </a:p>
          </p:txBody>
        </p:sp>
        <p:sp>
          <p:nvSpPr>
            <p:cNvPr id="24" name="Line 23"/>
            <p:cNvSpPr>
              <a:spLocks noChangeShapeType="1"/>
            </p:cNvSpPr>
            <p:nvPr/>
          </p:nvSpPr>
          <p:spPr bwMode="auto">
            <a:xfrm>
              <a:off x="2563" y="1460"/>
              <a:ext cx="33" cy="1"/>
            </a:xfrm>
            <a:prstGeom prst="line">
              <a:avLst/>
            </a:prstGeom>
            <a:noFill/>
            <a:ln w="0">
              <a:noFill/>
              <a:round/>
              <a:headEnd/>
              <a:tailEnd/>
            </a:ln>
          </p:spPr>
          <p:txBody>
            <a:bodyPr/>
            <a:lstStyle/>
            <a:p>
              <a:endParaRPr lang="es-MX" sz="1200" b="1" dirty="0"/>
            </a:p>
          </p:txBody>
        </p:sp>
        <p:sp>
          <p:nvSpPr>
            <p:cNvPr id="25" name="Line 24"/>
            <p:cNvSpPr>
              <a:spLocks noChangeShapeType="1"/>
            </p:cNvSpPr>
            <p:nvPr/>
          </p:nvSpPr>
          <p:spPr bwMode="auto">
            <a:xfrm>
              <a:off x="2563" y="1093"/>
              <a:ext cx="33" cy="1"/>
            </a:xfrm>
            <a:prstGeom prst="line">
              <a:avLst/>
            </a:prstGeom>
            <a:noFill/>
            <a:ln w="0">
              <a:noFill/>
              <a:round/>
              <a:headEnd/>
              <a:tailEnd/>
            </a:ln>
          </p:spPr>
          <p:txBody>
            <a:bodyPr/>
            <a:lstStyle/>
            <a:p>
              <a:endParaRPr lang="es-MX" sz="1200" b="1" dirty="0"/>
            </a:p>
          </p:txBody>
        </p:sp>
        <p:sp>
          <p:nvSpPr>
            <p:cNvPr id="26" name="Line 25"/>
            <p:cNvSpPr>
              <a:spLocks noChangeShapeType="1"/>
            </p:cNvSpPr>
            <p:nvPr/>
          </p:nvSpPr>
          <p:spPr bwMode="auto">
            <a:xfrm>
              <a:off x="2563" y="737"/>
              <a:ext cx="33" cy="1"/>
            </a:xfrm>
            <a:prstGeom prst="line">
              <a:avLst/>
            </a:prstGeom>
            <a:noFill/>
            <a:ln w="0">
              <a:solidFill>
                <a:srgbClr val="C0C0C0"/>
              </a:solidFill>
              <a:round/>
              <a:headEnd/>
              <a:tailEnd/>
            </a:ln>
          </p:spPr>
          <p:txBody>
            <a:bodyPr/>
            <a:lstStyle/>
            <a:p>
              <a:endParaRPr lang="es-MX" sz="1200" b="1" dirty="0"/>
            </a:p>
          </p:txBody>
        </p:sp>
        <p:sp>
          <p:nvSpPr>
            <p:cNvPr id="27" name="Line 26"/>
            <p:cNvSpPr>
              <a:spLocks noChangeShapeType="1"/>
            </p:cNvSpPr>
            <p:nvPr/>
          </p:nvSpPr>
          <p:spPr bwMode="auto">
            <a:xfrm>
              <a:off x="528" y="3611"/>
              <a:ext cx="4835" cy="1"/>
            </a:xfrm>
            <a:prstGeom prst="line">
              <a:avLst/>
            </a:prstGeom>
            <a:noFill/>
            <a:ln w="0">
              <a:solidFill>
                <a:srgbClr val="C0C0C0"/>
              </a:solidFill>
              <a:round/>
              <a:headEnd/>
              <a:tailEnd/>
            </a:ln>
          </p:spPr>
          <p:txBody>
            <a:bodyPr/>
            <a:lstStyle/>
            <a:p>
              <a:endParaRPr lang="es-MX" sz="1200" b="1" dirty="0"/>
            </a:p>
          </p:txBody>
        </p:sp>
        <p:sp>
          <p:nvSpPr>
            <p:cNvPr id="28" name="Line 27"/>
            <p:cNvSpPr>
              <a:spLocks noChangeShapeType="1"/>
            </p:cNvSpPr>
            <p:nvPr/>
          </p:nvSpPr>
          <p:spPr bwMode="auto">
            <a:xfrm flipV="1">
              <a:off x="528" y="3611"/>
              <a:ext cx="1" cy="40"/>
            </a:xfrm>
            <a:prstGeom prst="line">
              <a:avLst/>
            </a:prstGeom>
            <a:noFill/>
            <a:ln w="0">
              <a:solidFill>
                <a:srgbClr val="C0C0C0"/>
              </a:solidFill>
              <a:round/>
              <a:headEnd/>
              <a:tailEnd/>
            </a:ln>
          </p:spPr>
          <p:txBody>
            <a:bodyPr/>
            <a:lstStyle/>
            <a:p>
              <a:endParaRPr lang="es-MX" sz="1200" b="1" dirty="0"/>
            </a:p>
          </p:txBody>
        </p:sp>
        <p:sp>
          <p:nvSpPr>
            <p:cNvPr id="29" name="Line 28"/>
            <p:cNvSpPr>
              <a:spLocks noChangeShapeType="1"/>
            </p:cNvSpPr>
            <p:nvPr/>
          </p:nvSpPr>
          <p:spPr bwMode="auto">
            <a:xfrm flipV="1">
              <a:off x="1217" y="3611"/>
              <a:ext cx="1" cy="40"/>
            </a:xfrm>
            <a:prstGeom prst="line">
              <a:avLst/>
            </a:prstGeom>
            <a:noFill/>
            <a:ln w="0">
              <a:solidFill>
                <a:srgbClr val="C0C0C0"/>
              </a:solidFill>
              <a:round/>
              <a:headEnd/>
              <a:tailEnd/>
            </a:ln>
          </p:spPr>
          <p:txBody>
            <a:bodyPr/>
            <a:lstStyle/>
            <a:p>
              <a:endParaRPr lang="es-MX" sz="1200" b="1" dirty="0"/>
            </a:p>
          </p:txBody>
        </p:sp>
        <p:sp>
          <p:nvSpPr>
            <p:cNvPr id="30" name="Line 29"/>
            <p:cNvSpPr>
              <a:spLocks noChangeShapeType="1"/>
            </p:cNvSpPr>
            <p:nvPr/>
          </p:nvSpPr>
          <p:spPr bwMode="auto">
            <a:xfrm flipV="1">
              <a:off x="1907" y="3611"/>
              <a:ext cx="1" cy="40"/>
            </a:xfrm>
            <a:prstGeom prst="line">
              <a:avLst/>
            </a:prstGeom>
            <a:noFill/>
            <a:ln w="0">
              <a:solidFill>
                <a:srgbClr val="C0C0C0"/>
              </a:solidFill>
              <a:round/>
              <a:headEnd/>
              <a:tailEnd/>
            </a:ln>
          </p:spPr>
          <p:txBody>
            <a:bodyPr/>
            <a:lstStyle/>
            <a:p>
              <a:endParaRPr lang="es-MX" sz="1200" b="1" dirty="0"/>
            </a:p>
          </p:txBody>
        </p:sp>
        <p:sp>
          <p:nvSpPr>
            <p:cNvPr id="31" name="Line 30"/>
            <p:cNvSpPr>
              <a:spLocks noChangeShapeType="1"/>
            </p:cNvSpPr>
            <p:nvPr/>
          </p:nvSpPr>
          <p:spPr bwMode="auto">
            <a:xfrm flipV="1">
              <a:off x="2596" y="3611"/>
              <a:ext cx="1" cy="40"/>
            </a:xfrm>
            <a:prstGeom prst="line">
              <a:avLst/>
            </a:prstGeom>
            <a:noFill/>
            <a:ln w="0">
              <a:solidFill>
                <a:srgbClr val="C0C0C0"/>
              </a:solidFill>
              <a:round/>
              <a:headEnd/>
              <a:tailEnd/>
            </a:ln>
          </p:spPr>
          <p:txBody>
            <a:bodyPr/>
            <a:lstStyle/>
            <a:p>
              <a:endParaRPr lang="es-MX" sz="1200" b="1" dirty="0"/>
            </a:p>
          </p:txBody>
        </p:sp>
        <p:sp>
          <p:nvSpPr>
            <p:cNvPr id="32" name="Line 31"/>
            <p:cNvSpPr>
              <a:spLocks noChangeShapeType="1"/>
            </p:cNvSpPr>
            <p:nvPr/>
          </p:nvSpPr>
          <p:spPr bwMode="auto">
            <a:xfrm flipV="1">
              <a:off x="3295" y="3611"/>
              <a:ext cx="1" cy="40"/>
            </a:xfrm>
            <a:prstGeom prst="line">
              <a:avLst/>
            </a:prstGeom>
            <a:noFill/>
            <a:ln w="0">
              <a:solidFill>
                <a:srgbClr val="C0C0C0"/>
              </a:solidFill>
              <a:round/>
              <a:headEnd/>
              <a:tailEnd/>
            </a:ln>
          </p:spPr>
          <p:txBody>
            <a:bodyPr/>
            <a:lstStyle/>
            <a:p>
              <a:endParaRPr lang="es-MX" sz="1200" b="1" dirty="0"/>
            </a:p>
          </p:txBody>
        </p:sp>
        <p:sp>
          <p:nvSpPr>
            <p:cNvPr id="33" name="Line 32"/>
            <p:cNvSpPr>
              <a:spLocks noChangeShapeType="1"/>
            </p:cNvSpPr>
            <p:nvPr/>
          </p:nvSpPr>
          <p:spPr bwMode="auto">
            <a:xfrm flipV="1">
              <a:off x="3984" y="3611"/>
              <a:ext cx="1" cy="40"/>
            </a:xfrm>
            <a:prstGeom prst="line">
              <a:avLst/>
            </a:prstGeom>
            <a:noFill/>
            <a:ln w="0">
              <a:solidFill>
                <a:srgbClr val="C0C0C0"/>
              </a:solidFill>
              <a:round/>
              <a:headEnd/>
              <a:tailEnd/>
            </a:ln>
          </p:spPr>
          <p:txBody>
            <a:bodyPr/>
            <a:lstStyle/>
            <a:p>
              <a:endParaRPr lang="es-MX" sz="1200" b="1" dirty="0"/>
            </a:p>
          </p:txBody>
        </p:sp>
        <p:sp>
          <p:nvSpPr>
            <p:cNvPr id="34" name="Line 33"/>
            <p:cNvSpPr>
              <a:spLocks noChangeShapeType="1"/>
            </p:cNvSpPr>
            <p:nvPr/>
          </p:nvSpPr>
          <p:spPr bwMode="auto">
            <a:xfrm flipV="1">
              <a:off x="4674" y="3611"/>
              <a:ext cx="1" cy="40"/>
            </a:xfrm>
            <a:prstGeom prst="line">
              <a:avLst/>
            </a:prstGeom>
            <a:noFill/>
            <a:ln w="0">
              <a:solidFill>
                <a:srgbClr val="C0C0C0"/>
              </a:solidFill>
              <a:round/>
              <a:headEnd/>
              <a:tailEnd/>
            </a:ln>
          </p:spPr>
          <p:txBody>
            <a:bodyPr/>
            <a:lstStyle/>
            <a:p>
              <a:endParaRPr lang="es-MX" sz="1200" b="1" dirty="0"/>
            </a:p>
          </p:txBody>
        </p:sp>
        <p:sp>
          <p:nvSpPr>
            <p:cNvPr id="35" name="Line 34"/>
            <p:cNvSpPr>
              <a:spLocks noChangeShapeType="1"/>
            </p:cNvSpPr>
            <p:nvPr/>
          </p:nvSpPr>
          <p:spPr bwMode="auto">
            <a:xfrm flipV="1">
              <a:off x="5363" y="3611"/>
              <a:ext cx="1" cy="40"/>
            </a:xfrm>
            <a:prstGeom prst="line">
              <a:avLst/>
            </a:prstGeom>
            <a:noFill/>
            <a:ln w="0">
              <a:solidFill>
                <a:srgbClr val="C0C0C0"/>
              </a:solidFill>
              <a:round/>
              <a:headEnd/>
              <a:tailEnd/>
            </a:ln>
          </p:spPr>
          <p:txBody>
            <a:bodyPr/>
            <a:lstStyle/>
            <a:p>
              <a:endParaRPr lang="es-MX" sz="1200" b="1" dirty="0"/>
            </a:p>
          </p:txBody>
        </p:sp>
        <p:sp>
          <p:nvSpPr>
            <p:cNvPr id="36" name="Freeform 35"/>
            <p:cNvSpPr>
              <a:spLocks/>
            </p:cNvSpPr>
            <p:nvPr/>
          </p:nvSpPr>
          <p:spPr bwMode="auto">
            <a:xfrm>
              <a:off x="1285" y="2838"/>
              <a:ext cx="50" cy="59"/>
            </a:xfrm>
            <a:custGeom>
              <a:avLst/>
              <a:gdLst>
                <a:gd name="T0" fmla="*/ 25 w 52"/>
                <a:gd name="T1" fmla="*/ 0 h 59"/>
                <a:gd name="T2" fmla="*/ 50 w 52"/>
                <a:gd name="T3" fmla="*/ 30 h 59"/>
                <a:gd name="T4" fmla="*/ 25 w 52"/>
                <a:gd name="T5" fmla="*/ 59 h 59"/>
                <a:gd name="T6" fmla="*/ 0 w 52"/>
                <a:gd name="T7" fmla="*/ 30 h 59"/>
                <a:gd name="T8" fmla="*/ 25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30"/>
                  </a:lnTo>
                  <a:lnTo>
                    <a:pt x="26" y="59"/>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37" name="Freeform 36"/>
            <p:cNvSpPr>
              <a:spLocks/>
            </p:cNvSpPr>
            <p:nvPr/>
          </p:nvSpPr>
          <p:spPr bwMode="auto">
            <a:xfrm>
              <a:off x="2167" y="2630"/>
              <a:ext cx="51" cy="59"/>
            </a:xfrm>
            <a:custGeom>
              <a:avLst/>
              <a:gdLst>
                <a:gd name="T0" fmla="*/ 26 w 53"/>
                <a:gd name="T1" fmla="*/ 0 h 59"/>
                <a:gd name="T2" fmla="*/ 51 w 53"/>
                <a:gd name="T3" fmla="*/ 30 h 59"/>
                <a:gd name="T4" fmla="*/ 26 w 53"/>
                <a:gd name="T5" fmla="*/ 59 h 59"/>
                <a:gd name="T6" fmla="*/ 0 w 53"/>
                <a:gd name="T7" fmla="*/ 30 h 59"/>
                <a:gd name="T8" fmla="*/ 26 w 53"/>
                <a:gd name="T9" fmla="*/ 0 h 59"/>
                <a:gd name="T10" fmla="*/ 0 60000 65536"/>
                <a:gd name="T11" fmla="*/ 0 60000 65536"/>
                <a:gd name="T12" fmla="*/ 0 60000 65536"/>
                <a:gd name="T13" fmla="*/ 0 60000 65536"/>
                <a:gd name="T14" fmla="*/ 0 60000 65536"/>
                <a:gd name="T15" fmla="*/ 0 w 53"/>
                <a:gd name="T16" fmla="*/ 0 h 59"/>
                <a:gd name="T17" fmla="*/ 53 w 53"/>
                <a:gd name="T18" fmla="*/ 59 h 59"/>
              </a:gdLst>
              <a:ahLst/>
              <a:cxnLst>
                <a:cxn ang="T10">
                  <a:pos x="T0" y="T1"/>
                </a:cxn>
                <a:cxn ang="T11">
                  <a:pos x="T2" y="T3"/>
                </a:cxn>
                <a:cxn ang="T12">
                  <a:pos x="T4" y="T5"/>
                </a:cxn>
                <a:cxn ang="T13">
                  <a:pos x="T6" y="T7"/>
                </a:cxn>
                <a:cxn ang="T14">
                  <a:pos x="T8" y="T9"/>
                </a:cxn>
              </a:cxnLst>
              <a:rect l="T15" t="T16" r="T17" b="T18"/>
              <a:pathLst>
                <a:path w="53" h="59">
                  <a:moveTo>
                    <a:pt x="27" y="0"/>
                  </a:moveTo>
                  <a:lnTo>
                    <a:pt x="53" y="30"/>
                  </a:lnTo>
                  <a:lnTo>
                    <a:pt x="27" y="59"/>
                  </a:lnTo>
                  <a:lnTo>
                    <a:pt x="0" y="30"/>
                  </a:lnTo>
                  <a:lnTo>
                    <a:pt x="27" y="0"/>
                  </a:lnTo>
                  <a:close/>
                </a:path>
              </a:pathLst>
            </a:custGeom>
            <a:solidFill>
              <a:srgbClr val="FF0000"/>
            </a:solidFill>
            <a:ln w="14288">
              <a:noFill/>
              <a:prstDash val="solid"/>
              <a:round/>
              <a:headEnd/>
              <a:tailEnd/>
            </a:ln>
          </p:spPr>
          <p:txBody>
            <a:bodyPr/>
            <a:lstStyle/>
            <a:p>
              <a:endParaRPr lang="es-MX" sz="1200" b="1" dirty="0"/>
            </a:p>
          </p:txBody>
        </p:sp>
        <p:sp>
          <p:nvSpPr>
            <p:cNvPr id="38" name="Freeform 37"/>
            <p:cNvSpPr>
              <a:spLocks/>
            </p:cNvSpPr>
            <p:nvPr/>
          </p:nvSpPr>
          <p:spPr bwMode="auto">
            <a:xfrm>
              <a:off x="2016" y="2719"/>
              <a:ext cx="51" cy="60"/>
            </a:xfrm>
            <a:custGeom>
              <a:avLst/>
              <a:gdLst>
                <a:gd name="T0" fmla="*/ 26 w 53"/>
                <a:gd name="T1" fmla="*/ 0 h 60"/>
                <a:gd name="T2" fmla="*/ 51 w 53"/>
                <a:gd name="T3" fmla="*/ 30 h 60"/>
                <a:gd name="T4" fmla="*/ 26 w 53"/>
                <a:gd name="T5" fmla="*/ 60 h 60"/>
                <a:gd name="T6" fmla="*/ 0 w 53"/>
                <a:gd name="T7" fmla="*/ 30 h 60"/>
                <a:gd name="T8" fmla="*/ 26 w 53"/>
                <a:gd name="T9" fmla="*/ 0 h 60"/>
                <a:gd name="T10" fmla="*/ 0 60000 65536"/>
                <a:gd name="T11" fmla="*/ 0 60000 65536"/>
                <a:gd name="T12" fmla="*/ 0 60000 65536"/>
                <a:gd name="T13" fmla="*/ 0 60000 65536"/>
                <a:gd name="T14" fmla="*/ 0 60000 65536"/>
                <a:gd name="T15" fmla="*/ 0 w 53"/>
                <a:gd name="T16" fmla="*/ 0 h 60"/>
                <a:gd name="T17" fmla="*/ 53 w 53"/>
                <a:gd name="T18" fmla="*/ 60 h 60"/>
              </a:gdLst>
              <a:ahLst/>
              <a:cxnLst>
                <a:cxn ang="T10">
                  <a:pos x="T0" y="T1"/>
                </a:cxn>
                <a:cxn ang="T11">
                  <a:pos x="T2" y="T3"/>
                </a:cxn>
                <a:cxn ang="T12">
                  <a:pos x="T4" y="T5"/>
                </a:cxn>
                <a:cxn ang="T13">
                  <a:pos x="T6" y="T7"/>
                </a:cxn>
                <a:cxn ang="T14">
                  <a:pos x="T8" y="T9"/>
                </a:cxn>
              </a:cxnLst>
              <a:rect l="T15" t="T16" r="T17" b="T18"/>
              <a:pathLst>
                <a:path w="53" h="60">
                  <a:moveTo>
                    <a:pt x="27" y="0"/>
                  </a:moveTo>
                  <a:lnTo>
                    <a:pt x="53" y="30"/>
                  </a:lnTo>
                  <a:lnTo>
                    <a:pt x="27" y="60"/>
                  </a:lnTo>
                  <a:lnTo>
                    <a:pt x="0" y="30"/>
                  </a:lnTo>
                  <a:lnTo>
                    <a:pt x="27" y="0"/>
                  </a:lnTo>
                  <a:close/>
                </a:path>
              </a:pathLst>
            </a:custGeom>
            <a:solidFill>
              <a:srgbClr val="FF0000"/>
            </a:solidFill>
            <a:ln w="14288">
              <a:noFill/>
              <a:prstDash val="solid"/>
              <a:round/>
              <a:headEnd/>
              <a:tailEnd/>
            </a:ln>
          </p:spPr>
          <p:txBody>
            <a:bodyPr/>
            <a:lstStyle/>
            <a:p>
              <a:endParaRPr lang="es-MX" sz="1200" b="1" dirty="0"/>
            </a:p>
          </p:txBody>
        </p:sp>
        <p:sp>
          <p:nvSpPr>
            <p:cNvPr id="39" name="Freeform 38"/>
            <p:cNvSpPr>
              <a:spLocks/>
            </p:cNvSpPr>
            <p:nvPr/>
          </p:nvSpPr>
          <p:spPr bwMode="auto">
            <a:xfrm>
              <a:off x="2042" y="2669"/>
              <a:ext cx="50" cy="60"/>
            </a:xfrm>
            <a:custGeom>
              <a:avLst/>
              <a:gdLst>
                <a:gd name="T0" fmla="*/ 25 w 52"/>
                <a:gd name="T1" fmla="*/ 0 h 60"/>
                <a:gd name="T2" fmla="*/ 50 w 52"/>
                <a:gd name="T3" fmla="*/ 30 h 60"/>
                <a:gd name="T4" fmla="*/ 25 w 52"/>
                <a:gd name="T5" fmla="*/ 60 h 60"/>
                <a:gd name="T6" fmla="*/ 0 w 52"/>
                <a:gd name="T7" fmla="*/ 30 h 60"/>
                <a:gd name="T8" fmla="*/ 25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40" name="Freeform 39"/>
            <p:cNvSpPr>
              <a:spLocks/>
            </p:cNvSpPr>
            <p:nvPr/>
          </p:nvSpPr>
          <p:spPr bwMode="auto">
            <a:xfrm>
              <a:off x="1789" y="2749"/>
              <a:ext cx="50" cy="59"/>
            </a:xfrm>
            <a:custGeom>
              <a:avLst/>
              <a:gdLst>
                <a:gd name="T0" fmla="*/ 25 w 52"/>
                <a:gd name="T1" fmla="*/ 0 h 59"/>
                <a:gd name="T2" fmla="*/ 50 w 52"/>
                <a:gd name="T3" fmla="*/ 30 h 59"/>
                <a:gd name="T4" fmla="*/ 25 w 52"/>
                <a:gd name="T5" fmla="*/ 59 h 59"/>
                <a:gd name="T6" fmla="*/ 0 w 52"/>
                <a:gd name="T7" fmla="*/ 30 h 59"/>
                <a:gd name="T8" fmla="*/ 25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30"/>
                  </a:lnTo>
                  <a:lnTo>
                    <a:pt x="26" y="59"/>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41" name="Freeform 40"/>
            <p:cNvSpPr>
              <a:spLocks/>
            </p:cNvSpPr>
            <p:nvPr/>
          </p:nvSpPr>
          <p:spPr bwMode="auto">
            <a:xfrm>
              <a:off x="1638" y="2798"/>
              <a:ext cx="50" cy="60"/>
            </a:xfrm>
            <a:custGeom>
              <a:avLst/>
              <a:gdLst>
                <a:gd name="T0" fmla="*/ 25 w 52"/>
                <a:gd name="T1" fmla="*/ 0 h 60"/>
                <a:gd name="T2" fmla="*/ 50 w 52"/>
                <a:gd name="T3" fmla="*/ 30 h 60"/>
                <a:gd name="T4" fmla="*/ 25 w 52"/>
                <a:gd name="T5" fmla="*/ 60 h 60"/>
                <a:gd name="T6" fmla="*/ 0 w 52"/>
                <a:gd name="T7" fmla="*/ 30 h 60"/>
                <a:gd name="T8" fmla="*/ 25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42" name="Freeform 41"/>
            <p:cNvSpPr>
              <a:spLocks/>
            </p:cNvSpPr>
            <p:nvPr/>
          </p:nvSpPr>
          <p:spPr bwMode="auto">
            <a:xfrm>
              <a:off x="1798" y="2749"/>
              <a:ext cx="50" cy="59"/>
            </a:xfrm>
            <a:custGeom>
              <a:avLst/>
              <a:gdLst>
                <a:gd name="T0" fmla="*/ 25 w 52"/>
                <a:gd name="T1" fmla="*/ 0 h 59"/>
                <a:gd name="T2" fmla="*/ 50 w 52"/>
                <a:gd name="T3" fmla="*/ 30 h 59"/>
                <a:gd name="T4" fmla="*/ 25 w 52"/>
                <a:gd name="T5" fmla="*/ 59 h 59"/>
                <a:gd name="T6" fmla="*/ 0 w 52"/>
                <a:gd name="T7" fmla="*/ 30 h 59"/>
                <a:gd name="T8" fmla="*/ 25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30"/>
                  </a:lnTo>
                  <a:lnTo>
                    <a:pt x="26" y="59"/>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43" name="Freeform 42"/>
            <p:cNvSpPr>
              <a:spLocks/>
            </p:cNvSpPr>
            <p:nvPr/>
          </p:nvSpPr>
          <p:spPr bwMode="auto">
            <a:xfrm>
              <a:off x="2042" y="2669"/>
              <a:ext cx="50" cy="60"/>
            </a:xfrm>
            <a:custGeom>
              <a:avLst/>
              <a:gdLst>
                <a:gd name="T0" fmla="*/ 25 w 52"/>
                <a:gd name="T1" fmla="*/ 0 h 60"/>
                <a:gd name="T2" fmla="*/ 50 w 52"/>
                <a:gd name="T3" fmla="*/ 30 h 60"/>
                <a:gd name="T4" fmla="*/ 25 w 52"/>
                <a:gd name="T5" fmla="*/ 60 h 60"/>
                <a:gd name="T6" fmla="*/ 0 w 52"/>
                <a:gd name="T7" fmla="*/ 30 h 60"/>
                <a:gd name="T8" fmla="*/ 25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44" name="Freeform 43"/>
            <p:cNvSpPr>
              <a:spLocks/>
            </p:cNvSpPr>
            <p:nvPr/>
          </p:nvSpPr>
          <p:spPr bwMode="auto">
            <a:xfrm>
              <a:off x="2126" y="2640"/>
              <a:ext cx="50" cy="59"/>
            </a:xfrm>
            <a:custGeom>
              <a:avLst/>
              <a:gdLst>
                <a:gd name="T0" fmla="*/ 25 w 52"/>
                <a:gd name="T1" fmla="*/ 0 h 59"/>
                <a:gd name="T2" fmla="*/ 50 w 52"/>
                <a:gd name="T3" fmla="*/ 29 h 59"/>
                <a:gd name="T4" fmla="*/ 25 w 52"/>
                <a:gd name="T5" fmla="*/ 59 h 59"/>
                <a:gd name="T6" fmla="*/ 0 w 52"/>
                <a:gd name="T7" fmla="*/ 29 h 59"/>
                <a:gd name="T8" fmla="*/ 25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29"/>
                  </a:lnTo>
                  <a:lnTo>
                    <a:pt x="26" y="59"/>
                  </a:lnTo>
                  <a:lnTo>
                    <a:pt x="0" y="29"/>
                  </a:lnTo>
                  <a:lnTo>
                    <a:pt x="26" y="0"/>
                  </a:lnTo>
                  <a:close/>
                </a:path>
              </a:pathLst>
            </a:custGeom>
            <a:solidFill>
              <a:srgbClr val="FF0000"/>
            </a:solidFill>
            <a:ln w="14288">
              <a:noFill/>
              <a:prstDash val="solid"/>
              <a:round/>
              <a:headEnd/>
              <a:tailEnd/>
            </a:ln>
          </p:spPr>
          <p:txBody>
            <a:bodyPr/>
            <a:lstStyle/>
            <a:p>
              <a:endParaRPr lang="es-MX" sz="1200" b="1" dirty="0"/>
            </a:p>
          </p:txBody>
        </p:sp>
        <p:sp>
          <p:nvSpPr>
            <p:cNvPr id="45" name="Freeform 44"/>
            <p:cNvSpPr>
              <a:spLocks/>
            </p:cNvSpPr>
            <p:nvPr/>
          </p:nvSpPr>
          <p:spPr bwMode="auto">
            <a:xfrm>
              <a:off x="2218" y="2600"/>
              <a:ext cx="51" cy="60"/>
            </a:xfrm>
            <a:custGeom>
              <a:avLst/>
              <a:gdLst>
                <a:gd name="T0" fmla="*/ 26 w 52"/>
                <a:gd name="T1" fmla="*/ 0 h 60"/>
                <a:gd name="T2" fmla="*/ 51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46" name="Freeform 45"/>
            <p:cNvSpPr>
              <a:spLocks/>
            </p:cNvSpPr>
            <p:nvPr/>
          </p:nvSpPr>
          <p:spPr bwMode="auto">
            <a:xfrm>
              <a:off x="1832" y="2769"/>
              <a:ext cx="50" cy="59"/>
            </a:xfrm>
            <a:custGeom>
              <a:avLst/>
              <a:gdLst>
                <a:gd name="T0" fmla="*/ 25 w 52"/>
                <a:gd name="T1" fmla="*/ 0 h 59"/>
                <a:gd name="T2" fmla="*/ 50 w 52"/>
                <a:gd name="T3" fmla="*/ 29 h 59"/>
                <a:gd name="T4" fmla="*/ 25 w 52"/>
                <a:gd name="T5" fmla="*/ 59 h 59"/>
                <a:gd name="T6" fmla="*/ 0 w 52"/>
                <a:gd name="T7" fmla="*/ 29 h 59"/>
                <a:gd name="T8" fmla="*/ 25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29"/>
                  </a:lnTo>
                  <a:lnTo>
                    <a:pt x="26" y="59"/>
                  </a:lnTo>
                  <a:lnTo>
                    <a:pt x="0" y="29"/>
                  </a:lnTo>
                  <a:lnTo>
                    <a:pt x="26" y="0"/>
                  </a:lnTo>
                  <a:close/>
                </a:path>
              </a:pathLst>
            </a:custGeom>
            <a:solidFill>
              <a:srgbClr val="FF0000"/>
            </a:solidFill>
            <a:ln w="14288">
              <a:noFill/>
              <a:prstDash val="solid"/>
              <a:round/>
              <a:headEnd/>
              <a:tailEnd/>
            </a:ln>
          </p:spPr>
          <p:txBody>
            <a:bodyPr/>
            <a:lstStyle/>
            <a:p>
              <a:endParaRPr lang="es-MX" sz="1200" b="1" dirty="0"/>
            </a:p>
          </p:txBody>
        </p:sp>
        <p:sp>
          <p:nvSpPr>
            <p:cNvPr id="47" name="Freeform 46"/>
            <p:cNvSpPr>
              <a:spLocks/>
            </p:cNvSpPr>
            <p:nvPr/>
          </p:nvSpPr>
          <p:spPr bwMode="auto">
            <a:xfrm>
              <a:off x="1487" y="2650"/>
              <a:ext cx="50" cy="59"/>
            </a:xfrm>
            <a:custGeom>
              <a:avLst/>
              <a:gdLst>
                <a:gd name="T0" fmla="*/ 25 w 52"/>
                <a:gd name="T1" fmla="*/ 0 h 59"/>
                <a:gd name="T2" fmla="*/ 50 w 52"/>
                <a:gd name="T3" fmla="*/ 29 h 59"/>
                <a:gd name="T4" fmla="*/ 25 w 52"/>
                <a:gd name="T5" fmla="*/ 59 h 59"/>
                <a:gd name="T6" fmla="*/ 0 w 52"/>
                <a:gd name="T7" fmla="*/ 29 h 59"/>
                <a:gd name="T8" fmla="*/ 25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29"/>
                  </a:lnTo>
                  <a:lnTo>
                    <a:pt x="26" y="59"/>
                  </a:lnTo>
                  <a:lnTo>
                    <a:pt x="0" y="29"/>
                  </a:lnTo>
                  <a:lnTo>
                    <a:pt x="26" y="0"/>
                  </a:lnTo>
                  <a:close/>
                </a:path>
              </a:pathLst>
            </a:custGeom>
            <a:solidFill>
              <a:srgbClr val="FF0000"/>
            </a:solidFill>
            <a:ln w="14288">
              <a:noFill/>
              <a:prstDash val="solid"/>
              <a:round/>
              <a:headEnd/>
              <a:tailEnd/>
            </a:ln>
          </p:spPr>
          <p:txBody>
            <a:bodyPr/>
            <a:lstStyle/>
            <a:p>
              <a:endParaRPr lang="es-MX" sz="1200" b="1" dirty="0"/>
            </a:p>
          </p:txBody>
        </p:sp>
        <p:sp>
          <p:nvSpPr>
            <p:cNvPr id="48" name="Freeform 47"/>
            <p:cNvSpPr>
              <a:spLocks/>
            </p:cNvSpPr>
            <p:nvPr/>
          </p:nvSpPr>
          <p:spPr bwMode="auto">
            <a:xfrm>
              <a:off x="1243" y="2828"/>
              <a:ext cx="50" cy="60"/>
            </a:xfrm>
            <a:custGeom>
              <a:avLst/>
              <a:gdLst>
                <a:gd name="T0" fmla="*/ 25 w 52"/>
                <a:gd name="T1" fmla="*/ 0 h 60"/>
                <a:gd name="T2" fmla="*/ 50 w 52"/>
                <a:gd name="T3" fmla="*/ 30 h 60"/>
                <a:gd name="T4" fmla="*/ 25 w 52"/>
                <a:gd name="T5" fmla="*/ 60 h 60"/>
                <a:gd name="T6" fmla="*/ 0 w 52"/>
                <a:gd name="T7" fmla="*/ 30 h 60"/>
                <a:gd name="T8" fmla="*/ 25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49" name="Freeform 48"/>
            <p:cNvSpPr>
              <a:spLocks/>
            </p:cNvSpPr>
            <p:nvPr/>
          </p:nvSpPr>
          <p:spPr bwMode="auto">
            <a:xfrm>
              <a:off x="1444" y="2729"/>
              <a:ext cx="51" cy="59"/>
            </a:xfrm>
            <a:custGeom>
              <a:avLst/>
              <a:gdLst>
                <a:gd name="T0" fmla="*/ 26 w 53"/>
                <a:gd name="T1" fmla="*/ 0 h 59"/>
                <a:gd name="T2" fmla="*/ 51 w 53"/>
                <a:gd name="T3" fmla="*/ 30 h 59"/>
                <a:gd name="T4" fmla="*/ 26 w 53"/>
                <a:gd name="T5" fmla="*/ 59 h 59"/>
                <a:gd name="T6" fmla="*/ 0 w 53"/>
                <a:gd name="T7" fmla="*/ 30 h 59"/>
                <a:gd name="T8" fmla="*/ 26 w 53"/>
                <a:gd name="T9" fmla="*/ 0 h 59"/>
                <a:gd name="T10" fmla="*/ 0 60000 65536"/>
                <a:gd name="T11" fmla="*/ 0 60000 65536"/>
                <a:gd name="T12" fmla="*/ 0 60000 65536"/>
                <a:gd name="T13" fmla="*/ 0 60000 65536"/>
                <a:gd name="T14" fmla="*/ 0 60000 65536"/>
                <a:gd name="T15" fmla="*/ 0 w 53"/>
                <a:gd name="T16" fmla="*/ 0 h 59"/>
                <a:gd name="T17" fmla="*/ 53 w 53"/>
                <a:gd name="T18" fmla="*/ 59 h 59"/>
              </a:gdLst>
              <a:ahLst/>
              <a:cxnLst>
                <a:cxn ang="T10">
                  <a:pos x="T0" y="T1"/>
                </a:cxn>
                <a:cxn ang="T11">
                  <a:pos x="T2" y="T3"/>
                </a:cxn>
                <a:cxn ang="T12">
                  <a:pos x="T4" y="T5"/>
                </a:cxn>
                <a:cxn ang="T13">
                  <a:pos x="T6" y="T7"/>
                </a:cxn>
                <a:cxn ang="T14">
                  <a:pos x="T8" y="T9"/>
                </a:cxn>
              </a:cxnLst>
              <a:rect l="T15" t="T16" r="T17" b="T18"/>
              <a:pathLst>
                <a:path w="53" h="59">
                  <a:moveTo>
                    <a:pt x="27" y="0"/>
                  </a:moveTo>
                  <a:lnTo>
                    <a:pt x="53" y="30"/>
                  </a:lnTo>
                  <a:lnTo>
                    <a:pt x="27" y="59"/>
                  </a:lnTo>
                  <a:lnTo>
                    <a:pt x="0" y="30"/>
                  </a:lnTo>
                  <a:lnTo>
                    <a:pt x="27" y="0"/>
                  </a:lnTo>
                  <a:close/>
                </a:path>
              </a:pathLst>
            </a:custGeom>
            <a:solidFill>
              <a:srgbClr val="FF0000"/>
            </a:solidFill>
            <a:ln w="14288">
              <a:noFill/>
              <a:prstDash val="solid"/>
              <a:round/>
              <a:headEnd/>
              <a:tailEnd/>
            </a:ln>
          </p:spPr>
          <p:txBody>
            <a:bodyPr/>
            <a:lstStyle/>
            <a:p>
              <a:endParaRPr lang="es-MX" sz="1200" b="1" dirty="0"/>
            </a:p>
          </p:txBody>
        </p:sp>
        <p:sp>
          <p:nvSpPr>
            <p:cNvPr id="50" name="Freeform 49"/>
            <p:cNvSpPr>
              <a:spLocks/>
            </p:cNvSpPr>
            <p:nvPr/>
          </p:nvSpPr>
          <p:spPr bwMode="auto">
            <a:xfrm>
              <a:off x="1217" y="2818"/>
              <a:ext cx="51" cy="60"/>
            </a:xfrm>
            <a:custGeom>
              <a:avLst/>
              <a:gdLst>
                <a:gd name="T0" fmla="*/ 26 w 52"/>
                <a:gd name="T1" fmla="*/ 0 h 60"/>
                <a:gd name="T2" fmla="*/ 51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51" name="Freeform 50"/>
            <p:cNvSpPr>
              <a:spLocks/>
            </p:cNvSpPr>
            <p:nvPr/>
          </p:nvSpPr>
          <p:spPr bwMode="auto">
            <a:xfrm>
              <a:off x="1487" y="2769"/>
              <a:ext cx="50" cy="59"/>
            </a:xfrm>
            <a:custGeom>
              <a:avLst/>
              <a:gdLst>
                <a:gd name="T0" fmla="*/ 25 w 52"/>
                <a:gd name="T1" fmla="*/ 0 h 59"/>
                <a:gd name="T2" fmla="*/ 50 w 52"/>
                <a:gd name="T3" fmla="*/ 29 h 59"/>
                <a:gd name="T4" fmla="*/ 25 w 52"/>
                <a:gd name="T5" fmla="*/ 59 h 59"/>
                <a:gd name="T6" fmla="*/ 0 w 52"/>
                <a:gd name="T7" fmla="*/ 29 h 59"/>
                <a:gd name="T8" fmla="*/ 25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29"/>
                  </a:lnTo>
                  <a:lnTo>
                    <a:pt x="26" y="59"/>
                  </a:lnTo>
                  <a:lnTo>
                    <a:pt x="0" y="29"/>
                  </a:lnTo>
                  <a:lnTo>
                    <a:pt x="26" y="0"/>
                  </a:lnTo>
                  <a:close/>
                </a:path>
              </a:pathLst>
            </a:custGeom>
            <a:solidFill>
              <a:srgbClr val="FF0000"/>
            </a:solidFill>
            <a:ln w="14288">
              <a:noFill/>
              <a:prstDash val="solid"/>
              <a:round/>
              <a:headEnd/>
              <a:tailEnd/>
            </a:ln>
          </p:spPr>
          <p:txBody>
            <a:bodyPr/>
            <a:lstStyle/>
            <a:p>
              <a:endParaRPr lang="es-MX" sz="1200" b="1" dirty="0"/>
            </a:p>
          </p:txBody>
        </p:sp>
        <p:sp>
          <p:nvSpPr>
            <p:cNvPr id="52" name="Freeform 51"/>
            <p:cNvSpPr>
              <a:spLocks/>
            </p:cNvSpPr>
            <p:nvPr/>
          </p:nvSpPr>
          <p:spPr bwMode="auto">
            <a:xfrm>
              <a:off x="1747" y="2689"/>
              <a:ext cx="51" cy="60"/>
            </a:xfrm>
            <a:custGeom>
              <a:avLst/>
              <a:gdLst>
                <a:gd name="T0" fmla="*/ 26 w 53"/>
                <a:gd name="T1" fmla="*/ 0 h 60"/>
                <a:gd name="T2" fmla="*/ 51 w 53"/>
                <a:gd name="T3" fmla="*/ 30 h 60"/>
                <a:gd name="T4" fmla="*/ 26 w 53"/>
                <a:gd name="T5" fmla="*/ 60 h 60"/>
                <a:gd name="T6" fmla="*/ 0 w 53"/>
                <a:gd name="T7" fmla="*/ 30 h 60"/>
                <a:gd name="T8" fmla="*/ 26 w 53"/>
                <a:gd name="T9" fmla="*/ 0 h 60"/>
                <a:gd name="T10" fmla="*/ 0 60000 65536"/>
                <a:gd name="T11" fmla="*/ 0 60000 65536"/>
                <a:gd name="T12" fmla="*/ 0 60000 65536"/>
                <a:gd name="T13" fmla="*/ 0 60000 65536"/>
                <a:gd name="T14" fmla="*/ 0 60000 65536"/>
                <a:gd name="T15" fmla="*/ 0 w 53"/>
                <a:gd name="T16" fmla="*/ 0 h 60"/>
                <a:gd name="T17" fmla="*/ 53 w 53"/>
                <a:gd name="T18" fmla="*/ 60 h 60"/>
              </a:gdLst>
              <a:ahLst/>
              <a:cxnLst>
                <a:cxn ang="T10">
                  <a:pos x="T0" y="T1"/>
                </a:cxn>
                <a:cxn ang="T11">
                  <a:pos x="T2" y="T3"/>
                </a:cxn>
                <a:cxn ang="T12">
                  <a:pos x="T4" y="T5"/>
                </a:cxn>
                <a:cxn ang="T13">
                  <a:pos x="T6" y="T7"/>
                </a:cxn>
                <a:cxn ang="T14">
                  <a:pos x="T8" y="T9"/>
                </a:cxn>
              </a:cxnLst>
              <a:rect l="T15" t="T16" r="T17" b="T18"/>
              <a:pathLst>
                <a:path w="53" h="60">
                  <a:moveTo>
                    <a:pt x="27" y="0"/>
                  </a:moveTo>
                  <a:lnTo>
                    <a:pt x="53" y="30"/>
                  </a:lnTo>
                  <a:lnTo>
                    <a:pt x="27" y="60"/>
                  </a:lnTo>
                  <a:lnTo>
                    <a:pt x="0" y="30"/>
                  </a:lnTo>
                  <a:lnTo>
                    <a:pt x="27" y="0"/>
                  </a:lnTo>
                  <a:close/>
                </a:path>
              </a:pathLst>
            </a:custGeom>
            <a:solidFill>
              <a:srgbClr val="FF0000"/>
            </a:solidFill>
            <a:ln w="14288">
              <a:noFill/>
              <a:prstDash val="solid"/>
              <a:round/>
              <a:headEnd/>
              <a:tailEnd/>
            </a:ln>
          </p:spPr>
          <p:txBody>
            <a:bodyPr/>
            <a:lstStyle/>
            <a:p>
              <a:endParaRPr lang="es-MX" sz="1200" b="1" dirty="0"/>
            </a:p>
          </p:txBody>
        </p:sp>
        <p:sp>
          <p:nvSpPr>
            <p:cNvPr id="53" name="Freeform 52"/>
            <p:cNvSpPr>
              <a:spLocks/>
            </p:cNvSpPr>
            <p:nvPr/>
          </p:nvSpPr>
          <p:spPr bwMode="auto">
            <a:xfrm>
              <a:off x="1730" y="2709"/>
              <a:ext cx="51" cy="60"/>
            </a:xfrm>
            <a:custGeom>
              <a:avLst/>
              <a:gdLst>
                <a:gd name="T0" fmla="*/ 26 w 52"/>
                <a:gd name="T1" fmla="*/ 0 h 60"/>
                <a:gd name="T2" fmla="*/ 51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54" name="Freeform 53"/>
            <p:cNvSpPr>
              <a:spLocks/>
            </p:cNvSpPr>
            <p:nvPr/>
          </p:nvSpPr>
          <p:spPr bwMode="auto">
            <a:xfrm>
              <a:off x="1352" y="2808"/>
              <a:ext cx="51" cy="60"/>
            </a:xfrm>
            <a:custGeom>
              <a:avLst/>
              <a:gdLst>
                <a:gd name="T0" fmla="*/ 26 w 53"/>
                <a:gd name="T1" fmla="*/ 0 h 60"/>
                <a:gd name="T2" fmla="*/ 51 w 53"/>
                <a:gd name="T3" fmla="*/ 30 h 60"/>
                <a:gd name="T4" fmla="*/ 26 w 53"/>
                <a:gd name="T5" fmla="*/ 60 h 60"/>
                <a:gd name="T6" fmla="*/ 0 w 53"/>
                <a:gd name="T7" fmla="*/ 30 h 60"/>
                <a:gd name="T8" fmla="*/ 26 w 53"/>
                <a:gd name="T9" fmla="*/ 0 h 60"/>
                <a:gd name="T10" fmla="*/ 0 60000 65536"/>
                <a:gd name="T11" fmla="*/ 0 60000 65536"/>
                <a:gd name="T12" fmla="*/ 0 60000 65536"/>
                <a:gd name="T13" fmla="*/ 0 60000 65536"/>
                <a:gd name="T14" fmla="*/ 0 60000 65536"/>
                <a:gd name="T15" fmla="*/ 0 w 53"/>
                <a:gd name="T16" fmla="*/ 0 h 60"/>
                <a:gd name="T17" fmla="*/ 53 w 53"/>
                <a:gd name="T18" fmla="*/ 60 h 60"/>
              </a:gdLst>
              <a:ahLst/>
              <a:cxnLst>
                <a:cxn ang="T10">
                  <a:pos x="T0" y="T1"/>
                </a:cxn>
                <a:cxn ang="T11">
                  <a:pos x="T2" y="T3"/>
                </a:cxn>
                <a:cxn ang="T12">
                  <a:pos x="T4" y="T5"/>
                </a:cxn>
                <a:cxn ang="T13">
                  <a:pos x="T6" y="T7"/>
                </a:cxn>
                <a:cxn ang="T14">
                  <a:pos x="T8" y="T9"/>
                </a:cxn>
              </a:cxnLst>
              <a:rect l="T15" t="T16" r="T17" b="T18"/>
              <a:pathLst>
                <a:path w="53" h="60">
                  <a:moveTo>
                    <a:pt x="27" y="0"/>
                  </a:moveTo>
                  <a:lnTo>
                    <a:pt x="53" y="30"/>
                  </a:lnTo>
                  <a:lnTo>
                    <a:pt x="27" y="60"/>
                  </a:lnTo>
                  <a:lnTo>
                    <a:pt x="0" y="30"/>
                  </a:lnTo>
                  <a:lnTo>
                    <a:pt x="27" y="0"/>
                  </a:lnTo>
                  <a:close/>
                </a:path>
              </a:pathLst>
            </a:custGeom>
            <a:solidFill>
              <a:srgbClr val="FF0000"/>
            </a:solidFill>
            <a:ln w="14288">
              <a:noFill/>
              <a:prstDash val="solid"/>
              <a:round/>
              <a:headEnd/>
              <a:tailEnd/>
            </a:ln>
          </p:spPr>
          <p:txBody>
            <a:bodyPr/>
            <a:lstStyle/>
            <a:p>
              <a:endParaRPr lang="es-MX" sz="1200" b="1" dirty="0"/>
            </a:p>
          </p:txBody>
        </p:sp>
        <p:sp>
          <p:nvSpPr>
            <p:cNvPr id="55" name="Freeform 54"/>
            <p:cNvSpPr>
              <a:spLocks/>
            </p:cNvSpPr>
            <p:nvPr/>
          </p:nvSpPr>
          <p:spPr bwMode="auto">
            <a:xfrm>
              <a:off x="1478" y="2848"/>
              <a:ext cx="51" cy="59"/>
            </a:xfrm>
            <a:custGeom>
              <a:avLst/>
              <a:gdLst>
                <a:gd name="T0" fmla="*/ 25 w 53"/>
                <a:gd name="T1" fmla="*/ 0 h 59"/>
                <a:gd name="T2" fmla="*/ 51 w 53"/>
                <a:gd name="T3" fmla="*/ 30 h 59"/>
                <a:gd name="T4" fmla="*/ 25 w 53"/>
                <a:gd name="T5" fmla="*/ 59 h 59"/>
                <a:gd name="T6" fmla="*/ 0 w 53"/>
                <a:gd name="T7" fmla="*/ 30 h 59"/>
                <a:gd name="T8" fmla="*/ 25 w 53"/>
                <a:gd name="T9" fmla="*/ 0 h 59"/>
                <a:gd name="T10" fmla="*/ 0 60000 65536"/>
                <a:gd name="T11" fmla="*/ 0 60000 65536"/>
                <a:gd name="T12" fmla="*/ 0 60000 65536"/>
                <a:gd name="T13" fmla="*/ 0 60000 65536"/>
                <a:gd name="T14" fmla="*/ 0 60000 65536"/>
                <a:gd name="T15" fmla="*/ 0 w 53"/>
                <a:gd name="T16" fmla="*/ 0 h 59"/>
                <a:gd name="T17" fmla="*/ 53 w 53"/>
                <a:gd name="T18" fmla="*/ 59 h 59"/>
              </a:gdLst>
              <a:ahLst/>
              <a:cxnLst>
                <a:cxn ang="T10">
                  <a:pos x="T0" y="T1"/>
                </a:cxn>
                <a:cxn ang="T11">
                  <a:pos x="T2" y="T3"/>
                </a:cxn>
                <a:cxn ang="T12">
                  <a:pos x="T4" y="T5"/>
                </a:cxn>
                <a:cxn ang="T13">
                  <a:pos x="T6" y="T7"/>
                </a:cxn>
                <a:cxn ang="T14">
                  <a:pos x="T8" y="T9"/>
                </a:cxn>
              </a:cxnLst>
              <a:rect l="T15" t="T16" r="T17" b="T18"/>
              <a:pathLst>
                <a:path w="53" h="59">
                  <a:moveTo>
                    <a:pt x="26" y="0"/>
                  </a:moveTo>
                  <a:lnTo>
                    <a:pt x="53" y="30"/>
                  </a:lnTo>
                  <a:lnTo>
                    <a:pt x="26" y="59"/>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56" name="Freeform 55"/>
            <p:cNvSpPr>
              <a:spLocks/>
            </p:cNvSpPr>
            <p:nvPr/>
          </p:nvSpPr>
          <p:spPr bwMode="auto">
            <a:xfrm>
              <a:off x="1622" y="2729"/>
              <a:ext cx="50" cy="59"/>
            </a:xfrm>
            <a:custGeom>
              <a:avLst/>
              <a:gdLst>
                <a:gd name="T0" fmla="*/ 25 w 52"/>
                <a:gd name="T1" fmla="*/ 0 h 59"/>
                <a:gd name="T2" fmla="*/ 50 w 52"/>
                <a:gd name="T3" fmla="*/ 30 h 59"/>
                <a:gd name="T4" fmla="*/ 25 w 52"/>
                <a:gd name="T5" fmla="*/ 59 h 59"/>
                <a:gd name="T6" fmla="*/ 0 w 52"/>
                <a:gd name="T7" fmla="*/ 30 h 59"/>
                <a:gd name="T8" fmla="*/ 25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30"/>
                  </a:lnTo>
                  <a:lnTo>
                    <a:pt x="26" y="59"/>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57" name="Freeform 56"/>
            <p:cNvSpPr>
              <a:spLocks/>
            </p:cNvSpPr>
            <p:nvPr/>
          </p:nvSpPr>
          <p:spPr bwMode="auto">
            <a:xfrm>
              <a:off x="2470" y="2640"/>
              <a:ext cx="51" cy="59"/>
            </a:xfrm>
            <a:custGeom>
              <a:avLst/>
              <a:gdLst>
                <a:gd name="T0" fmla="*/ 25 w 53"/>
                <a:gd name="T1" fmla="*/ 0 h 59"/>
                <a:gd name="T2" fmla="*/ 51 w 53"/>
                <a:gd name="T3" fmla="*/ 29 h 59"/>
                <a:gd name="T4" fmla="*/ 25 w 53"/>
                <a:gd name="T5" fmla="*/ 59 h 59"/>
                <a:gd name="T6" fmla="*/ 0 w 53"/>
                <a:gd name="T7" fmla="*/ 29 h 59"/>
                <a:gd name="T8" fmla="*/ 25 w 53"/>
                <a:gd name="T9" fmla="*/ 0 h 59"/>
                <a:gd name="T10" fmla="*/ 0 60000 65536"/>
                <a:gd name="T11" fmla="*/ 0 60000 65536"/>
                <a:gd name="T12" fmla="*/ 0 60000 65536"/>
                <a:gd name="T13" fmla="*/ 0 60000 65536"/>
                <a:gd name="T14" fmla="*/ 0 60000 65536"/>
                <a:gd name="T15" fmla="*/ 0 w 53"/>
                <a:gd name="T16" fmla="*/ 0 h 59"/>
                <a:gd name="T17" fmla="*/ 53 w 53"/>
                <a:gd name="T18" fmla="*/ 59 h 59"/>
              </a:gdLst>
              <a:ahLst/>
              <a:cxnLst>
                <a:cxn ang="T10">
                  <a:pos x="T0" y="T1"/>
                </a:cxn>
                <a:cxn ang="T11">
                  <a:pos x="T2" y="T3"/>
                </a:cxn>
                <a:cxn ang="T12">
                  <a:pos x="T4" y="T5"/>
                </a:cxn>
                <a:cxn ang="T13">
                  <a:pos x="T6" y="T7"/>
                </a:cxn>
                <a:cxn ang="T14">
                  <a:pos x="T8" y="T9"/>
                </a:cxn>
              </a:cxnLst>
              <a:rect l="T15" t="T16" r="T17" b="T18"/>
              <a:pathLst>
                <a:path w="53" h="59">
                  <a:moveTo>
                    <a:pt x="26" y="0"/>
                  </a:moveTo>
                  <a:lnTo>
                    <a:pt x="53" y="29"/>
                  </a:lnTo>
                  <a:lnTo>
                    <a:pt x="26" y="59"/>
                  </a:lnTo>
                  <a:lnTo>
                    <a:pt x="0" y="29"/>
                  </a:lnTo>
                  <a:lnTo>
                    <a:pt x="26" y="0"/>
                  </a:lnTo>
                  <a:close/>
                </a:path>
              </a:pathLst>
            </a:custGeom>
            <a:solidFill>
              <a:srgbClr val="FF0000"/>
            </a:solidFill>
            <a:ln w="14288">
              <a:noFill/>
              <a:prstDash val="solid"/>
              <a:round/>
              <a:headEnd/>
              <a:tailEnd/>
            </a:ln>
          </p:spPr>
          <p:txBody>
            <a:bodyPr/>
            <a:lstStyle/>
            <a:p>
              <a:endParaRPr lang="es-MX" sz="1200" b="1" dirty="0"/>
            </a:p>
          </p:txBody>
        </p:sp>
        <p:sp>
          <p:nvSpPr>
            <p:cNvPr id="58" name="Freeform 57"/>
            <p:cNvSpPr>
              <a:spLocks/>
            </p:cNvSpPr>
            <p:nvPr/>
          </p:nvSpPr>
          <p:spPr bwMode="auto">
            <a:xfrm>
              <a:off x="1688" y="2818"/>
              <a:ext cx="51" cy="60"/>
            </a:xfrm>
            <a:custGeom>
              <a:avLst/>
              <a:gdLst>
                <a:gd name="T0" fmla="*/ 25 w 53"/>
                <a:gd name="T1" fmla="*/ 0 h 60"/>
                <a:gd name="T2" fmla="*/ 51 w 53"/>
                <a:gd name="T3" fmla="*/ 30 h 60"/>
                <a:gd name="T4" fmla="*/ 25 w 53"/>
                <a:gd name="T5" fmla="*/ 60 h 60"/>
                <a:gd name="T6" fmla="*/ 0 w 53"/>
                <a:gd name="T7" fmla="*/ 30 h 60"/>
                <a:gd name="T8" fmla="*/ 25 w 53"/>
                <a:gd name="T9" fmla="*/ 0 h 60"/>
                <a:gd name="T10" fmla="*/ 0 60000 65536"/>
                <a:gd name="T11" fmla="*/ 0 60000 65536"/>
                <a:gd name="T12" fmla="*/ 0 60000 65536"/>
                <a:gd name="T13" fmla="*/ 0 60000 65536"/>
                <a:gd name="T14" fmla="*/ 0 60000 65536"/>
                <a:gd name="T15" fmla="*/ 0 w 53"/>
                <a:gd name="T16" fmla="*/ 0 h 60"/>
                <a:gd name="T17" fmla="*/ 53 w 53"/>
                <a:gd name="T18" fmla="*/ 60 h 60"/>
              </a:gdLst>
              <a:ahLst/>
              <a:cxnLst>
                <a:cxn ang="T10">
                  <a:pos x="T0" y="T1"/>
                </a:cxn>
                <a:cxn ang="T11">
                  <a:pos x="T2" y="T3"/>
                </a:cxn>
                <a:cxn ang="T12">
                  <a:pos x="T4" y="T5"/>
                </a:cxn>
                <a:cxn ang="T13">
                  <a:pos x="T6" y="T7"/>
                </a:cxn>
                <a:cxn ang="T14">
                  <a:pos x="T8" y="T9"/>
                </a:cxn>
              </a:cxnLst>
              <a:rect l="T15" t="T16" r="T17" b="T18"/>
              <a:pathLst>
                <a:path w="53" h="60">
                  <a:moveTo>
                    <a:pt x="26" y="0"/>
                  </a:moveTo>
                  <a:lnTo>
                    <a:pt x="53"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59" name="Freeform 58"/>
            <p:cNvSpPr>
              <a:spLocks/>
            </p:cNvSpPr>
            <p:nvPr/>
          </p:nvSpPr>
          <p:spPr bwMode="auto">
            <a:xfrm>
              <a:off x="1848" y="2769"/>
              <a:ext cx="50" cy="59"/>
            </a:xfrm>
            <a:custGeom>
              <a:avLst/>
              <a:gdLst>
                <a:gd name="T0" fmla="*/ 25 w 52"/>
                <a:gd name="T1" fmla="*/ 0 h 59"/>
                <a:gd name="T2" fmla="*/ 50 w 52"/>
                <a:gd name="T3" fmla="*/ 29 h 59"/>
                <a:gd name="T4" fmla="*/ 25 w 52"/>
                <a:gd name="T5" fmla="*/ 59 h 59"/>
                <a:gd name="T6" fmla="*/ 0 w 52"/>
                <a:gd name="T7" fmla="*/ 29 h 59"/>
                <a:gd name="T8" fmla="*/ 25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29"/>
                  </a:lnTo>
                  <a:lnTo>
                    <a:pt x="26" y="59"/>
                  </a:lnTo>
                  <a:lnTo>
                    <a:pt x="0" y="29"/>
                  </a:lnTo>
                  <a:lnTo>
                    <a:pt x="26" y="0"/>
                  </a:lnTo>
                  <a:close/>
                </a:path>
              </a:pathLst>
            </a:custGeom>
            <a:solidFill>
              <a:srgbClr val="FF0000"/>
            </a:solidFill>
            <a:ln w="14288">
              <a:noFill/>
              <a:prstDash val="solid"/>
              <a:round/>
              <a:headEnd/>
              <a:tailEnd/>
            </a:ln>
          </p:spPr>
          <p:txBody>
            <a:bodyPr/>
            <a:lstStyle/>
            <a:p>
              <a:endParaRPr lang="es-MX" sz="1200" b="1" dirty="0"/>
            </a:p>
          </p:txBody>
        </p:sp>
        <p:sp>
          <p:nvSpPr>
            <p:cNvPr id="60" name="Freeform 59"/>
            <p:cNvSpPr>
              <a:spLocks/>
            </p:cNvSpPr>
            <p:nvPr/>
          </p:nvSpPr>
          <p:spPr bwMode="auto">
            <a:xfrm>
              <a:off x="2479" y="2560"/>
              <a:ext cx="50" cy="60"/>
            </a:xfrm>
            <a:custGeom>
              <a:avLst/>
              <a:gdLst>
                <a:gd name="T0" fmla="*/ 25 w 52"/>
                <a:gd name="T1" fmla="*/ 0 h 60"/>
                <a:gd name="T2" fmla="*/ 50 w 52"/>
                <a:gd name="T3" fmla="*/ 30 h 60"/>
                <a:gd name="T4" fmla="*/ 25 w 52"/>
                <a:gd name="T5" fmla="*/ 60 h 60"/>
                <a:gd name="T6" fmla="*/ 0 w 52"/>
                <a:gd name="T7" fmla="*/ 30 h 60"/>
                <a:gd name="T8" fmla="*/ 25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61" name="Freeform 60"/>
            <p:cNvSpPr>
              <a:spLocks/>
            </p:cNvSpPr>
            <p:nvPr/>
          </p:nvSpPr>
          <p:spPr bwMode="auto">
            <a:xfrm>
              <a:off x="2429" y="2580"/>
              <a:ext cx="50" cy="60"/>
            </a:xfrm>
            <a:custGeom>
              <a:avLst/>
              <a:gdLst>
                <a:gd name="T0" fmla="*/ 25 w 52"/>
                <a:gd name="T1" fmla="*/ 0 h 60"/>
                <a:gd name="T2" fmla="*/ 50 w 52"/>
                <a:gd name="T3" fmla="*/ 30 h 60"/>
                <a:gd name="T4" fmla="*/ 25 w 52"/>
                <a:gd name="T5" fmla="*/ 60 h 60"/>
                <a:gd name="T6" fmla="*/ 0 w 52"/>
                <a:gd name="T7" fmla="*/ 30 h 60"/>
                <a:gd name="T8" fmla="*/ 25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62" name="Freeform 61"/>
            <p:cNvSpPr>
              <a:spLocks/>
            </p:cNvSpPr>
            <p:nvPr/>
          </p:nvSpPr>
          <p:spPr bwMode="auto">
            <a:xfrm>
              <a:off x="2798" y="2432"/>
              <a:ext cx="51" cy="59"/>
            </a:xfrm>
            <a:custGeom>
              <a:avLst/>
              <a:gdLst>
                <a:gd name="T0" fmla="*/ 26 w 53"/>
                <a:gd name="T1" fmla="*/ 0 h 59"/>
                <a:gd name="T2" fmla="*/ 51 w 53"/>
                <a:gd name="T3" fmla="*/ 29 h 59"/>
                <a:gd name="T4" fmla="*/ 26 w 53"/>
                <a:gd name="T5" fmla="*/ 59 h 59"/>
                <a:gd name="T6" fmla="*/ 0 w 53"/>
                <a:gd name="T7" fmla="*/ 29 h 59"/>
                <a:gd name="T8" fmla="*/ 26 w 53"/>
                <a:gd name="T9" fmla="*/ 0 h 59"/>
                <a:gd name="T10" fmla="*/ 0 60000 65536"/>
                <a:gd name="T11" fmla="*/ 0 60000 65536"/>
                <a:gd name="T12" fmla="*/ 0 60000 65536"/>
                <a:gd name="T13" fmla="*/ 0 60000 65536"/>
                <a:gd name="T14" fmla="*/ 0 60000 65536"/>
                <a:gd name="T15" fmla="*/ 0 w 53"/>
                <a:gd name="T16" fmla="*/ 0 h 59"/>
                <a:gd name="T17" fmla="*/ 53 w 53"/>
                <a:gd name="T18" fmla="*/ 59 h 59"/>
              </a:gdLst>
              <a:ahLst/>
              <a:cxnLst>
                <a:cxn ang="T10">
                  <a:pos x="T0" y="T1"/>
                </a:cxn>
                <a:cxn ang="T11">
                  <a:pos x="T2" y="T3"/>
                </a:cxn>
                <a:cxn ang="T12">
                  <a:pos x="T4" y="T5"/>
                </a:cxn>
                <a:cxn ang="T13">
                  <a:pos x="T6" y="T7"/>
                </a:cxn>
                <a:cxn ang="T14">
                  <a:pos x="T8" y="T9"/>
                </a:cxn>
              </a:cxnLst>
              <a:rect l="T15" t="T16" r="T17" b="T18"/>
              <a:pathLst>
                <a:path w="53" h="59">
                  <a:moveTo>
                    <a:pt x="27" y="0"/>
                  </a:moveTo>
                  <a:lnTo>
                    <a:pt x="53" y="29"/>
                  </a:lnTo>
                  <a:lnTo>
                    <a:pt x="27" y="59"/>
                  </a:lnTo>
                  <a:lnTo>
                    <a:pt x="0" y="29"/>
                  </a:lnTo>
                  <a:lnTo>
                    <a:pt x="27" y="0"/>
                  </a:lnTo>
                  <a:close/>
                </a:path>
              </a:pathLst>
            </a:custGeom>
            <a:solidFill>
              <a:srgbClr val="FF0000"/>
            </a:solidFill>
            <a:ln w="14288">
              <a:noFill/>
              <a:prstDash val="solid"/>
              <a:round/>
              <a:headEnd/>
              <a:tailEnd/>
            </a:ln>
          </p:spPr>
          <p:txBody>
            <a:bodyPr/>
            <a:lstStyle/>
            <a:p>
              <a:endParaRPr lang="es-MX" sz="1200" b="1" dirty="0"/>
            </a:p>
          </p:txBody>
        </p:sp>
        <p:sp>
          <p:nvSpPr>
            <p:cNvPr id="63" name="Freeform 62"/>
            <p:cNvSpPr>
              <a:spLocks/>
            </p:cNvSpPr>
            <p:nvPr/>
          </p:nvSpPr>
          <p:spPr bwMode="auto">
            <a:xfrm>
              <a:off x="2655" y="2491"/>
              <a:ext cx="50" cy="60"/>
            </a:xfrm>
            <a:custGeom>
              <a:avLst/>
              <a:gdLst>
                <a:gd name="T0" fmla="*/ 25 w 52"/>
                <a:gd name="T1" fmla="*/ 0 h 60"/>
                <a:gd name="T2" fmla="*/ 50 w 52"/>
                <a:gd name="T3" fmla="*/ 30 h 60"/>
                <a:gd name="T4" fmla="*/ 25 w 52"/>
                <a:gd name="T5" fmla="*/ 60 h 60"/>
                <a:gd name="T6" fmla="*/ 0 w 52"/>
                <a:gd name="T7" fmla="*/ 30 h 60"/>
                <a:gd name="T8" fmla="*/ 25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64" name="Freeform 63"/>
            <p:cNvSpPr>
              <a:spLocks/>
            </p:cNvSpPr>
            <p:nvPr/>
          </p:nvSpPr>
          <p:spPr bwMode="auto">
            <a:xfrm>
              <a:off x="2605" y="2511"/>
              <a:ext cx="50" cy="59"/>
            </a:xfrm>
            <a:custGeom>
              <a:avLst/>
              <a:gdLst>
                <a:gd name="T0" fmla="*/ 25 w 52"/>
                <a:gd name="T1" fmla="*/ 0 h 59"/>
                <a:gd name="T2" fmla="*/ 50 w 52"/>
                <a:gd name="T3" fmla="*/ 30 h 59"/>
                <a:gd name="T4" fmla="*/ 25 w 52"/>
                <a:gd name="T5" fmla="*/ 59 h 59"/>
                <a:gd name="T6" fmla="*/ 0 w 52"/>
                <a:gd name="T7" fmla="*/ 30 h 59"/>
                <a:gd name="T8" fmla="*/ 25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30"/>
                  </a:lnTo>
                  <a:lnTo>
                    <a:pt x="26" y="59"/>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65" name="Freeform 64"/>
            <p:cNvSpPr>
              <a:spLocks/>
            </p:cNvSpPr>
            <p:nvPr/>
          </p:nvSpPr>
          <p:spPr bwMode="auto">
            <a:xfrm>
              <a:off x="2546" y="2560"/>
              <a:ext cx="50" cy="60"/>
            </a:xfrm>
            <a:custGeom>
              <a:avLst/>
              <a:gdLst>
                <a:gd name="T0" fmla="*/ 25 w 52"/>
                <a:gd name="T1" fmla="*/ 0 h 60"/>
                <a:gd name="T2" fmla="*/ 50 w 52"/>
                <a:gd name="T3" fmla="*/ 30 h 60"/>
                <a:gd name="T4" fmla="*/ 25 w 52"/>
                <a:gd name="T5" fmla="*/ 60 h 60"/>
                <a:gd name="T6" fmla="*/ 0 w 52"/>
                <a:gd name="T7" fmla="*/ 30 h 60"/>
                <a:gd name="T8" fmla="*/ 25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66" name="Freeform 65"/>
            <p:cNvSpPr>
              <a:spLocks/>
            </p:cNvSpPr>
            <p:nvPr/>
          </p:nvSpPr>
          <p:spPr bwMode="auto">
            <a:xfrm>
              <a:off x="3580" y="2065"/>
              <a:ext cx="51" cy="59"/>
            </a:xfrm>
            <a:custGeom>
              <a:avLst/>
              <a:gdLst>
                <a:gd name="T0" fmla="*/ 26 w 53"/>
                <a:gd name="T1" fmla="*/ 0 h 59"/>
                <a:gd name="T2" fmla="*/ 51 w 53"/>
                <a:gd name="T3" fmla="*/ 30 h 59"/>
                <a:gd name="T4" fmla="*/ 26 w 53"/>
                <a:gd name="T5" fmla="*/ 59 h 59"/>
                <a:gd name="T6" fmla="*/ 0 w 53"/>
                <a:gd name="T7" fmla="*/ 30 h 59"/>
                <a:gd name="T8" fmla="*/ 26 w 53"/>
                <a:gd name="T9" fmla="*/ 0 h 59"/>
                <a:gd name="T10" fmla="*/ 0 60000 65536"/>
                <a:gd name="T11" fmla="*/ 0 60000 65536"/>
                <a:gd name="T12" fmla="*/ 0 60000 65536"/>
                <a:gd name="T13" fmla="*/ 0 60000 65536"/>
                <a:gd name="T14" fmla="*/ 0 60000 65536"/>
                <a:gd name="T15" fmla="*/ 0 w 53"/>
                <a:gd name="T16" fmla="*/ 0 h 59"/>
                <a:gd name="T17" fmla="*/ 53 w 53"/>
                <a:gd name="T18" fmla="*/ 59 h 59"/>
              </a:gdLst>
              <a:ahLst/>
              <a:cxnLst>
                <a:cxn ang="T10">
                  <a:pos x="T0" y="T1"/>
                </a:cxn>
                <a:cxn ang="T11">
                  <a:pos x="T2" y="T3"/>
                </a:cxn>
                <a:cxn ang="T12">
                  <a:pos x="T4" y="T5"/>
                </a:cxn>
                <a:cxn ang="T13">
                  <a:pos x="T6" y="T7"/>
                </a:cxn>
                <a:cxn ang="T14">
                  <a:pos x="T8" y="T9"/>
                </a:cxn>
              </a:cxnLst>
              <a:rect l="T15" t="T16" r="T17" b="T18"/>
              <a:pathLst>
                <a:path w="53" h="59">
                  <a:moveTo>
                    <a:pt x="27" y="0"/>
                  </a:moveTo>
                  <a:lnTo>
                    <a:pt x="53" y="30"/>
                  </a:lnTo>
                  <a:lnTo>
                    <a:pt x="27" y="59"/>
                  </a:lnTo>
                  <a:lnTo>
                    <a:pt x="0" y="30"/>
                  </a:lnTo>
                  <a:lnTo>
                    <a:pt x="27" y="0"/>
                  </a:lnTo>
                  <a:close/>
                </a:path>
              </a:pathLst>
            </a:custGeom>
            <a:solidFill>
              <a:srgbClr val="FF0000"/>
            </a:solidFill>
            <a:ln w="14288">
              <a:noFill/>
              <a:prstDash val="solid"/>
              <a:round/>
              <a:headEnd/>
              <a:tailEnd/>
            </a:ln>
          </p:spPr>
          <p:txBody>
            <a:bodyPr/>
            <a:lstStyle/>
            <a:p>
              <a:endParaRPr lang="es-MX" sz="1200" b="1" dirty="0"/>
            </a:p>
          </p:txBody>
        </p:sp>
        <p:sp>
          <p:nvSpPr>
            <p:cNvPr id="67" name="Freeform 66"/>
            <p:cNvSpPr>
              <a:spLocks/>
            </p:cNvSpPr>
            <p:nvPr/>
          </p:nvSpPr>
          <p:spPr bwMode="auto">
            <a:xfrm>
              <a:off x="3211" y="2342"/>
              <a:ext cx="50" cy="60"/>
            </a:xfrm>
            <a:custGeom>
              <a:avLst/>
              <a:gdLst>
                <a:gd name="T0" fmla="*/ 25 w 52"/>
                <a:gd name="T1" fmla="*/ 0 h 60"/>
                <a:gd name="T2" fmla="*/ 50 w 52"/>
                <a:gd name="T3" fmla="*/ 30 h 60"/>
                <a:gd name="T4" fmla="*/ 25 w 52"/>
                <a:gd name="T5" fmla="*/ 60 h 60"/>
                <a:gd name="T6" fmla="*/ 0 w 52"/>
                <a:gd name="T7" fmla="*/ 30 h 60"/>
                <a:gd name="T8" fmla="*/ 25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68" name="Freeform 67"/>
            <p:cNvSpPr>
              <a:spLocks/>
            </p:cNvSpPr>
            <p:nvPr/>
          </p:nvSpPr>
          <p:spPr bwMode="auto">
            <a:xfrm>
              <a:off x="1739" y="2679"/>
              <a:ext cx="50" cy="60"/>
            </a:xfrm>
            <a:custGeom>
              <a:avLst/>
              <a:gdLst>
                <a:gd name="T0" fmla="*/ 25 w 52"/>
                <a:gd name="T1" fmla="*/ 0 h 60"/>
                <a:gd name="T2" fmla="*/ 50 w 52"/>
                <a:gd name="T3" fmla="*/ 30 h 60"/>
                <a:gd name="T4" fmla="*/ 25 w 52"/>
                <a:gd name="T5" fmla="*/ 60 h 60"/>
                <a:gd name="T6" fmla="*/ 0 w 52"/>
                <a:gd name="T7" fmla="*/ 30 h 60"/>
                <a:gd name="T8" fmla="*/ 25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69" name="Freeform 68"/>
            <p:cNvSpPr>
              <a:spLocks/>
            </p:cNvSpPr>
            <p:nvPr/>
          </p:nvSpPr>
          <p:spPr bwMode="auto">
            <a:xfrm>
              <a:off x="1428" y="2729"/>
              <a:ext cx="50" cy="59"/>
            </a:xfrm>
            <a:custGeom>
              <a:avLst/>
              <a:gdLst>
                <a:gd name="T0" fmla="*/ 25 w 52"/>
                <a:gd name="T1" fmla="*/ 0 h 59"/>
                <a:gd name="T2" fmla="*/ 50 w 52"/>
                <a:gd name="T3" fmla="*/ 30 h 59"/>
                <a:gd name="T4" fmla="*/ 25 w 52"/>
                <a:gd name="T5" fmla="*/ 59 h 59"/>
                <a:gd name="T6" fmla="*/ 0 w 52"/>
                <a:gd name="T7" fmla="*/ 30 h 59"/>
                <a:gd name="T8" fmla="*/ 25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30"/>
                  </a:lnTo>
                  <a:lnTo>
                    <a:pt x="26" y="59"/>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70" name="Freeform 69"/>
            <p:cNvSpPr>
              <a:spLocks/>
            </p:cNvSpPr>
            <p:nvPr/>
          </p:nvSpPr>
          <p:spPr bwMode="auto">
            <a:xfrm>
              <a:off x="1344" y="2808"/>
              <a:ext cx="50" cy="60"/>
            </a:xfrm>
            <a:custGeom>
              <a:avLst/>
              <a:gdLst>
                <a:gd name="T0" fmla="*/ 25 w 52"/>
                <a:gd name="T1" fmla="*/ 0 h 60"/>
                <a:gd name="T2" fmla="*/ 50 w 52"/>
                <a:gd name="T3" fmla="*/ 30 h 60"/>
                <a:gd name="T4" fmla="*/ 25 w 52"/>
                <a:gd name="T5" fmla="*/ 60 h 60"/>
                <a:gd name="T6" fmla="*/ 0 w 52"/>
                <a:gd name="T7" fmla="*/ 30 h 60"/>
                <a:gd name="T8" fmla="*/ 25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71" name="Freeform 70"/>
            <p:cNvSpPr>
              <a:spLocks/>
            </p:cNvSpPr>
            <p:nvPr/>
          </p:nvSpPr>
          <p:spPr bwMode="auto">
            <a:xfrm>
              <a:off x="2042" y="2580"/>
              <a:ext cx="50" cy="60"/>
            </a:xfrm>
            <a:custGeom>
              <a:avLst/>
              <a:gdLst>
                <a:gd name="T0" fmla="*/ 25 w 52"/>
                <a:gd name="T1" fmla="*/ 0 h 60"/>
                <a:gd name="T2" fmla="*/ 50 w 52"/>
                <a:gd name="T3" fmla="*/ 30 h 60"/>
                <a:gd name="T4" fmla="*/ 25 w 52"/>
                <a:gd name="T5" fmla="*/ 60 h 60"/>
                <a:gd name="T6" fmla="*/ 0 w 52"/>
                <a:gd name="T7" fmla="*/ 30 h 60"/>
                <a:gd name="T8" fmla="*/ 25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72" name="Freeform 71"/>
            <p:cNvSpPr>
              <a:spLocks/>
            </p:cNvSpPr>
            <p:nvPr/>
          </p:nvSpPr>
          <p:spPr bwMode="auto">
            <a:xfrm>
              <a:off x="2101" y="2660"/>
              <a:ext cx="50" cy="59"/>
            </a:xfrm>
            <a:custGeom>
              <a:avLst/>
              <a:gdLst>
                <a:gd name="T0" fmla="*/ 25 w 52"/>
                <a:gd name="T1" fmla="*/ 0 h 59"/>
                <a:gd name="T2" fmla="*/ 50 w 52"/>
                <a:gd name="T3" fmla="*/ 29 h 59"/>
                <a:gd name="T4" fmla="*/ 25 w 52"/>
                <a:gd name="T5" fmla="*/ 59 h 59"/>
                <a:gd name="T6" fmla="*/ 0 w 52"/>
                <a:gd name="T7" fmla="*/ 29 h 59"/>
                <a:gd name="T8" fmla="*/ 25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29"/>
                  </a:lnTo>
                  <a:lnTo>
                    <a:pt x="26" y="59"/>
                  </a:lnTo>
                  <a:lnTo>
                    <a:pt x="0" y="29"/>
                  </a:lnTo>
                  <a:lnTo>
                    <a:pt x="26" y="0"/>
                  </a:lnTo>
                  <a:close/>
                </a:path>
              </a:pathLst>
            </a:custGeom>
            <a:solidFill>
              <a:srgbClr val="FF0000"/>
            </a:solidFill>
            <a:ln w="14288">
              <a:noFill/>
              <a:prstDash val="solid"/>
              <a:round/>
              <a:headEnd/>
              <a:tailEnd/>
            </a:ln>
          </p:spPr>
          <p:txBody>
            <a:bodyPr/>
            <a:lstStyle/>
            <a:p>
              <a:endParaRPr lang="es-MX" sz="1200" b="1" dirty="0"/>
            </a:p>
          </p:txBody>
        </p:sp>
        <p:sp>
          <p:nvSpPr>
            <p:cNvPr id="73" name="Freeform 72"/>
            <p:cNvSpPr>
              <a:spLocks/>
            </p:cNvSpPr>
            <p:nvPr/>
          </p:nvSpPr>
          <p:spPr bwMode="auto">
            <a:xfrm>
              <a:off x="1537" y="2739"/>
              <a:ext cx="51" cy="59"/>
            </a:xfrm>
            <a:custGeom>
              <a:avLst/>
              <a:gdLst>
                <a:gd name="T0" fmla="*/ 25 w 53"/>
                <a:gd name="T1" fmla="*/ 0 h 59"/>
                <a:gd name="T2" fmla="*/ 51 w 53"/>
                <a:gd name="T3" fmla="*/ 30 h 59"/>
                <a:gd name="T4" fmla="*/ 25 w 53"/>
                <a:gd name="T5" fmla="*/ 59 h 59"/>
                <a:gd name="T6" fmla="*/ 0 w 53"/>
                <a:gd name="T7" fmla="*/ 30 h 59"/>
                <a:gd name="T8" fmla="*/ 25 w 53"/>
                <a:gd name="T9" fmla="*/ 0 h 59"/>
                <a:gd name="T10" fmla="*/ 0 60000 65536"/>
                <a:gd name="T11" fmla="*/ 0 60000 65536"/>
                <a:gd name="T12" fmla="*/ 0 60000 65536"/>
                <a:gd name="T13" fmla="*/ 0 60000 65536"/>
                <a:gd name="T14" fmla="*/ 0 60000 65536"/>
                <a:gd name="T15" fmla="*/ 0 w 53"/>
                <a:gd name="T16" fmla="*/ 0 h 59"/>
                <a:gd name="T17" fmla="*/ 53 w 53"/>
                <a:gd name="T18" fmla="*/ 59 h 59"/>
              </a:gdLst>
              <a:ahLst/>
              <a:cxnLst>
                <a:cxn ang="T10">
                  <a:pos x="T0" y="T1"/>
                </a:cxn>
                <a:cxn ang="T11">
                  <a:pos x="T2" y="T3"/>
                </a:cxn>
                <a:cxn ang="T12">
                  <a:pos x="T4" y="T5"/>
                </a:cxn>
                <a:cxn ang="T13">
                  <a:pos x="T6" y="T7"/>
                </a:cxn>
                <a:cxn ang="T14">
                  <a:pos x="T8" y="T9"/>
                </a:cxn>
              </a:cxnLst>
              <a:rect l="T15" t="T16" r="T17" b="T18"/>
              <a:pathLst>
                <a:path w="53" h="59">
                  <a:moveTo>
                    <a:pt x="26" y="0"/>
                  </a:moveTo>
                  <a:lnTo>
                    <a:pt x="53" y="30"/>
                  </a:lnTo>
                  <a:lnTo>
                    <a:pt x="26" y="59"/>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74" name="Freeform 73"/>
            <p:cNvSpPr>
              <a:spLocks/>
            </p:cNvSpPr>
            <p:nvPr/>
          </p:nvSpPr>
          <p:spPr bwMode="auto">
            <a:xfrm>
              <a:off x="1857" y="2650"/>
              <a:ext cx="50" cy="59"/>
            </a:xfrm>
            <a:custGeom>
              <a:avLst/>
              <a:gdLst>
                <a:gd name="T0" fmla="*/ 25 w 52"/>
                <a:gd name="T1" fmla="*/ 0 h 59"/>
                <a:gd name="T2" fmla="*/ 50 w 52"/>
                <a:gd name="T3" fmla="*/ 29 h 59"/>
                <a:gd name="T4" fmla="*/ 25 w 52"/>
                <a:gd name="T5" fmla="*/ 59 h 59"/>
                <a:gd name="T6" fmla="*/ 0 w 52"/>
                <a:gd name="T7" fmla="*/ 29 h 59"/>
                <a:gd name="T8" fmla="*/ 25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29"/>
                  </a:lnTo>
                  <a:lnTo>
                    <a:pt x="26" y="59"/>
                  </a:lnTo>
                  <a:lnTo>
                    <a:pt x="0" y="29"/>
                  </a:lnTo>
                  <a:lnTo>
                    <a:pt x="26" y="0"/>
                  </a:lnTo>
                  <a:close/>
                </a:path>
              </a:pathLst>
            </a:custGeom>
            <a:solidFill>
              <a:srgbClr val="FF0000"/>
            </a:solidFill>
            <a:ln w="14288">
              <a:noFill/>
              <a:prstDash val="solid"/>
              <a:round/>
              <a:headEnd/>
              <a:tailEnd/>
            </a:ln>
          </p:spPr>
          <p:txBody>
            <a:bodyPr/>
            <a:lstStyle/>
            <a:p>
              <a:endParaRPr lang="es-MX" sz="1200" b="1" dirty="0"/>
            </a:p>
          </p:txBody>
        </p:sp>
        <p:sp>
          <p:nvSpPr>
            <p:cNvPr id="75" name="Freeform 74"/>
            <p:cNvSpPr>
              <a:spLocks/>
            </p:cNvSpPr>
            <p:nvPr/>
          </p:nvSpPr>
          <p:spPr bwMode="auto">
            <a:xfrm>
              <a:off x="2083" y="2570"/>
              <a:ext cx="51" cy="60"/>
            </a:xfrm>
            <a:custGeom>
              <a:avLst/>
              <a:gdLst>
                <a:gd name="T0" fmla="*/ 26 w 52"/>
                <a:gd name="T1" fmla="*/ 0 h 60"/>
                <a:gd name="T2" fmla="*/ 51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76" name="Freeform 75"/>
            <p:cNvSpPr>
              <a:spLocks/>
            </p:cNvSpPr>
            <p:nvPr/>
          </p:nvSpPr>
          <p:spPr bwMode="auto">
            <a:xfrm>
              <a:off x="1789" y="2620"/>
              <a:ext cx="50" cy="59"/>
            </a:xfrm>
            <a:custGeom>
              <a:avLst/>
              <a:gdLst>
                <a:gd name="T0" fmla="*/ 25 w 52"/>
                <a:gd name="T1" fmla="*/ 0 h 59"/>
                <a:gd name="T2" fmla="*/ 50 w 52"/>
                <a:gd name="T3" fmla="*/ 30 h 59"/>
                <a:gd name="T4" fmla="*/ 25 w 52"/>
                <a:gd name="T5" fmla="*/ 59 h 59"/>
                <a:gd name="T6" fmla="*/ 0 w 52"/>
                <a:gd name="T7" fmla="*/ 30 h 59"/>
                <a:gd name="T8" fmla="*/ 25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30"/>
                  </a:lnTo>
                  <a:lnTo>
                    <a:pt x="26" y="59"/>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77" name="Freeform 76"/>
            <p:cNvSpPr>
              <a:spLocks/>
            </p:cNvSpPr>
            <p:nvPr/>
          </p:nvSpPr>
          <p:spPr bwMode="auto">
            <a:xfrm>
              <a:off x="1385" y="2868"/>
              <a:ext cx="51" cy="59"/>
            </a:xfrm>
            <a:custGeom>
              <a:avLst/>
              <a:gdLst>
                <a:gd name="T0" fmla="*/ 26 w 53"/>
                <a:gd name="T1" fmla="*/ 0 h 59"/>
                <a:gd name="T2" fmla="*/ 51 w 53"/>
                <a:gd name="T3" fmla="*/ 29 h 59"/>
                <a:gd name="T4" fmla="*/ 26 w 53"/>
                <a:gd name="T5" fmla="*/ 59 h 59"/>
                <a:gd name="T6" fmla="*/ 0 w 53"/>
                <a:gd name="T7" fmla="*/ 29 h 59"/>
                <a:gd name="T8" fmla="*/ 26 w 53"/>
                <a:gd name="T9" fmla="*/ 0 h 59"/>
                <a:gd name="T10" fmla="*/ 0 60000 65536"/>
                <a:gd name="T11" fmla="*/ 0 60000 65536"/>
                <a:gd name="T12" fmla="*/ 0 60000 65536"/>
                <a:gd name="T13" fmla="*/ 0 60000 65536"/>
                <a:gd name="T14" fmla="*/ 0 60000 65536"/>
                <a:gd name="T15" fmla="*/ 0 w 53"/>
                <a:gd name="T16" fmla="*/ 0 h 59"/>
                <a:gd name="T17" fmla="*/ 53 w 53"/>
                <a:gd name="T18" fmla="*/ 59 h 59"/>
              </a:gdLst>
              <a:ahLst/>
              <a:cxnLst>
                <a:cxn ang="T10">
                  <a:pos x="T0" y="T1"/>
                </a:cxn>
                <a:cxn ang="T11">
                  <a:pos x="T2" y="T3"/>
                </a:cxn>
                <a:cxn ang="T12">
                  <a:pos x="T4" y="T5"/>
                </a:cxn>
                <a:cxn ang="T13">
                  <a:pos x="T6" y="T7"/>
                </a:cxn>
                <a:cxn ang="T14">
                  <a:pos x="T8" y="T9"/>
                </a:cxn>
              </a:cxnLst>
              <a:rect l="T15" t="T16" r="T17" b="T18"/>
              <a:pathLst>
                <a:path w="53" h="59">
                  <a:moveTo>
                    <a:pt x="27" y="0"/>
                  </a:moveTo>
                  <a:lnTo>
                    <a:pt x="53" y="29"/>
                  </a:lnTo>
                  <a:lnTo>
                    <a:pt x="27" y="59"/>
                  </a:lnTo>
                  <a:lnTo>
                    <a:pt x="0" y="29"/>
                  </a:lnTo>
                  <a:lnTo>
                    <a:pt x="27" y="0"/>
                  </a:lnTo>
                  <a:close/>
                </a:path>
              </a:pathLst>
            </a:custGeom>
            <a:solidFill>
              <a:srgbClr val="FF0000"/>
            </a:solidFill>
            <a:ln w="14288">
              <a:noFill/>
              <a:prstDash val="solid"/>
              <a:round/>
              <a:headEnd/>
              <a:tailEnd/>
            </a:ln>
          </p:spPr>
          <p:txBody>
            <a:bodyPr/>
            <a:lstStyle/>
            <a:p>
              <a:endParaRPr lang="es-MX" sz="1200" b="1" dirty="0"/>
            </a:p>
          </p:txBody>
        </p:sp>
        <p:sp>
          <p:nvSpPr>
            <p:cNvPr id="78" name="Freeform 77"/>
            <p:cNvSpPr>
              <a:spLocks/>
            </p:cNvSpPr>
            <p:nvPr/>
          </p:nvSpPr>
          <p:spPr bwMode="auto">
            <a:xfrm>
              <a:off x="2252" y="2402"/>
              <a:ext cx="50" cy="59"/>
            </a:xfrm>
            <a:custGeom>
              <a:avLst/>
              <a:gdLst>
                <a:gd name="T0" fmla="*/ 25 w 52"/>
                <a:gd name="T1" fmla="*/ 0 h 59"/>
                <a:gd name="T2" fmla="*/ 50 w 52"/>
                <a:gd name="T3" fmla="*/ 30 h 59"/>
                <a:gd name="T4" fmla="*/ 25 w 52"/>
                <a:gd name="T5" fmla="*/ 59 h 59"/>
                <a:gd name="T6" fmla="*/ 0 w 52"/>
                <a:gd name="T7" fmla="*/ 30 h 59"/>
                <a:gd name="T8" fmla="*/ 25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30"/>
                  </a:lnTo>
                  <a:lnTo>
                    <a:pt x="26" y="59"/>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79" name="Freeform 78"/>
            <p:cNvSpPr>
              <a:spLocks/>
            </p:cNvSpPr>
            <p:nvPr/>
          </p:nvSpPr>
          <p:spPr bwMode="auto">
            <a:xfrm>
              <a:off x="1983" y="2600"/>
              <a:ext cx="50" cy="60"/>
            </a:xfrm>
            <a:custGeom>
              <a:avLst/>
              <a:gdLst>
                <a:gd name="T0" fmla="*/ 25 w 52"/>
                <a:gd name="T1" fmla="*/ 0 h 60"/>
                <a:gd name="T2" fmla="*/ 50 w 52"/>
                <a:gd name="T3" fmla="*/ 30 h 60"/>
                <a:gd name="T4" fmla="*/ 25 w 52"/>
                <a:gd name="T5" fmla="*/ 60 h 60"/>
                <a:gd name="T6" fmla="*/ 0 w 52"/>
                <a:gd name="T7" fmla="*/ 30 h 60"/>
                <a:gd name="T8" fmla="*/ 25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80" name="Freeform 79"/>
            <p:cNvSpPr>
              <a:spLocks/>
            </p:cNvSpPr>
            <p:nvPr/>
          </p:nvSpPr>
          <p:spPr bwMode="auto">
            <a:xfrm>
              <a:off x="2042" y="2580"/>
              <a:ext cx="50" cy="60"/>
            </a:xfrm>
            <a:custGeom>
              <a:avLst/>
              <a:gdLst>
                <a:gd name="T0" fmla="*/ 25 w 52"/>
                <a:gd name="T1" fmla="*/ 0 h 60"/>
                <a:gd name="T2" fmla="*/ 50 w 52"/>
                <a:gd name="T3" fmla="*/ 30 h 60"/>
                <a:gd name="T4" fmla="*/ 25 w 52"/>
                <a:gd name="T5" fmla="*/ 60 h 60"/>
                <a:gd name="T6" fmla="*/ 0 w 52"/>
                <a:gd name="T7" fmla="*/ 30 h 60"/>
                <a:gd name="T8" fmla="*/ 25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81" name="Freeform 80"/>
            <p:cNvSpPr>
              <a:spLocks/>
            </p:cNvSpPr>
            <p:nvPr/>
          </p:nvSpPr>
          <p:spPr bwMode="auto">
            <a:xfrm>
              <a:off x="2160" y="2541"/>
              <a:ext cx="50" cy="59"/>
            </a:xfrm>
            <a:custGeom>
              <a:avLst/>
              <a:gdLst>
                <a:gd name="T0" fmla="*/ 25 w 52"/>
                <a:gd name="T1" fmla="*/ 0 h 59"/>
                <a:gd name="T2" fmla="*/ 50 w 52"/>
                <a:gd name="T3" fmla="*/ 29 h 59"/>
                <a:gd name="T4" fmla="*/ 25 w 52"/>
                <a:gd name="T5" fmla="*/ 59 h 59"/>
                <a:gd name="T6" fmla="*/ 0 w 52"/>
                <a:gd name="T7" fmla="*/ 29 h 59"/>
                <a:gd name="T8" fmla="*/ 25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29"/>
                  </a:lnTo>
                  <a:lnTo>
                    <a:pt x="26" y="59"/>
                  </a:lnTo>
                  <a:lnTo>
                    <a:pt x="0" y="29"/>
                  </a:lnTo>
                  <a:lnTo>
                    <a:pt x="26" y="0"/>
                  </a:lnTo>
                  <a:close/>
                </a:path>
              </a:pathLst>
            </a:custGeom>
            <a:solidFill>
              <a:srgbClr val="FF0000"/>
            </a:solidFill>
            <a:ln w="14288">
              <a:noFill/>
              <a:prstDash val="solid"/>
              <a:round/>
              <a:headEnd/>
              <a:tailEnd/>
            </a:ln>
          </p:spPr>
          <p:txBody>
            <a:bodyPr/>
            <a:lstStyle/>
            <a:p>
              <a:endParaRPr lang="es-MX" sz="1200" b="1" dirty="0"/>
            </a:p>
          </p:txBody>
        </p:sp>
        <p:sp>
          <p:nvSpPr>
            <p:cNvPr id="82" name="Freeform 81"/>
            <p:cNvSpPr>
              <a:spLocks/>
            </p:cNvSpPr>
            <p:nvPr/>
          </p:nvSpPr>
          <p:spPr bwMode="auto">
            <a:xfrm>
              <a:off x="2185" y="2531"/>
              <a:ext cx="50" cy="59"/>
            </a:xfrm>
            <a:custGeom>
              <a:avLst/>
              <a:gdLst>
                <a:gd name="T0" fmla="*/ 25 w 52"/>
                <a:gd name="T1" fmla="*/ 0 h 59"/>
                <a:gd name="T2" fmla="*/ 50 w 52"/>
                <a:gd name="T3" fmla="*/ 29 h 59"/>
                <a:gd name="T4" fmla="*/ 25 w 52"/>
                <a:gd name="T5" fmla="*/ 59 h 59"/>
                <a:gd name="T6" fmla="*/ 0 w 52"/>
                <a:gd name="T7" fmla="*/ 29 h 59"/>
                <a:gd name="T8" fmla="*/ 25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29"/>
                  </a:lnTo>
                  <a:lnTo>
                    <a:pt x="26" y="59"/>
                  </a:lnTo>
                  <a:lnTo>
                    <a:pt x="0" y="29"/>
                  </a:lnTo>
                  <a:lnTo>
                    <a:pt x="26" y="0"/>
                  </a:lnTo>
                  <a:close/>
                </a:path>
              </a:pathLst>
            </a:custGeom>
            <a:solidFill>
              <a:srgbClr val="FF0000"/>
            </a:solidFill>
            <a:ln w="14288">
              <a:noFill/>
              <a:prstDash val="solid"/>
              <a:round/>
              <a:headEnd/>
              <a:tailEnd/>
            </a:ln>
          </p:spPr>
          <p:txBody>
            <a:bodyPr/>
            <a:lstStyle/>
            <a:p>
              <a:endParaRPr lang="es-MX" sz="1200" b="1" dirty="0"/>
            </a:p>
          </p:txBody>
        </p:sp>
        <p:sp>
          <p:nvSpPr>
            <p:cNvPr id="83" name="Freeform 82"/>
            <p:cNvSpPr>
              <a:spLocks/>
            </p:cNvSpPr>
            <p:nvPr/>
          </p:nvSpPr>
          <p:spPr bwMode="auto">
            <a:xfrm>
              <a:off x="1730" y="2689"/>
              <a:ext cx="51" cy="60"/>
            </a:xfrm>
            <a:custGeom>
              <a:avLst/>
              <a:gdLst>
                <a:gd name="T0" fmla="*/ 26 w 52"/>
                <a:gd name="T1" fmla="*/ 0 h 60"/>
                <a:gd name="T2" fmla="*/ 51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84" name="Freeform 83"/>
            <p:cNvSpPr>
              <a:spLocks/>
            </p:cNvSpPr>
            <p:nvPr/>
          </p:nvSpPr>
          <p:spPr bwMode="auto">
            <a:xfrm>
              <a:off x="1781" y="2669"/>
              <a:ext cx="51" cy="60"/>
            </a:xfrm>
            <a:custGeom>
              <a:avLst/>
              <a:gdLst>
                <a:gd name="T0" fmla="*/ 25 w 53"/>
                <a:gd name="T1" fmla="*/ 0 h 60"/>
                <a:gd name="T2" fmla="*/ 51 w 53"/>
                <a:gd name="T3" fmla="*/ 30 h 60"/>
                <a:gd name="T4" fmla="*/ 25 w 53"/>
                <a:gd name="T5" fmla="*/ 60 h 60"/>
                <a:gd name="T6" fmla="*/ 0 w 53"/>
                <a:gd name="T7" fmla="*/ 30 h 60"/>
                <a:gd name="T8" fmla="*/ 25 w 53"/>
                <a:gd name="T9" fmla="*/ 0 h 60"/>
                <a:gd name="T10" fmla="*/ 0 60000 65536"/>
                <a:gd name="T11" fmla="*/ 0 60000 65536"/>
                <a:gd name="T12" fmla="*/ 0 60000 65536"/>
                <a:gd name="T13" fmla="*/ 0 60000 65536"/>
                <a:gd name="T14" fmla="*/ 0 60000 65536"/>
                <a:gd name="T15" fmla="*/ 0 w 53"/>
                <a:gd name="T16" fmla="*/ 0 h 60"/>
                <a:gd name="T17" fmla="*/ 53 w 53"/>
                <a:gd name="T18" fmla="*/ 60 h 60"/>
              </a:gdLst>
              <a:ahLst/>
              <a:cxnLst>
                <a:cxn ang="T10">
                  <a:pos x="T0" y="T1"/>
                </a:cxn>
                <a:cxn ang="T11">
                  <a:pos x="T2" y="T3"/>
                </a:cxn>
                <a:cxn ang="T12">
                  <a:pos x="T4" y="T5"/>
                </a:cxn>
                <a:cxn ang="T13">
                  <a:pos x="T6" y="T7"/>
                </a:cxn>
                <a:cxn ang="T14">
                  <a:pos x="T8" y="T9"/>
                </a:cxn>
              </a:cxnLst>
              <a:rect l="T15" t="T16" r="T17" b="T18"/>
              <a:pathLst>
                <a:path w="53" h="60">
                  <a:moveTo>
                    <a:pt x="26" y="0"/>
                  </a:moveTo>
                  <a:lnTo>
                    <a:pt x="53"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85" name="Freeform 84"/>
            <p:cNvSpPr>
              <a:spLocks/>
            </p:cNvSpPr>
            <p:nvPr/>
          </p:nvSpPr>
          <p:spPr bwMode="auto">
            <a:xfrm>
              <a:off x="1217" y="2838"/>
              <a:ext cx="51" cy="59"/>
            </a:xfrm>
            <a:custGeom>
              <a:avLst/>
              <a:gdLst>
                <a:gd name="T0" fmla="*/ 26 w 52"/>
                <a:gd name="T1" fmla="*/ 0 h 59"/>
                <a:gd name="T2" fmla="*/ 51 w 52"/>
                <a:gd name="T3" fmla="*/ 30 h 59"/>
                <a:gd name="T4" fmla="*/ 26 w 52"/>
                <a:gd name="T5" fmla="*/ 59 h 59"/>
                <a:gd name="T6" fmla="*/ 0 w 52"/>
                <a:gd name="T7" fmla="*/ 30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30"/>
                  </a:lnTo>
                  <a:lnTo>
                    <a:pt x="26" y="59"/>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86" name="Freeform 85"/>
            <p:cNvSpPr>
              <a:spLocks/>
            </p:cNvSpPr>
            <p:nvPr/>
          </p:nvSpPr>
          <p:spPr bwMode="auto">
            <a:xfrm>
              <a:off x="1478" y="2808"/>
              <a:ext cx="51" cy="60"/>
            </a:xfrm>
            <a:custGeom>
              <a:avLst/>
              <a:gdLst>
                <a:gd name="T0" fmla="*/ 25 w 53"/>
                <a:gd name="T1" fmla="*/ 0 h 60"/>
                <a:gd name="T2" fmla="*/ 51 w 53"/>
                <a:gd name="T3" fmla="*/ 30 h 60"/>
                <a:gd name="T4" fmla="*/ 25 w 53"/>
                <a:gd name="T5" fmla="*/ 60 h 60"/>
                <a:gd name="T6" fmla="*/ 0 w 53"/>
                <a:gd name="T7" fmla="*/ 30 h 60"/>
                <a:gd name="T8" fmla="*/ 25 w 53"/>
                <a:gd name="T9" fmla="*/ 0 h 60"/>
                <a:gd name="T10" fmla="*/ 0 60000 65536"/>
                <a:gd name="T11" fmla="*/ 0 60000 65536"/>
                <a:gd name="T12" fmla="*/ 0 60000 65536"/>
                <a:gd name="T13" fmla="*/ 0 60000 65536"/>
                <a:gd name="T14" fmla="*/ 0 60000 65536"/>
                <a:gd name="T15" fmla="*/ 0 w 53"/>
                <a:gd name="T16" fmla="*/ 0 h 60"/>
                <a:gd name="T17" fmla="*/ 53 w 53"/>
                <a:gd name="T18" fmla="*/ 60 h 60"/>
              </a:gdLst>
              <a:ahLst/>
              <a:cxnLst>
                <a:cxn ang="T10">
                  <a:pos x="T0" y="T1"/>
                </a:cxn>
                <a:cxn ang="T11">
                  <a:pos x="T2" y="T3"/>
                </a:cxn>
                <a:cxn ang="T12">
                  <a:pos x="T4" y="T5"/>
                </a:cxn>
                <a:cxn ang="T13">
                  <a:pos x="T6" y="T7"/>
                </a:cxn>
                <a:cxn ang="T14">
                  <a:pos x="T8" y="T9"/>
                </a:cxn>
              </a:cxnLst>
              <a:rect l="T15" t="T16" r="T17" b="T18"/>
              <a:pathLst>
                <a:path w="53" h="60">
                  <a:moveTo>
                    <a:pt x="26" y="0"/>
                  </a:moveTo>
                  <a:lnTo>
                    <a:pt x="53"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87" name="Freeform 86"/>
            <p:cNvSpPr>
              <a:spLocks/>
            </p:cNvSpPr>
            <p:nvPr/>
          </p:nvSpPr>
          <p:spPr bwMode="auto">
            <a:xfrm>
              <a:off x="1495" y="2838"/>
              <a:ext cx="50" cy="59"/>
            </a:xfrm>
            <a:custGeom>
              <a:avLst/>
              <a:gdLst>
                <a:gd name="T0" fmla="*/ 25 w 52"/>
                <a:gd name="T1" fmla="*/ 0 h 59"/>
                <a:gd name="T2" fmla="*/ 50 w 52"/>
                <a:gd name="T3" fmla="*/ 30 h 59"/>
                <a:gd name="T4" fmla="*/ 25 w 52"/>
                <a:gd name="T5" fmla="*/ 59 h 59"/>
                <a:gd name="T6" fmla="*/ 0 w 52"/>
                <a:gd name="T7" fmla="*/ 30 h 59"/>
                <a:gd name="T8" fmla="*/ 25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30"/>
                  </a:lnTo>
                  <a:lnTo>
                    <a:pt x="26" y="59"/>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88" name="Freeform 87"/>
            <p:cNvSpPr>
              <a:spLocks/>
            </p:cNvSpPr>
            <p:nvPr/>
          </p:nvSpPr>
          <p:spPr bwMode="auto">
            <a:xfrm>
              <a:off x="1764" y="2679"/>
              <a:ext cx="50" cy="60"/>
            </a:xfrm>
            <a:custGeom>
              <a:avLst/>
              <a:gdLst>
                <a:gd name="T0" fmla="*/ 25 w 52"/>
                <a:gd name="T1" fmla="*/ 0 h 60"/>
                <a:gd name="T2" fmla="*/ 50 w 52"/>
                <a:gd name="T3" fmla="*/ 30 h 60"/>
                <a:gd name="T4" fmla="*/ 25 w 52"/>
                <a:gd name="T5" fmla="*/ 60 h 60"/>
                <a:gd name="T6" fmla="*/ 0 w 52"/>
                <a:gd name="T7" fmla="*/ 30 h 60"/>
                <a:gd name="T8" fmla="*/ 25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89" name="Freeform 88"/>
            <p:cNvSpPr>
              <a:spLocks/>
            </p:cNvSpPr>
            <p:nvPr/>
          </p:nvSpPr>
          <p:spPr bwMode="auto">
            <a:xfrm>
              <a:off x="1453" y="2828"/>
              <a:ext cx="50" cy="60"/>
            </a:xfrm>
            <a:custGeom>
              <a:avLst/>
              <a:gdLst>
                <a:gd name="T0" fmla="*/ 25 w 52"/>
                <a:gd name="T1" fmla="*/ 0 h 60"/>
                <a:gd name="T2" fmla="*/ 50 w 52"/>
                <a:gd name="T3" fmla="*/ 30 h 60"/>
                <a:gd name="T4" fmla="*/ 25 w 52"/>
                <a:gd name="T5" fmla="*/ 60 h 60"/>
                <a:gd name="T6" fmla="*/ 0 w 52"/>
                <a:gd name="T7" fmla="*/ 30 h 60"/>
                <a:gd name="T8" fmla="*/ 25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90" name="Freeform 89"/>
            <p:cNvSpPr>
              <a:spLocks/>
            </p:cNvSpPr>
            <p:nvPr/>
          </p:nvSpPr>
          <p:spPr bwMode="auto">
            <a:xfrm>
              <a:off x="2101" y="2650"/>
              <a:ext cx="50" cy="59"/>
            </a:xfrm>
            <a:custGeom>
              <a:avLst/>
              <a:gdLst>
                <a:gd name="T0" fmla="*/ 25 w 52"/>
                <a:gd name="T1" fmla="*/ 0 h 59"/>
                <a:gd name="T2" fmla="*/ 50 w 52"/>
                <a:gd name="T3" fmla="*/ 29 h 59"/>
                <a:gd name="T4" fmla="*/ 25 w 52"/>
                <a:gd name="T5" fmla="*/ 59 h 59"/>
                <a:gd name="T6" fmla="*/ 0 w 52"/>
                <a:gd name="T7" fmla="*/ 29 h 59"/>
                <a:gd name="T8" fmla="*/ 25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29"/>
                  </a:lnTo>
                  <a:lnTo>
                    <a:pt x="26" y="59"/>
                  </a:lnTo>
                  <a:lnTo>
                    <a:pt x="0" y="29"/>
                  </a:lnTo>
                  <a:lnTo>
                    <a:pt x="26" y="0"/>
                  </a:lnTo>
                  <a:close/>
                </a:path>
              </a:pathLst>
            </a:custGeom>
            <a:solidFill>
              <a:srgbClr val="FF0000"/>
            </a:solidFill>
            <a:ln w="14288">
              <a:noFill/>
              <a:prstDash val="solid"/>
              <a:round/>
              <a:headEnd/>
              <a:tailEnd/>
            </a:ln>
          </p:spPr>
          <p:txBody>
            <a:bodyPr/>
            <a:lstStyle/>
            <a:p>
              <a:endParaRPr lang="es-MX" sz="1200" b="1" dirty="0"/>
            </a:p>
          </p:txBody>
        </p:sp>
        <p:sp>
          <p:nvSpPr>
            <p:cNvPr id="91" name="Freeform 90"/>
            <p:cNvSpPr>
              <a:spLocks/>
            </p:cNvSpPr>
            <p:nvPr/>
          </p:nvSpPr>
          <p:spPr bwMode="auto">
            <a:xfrm>
              <a:off x="1806" y="2660"/>
              <a:ext cx="51" cy="59"/>
            </a:xfrm>
            <a:custGeom>
              <a:avLst/>
              <a:gdLst>
                <a:gd name="T0" fmla="*/ 26 w 53"/>
                <a:gd name="T1" fmla="*/ 0 h 59"/>
                <a:gd name="T2" fmla="*/ 51 w 53"/>
                <a:gd name="T3" fmla="*/ 29 h 59"/>
                <a:gd name="T4" fmla="*/ 26 w 53"/>
                <a:gd name="T5" fmla="*/ 59 h 59"/>
                <a:gd name="T6" fmla="*/ 0 w 53"/>
                <a:gd name="T7" fmla="*/ 29 h 59"/>
                <a:gd name="T8" fmla="*/ 26 w 53"/>
                <a:gd name="T9" fmla="*/ 0 h 59"/>
                <a:gd name="T10" fmla="*/ 0 60000 65536"/>
                <a:gd name="T11" fmla="*/ 0 60000 65536"/>
                <a:gd name="T12" fmla="*/ 0 60000 65536"/>
                <a:gd name="T13" fmla="*/ 0 60000 65536"/>
                <a:gd name="T14" fmla="*/ 0 60000 65536"/>
                <a:gd name="T15" fmla="*/ 0 w 53"/>
                <a:gd name="T16" fmla="*/ 0 h 59"/>
                <a:gd name="T17" fmla="*/ 53 w 53"/>
                <a:gd name="T18" fmla="*/ 59 h 59"/>
              </a:gdLst>
              <a:ahLst/>
              <a:cxnLst>
                <a:cxn ang="T10">
                  <a:pos x="T0" y="T1"/>
                </a:cxn>
                <a:cxn ang="T11">
                  <a:pos x="T2" y="T3"/>
                </a:cxn>
                <a:cxn ang="T12">
                  <a:pos x="T4" y="T5"/>
                </a:cxn>
                <a:cxn ang="T13">
                  <a:pos x="T6" y="T7"/>
                </a:cxn>
                <a:cxn ang="T14">
                  <a:pos x="T8" y="T9"/>
                </a:cxn>
              </a:cxnLst>
              <a:rect l="T15" t="T16" r="T17" b="T18"/>
              <a:pathLst>
                <a:path w="53" h="59">
                  <a:moveTo>
                    <a:pt x="27" y="0"/>
                  </a:moveTo>
                  <a:lnTo>
                    <a:pt x="53" y="29"/>
                  </a:lnTo>
                  <a:lnTo>
                    <a:pt x="27" y="59"/>
                  </a:lnTo>
                  <a:lnTo>
                    <a:pt x="0" y="29"/>
                  </a:lnTo>
                  <a:lnTo>
                    <a:pt x="27" y="0"/>
                  </a:lnTo>
                  <a:close/>
                </a:path>
              </a:pathLst>
            </a:custGeom>
            <a:solidFill>
              <a:srgbClr val="FF0000"/>
            </a:solidFill>
            <a:ln w="14288">
              <a:noFill/>
              <a:prstDash val="solid"/>
              <a:round/>
              <a:headEnd/>
              <a:tailEnd/>
            </a:ln>
          </p:spPr>
          <p:txBody>
            <a:bodyPr/>
            <a:lstStyle/>
            <a:p>
              <a:endParaRPr lang="es-MX" sz="1200" b="1" dirty="0"/>
            </a:p>
          </p:txBody>
        </p:sp>
        <p:sp>
          <p:nvSpPr>
            <p:cNvPr id="92" name="Freeform 91"/>
            <p:cNvSpPr>
              <a:spLocks/>
            </p:cNvSpPr>
            <p:nvPr/>
          </p:nvSpPr>
          <p:spPr bwMode="auto">
            <a:xfrm>
              <a:off x="1201" y="2828"/>
              <a:ext cx="50" cy="60"/>
            </a:xfrm>
            <a:custGeom>
              <a:avLst/>
              <a:gdLst>
                <a:gd name="T0" fmla="*/ 25 w 52"/>
                <a:gd name="T1" fmla="*/ 0 h 60"/>
                <a:gd name="T2" fmla="*/ 50 w 52"/>
                <a:gd name="T3" fmla="*/ 30 h 60"/>
                <a:gd name="T4" fmla="*/ 25 w 52"/>
                <a:gd name="T5" fmla="*/ 60 h 60"/>
                <a:gd name="T6" fmla="*/ 0 w 52"/>
                <a:gd name="T7" fmla="*/ 30 h 60"/>
                <a:gd name="T8" fmla="*/ 25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93" name="Freeform 92"/>
            <p:cNvSpPr>
              <a:spLocks/>
            </p:cNvSpPr>
            <p:nvPr/>
          </p:nvSpPr>
          <p:spPr bwMode="auto">
            <a:xfrm>
              <a:off x="1991" y="2600"/>
              <a:ext cx="51" cy="60"/>
            </a:xfrm>
            <a:custGeom>
              <a:avLst/>
              <a:gdLst>
                <a:gd name="T0" fmla="*/ 25 w 53"/>
                <a:gd name="T1" fmla="*/ 0 h 60"/>
                <a:gd name="T2" fmla="*/ 51 w 53"/>
                <a:gd name="T3" fmla="*/ 30 h 60"/>
                <a:gd name="T4" fmla="*/ 25 w 53"/>
                <a:gd name="T5" fmla="*/ 60 h 60"/>
                <a:gd name="T6" fmla="*/ 0 w 53"/>
                <a:gd name="T7" fmla="*/ 30 h 60"/>
                <a:gd name="T8" fmla="*/ 25 w 53"/>
                <a:gd name="T9" fmla="*/ 0 h 60"/>
                <a:gd name="T10" fmla="*/ 0 60000 65536"/>
                <a:gd name="T11" fmla="*/ 0 60000 65536"/>
                <a:gd name="T12" fmla="*/ 0 60000 65536"/>
                <a:gd name="T13" fmla="*/ 0 60000 65536"/>
                <a:gd name="T14" fmla="*/ 0 60000 65536"/>
                <a:gd name="T15" fmla="*/ 0 w 53"/>
                <a:gd name="T16" fmla="*/ 0 h 60"/>
                <a:gd name="T17" fmla="*/ 53 w 53"/>
                <a:gd name="T18" fmla="*/ 60 h 60"/>
              </a:gdLst>
              <a:ahLst/>
              <a:cxnLst>
                <a:cxn ang="T10">
                  <a:pos x="T0" y="T1"/>
                </a:cxn>
                <a:cxn ang="T11">
                  <a:pos x="T2" y="T3"/>
                </a:cxn>
                <a:cxn ang="T12">
                  <a:pos x="T4" y="T5"/>
                </a:cxn>
                <a:cxn ang="T13">
                  <a:pos x="T6" y="T7"/>
                </a:cxn>
                <a:cxn ang="T14">
                  <a:pos x="T8" y="T9"/>
                </a:cxn>
              </a:cxnLst>
              <a:rect l="T15" t="T16" r="T17" b="T18"/>
              <a:pathLst>
                <a:path w="53" h="60">
                  <a:moveTo>
                    <a:pt x="26" y="0"/>
                  </a:moveTo>
                  <a:lnTo>
                    <a:pt x="53"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94" name="Freeform 93"/>
            <p:cNvSpPr>
              <a:spLocks/>
            </p:cNvSpPr>
            <p:nvPr/>
          </p:nvSpPr>
          <p:spPr bwMode="auto">
            <a:xfrm>
              <a:off x="1419" y="2719"/>
              <a:ext cx="51" cy="60"/>
            </a:xfrm>
            <a:custGeom>
              <a:avLst/>
              <a:gdLst>
                <a:gd name="T0" fmla="*/ 25 w 53"/>
                <a:gd name="T1" fmla="*/ 0 h 60"/>
                <a:gd name="T2" fmla="*/ 51 w 53"/>
                <a:gd name="T3" fmla="*/ 30 h 60"/>
                <a:gd name="T4" fmla="*/ 25 w 53"/>
                <a:gd name="T5" fmla="*/ 60 h 60"/>
                <a:gd name="T6" fmla="*/ 0 w 53"/>
                <a:gd name="T7" fmla="*/ 30 h 60"/>
                <a:gd name="T8" fmla="*/ 25 w 53"/>
                <a:gd name="T9" fmla="*/ 0 h 60"/>
                <a:gd name="T10" fmla="*/ 0 60000 65536"/>
                <a:gd name="T11" fmla="*/ 0 60000 65536"/>
                <a:gd name="T12" fmla="*/ 0 60000 65536"/>
                <a:gd name="T13" fmla="*/ 0 60000 65536"/>
                <a:gd name="T14" fmla="*/ 0 60000 65536"/>
                <a:gd name="T15" fmla="*/ 0 w 53"/>
                <a:gd name="T16" fmla="*/ 0 h 60"/>
                <a:gd name="T17" fmla="*/ 53 w 53"/>
                <a:gd name="T18" fmla="*/ 60 h 60"/>
              </a:gdLst>
              <a:ahLst/>
              <a:cxnLst>
                <a:cxn ang="T10">
                  <a:pos x="T0" y="T1"/>
                </a:cxn>
                <a:cxn ang="T11">
                  <a:pos x="T2" y="T3"/>
                </a:cxn>
                <a:cxn ang="T12">
                  <a:pos x="T4" y="T5"/>
                </a:cxn>
                <a:cxn ang="T13">
                  <a:pos x="T6" y="T7"/>
                </a:cxn>
                <a:cxn ang="T14">
                  <a:pos x="T8" y="T9"/>
                </a:cxn>
              </a:cxnLst>
              <a:rect l="T15" t="T16" r="T17" b="T18"/>
              <a:pathLst>
                <a:path w="53" h="60">
                  <a:moveTo>
                    <a:pt x="26" y="0"/>
                  </a:moveTo>
                  <a:lnTo>
                    <a:pt x="53"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95" name="Freeform 94"/>
            <p:cNvSpPr>
              <a:spLocks/>
            </p:cNvSpPr>
            <p:nvPr/>
          </p:nvSpPr>
          <p:spPr bwMode="auto">
            <a:xfrm>
              <a:off x="1352" y="2798"/>
              <a:ext cx="51" cy="60"/>
            </a:xfrm>
            <a:custGeom>
              <a:avLst/>
              <a:gdLst>
                <a:gd name="T0" fmla="*/ 26 w 53"/>
                <a:gd name="T1" fmla="*/ 0 h 60"/>
                <a:gd name="T2" fmla="*/ 51 w 53"/>
                <a:gd name="T3" fmla="*/ 30 h 60"/>
                <a:gd name="T4" fmla="*/ 26 w 53"/>
                <a:gd name="T5" fmla="*/ 60 h 60"/>
                <a:gd name="T6" fmla="*/ 0 w 53"/>
                <a:gd name="T7" fmla="*/ 30 h 60"/>
                <a:gd name="T8" fmla="*/ 26 w 53"/>
                <a:gd name="T9" fmla="*/ 0 h 60"/>
                <a:gd name="T10" fmla="*/ 0 60000 65536"/>
                <a:gd name="T11" fmla="*/ 0 60000 65536"/>
                <a:gd name="T12" fmla="*/ 0 60000 65536"/>
                <a:gd name="T13" fmla="*/ 0 60000 65536"/>
                <a:gd name="T14" fmla="*/ 0 60000 65536"/>
                <a:gd name="T15" fmla="*/ 0 w 53"/>
                <a:gd name="T16" fmla="*/ 0 h 60"/>
                <a:gd name="T17" fmla="*/ 53 w 53"/>
                <a:gd name="T18" fmla="*/ 60 h 60"/>
              </a:gdLst>
              <a:ahLst/>
              <a:cxnLst>
                <a:cxn ang="T10">
                  <a:pos x="T0" y="T1"/>
                </a:cxn>
                <a:cxn ang="T11">
                  <a:pos x="T2" y="T3"/>
                </a:cxn>
                <a:cxn ang="T12">
                  <a:pos x="T4" y="T5"/>
                </a:cxn>
                <a:cxn ang="T13">
                  <a:pos x="T6" y="T7"/>
                </a:cxn>
                <a:cxn ang="T14">
                  <a:pos x="T8" y="T9"/>
                </a:cxn>
              </a:cxnLst>
              <a:rect l="T15" t="T16" r="T17" b="T18"/>
              <a:pathLst>
                <a:path w="53" h="60">
                  <a:moveTo>
                    <a:pt x="27" y="0"/>
                  </a:moveTo>
                  <a:lnTo>
                    <a:pt x="53" y="30"/>
                  </a:lnTo>
                  <a:lnTo>
                    <a:pt x="27" y="60"/>
                  </a:lnTo>
                  <a:lnTo>
                    <a:pt x="0" y="30"/>
                  </a:lnTo>
                  <a:lnTo>
                    <a:pt x="27" y="0"/>
                  </a:lnTo>
                  <a:close/>
                </a:path>
              </a:pathLst>
            </a:custGeom>
            <a:solidFill>
              <a:srgbClr val="FF0000"/>
            </a:solidFill>
            <a:ln w="14288">
              <a:noFill/>
              <a:prstDash val="solid"/>
              <a:round/>
              <a:headEnd/>
              <a:tailEnd/>
            </a:ln>
          </p:spPr>
          <p:txBody>
            <a:bodyPr/>
            <a:lstStyle/>
            <a:p>
              <a:endParaRPr lang="es-MX" sz="1200" b="1" dirty="0"/>
            </a:p>
          </p:txBody>
        </p:sp>
        <p:sp>
          <p:nvSpPr>
            <p:cNvPr id="96" name="Freeform 95"/>
            <p:cNvSpPr>
              <a:spLocks/>
            </p:cNvSpPr>
            <p:nvPr/>
          </p:nvSpPr>
          <p:spPr bwMode="auto">
            <a:xfrm>
              <a:off x="1806" y="2660"/>
              <a:ext cx="51" cy="59"/>
            </a:xfrm>
            <a:custGeom>
              <a:avLst/>
              <a:gdLst>
                <a:gd name="T0" fmla="*/ 26 w 53"/>
                <a:gd name="T1" fmla="*/ 0 h 59"/>
                <a:gd name="T2" fmla="*/ 51 w 53"/>
                <a:gd name="T3" fmla="*/ 29 h 59"/>
                <a:gd name="T4" fmla="*/ 26 w 53"/>
                <a:gd name="T5" fmla="*/ 59 h 59"/>
                <a:gd name="T6" fmla="*/ 0 w 53"/>
                <a:gd name="T7" fmla="*/ 29 h 59"/>
                <a:gd name="T8" fmla="*/ 26 w 53"/>
                <a:gd name="T9" fmla="*/ 0 h 59"/>
                <a:gd name="T10" fmla="*/ 0 60000 65536"/>
                <a:gd name="T11" fmla="*/ 0 60000 65536"/>
                <a:gd name="T12" fmla="*/ 0 60000 65536"/>
                <a:gd name="T13" fmla="*/ 0 60000 65536"/>
                <a:gd name="T14" fmla="*/ 0 60000 65536"/>
                <a:gd name="T15" fmla="*/ 0 w 53"/>
                <a:gd name="T16" fmla="*/ 0 h 59"/>
                <a:gd name="T17" fmla="*/ 53 w 53"/>
                <a:gd name="T18" fmla="*/ 59 h 59"/>
              </a:gdLst>
              <a:ahLst/>
              <a:cxnLst>
                <a:cxn ang="T10">
                  <a:pos x="T0" y="T1"/>
                </a:cxn>
                <a:cxn ang="T11">
                  <a:pos x="T2" y="T3"/>
                </a:cxn>
                <a:cxn ang="T12">
                  <a:pos x="T4" y="T5"/>
                </a:cxn>
                <a:cxn ang="T13">
                  <a:pos x="T6" y="T7"/>
                </a:cxn>
                <a:cxn ang="T14">
                  <a:pos x="T8" y="T9"/>
                </a:cxn>
              </a:cxnLst>
              <a:rect l="T15" t="T16" r="T17" b="T18"/>
              <a:pathLst>
                <a:path w="53" h="59">
                  <a:moveTo>
                    <a:pt x="27" y="0"/>
                  </a:moveTo>
                  <a:lnTo>
                    <a:pt x="53" y="29"/>
                  </a:lnTo>
                  <a:lnTo>
                    <a:pt x="27" y="59"/>
                  </a:lnTo>
                  <a:lnTo>
                    <a:pt x="0" y="29"/>
                  </a:lnTo>
                  <a:lnTo>
                    <a:pt x="27" y="0"/>
                  </a:lnTo>
                  <a:close/>
                </a:path>
              </a:pathLst>
            </a:custGeom>
            <a:solidFill>
              <a:srgbClr val="FF0000"/>
            </a:solidFill>
            <a:ln w="14288">
              <a:noFill/>
              <a:prstDash val="solid"/>
              <a:round/>
              <a:headEnd/>
              <a:tailEnd/>
            </a:ln>
          </p:spPr>
          <p:txBody>
            <a:bodyPr/>
            <a:lstStyle/>
            <a:p>
              <a:endParaRPr lang="es-MX" sz="1200" b="1" dirty="0"/>
            </a:p>
          </p:txBody>
        </p:sp>
        <p:sp>
          <p:nvSpPr>
            <p:cNvPr id="97" name="Freeform 96"/>
            <p:cNvSpPr>
              <a:spLocks/>
            </p:cNvSpPr>
            <p:nvPr/>
          </p:nvSpPr>
          <p:spPr bwMode="auto">
            <a:xfrm>
              <a:off x="1184" y="2788"/>
              <a:ext cx="50" cy="60"/>
            </a:xfrm>
            <a:custGeom>
              <a:avLst/>
              <a:gdLst>
                <a:gd name="T0" fmla="*/ 25 w 52"/>
                <a:gd name="T1" fmla="*/ 0 h 60"/>
                <a:gd name="T2" fmla="*/ 50 w 52"/>
                <a:gd name="T3" fmla="*/ 30 h 60"/>
                <a:gd name="T4" fmla="*/ 25 w 52"/>
                <a:gd name="T5" fmla="*/ 60 h 60"/>
                <a:gd name="T6" fmla="*/ 0 w 52"/>
                <a:gd name="T7" fmla="*/ 30 h 60"/>
                <a:gd name="T8" fmla="*/ 25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98" name="Freeform 97"/>
            <p:cNvSpPr>
              <a:spLocks/>
            </p:cNvSpPr>
            <p:nvPr/>
          </p:nvSpPr>
          <p:spPr bwMode="auto">
            <a:xfrm>
              <a:off x="1360" y="2798"/>
              <a:ext cx="51" cy="60"/>
            </a:xfrm>
            <a:custGeom>
              <a:avLst/>
              <a:gdLst>
                <a:gd name="T0" fmla="*/ 25 w 53"/>
                <a:gd name="T1" fmla="*/ 0 h 60"/>
                <a:gd name="T2" fmla="*/ 51 w 53"/>
                <a:gd name="T3" fmla="*/ 30 h 60"/>
                <a:gd name="T4" fmla="*/ 25 w 53"/>
                <a:gd name="T5" fmla="*/ 60 h 60"/>
                <a:gd name="T6" fmla="*/ 0 w 53"/>
                <a:gd name="T7" fmla="*/ 30 h 60"/>
                <a:gd name="T8" fmla="*/ 25 w 53"/>
                <a:gd name="T9" fmla="*/ 0 h 60"/>
                <a:gd name="T10" fmla="*/ 0 60000 65536"/>
                <a:gd name="T11" fmla="*/ 0 60000 65536"/>
                <a:gd name="T12" fmla="*/ 0 60000 65536"/>
                <a:gd name="T13" fmla="*/ 0 60000 65536"/>
                <a:gd name="T14" fmla="*/ 0 60000 65536"/>
                <a:gd name="T15" fmla="*/ 0 w 53"/>
                <a:gd name="T16" fmla="*/ 0 h 60"/>
                <a:gd name="T17" fmla="*/ 53 w 53"/>
                <a:gd name="T18" fmla="*/ 60 h 60"/>
              </a:gdLst>
              <a:ahLst/>
              <a:cxnLst>
                <a:cxn ang="T10">
                  <a:pos x="T0" y="T1"/>
                </a:cxn>
                <a:cxn ang="T11">
                  <a:pos x="T2" y="T3"/>
                </a:cxn>
                <a:cxn ang="T12">
                  <a:pos x="T4" y="T5"/>
                </a:cxn>
                <a:cxn ang="T13">
                  <a:pos x="T6" y="T7"/>
                </a:cxn>
                <a:cxn ang="T14">
                  <a:pos x="T8" y="T9"/>
                </a:cxn>
              </a:cxnLst>
              <a:rect l="T15" t="T16" r="T17" b="T18"/>
              <a:pathLst>
                <a:path w="53" h="60">
                  <a:moveTo>
                    <a:pt x="26" y="0"/>
                  </a:moveTo>
                  <a:lnTo>
                    <a:pt x="53"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99" name="Freeform 98"/>
            <p:cNvSpPr>
              <a:spLocks/>
            </p:cNvSpPr>
            <p:nvPr/>
          </p:nvSpPr>
          <p:spPr bwMode="auto">
            <a:xfrm>
              <a:off x="1310" y="2818"/>
              <a:ext cx="50" cy="60"/>
            </a:xfrm>
            <a:custGeom>
              <a:avLst/>
              <a:gdLst>
                <a:gd name="T0" fmla="*/ 25 w 52"/>
                <a:gd name="T1" fmla="*/ 0 h 60"/>
                <a:gd name="T2" fmla="*/ 50 w 52"/>
                <a:gd name="T3" fmla="*/ 30 h 60"/>
                <a:gd name="T4" fmla="*/ 25 w 52"/>
                <a:gd name="T5" fmla="*/ 60 h 60"/>
                <a:gd name="T6" fmla="*/ 0 w 52"/>
                <a:gd name="T7" fmla="*/ 30 h 60"/>
                <a:gd name="T8" fmla="*/ 25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00" name="Freeform 99"/>
            <p:cNvSpPr>
              <a:spLocks/>
            </p:cNvSpPr>
            <p:nvPr/>
          </p:nvSpPr>
          <p:spPr bwMode="auto">
            <a:xfrm>
              <a:off x="1891" y="2551"/>
              <a:ext cx="50" cy="59"/>
            </a:xfrm>
            <a:custGeom>
              <a:avLst/>
              <a:gdLst>
                <a:gd name="T0" fmla="*/ 25 w 52"/>
                <a:gd name="T1" fmla="*/ 0 h 59"/>
                <a:gd name="T2" fmla="*/ 50 w 52"/>
                <a:gd name="T3" fmla="*/ 29 h 59"/>
                <a:gd name="T4" fmla="*/ 25 w 52"/>
                <a:gd name="T5" fmla="*/ 59 h 59"/>
                <a:gd name="T6" fmla="*/ 0 w 52"/>
                <a:gd name="T7" fmla="*/ 29 h 59"/>
                <a:gd name="T8" fmla="*/ 25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29"/>
                  </a:lnTo>
                  <a:lnTo>
                    <a:pt x="26" y="59"/>
                  </a:lnTo>
                  <a:lnTo>
                    <a:pt x="0" y="29"/>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01" name="Freeform 100"/>
            <p:cNvSpPr>
              <a:spLocks/>
            </p:cNvSpPr>
            <p:nvPr/>
          </p:nvSpPr>
          <p:spPr bwMode="auto">
            <a:xfrm>
              <a:off x="1756" y="2679"/>
              <a:ext cx="50" cy="60"/>
            </a:xfrm>
            <a:custGeom>
              <a:avLst/>
              <a:gdLst>
                <a:gd name="T0" fmla="*/ 25 w 52"/>
                <a:gd name="T1" fmla="*/ 0 h 60"/>
                <a:gd name="T2" fmla="*/ 50 w 52"/>
                <a:gd name="T3" fmla="*/ 30 h 60"/>
                <a:gd name="T4" fmla="*/ 25 w 52"/>
                <a:gd name="T5" fmla="*/ 60 h 60"/>
                <a:gd name="T6" fmla="*/ 0 w 52"/>
                <a:gd name="T7" fmla="*/ 30 h 60"/>
                <a:gd name="T8" fmla="*/ 25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02" name="Freeform 101"/>
            <p:cNvSpPr>
              <a:spLocks/>
            </p:cNvSpPr>
            <p:nvPr/>
          </p:nvSpPr>
          <p:spPr bwMode="auto">
            <a:xfrm>
              <a:off x="1209" y="2868"/>
              <a:ext cx="51" cy="59"/>
            </a:xfrm>
            <a:custGeom>
              <a:avLst/>
              <a:gdLst>
                <a:gd name="T0" fmla="*/ 25 w 53"/>
                <a:gd name="T1" fmla="*/ 0 h 59"/>
                <a:gd name="T2" fmla="*/ 51 w 53"/>
                <a:gd name="T3" fmla="*/ 29 h 59"/>
                <a:gd name="T4" fmla="*/ 25 w 53"/>
                <a:gd name="T5" fmla="*/ 59 h 59"/>
                <a:gd name="T6" fmla="*/ 0 w 53"/>
                <a:gd name="T7" fmla="*/ 29 h 59"/>
                <a:gd name="T8" fmla="*/ 25 w 53"/>
                <a:gd name="T9" fmla="*/ 0 h 59"/>
                <a:gd name="T10" fmla="*/ 0 60000 65536"/>
                <a:gd name="T11" fmla="*/ 0 60000 65536"/>
                <a:gd name="T12" fmla="*/ 0 60000 65536"/>
                <a:gd name="T13" fmla="*/ 0 60000 65536"/>
                <a:gd name="T14" fmla="*/ 0 60000 65536"/>
                <a:gd name="T15" fmla="*/ 0 w 53"/>
                <a:gd name="T16" fmla="*/ 0 h 59"/>
                <a:gd name="T17" fmla="*/ 53 w 53"/>
                <a:gd name="T18" fmla="*/ 59 h 59"/>
              </a:gdLst>
              <a:ahLst/>
              <a:cxnLst>
                <a:cxn ang="T10">
                  <a:pos x="T0" y="T1"/>
                </a:cxn>
                <a:cxn ang="T11">
                  <a:pos x="T2" y="T3"/>
                </a:cxn>
                <a:cxn ang="T12">
                  <a:pos x="T4" y="T5"/>
                </a:cxn>
                <a:cxn ang="T13">
                  <a:pos x="T6" y="T7"/>
                </a:cxn>
                <a:cxn ang="T14">
                  <a:pos x="T8" y="T9"/>
                </a:cxn>
              </a:cxnLst>
              <a:rect l="T15" t="T16" r="T17" b="T18"/>
              <a:pathLst>
                <a:path w="53" h="59">
                  <a:moveTo>
                    <a:pt x="26" y="0"/>
                  </a:moveTo>
                  <a:lnTo>
                    <a:pt x="53" y="29"/>
                  </a:lnTo>
                  <a:lnTo>
                    <a:pt x="26" y="59"/>
                  </a:lnTo>
                  <a:lnTo>
                    <a:pt x="0" y="29"/>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03" name="Freeform 102"/>
            <p:cNvSpPr>
              <a:spLocks/>
            </p:cNvSpPr>
            <p:nvPr/>
          </p:nvSpPr>
          <p:spPr bwMode="auto">
            <a:xfrm>
              <a:off x="2210" y="2521"/>
              <a:ext cx="50" cy="59"/>
            </a:xfrm>
            <a:custGeom>
              <a:avLst/>
              <a:gdLst>
                <a:gd name="T0" fmla="*/ 25 w 52"/>
                <a:gd name="T1" fmla="*/ 0 h 59"/>
                <a:gd name="T2" fmla="*/ 50 w 52"/>
                <a:gd name="T3" fmla="*/ 30 h 59"/>
                <a:gd name="T4" fmla="*/ 25 w 52"/>
                <a:gd name="T5" fmla="*/ 59 h 59"/>
                <a:gd name="T6" fmla="*/ 0 w 52"/>
                <a:gd name="T7" fmla="*/ 30 h 59"/>
                <a:gd name="T8" fmla="*/ 25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30"/>
                  </a:lnTo>
                  <a:lnTo>
                    <a:pt x="26" y="59"/>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04" name="Freeform 103"/>
            <p:cNvSpPr>
              <a:spLocks/>
            </p:cNvSpPr>
            <p:nvPr/>
          </p:nvSpPr>
          <p:spPr bwMode="auto">
            <a:xfrm>
              <a:off x="1873" y="2640"/>
              <a:ext cx="50" cy="59"/>
            </a:xfrm>
            <a:custGeom>
              <a:avLst/>
              <a:gdLst>
                <a:gd name="T0" fmla="*/ 25 w 52"/>
                <a:gd name="T1" fmla="*/ 0 h 59"/>
                <a:gd name="T2" fmla="*/ 50 w 52"/>
                <a:gd name="T3" fmla="*/ 29 h 59"/>
                <a:gd name="T4" fmla="*/ 25 w 52"/>
                <a:gd name="T5" fmla="*/ 59 h 59"/>
                <a:gd name="T6" fmla="*/ 0 w 52"/>
                <a:gd name="T7" fmla="*/ 29 h 59"/>
                <a:gd name="T8" fmla="*/ 25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29"/>
                  </a:lnTo>
                  <a:lnTo>
                    <a:pt x="26" y="59"/>
                  </a:lnTo>
                  <a:lnTo>
                    <a:pt x="0" y="29"/>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05" name="Freeform 104"/>
            <p:cNvSpPr>
              <a:spLocks/>
            </p:cNvSpPr>
            <p:nvPr/>
          </p:nvSpPr>
          <p:spPr bwMode="auto">
            <a:xfrm>
              <a:off x="1570" y="2739"/>
              <a:ext cx="52" cy="59"/>
            </a:xfrm>
            <a:custGeom>
              <a:avLst/>
              <a:gdLst>
                <a:gd name="T0" fmla="*/ 26 w 53"/>
                <a:gd name="T1" fmla="*/ 0 h 59"/>
                <a:gd name="T2" fmla="*/ 52 w 53"/>
                <a:gd name="T3" fmla="*/ 30 h 59"/>
                <a:gd name="T4" fmla="*/ 26 w 53"/>
                <a:gd name="T5" fmla="*/ 59 h 59"/>
                <a:gd name="T6" fmla="*/ 0 w 53"/>
                <a:gd name="T7" fmla="*/ 30 h 59"/>
                <a:gd name="T8" fmla="*/ 26 w 53"/>
                <a:gd name="T9" fmla="*/ 0 h 59"/>
                <a:gd name="T10" fmla="*/ 0 60000 65536"/>
                <a:gd name="T11" fmla="*/ 0 60000 65536"/>
                <a:gd name="T12" fmla="*/ 0 60000 65536"/>
                <a:gd name="T13" fmla="*/ 0 60000 65536"/>
                <a:gd name="T14" fmla="*/ 0 60000 65536"/>
                <a:gd name="T15" fmla="*/ 0 w 53"/>
                <a:gd name="T16" fmla="*/ 0 h 59"/>
                <a:gd name="T17" fmla="*/ 53 w 53"/>
                <a:gd name="T18" fmla="*/ 59 h 59"/>
              </a:gdLst>
              <a:ahLst/>
              <a:cxnLst>
                <a:cxn ang="T10">
                  <a:pos x="T0" y="T1"/>
                </a:cxn>
                <a:cxn ang="T11">
                  <a:pos x="T2" y="T3"/>
                </a:cxn>
                <a:cxn ang="T12">
                  <a:pos x="T4" y="T5"/>
                </a:cxn>
                <a:cxn ang="T13">
                  <a:pos x="T6" y="T7"/>
                </a:cxn>
                <a:cxn ang="T14">
                  <a:pos x="T8" y="T9"/>
                </a:cxn>
              </a:cxnLst>
              <a:rect l="T15" t="T16" r="T17" b="T18"/>
              <a:pathLst>
                <a:path w="53" h="59">
                  <a:moveTo>
                    <a:pt x="26" y="0"/>
                  </a:moveTo>
                  <a:lnTo>
                    <a:pt x="53" y="30"/>
                  </a:lnTo>
                  <a:lnTo>
                    <a:pt x="26" y="59"/>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06" name="Freeform 105"/>
            <p:cNvSpPr>
              <a:spLocks/>
            </p:cNvSpPr>
            <p:nvPr/>
          </p:nvSpPr>
          <p:spPr bwMode="auto">
            <a:xfrm>
              <a:off x="2083" y="2590"/>
              <a:ext cx="51" cy="60"/>
            </a:xfrm>
            <a:custGeom>
              <a:avLst/>
              <a:gdLst>
                <a:gd name="T0" fmla="*/ 26 w 52"/>
                <a:gd name="T1" fmla="*/ 0 h 60"/>
                <a:gd name="T2" fmla="*/ 51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07" name="Freeform 106"/>
            <p:cNvSpPr>
              <a:spLocks/>
            </p:cNvSpPr>
            <p:nvPr/>
          </p:nvSpPr>
          <p:spPr bwMode="auto">
            <a:xfrm>
              <a:off x="1335" y="2878"/>
              <a:ext cx="50" cy="59"/>
            </a:xfrm>
            <a:custGeom>
              <a:avLst/>
              <a:gdLst>
                <a:gd name="T0" fmla="*/ 25 w 52"/>
                <a:gd name="T1" fmla="*/ 0 h 59"/>
                <a:gd name="T2" fmla="*/ 50 w 52"/>
                <a:gd name="T3" fmla="*/ 29 h 59"/>
                <a:gd name="T4" fmla="*/ 25 w 52"/>
                <a:gd name="T5" fmla="*/ 59 h 59"/>
                <a:gd name="T6" fmla="*/ 0 w 52"/>
                <a:gd name="T7" fmla="*/ 29 h 59"/>
                <a:gd name="T8" fmla="*/ 25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29"/>
                  </a:lnTo>
                  <a:lnTo>
                    <a:pt x="26" y="59"/>
                  </a:lnTo>
                  <a:lnTo>
                    <a:pt x="0" y="29"/>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08" name="Freeform 107"/>
            <p:cNvSpPr>
              <a:spLocks/>
            </p:cNvSpPr>
            <p:nvPr/>
          </p:nvSpPr>
          <p:spPr bwMode="auto">
            <a:xfrm>
              <a:off x="2042" y="2669"/>
              <a:ext cx="50" cy="60"/>
            </a:xfrm>
            <a:custGeom>
              <a:avLst/>
              <a:gdLst>
                <a:gd name="T0" fmla="*/ 25 w 52"/>
                <a:gd name="T1" fmla="*/ 0 h 60"/>
                <a:gd name="T2" fmla="*/ 50 w 52"/>
                <a:gd name="T3" fmla="*/ 30 h 60"/>
                <a:gd name="T4" fmla="*/ 25 w 52"/>
                <a:gd name="T5" fmla="*/ 60 h 60"/>
                <a:gd name="T6" fmla="*/ 0 w 52"/>
                <a:gd name="T7" fmla="*/ 30 h 60"/>
                <a:gd name="T8" fmla="*/ 25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09" name="Freeform 108"/>
            <p:cNvSpPr>
              <a:spLocks/>
            </p:cNvSpPr>
            <p:nvPr/>
          </p:nvSpPr>
          <p:spPr bwMode="auto">
            <a:xfrm>
              <a:off x="2016" y="2699"/>
              <a:ext cx="51" cy="60"/>
            </a:xfrm>
            <a:custGeom>
              <a:avLst/>
              <a:gdLst>
                <a:gd name="T0" fmla="*/ 26 w 53"/>
                <a:gd name="T1" fmla="*/ 0 h 60"/>
                <a:gd name="T2" fmla="*/ 51 w 53"/>
                <a:gd name="T3" fmla="*/ 30 h 60"/>
                <a:gd name="T4" fmla="*/ 26 w 53"/>
                <a:gd name="T5" fmla="*/ 60 h 60"/>
                <a:gd name="T6" fmla="*/ 0 w 53"/>
                <a:gd name="T7" fmla="*/ 30 h 60"/>
                <a:gd name="T8" fmla="*/ 26 w 53"/>
                <a:gd name="T9" fmla="*/ 0 h 60"/>
                <a:gd name="T10" fmla="*/ 0 60000 65536"/>
                <a:gd name="T11" fmla="*/ 0 60000 65536"/>
                <a:gd name="T12" fmla="*/ 0 60000 65536"/>
                <a:gd name="T13" fmla="*/ 0 60000 65536"/>
                <a:gd name="T14" fmla="*/ 0 60000 65536"/>
                <a:gd name="T15" fmla="*/ 0 w 53"/>
                <a:gd name="T16" fmla="*/ 0 h 60"/>
                <a:gd name="T17" fmla="*/ 53 w 53"/>
                <a:gd name="T18" fmla="*/ 60 h 60"/>
              </a:gdLst>
              <a:ahLst/>
              <a:cxnLst>
                <a:cxn ang="T10">
                  <a:pos x="T0" y="T1"/>
                </a:cxn>
                <a:cxn ang="T11">
                  <a:pos x="T2" y="T3"/>
                </a:cxn>
                <a:cxn ang="T12">
                  <a:pos x="T4" y="T5"/>
                </a:cxn>
                <a:cxn ang="T13">
                  <a:pos x="T6" y="T7"/>
                </a:cxn>
                <a:cxn ang="T14">
                  <a:pos x="T8" y="T9"/>
                </a:cxn>
              </a:cxnLst>
              <a:rect l="T15" t="T16" r="T17" b="T18"/>
              <a:pathLst>
                <a:path w="53" h="60">
                  <a:moveTo>
                    <a:pt x="27" y="0"/>
                  </a:moveTo>
                  <a:lnTo>
                    <a:pt x="53" y="30"/>
                  </a:lnTo>
                  <a:lnTo>
                    <a:pt x="27" y="60"/>
                  </a:lnTo>
                  <a:lnTo>
                    <a:pt x="0" y="30"/>
                  </a:lnTo>
                  <a:lnTo>
                    <a:pt x="27" y="0"/>
                  </a:lnTo>
                  <a:close/>
                </a:path>
              </a:pathLst>
            </a:custGeom>
            <a:solidFill>
              <a:srgbClr val="FF0000"/>
            </a:solidFill>
            <a:ln w="14288">
              <a:noFill/>
              <a:prstDash val="solid"/>
              <a:round/>
              <a:headEnd/>
              <a:tailEnd/>
            </a:ln>
          </p:spPr>
          <p:txBody>
            <a:bodyPr/>
            <a:lstStyle/>
            <a:p>
              <a:endParaRPr lang="es-MX" sz="1200" b="1" dirty="0"/>
            </a:p>
          </p:txBody>
        </p:sp>
        <p:sp>
          <p:nvSpPr>
            <p:cNvPr id="110" name="Freeform 109"/>
            <p:cNvSpPr>
              <a:spLocks/>
            </p:cNvSpPr>
            <p:nvPr/>
          </p:nvSpPr>
          <p:spPr bwMode="auto">
            <a:xfrm>
              <a:off x="1680" y="2818"/>
              <a:ext cx="50" cy="60"/>
            </a:xfrm>
            <a:custGeom>
              <a:avLst/>
              <a:gdLst>
                <a:gd name="T0" fmla="*/ 25 w 52"/>
                <a:gd name="T1" fmla="*/ 0 h 60"/>
                <a:gd name="T2" fmla="*/ 50 w 52"/>
                <a:gd name="T3" fmla="*/ 30 h 60"/>
                <a:gd name="T4" fmla="*/ 25 w 52"/>
                <a:gd name="T5" fmla="*/ 60 h 60"/>
                <a:gd name="T6" fmla="*/ 0 w 52"/>
                <a:gd name="T7" fmla="*/ 30 h 60"/>
                <a:gd name="T8" fmla="*/ 25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11" name="Freeform 110"/>
            <p:cNvSpPr>
              <a:spLocks/>
            </p:cNvSpPr>
            <p:nvPr/>
          </p:nvSpPr>
          <p:spPr bwMode="auto">
            <a:xfrm>
              <a:off x="2420" y="2531"/>
              <a:ext cx="50" cy="59"/>
            </a:xfrm>
            <a:custGeom>
              <a:avLst/>
              <a:gdLst>
                <a:gd name="T0" fmla="*/ 25 w 52"/>
                <a:gd name="T1" fmla="*/ 0 h 59"/>
                <a:gd name="T2" fmla="*/ 50 w 52"/>
                <a:gd name="T3" fmla="*/ 29 h 59"/>
                <a:gd name="T4" fmla="*/ 25 w 52"/>
                <a:gd name="T5" fmla="*/ 59 h 59"/>
                <a:gd name="T6" fmla="*/ 0 w 52"/>
                <a:gd name="T7" fmla="*/ 29 h 59"/>
                <a:gd name="T8" fmla="*/ 25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29"/>
                  </a:lnTo>
                  <a:lnTo>
                    <a:pt x="26" y="59"/>
                  </a:lnTo>
                  <a:lnTo>
                    <a:pt x="0" y="29"/>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12" name="Freeform 111"/>
            <p:cNvSpPr>
              <a:spLocks/>
            </p:cNvSpPr>
            <p:nvPr/>
          </p:nvSpPr>
          <p:spPr bwMode="auto">
            <a:xfrm>
              <a:off x="1520" y="2818"/>
              <a:ext cx="50" cy="60"/>
            </a:xfrm>
            <a:custGeom>
              <a:avLst/>
              <a:gdLst>
                <a:gd name="T0" fmla="*/ 25 w 52"/>
                <a:gd name="T1" fmla="*/ 0 h 60"/>
                <a:gd name="T2" fmla="*/ 50 w 52"/>
                <a:gd name="T3" fmla="*/ 30 h 60"/>
                <a:gd name="T4" fmla="*/ 25 w 52"/>
                <a:gd name="T5" fmla="*/ 60 h 60"/>
                <a:gd name="T6" fmla="*/ 0 w 52"/>
                <a:gd name="T7" fmla="*/ 30 h 60"/>
                <a:gd name="T8" fmla="*/ 25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13" name="Freeform 112"/>
            <p:cNvSpPr>
              <a:spLocks/>
            </p:cNvSpPr>
            <p:nvPr/>
          </p:nvSpPr>
          <p:spPr bwMode="auto">
            <a:xfrm>
              <a:off x="2101" y="2650"/>
              <a:ext cx="50" cy="59"/>
            </a:xfrm>
            <a:custGeom>
              <a:avLst/>
              <a:gdLst>
                <a:gd name="T0" fmla="*/ 25 w 52"/>
                <a:gd name="T1" fmla="*/ 0 h 59"/>
                <a:gd name="T2" fmla="*/ 50 w 52"/>
                <a:gd name="T3" fmla="*/ 29 h 59"/>
                <a:gd name="T4" fmla="*/ 25 w 52"/>
                <a:gd name="T5" fmla="*/ 59 h 59"/>
                <a:gd name="T6" fmla="*/ 0 w 52"/>
                <a:gd name="T7" fmla="*/ 29 h 59"/>
                <a:gd name="T8" fmla="*/ 25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29"/>
                  </a:lnTo>
                  <a:lnTo>
                    <a:pt x="26" y="59"/>
                  </a:lnTo>
                  <a:lnTo>
                    <a:pt x="0" y="29"/>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14" name="Freeform 113"/>
            <p:cNvSpPr>
              <a:spLocks/>
            </p:cNvSpPr>
            <p:nvPr/>
          </p:nvSpPr>
          <p:spPr bwMode="auto">
            <a:xfrm>
              <a:off x="1991" y="2679"/>
              <a:ext cx="51" cy="60"/>
            </a:xfrm>
            <a:custGeom>
              <a:avLst/>
              <a:gdLst>
                <a:gd name="T0" fmla="*/ 25 w 53"/>
                <a:gd name="T1" fmla="*/ 0 h 60"/>
                <a:gd name="T2" fmla="*/ 51 w 53"/>
                <a:gd name="T3" fmla="*/ 30 h 60"/>
                <a:gd name="T4" fmla="*/ 25 w 53"/>
                <a:gd name="T5" fmla="*/ 60 h 60"/>
                <a:gd name="T6" fmla="*/ 0 w 53"/>
                <a:gd name="T7" fmla="*/ 30 h 60"/>
                <a:gd name="T8" fmla="*/ 25 w 53"/>
                <a:gd name="T9" fmla="*/ 0 h 60"/>
                <a:gd name="T10" fmla="*/ 0 60000 65536"/>
                <a:gd name="T11" fmla="*/ 0 60000 65536"/>
                <a:gd name="T12" fmla="*/ 0 60000 65536"/>
                <a:gd name="T13" fmla="*/ 0 60000 65536"/>
                <a:gd name="T14" fmla="*/ 0 60000 65536"/>
                <a:gd name="T15" fmla="*/ 0 w 53"/>
                <a:gd name="T16" fmla="*/ 0 h 60"/>
                <a:gd name="T17" fmla="*/ 53 w 53"/>
                <a:gd name="T18" fmla="*/ 60 h 60"/>
              </a:gdLst>
              <a:ahLst/>
              <a:cxnLst>
                <a:cxn ang="T10">
                  <a:pos x="T0" y="T1"/>
                </a:cxn>
                <a:cxn ang="T11">
                  <a:pos x="T2" y="T3"/>
                </a:cxn>
                <a:cxn ang="T12">
                  <a:pos x="T4" y="T5"/>
                </a:cxn>
                <a:cxn ang="T13">
                  <a:pos x="T6" y="T7"/>
                </a:cxn>
                <a:cxn ang="T14">
                  <a:pos x="T8" y="T9"/>
                </a:cxn>
              </a:cxnLst>
              <a:rect l="T15" t="T16" r="T17" b="T18"/>
              <a:pathLst>
                <a:path w="53" h="60">
                  <a:moveTo>
                    <a:pt x="26" y="0"/>
                  </a:moveTo>
                  <a:lnTo>
                    <a:pt x="53"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15" name="Freeform 114"/>
            <p:cNvSpPr>
              <a:spLocks/>
            </p:cNvSpPr>
            <p:nvPr/>
          </p:nvSpPr>
          <p:spPr bwMode="auto">
            <a:xfrm>
              <a:off x="1285" y="2947"/>
              <a:ext cx="50" cy="59"/>
            </a:xfrm>
            <a:custGeom>
              <a:avLst/>
              <a:gdLst>
                <a:gd name="T0" fmla="*/ 25 w 52"/>
                <a:gd name="T1" fmla="*/ 0 h 59"/>
                <a:gd name="T2" fmla="*/ 50 w 52"/>
                <a:gd name="T3" fmla="*/ 30 h 59"/>
                <a:gd name="T4" fmla="*/ 25 w 52"/>
                <a:gd name="T5" fmla="*/ 59 h 59"/>
                <a:gd name="T6" fmla="*/ 0 w 52"/>
                <a:gd name="T7" fmla="*/ 30 h 59"/>
                <a:gd name="T8" fmla="*/ 25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30"/>
                  </a:lnTo>
                  <a:lnTo>
                    <a:pt x="26" y="59"/>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16" name="Freeform 115"/>
            <p:cNvSpPr>
              <a:spLocks/>
            </p:cNvSpPr>
            <p:nvPr/>
          </p:nvSpPr>
          <p:spPr bwMode="auto">
            <a:xfrm>
              <a:off x="2916" y="2471"/>
              <a:ext cx="51" cy="60"/>
            </a:xfrm>
            <a:custGeom>
              <a:avLst/>
              <a:gdLst>
                <a:gd name="T0" fmla="*/ 26 w 53"/>
                <a:gd name="T1" fmla="*/ 0 h 60"/>
                <a:gd name="T2" fmla="*/ 51 w 53"/>
                <a:gd name="T3" fmla="*/ 30 h 60"/>
                <a:gd name="T4" fmla="*/ 26 w 53"/>
                <a:gd name="T5" fmla="*/ 60 h 60"/>
                <a:gd name="T6" fmla="*/ 0 w 53"/>
                <a:gd name="T7" fmla="*/ 30 h 60"/>
                <a:gd name="T8" fmla="*/ 26 w 53"/>
                <a:gd name="T9" fmla="*/ 0 h 60"/>
                <a:gd name="T10" fmla="*/ 0 60000 65536"/>
                <a:gd name="T11" fmla="*/ 0 60000 65536"/>
                <a:gd name="T12" fmla="*/ 0 60000 65536"/>
                <a:gd name="T13" fmla="*/ 0 60000 65536"/>
                <a:gd name="T14" fmla="*/ 0 60000 65536"/>
                <a:gd name="T15" fmla="*/ 0 w 53"/>
                <a:gd name="T16" fmla="*/ 0 h 60"/>
                <a:gd name="T17" fmla="*/ 53 w 53"/>
                <a:gd name="T18" fmla="*/ 60 h 60"/>
              </a:gdLst>
              <a:ahLst/>
              <a:cxnLst>
                <a:cxn ang="T10">
                  <a:pos x="T0" y="T1"/>
                </a:cxn>
                <a:cxn ang="T11">
                  <a:pos x="T2" y="T3"/>
                </a:cxn>
                <a:cxn ang="T12">
                  <a:pos x="T4" y="T5"/>
                </a:cxn>
                <a:cxn ang="T13">
                  <a:pos x="T6" y="T7"/>
                </a:cxn>
                <a:cxn ang="T14">
                  <a:pos x="T8" y="T9"/>
                </a:cxn>
              </a:cxnLst>
              <a:rect l="T15" t="T16" r="T17" b="T18"/>
              <a:pathLst>
                <a:path w="53" h="60">
                  <a:moveTo>
                    <a:pt x="27" y="0"/>
                  </a:moveTo>
                  <a:lnTo>
                    <a:pt x="53" y="30"/>
                  </a:lnTo>
                  <a:lnTo>
                    <a:pt x="27" y="60"/>
                  </a:lnTo>
                  <a:lnTo>
                    <a:pt x="0" y="30"/>
                  </a:lnTo>
                  <a:lnTo>
                    <a:pt x="27" y="0"/>
                  </a:lnTo>
                  <a:close/>
                </a:path>
              </a:pathLst>
            </a:custGeom>
            <a:solidFill>
              <a:srgbClr val="FF0000"/>
            </a:solidFill>
            <a:ln w="14288">
              <a:noFill/>
              <a:prstDash val="solid"/>
              <a:round/>
              <a:headEnd/>
              <a:tailEnd/>
            </a:ln>
          </p:spPr>
          <p:txBody>
            <a:bodyPr/>
            <a:lstStyle/>
            <a:p>
              <a:endParaRPr lang="es-MX" sz="1200" b="1" dirty="0"/>
            </a:p>
          </p:txBody>
        </p:sp>
        <p:sp>
          <p:nvSpPr>
            <p:cNvPr id="117" name="Freeform 116"/>
            <p:cNvSpPr>
              <a:spLocks/>
            </p:cNvSpPr>
            <p:nvPr/>
          </p:nvSpPr>
          <p:spPr bwMode="auto">
            <a:xfrm>
              <a:off x="2773" y="2501"/>
              <a:ext cx="51" cy="59"/>
            </a:xfrm>
            <a:custGeom>
              <a:avLst/>
              <a:gdLst>
                <a:gd name="T0" fmla="*/ 25 w 53"/>
                <a:gd name="T1" fmla="*/ 0 h 59"/>
                <a:gd name="T2" fmla="*/ 51 w 53"/>
                <a:gd name="T3" fmla="*/ 30 h 59"/>
                <a:gd name="T4" fmla="*/ 25 w 53"/>
                <a:gd name="T5" fmla="*/ 59 h 59"/>
                <a:gd name="T6" fmla="*/ 0 w 53"/>
                <a:gd name="T7" fmla="*/ 30 h 59"/>
                <a:gd name="T8" fmla="*/ 25 w 53"/>
                <a:gd name="T9" fmla="*/ 0 h 59"/>
                <a:gd name="T10" fmla="*/ 0 60000 65536"/>
                <a:gd name="T11" fmla="*/ 0 60000 65536"/>
                <a:gd name="T12" fmla="*/ 0 60000 65536"/>
                <a:gd name="T13" fmla="*/ 0 60000 65536"/>
                <a:gd name="T14" fmla="*/ 0 60000 65536"/>
                <a:gd name="T15" fmla="*/ 0 w 53"/>
                <a:gd name="T16" fmla="*/ 0 h 59"/>
                <a:gd name="T17" fmla="*/ 53 w 53"/>
                <a:gd name="T18" fmla="*/ 59 h 59"/>
              </a:gdLst>
              <a:ahLst/>
              <a:cxnLst>
                <a:cxn ang="T10">
                  <a:pos x="T0" y="T1"/>
                </a:cxn>
                <a:cxn ang="T11">
                  <a:pos x="T2" y="T3"/>
                </a:cxn>
                <a:cxn ang="T12">
                  <a:pos x="T4" y="T5"/>
                </a:cxn>
                <a:cxn ang="T13">
                  <a:pos x="T6" y="T7"/>
                </a:cxn>
                <a:cxn ang="T14">
                  <a:pos x="T8" y="T9"/>
                </a:cxn>
              </a:cxnLst>
              <a:rect l="T15" t="T16" r="T17" b="T18"/>
              <a:pathLst>
                <a:path w="53" h="59">
                  <a:moveTo>
                    <a:pt x="26" y="0"/>
                  </a:moveTo>
                  <a:lnTo>
                    <a:pt x="53" y="30"/>
                  </a:lnTo>
                  <a:lnTo>
                    <a:pt x="26" y="59"/>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18" name="Freeform 117"/>
            <p:cNvSpPr>
              <a:spLocks/>
            </p:cNvSpPr>
            <p:nvPr/>
          </p:nvSpPr>
          <p:spPr bwMode="auto">
            <a:xfrm>
              <a:off x="2967" y="2521"/>
              <a:ext cx="50" cy="59"/>
            </a:xfrm>
            <a:custGeom>
              <a:avLst/>
              <a:gdLst>
                <a:gd name="T0" fmla="*/ 25 w 52"/>
                <a:gd name="T1" fmla="*/ 0 h 59"/>
                <a:gd name="T2" fmla="*/ 50 w 52"/>
                <a:gd name="T3" fmla="*/ 30 h 59"/>
                <a:gd name="T4" fmla="*/ 25 w 52"/>
                <a:gd name="T5" fmla="*/ 59 h 59"/>
                <a:gd name="T6" fmla="*/ 0 w 52"/>
                <a:gd name="T7" fmla="*/ 30 h 59"/>
                <a:gd name="T8" fmla="*/ 25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30"/>
                  </a:lnTo>
                  <a:lnTo>
                    <a:pt x="26" y="59"/>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19" name="Freeform 118"/>
            <p:cNvSpPr>
              <a:spLocks/>
            </p:cNvSpPr>
            <p:nvPr/>
          </p:nvSpPr>
          <p:spPr bwMode="auto">
            <a:xfrm>
              <a:off x="3311" y="2273"/>
              <a:ext cx="51" cy="59"/>
            </a:xfrm>
            <a:custGeom>
              <a:avLst/>
              <a:gdLst>
                <a:gd name="T0" fmla="*/ 25 w 53"/>
                <a:gd name="T1" fmla="*/ 0 h 59"/>
                <a:gd name="T2" fmla="*/ 51 w 53"/>
                <a:gd name="T3" fmla="*/ 30 h 59"/>
                <a:gd name="T4" fmla="*/ 25 w 53"/>
                <a:gd name="T5" fmla="*/ 59 h 59"/>
                <a:gd name="T6" fmla="*/ 0 w 53"/>
                <a:gd name="T7" fmla="*/ 30 h 59"/>
                <a:gd name="T8" fmla="*/ 25 w 53"/>
                <a:gd name="T9" fmla="*/ 0 h 59"/>
                <a:gd name="T10" fmla="*/ 0 60000 65536"/>
                <a:gd name="T11" fmla="*/ 0 60000 65536"/>
                <a:gd name="T12" fmla="*/ 0 60000 65536"/>
                <a:gd name="T13" fmla="*/ 0 60000 65536"/>
                <a:gd name="T14" fmla="*/ 0 60000 65536"/>
                <a:gd name="T15" fmla="*/ 0 w 53"/>
                <a:gd name="T16" fmla="*/ 0 h 59"/>
                <a:gd name="T17" fmla="*/ 53 w 53"/>
                <a:gd name="T18" fmla="*/ 59 h 59"/>
              </a:gdLst>
              <a:ahLst/>
              <a:cxnLst>
                <a:cxn ang="T10">
                  <a:pos x="T0" y="T1"/>
                </a:cxn>
                <a:cxn ang="T11">
                  <a:pos x="T2" y="T3"/>
                </a:cxn>
                <a:cxn ang="T12">
                  <a:pos x="T4" y="T5"/>
                </a:cxn>
                <a:cxn ang="T13">
                  <a:pos x="T6" y="T7"/>
                </a:cxn>
                <a:cxn ang="T14">
                  <a:pos x="T8" y="T9"/>
                </a:cxn>
              </a:cxnLst>
              <a:rect l="T15" t="T16" r="T17" b="T18"/>
              <a:pathLst>
                <a:path w="53" h="59">
                  <a:moveTo>
                    <a:pt x="26" y="0"/>
                  </a:moveTo>
                  <a:lnTo>
                    <a:pt x="53" y="30"/>
                  </a:lnTo>
                  <a:lnTo>
                    <a:pt x="26" y="59"/>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20" name="Freeform 119"/>
            <p:cNvSpPr>
              <a:spLocks/>
            </p:cNvSpPr>
            <p:nvPr/>
          </p:nvSpPr>
          <p:spPr bwMode="auto">
            <a:xfrm>
              <a:off x="3790" y="1877"/>
              <a:ext cx="51" cy="59"/>
            </a:xfrm>
            <a:custGeom>
              <a:avLst/>
              <a:gdLst>
                <a:gd name="T0" fmla="*/ 26 w 53"/>
                <a:gd name="T1" fmla="*/ 0 h 59"/>
                <a:gd name="T2" fmla="*/ 51 w 53"/>
                <a:gd name="T3" fmla="*/ 29 h 59"/>
                <a:gd name="T4" fmla="*/ 26 w 53"/>
                <a:gd name="T5" fmla="*/ 59 h 59"/>
                <a:gd name="T6" fmla="*/ 0 w 53"/>
                <a:gd name="T7" fmla="*/ 29 h 59"/>
                <a:gd name="T8" fmla="*/ 26 w 53"/>
                <a:gd name="T9" fmla="*/ 0 h 59"/>
                <a:gd name="T10" fmla="*/ 0 60000 65536"/>
                <a:gd name="T11" fmla="*/ 0 60000 65536"/>
                <a:gd name="T12" fmla="*/ 0 60000 65536"/>
                <a:gd name="T13" fmla="*/ 0 60000 65536"/>
                <a:gd name="T14" fmla="*/ 0 60000 65536"/>
                <a:gd name="T15" fmla="*/ 0 w 53"/>
                <a:gd name="T16" fmla="*/ 0 h 59"/>
                <a:gd name="T17" fmla="*/ 53 w 53"/>
                <a:gd name="T18" fmla="*/ 59 h 59"/>
              </a:gdLst>
              <a:ahLst/>
              <a:cxnLst>
                <a:cxn ang="T10">
                  <a:pos x="T0" y="T1"/>
                </a:cxn>
                <a:cxn ang="T11">
                  <a:pos x="T2" y="T3"/>
                </a:cxn>
                <a:cxn ang="T12">
                  <a:pos x="T4" y="T5"/>
                </a:cxn>
                <a:cxn ang="T13">
                  <a:pos x="T6" y="T7"/>
                </a:cxn>
                <a:cxn ang="T14">
                  <a:pos x="T8" y="T9"/>
                </a:cxn>
              </a:cxnLst>
              <a:rect l="T15" t="T16" r="T17" b="T18"/>
              <a:pathLst>
                <a:path w="53" h="59">
                  <a:moveTo>
                    <a:pt x="27" y="0"/>
                  </a:moveTo>
                  <a:lnTo>
                    <a:pt x="53" y="29"/>
                  </a:lnTo>
                  <a:lnTo>
                    <a:pt x="27" y="59"/>
                  </a:lnTo>
                  <a:lnTo>
                    <a:pt x="0" y="29"/>
                  </a:lnTo>
                  <a:lnTo>
                    <a:pt x="27" y="0"/>
                  </a:lnTo>
                  <a:close/>
                </a:path>
              </a:pathLst>
            </a:custGeom>
            <a:solidFill>
              <a:srgbClr val="FF0000"/>
            </a:solidFill>
            <a:ln w="14288">
              <a:noFill/>
              <a:prstDash val="solid"/>
              <a:round/>
              <a:headEnd/>
              <a:tailEnd/>
            </a:ln>
          </p:spPr>
          <p:txBody>
            <a:bodyPr/>
            <a:lstStyle/>
            <a:p>
              <a:endParaRPr lang="es-MX" sz="1200" b="1" dirty="0"/>
            </a:p>
          </p:txBody>
        </p:sp>
        <p:sp>
          <p:nvSpPr>
            <p:cNvPr id="121" name="Freeform 120"/>
            <p:cNvSpPr>
              <a:spLocks/>
            </p:cNvSpPr>
            <p:nvPr/>
          </p:nvSpPr>
          <p:spPr bwMode="auto">
            <a:xfrm>
              <a:off x="3084" y="2313"/>
              <a:ext cx="51" cy="59"/>
            </a:xfrm>
            <a:custGeom>
              <a:avLst/>
              <a:gdLst>
                <a:gd name="T0" fmla="*/ 26 w 52"/>
                <a:gd name="T1" fmla="*/ 0 h 59"/>
                <a:gd name="T2" fmla="*/ 51 w 52"/>
                <a:gd name="T3" fmla="*/ 29 h 59"/>
                <a:gd name="T4" fmla="*/ 26 w 52"/>
                <a:gd name="T5" fmla="*/ 59 h 59"/>
                <a:gd name="T6" fmla="*/ 0 w 52"/>
                <a:gd name="T7" fmla="*/ 29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29"/>
                  </a:lnTo>
                  <a:lnTo>
                    <a:pt x="26" y="59"/>
                  </a:lnTo>
                  <a:lnTo>
                    <a:pt x="0" y="29"/>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22" name="Freeform 121"/>
            <p:cNvSpPr>
              <a:spLocks/>
            </p:cNvSpPr>
            <p:nvPr/>
          </p:nvSpPr>
          <p:spPr bwMode="auto">
            <a:xfrm>
              <a:off x="3749" y="2045"/>
              <a:ext cx="50" cy="59"/>
            </a:xfrm>
            <a:custGeom>
              <a:avLst/>
              <a:gdLst>
                <a:gd name="T0" fmla="*/ 25 w 52"/>
                <a:gd name="T1" fmla="*/ 0 h 59"/>
                <a:gd name="T2" fmla="*/ 50 w 52"/>
                <a:gd name="T3" fmla="*/ 30 h 59"/>
                <a:gd name="T4" fmla="*/ 25 w 52"/>
                <a:gd name="T5" fmla="*/ 59 h 59"/>
                <a:gd name="T6" fmla="*/ 0 w 52"/>
                <a:gd name="T7" fmla="*/ 30 h 59"/>
                <a:gd name="T8" fmla="*/ 25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30"/>
                  </a:lnTo>
                  <a:lnTo>
                    <a:pt x="26" y="59"/>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23" name="Freeform 122"/>
            <p:cNvSpPr>
              <a:spLocks/>
            </p:cNvSpPr>
            <p:nvPr/>
          </p:nvSpPr>
          <p:spPr bwMode="auto">
            <a:xfrm>
              <a:off x="2958" y="2422"/>
              <a:ext cx="50" cy="59"/>
            </a:xfrm>
            <a:custGeom>
              <a:avLst/>
              <a:gdLst>
                <a:gd name="T0" fmla="*/ 25 w 52"/>
                <a:gd name="T1" fmla="*/ 0 h 59"/>
                <a:gd name="T2" fmla="*/ 50 w 52"/>
                <a:gd name="T3" fmla="*/ 29 h 59"/>
                <a:gd name="T4" fmla="*/ 25 w 52"/>
                <a:gd name="T5" fmla="*/ 59 h 59"/>
                <a:gd name="T6" fmla="*/ 0 w 52"/>
                <a:gd name="T7" fmla="*/ 29 h 59"/>
                <a:gd name="T8" fmla="*/ 25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29"/>
                  </a:lnTo>
                  <a:lnTo>
                    <a:pt x="26" y="59"/>
                  </a:lnTo>
                  <a:lnTo>
                    <a:pt x="0" y="29"/>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24" name="Freeform 123"/>
            <p:cNvSpPr>
              <a:spLocks/>
            </p:cNvSpPr>
            <p:nvPr/>
          </p:nvSpPr>
          <p:spPr bwMode="auto">
            <a:xfrm>
              <a:off x="2285" y="2729"/>
              <a:ext cx="51" cy="59"/>
            </a:xfrm>
            <a:custGeom>
              <a:avLst/>
              <a:gdLst>
                <a:gd name="T0" fmla="*/ 26 w 53"/>
                <a:gd name="T1" fmla="*/ 0 h 59"/>
                <a:gd name="T2" fmla="*/ 51 w 53"/>
                <a:gd name="T3" fmla="*/ 30 h 59"/>
                <a:gd name="T4" fmla="*/ 26 w 53"/>
                <a:gd name="T5" fmla="*/ 59 h 59"/>
                <a:gd name="T6" fmla="*/ 0 w 53"/>
                <a:gd name="T7" fmla="*/ 30 h 59"/>
                <a:gd name="T8" fmla="*/ 26 w 53"/>
                <a:gd name="T9" fmla="*/ 0 h 59"/>
                <a:gd name="T10" fmla="*/ 0 60000 65536"/>
                <a:gd name="T11" fmla="*/ 0 60000 65536"/>
                <a:gd name="T12" fmla="*/ 0 60000 65536"/>
                <a:gd name="T13" fmla="*/ 0 60000 65536"/>
                <a:gd name="T14" fmla="*/ 0 60000 65536"/>
                <a:gd name="T15" fmla="*/ 0 w 53"/>
                <a:gd name="T16" fmla="*/ 0 h 59"/>
                <a:gd name="T17" fmla="*/ 53 w 53"/>
                <a:gd name="T18" fmla="*/ 59 h 59"/>
              </a:gdLst>
              <a:ahLst/>
              <a:cxnLst>
                <a:cxn ang="T10">
                  <a:pos x="T0" y="T1"/>
                </a:cxn>
                <a:cxn ang="T11">
                  <a:pos x="T2" y="T3"/>
                </a:cxn>
                <a:cxn ang="T12">
                  <a:pos x="T4" y="T5"/>
                </a:cxn>
                <a:cxn ang="T13">
                  <a:pos x="T6" y="T7"/>
                </a:cxn>
                <a:cxn ang="T14">
                  <a:pos x="T8" y="T9"/>
                </a:cxn>
              </a:cxnLst>
              <a:rect l="T15" t="T16" r="T17" b="T18"/>
              <a:pathLst>
                <a:path w="53" h="59">
                  <a:moveTo>
                    <a:pt x="27" y="0"/>
                  </a:moveTo>
                  <a:lnTo>
                    <a:pt x="53" y="30"/>
                  </a:lnTo>
                  <a:lnTo>
                    <a:pt x="27" y="59"/>
                  </a:lnTo>
                  <a:lnTo>
                    <a:pt x="0" y="30"/>
                  </a:lnTo>
                  <a:lnTo>
                    <a:pt x="27" y="0"/>
                  </a:lnTo>
                  <a:close/>
                </a:path>
              </a:pathLst>
            </a:custGeom>
            <a:solidFill>
              <a:srgbClr val="FF0000"/>
            </a:solidFill>
            <a:ln w="14288">
              <a:noFill/>
              <a:prstDash val="solid"/>
              <a:round/>
              <a:headEnd/>
              <a:tailEnd/>
            </a:ln>
          </p:spPr>
          <p:txBody>
            <a:bodyPr/>
            <a:lstStyle/>
            <a:p>
              <a:endParaRPr lang="es-MX" sz="1200" b="1" dirty="0"/>
            </a:p>
          </p:txBody>
        </p:sp>
        <p:sp>
          <p:nvSpPr>
            <p:cNvPr id="125" name="Freeform 124"/>
            <p:cNvSpPr>
              <a:spLocks/>
            </p:cNvSpPr>
            <p:nvPr/>
          </p:nvSpPr>
          <p:spPr bwMode="auto">
            <a:xfrm>
              <a:off x="3513" y="2303"/>
              <a:ext cx="51" cy="59"/>
            </a:xfrm>
            <a:custGeom>
              <a:avLst/>
              <a:gdLst>
                <a:gd name="T0" fmla="*/ 26 w 52"/>
                <a:gd name="T1" fmla="*/ 0 h 59"/>
                <a:gd name="T2" fmla="*/ 51 w 52"/>
                <a:gd name="T3" fmla="*/ 29 h 59"/>
                <a:gd name="T4" fmla="*/ 26 w 52"/>
                <a:gd name="T5" fmla="*/ 59 h 59"/>
                <a:gd name="T6" fmla="*/ 0 w 52"/>
                <a:gd name="T7" fmla="*/ 29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29"/>
                  </a:lnTo>
                  <a:lnTo>
                    <a:pt x="26" y="59"/>
                  </a:lnTo>
                  <a:lnTo>
                    <a:pt x="0" y="29"/>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26" name="Freeform 125"/>
            <p:cNvSpPr>
              <a:spLocks/>
            </p:cNvSpPr>
            <p:nvPr/>
          </p:nvSpPr>
          <p:spPr bwMode="auto">
            <a:xfrm>
              <a:off x="3126" y="2352"/>
              <a:ext cx="51" cy="60"/>
            </a:xfrm>
            <a:custGeom>
              <a:avLst/>
              <a:gdLst>
                <a:gd name="T0" fmla="*/ 26 w 53"/>
                <a:gd name="T1" fmla="*/ 0 h 60"/>
                <a:gd name="T2" fmla="*/ 51 w 53"/>
                <a:gd name="T3" fmla="*/ 30 h 60"/>
                <a:gd name="T4" fmla="*/ 26 w 53"/>
                <a:gd name="T5" fmla="*/ 60 h 60"/>
                <a:gd name="T6" fmla="*/ 0 w 53"/>
                <a:gd name="T7" fmla="*/ 30 h 60"/>
                <a:gd name="T8" fmla="*/ 26 w 53"/>
                <a:gd name="T9" fmla="*/ 0 h 60"/>
                <a:gd name="T10" fmla="*/ 0 60000 65536"/>
                <a:gd name="T11" fmla="*/ 0 60000 65536"/>
                <a:gd name="T12" fmla="*/ 0 60000 65536"/>
                <a:gd name="T13" fmla="*/ 0 60000 65536"/>
                <a:gd name="T14" fmla="*/ 0 60000 65536"/>
                <a:gd name="T15" fmla="*/ 0 w 53"/>
                <a:gd name="T16" fmla="*/ 0 h 60"/>
                <a:gd name="T17" fmla="*/ 53 w 53"/>
                <a:gd name="T18" fmla="*/ 60 h 60"/>
              </a:gdLst>
              <a:ahLst/>
              <a:cxnLst>
                <a:cxn ang="T10">
                  <a:pos x="T0" y="T1"/>
                </a:cxn>
                <a:cxn ang="T11">
                  <a:pos x="T2" y="T3"/>
                </a:cxn>
                <a:cxn ang="T12">
                  <a:pos x="T4" y="T5"/>
                </a:cxn>
                <a:cxn ang="T13">
                  <a:pos x="T6" y="T7"/>
                </a:cxn>
                <a:cxn ang="T14">
                  <a:pos x="T8" y="T9"/>
                </a:cxn>
              </a:cxnLst>
              <a:rect l="T15" t="T16" r="T17" b="T18"/>
              <a:pathLst>
                <a:path w="53" h="60">
                  <a:moveTo>
                    <a:pt x="27" y="0"/>
                  </a:moveTo>
                  <a:lnTo>
                    <a:pt x="53" y="30"/>
                  </a:lnTo>
                  <a:lnTo>
                    <a:pt x="27" y="60"/>
                  </a:lnTo>
                  <a:lnTo>
                    <a:pt x="0" y="30"/>
                  </a:lnTo>
                  <a:lnTo>
                    <a:pt x="27" y="0"/>
                  </a:lnTo>
                  <a:close/>
                </a:path>
              </a:pathLst>
            </a:custGeom>
            <a:solidFill>
              <a:srgbClr val="FF0000"/>
            </a:solidFill>
            <a:ln w="14288">
              <a:noFill/>
              <a:prstDash val="solid"/>
              <a:round/>
              <a:headEnd/>
              <a:tailEnd/>
            </a:ln>
          </p:spPr>
          <p:txBody>
            <a:bodyPr/>
            <a:lstStyle/>
            <a:p>
              <a:endParaRPr lang="es-MX" sz="1200" b="1" dirty="0"/>
            </a:p>
          </p:txBody>
        </p:sp>
        <p:sp>
          <p:nvSpPr>
            <p:cNvPr id="127" name="Freeform 126"/>
            <p:cNvSpPr>
              <a:spLocks/>
            </p:cNvSpPr>
            <p:nvPr/>
          </p:nvSpPr>
          <p:spPr bwMode="auto">
            <a:xfrm>
              <a:off x="2647" y="2471"/>
              <a:ext cx="51" cy="60"/>
            </a:xfrm>
            <a:custGeom>
              <a:avLst/>
              <a:gdLst>
                <a:gd name="T0" fmla="*/ 26 w 53"/>
                <a:gd name="T1" fmla="*/ 0 h 60"/>
                <a:gd name="T2" fmla="*/ 51 w 53"/>
                <a:gd name="T3" fmla="*/ 30 h 60"/>
                <a:gd name="T4" fmla="*/ 26 w 53"/>
                <a:gd name="T5" fmla="*/ 60 h 60"/>
                <a:gd name="T6" fmla="*/ 0 w 53"/>
                <a:gd name="T7" fmla="*/ 30 h 60"/>
                <a:gd name="T8" fmla="*/ 26 w 53"/>
                <a:gd name="T9" fmla="*/ 0 h 60"/>
                <a:gd name="T10" fmla="*/ 0 60000 65536"/>
                <a:gd name="T11" fmla="*/ 0 60000 65536"/>
                <a:gd name="T12" fmla="*/ 0 60000 65536"/>
                <a:gd name="T13" fmla="*/ 0 60000 65536"/>
                <a:gd name="T14" fmla="*/ 0 60000 65536"/>
                <a:gd name="T15" fmla="*/ 0 w 53"/>
                <a:gd name="T16" fmla="*/ 0 h 60"/>
                <a:gd name="T17" fmla="*/ 53 w 53"/>
                <a:gd name="T18" fmla="*/ 60 h 60"/>
              </a:gdLst>
              <a:ahLst/>
              <a:cxnLst>
                <a:cxn ang="T10">
                  <a:pos x="T0" y="T1"/>
                </a:cxn>
                <a:cxn ang="T11">
                  <a:pos x="T2" y="T3"/>
                </a:cxn>
                <a:cxn ang="T12">
                  <a:pos x="T4" y="T5"/>
                </a:cxn>
                <a:cxn ang="T13">
                  <a:pos x="T6" y="T7"/>
                </a:cxn>
                <a:cxn ang="T14">
                  <a:pos x="T8" y="T9"/>
                </a:cxn>
              </a:cxnLst>
              <a:rect l="T15" t="T16" r="T17" b="T18"/>
              <a:pathLst>
                <a:path w="53" h="60">
                  <a:moveTo>
                    <a:pt x="27" y="0"/>
                  </a:moveTo>
                  <a:lnTo>
                    <a:pt x="53" y="30"/>
                  </a:lnTo>
                  <a:lnTo>
                    <a:pt x="27" y="60"/>
                  </a:lnTo>
                  <a:lnTo>
                    <a:pt x="0" y="30"/>
                  </a:lnTo>
                  <a:lnTo>
                    <a:pt x="27" y="0"/>
                  </a:lnTo>
                  <a:close/>
                </a:path>
              </a:pathLst>
            </a:custGeom>
            <a:solidFill>
              <a:srgbClr val="FF0000"/>
            </a:solidFill>
            <a:ln w="14288">
              <a:noFill/>
              <a:prstDash val="solid"/>
              <a:round/>
              <a:headEnd/>
              <a:tailEnd/>
            </a:ln>
          </p:spPr>
          <p:txBody>
            <a:bodyPr/>
            <a:lstStyle/>
            <a:p>
              <a:endParaRPr lang="es-MX" sz="1200" b="1" dirty="0"/>
            </a:p>
          </p:txBody>
        </p:sp>
        <p:sp>
          <p:nvSpPr>
            <p:cNvPr id="128" name="Freeform 127"/>
            <p:cNvSpPr>
              <a:spLocks/>
            </p:cNvSpPr>
            <p:nvPr/>
          </p:nvSpPr>
          <p:spPr bwMode="auto">
            <a:xfrm>
              <a:off x="2975" y="2392"/>
              <a:ext cx="51" cy="59"/>
            </a:xfrm>
            <a:custGeom>
              <a:avLst/>
              <a:gdLst>
                <a:gd name="T0" fmla="*/ 26 w 52"/>
                <a:gd name="T1" fmla="*/ 0 h 59"/>
                <a:gd name="T2" fmla="*/ 51 w 52"/>
                <a:gd name="T3" fmla="*/ 30 h 59"/>
                <a:gd name="T4" fmla="*/ 26 w 52"/>
                <a:gd name="T5" fmla="*/ 59 h 59"/>
                <a:gd name="T6" fmla="*/ 0 w 52"/>
                <a:gd name="T7" fmla="*/ 30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30"/>
                  </a:lnTo>
                  <a:lnTo>
                    <a:pt x="26" y="59"/>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29" name="Freeform 128"/>
            <p:cNvSpPr>
              <a:spLocks/>
            </p:cNvSpPr>
            <p:nvPr/>
          </p:nvSpPr>
          <p:spPr bwMode="auto">
            <a:xfrm>
              <a:off x="3193" y="2323"/>
              <a:ext cx="51" cy="59"/>
            </a:xfrm>
            <a:custGeom>
              <a:avLst/>
              <a:gdLst>
                <a:gd name="T0" fmla="*/ 25 w 53"/>
                <a:gd name="T1" fmla="*/ 0 h 59"/>
                <a:gd name="T2" fmla="*/ 51 w 53"/>
                <a:gd name="T3" fmla="*/ 29 h 59"/>
                <a:gd name="T4" fmla="*/ 25 w 53"/>
                <a:gd name="T5" fmla="*/ 59 h 59"/>
                <a:gd name="T6" fmla="*/ 0 w 53"/>
                <a:gd name="T7" fmla="*/ 29 h 59"/>
                <a:gd name="T8" fmla="*/ 25 w 53"/>
                <a:gd name="T9" fmla="*/ 0 h 59"/>
                <a:gd name="T10" fmla="*/ 0 60000 65536"/>
                <a:gd name="T11" fmla="*/ 0 60000 65536"/>
                <a:gd name="T12" fmla="*/ 0 60000 65536"/>
                <a:gd name="T13" fmla="*/ 0 60000 65536"/>
                <a:gd name="T14" fmla="*/ 0 60000 65536"/>
                <a:gd name="T15" fmla="*/ 0 w 53"/>
                <a:gd name="T16" fmla="*/ 0 h 59"/>
                <a:gd name="T17" fmla="*/ 53 w 53"/>
                <a:gd name="T18" fmla="*/ 59 h 59"/>
              </a:gdLst>
              <a:ahLst/>
              <a:cxnLst>
                <a:cxn ang="T10">
                  <a:pos x="T0" y="T1"/>
                </a:cxn>
                <a:cxn ang="T11">
                  <a:pos x="T2" y="T3"/>
                </a:cxn>
                <a:cxn ang="T12">
                  <a:pos x="T4" y="T5"/>
                </a:cxn>
                <a:cxn ang="T13">
                  <a:pos x="T6" y="T7"/>
                </a:cxn>
                <a:cxn ang="T14">
                  <a:pos x="T8" y="T9"/>
                </a:cxn>
              </a:cxnLst>
              <a:rect l="T15" t="T16" r="T17" b="T18"/>
              <a:pathLst>
                <a:path w="53" h="59">
                  <a:moveTo>
                    <a:pt x="26" y="0"/>
                  </a:moveTo>
                  <a:lnTo>
                    <a:pt x="53" y="29"/>
                  </a:lnTo>
                  <a:lnTo>
                    <a:pt x="26" y="59"/>
                  </a:lnTo>
                  <a:lnTo>
                    <a:pt x="0" y="29"/>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30" name="Freeform 129"/>
            <p:cNvSpPr>
              <a:spLocks/>
            </p:cNvSpPr>
            <p:nvPr/>
          </p:nvSpPr>
          <p:spPr bwMode="auto">
            <a:xfrm>
              <a:off x="2555" y="2630"/>
              <a:ext cx="50" cy="59"/>
            </a:xfrm>
            <a:custGeom>
              <a:avLst/>
              <a:gdLst>
                <a:gd name="T0" fmla="*/ 25 w 52"/>
                <a:gd name="T1" fmla="*/ 0 h 59"/>
                <a:gd name="T2" fmla="*/ 50 w 52"/>
                <a:gd name="T3" fmla="*/ 30 h 59"/>
                <a:gd name="T4" fmla="*/ 25 w 52"/>
                <a:gd name="T5" fmla="*/ 59 h 59"/>
                <a:gd name="T6" fmla="*/ 0 w 52"/>
                <a:gd name="T7" fmla="*/ 30 h 59"/>
                <a:gd name="T8" fmla="*/ 25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30"/>
                  </a:lnTo>
                  <a:lnTo>
                    <a:pt x="26" y="59"/>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31" name="Freeform 130"/>
            <p:cNvSpPr>
              <a:spLocks/>
            </p:cNvSpPr>
            <p:nvPr/>
          </p:nvSpPr>
          <p:spPr bwMode="auto">
            <a:xfrm>
              <a:off x="2874" y="2461"/>
              <a:ext cx="50" cy="60"/>
            </a:xfrm>
            <a:custGeom>
              <a:avLst/>
              <a:gdLst>
                <a:gd name="T0" fmla="*/ 25 w 52"/>
                <a:gd name="T1" fmla="*/ 0 h 60"/>
                <a:gd name="T2" fmla="*/ 50 w 52"/>
                <a:gd name="T3" fmla="*/ 30 h 60"/>
                <a:gd name="T4" fmla="*/ 25 w 52"/>
                <a:gd name="T5" fmla="*/ 60 h 60"/>
                <a:gd name="T6" fmla="*/ 0 w 52"/>
                <a:gd name="T7" fmla="*/ 30 h 60"/>
                <a:gd name="T8" fmla="*/ 25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32" name="Freeform 131"/>
            <p:cNvSpPr>
              <a:spLocks/>
            </p:cNvSpPr>
            <p:nvPr/>
          </p:nvSpPr>
          <p:spPr bwMode="auto">
            <a:xfrm>
              <a:off x="2647" y="2600"/>
              <a:ext cx="51" cy="60"/>
            </a:xfrm>
            <a:custGeom>
              <a:avLst/>
              <a:gdLst>
                <a:gd name="T0" fmla="*/ 26 w 53"/>
                <a:gd name="T1" fmla="*/ 0 h 60"/>
                <a:gd name="T2" fmla="*/ 51 w 53"/>
                <a:gd name="T3" fmla="*/ 30 h 60"/>
                <a:gd name="T4" fmla="*/ 26 w 53"/>
                <a:gd name="T5" fmla="*/ 60 h 60"/>
                <a:gd name="T6" fmla="*/ 0 w 53"/>
                <a:gd name="T7" fmla="*/ 30 h 60"/>
                <a:gd name="T8" fmla="*/ 26 w 53"/>
                <a:gd name="T9" fmla="*/ 0 h 60"/>
                <a:gd name="T10" fmla="*/ 0 60000 65536"/>
                <a:gd name="T11" fmla="*/ 0 60000 65536"/>
                <a:gd name="T12" fmla="*/ 0 60000 65536"/>
                <a:gd name="T13" fmla="*/ 0 60000 65536"/>
                <a:gd name="T14" fmla="*/ 0 60000 65536"/>
                <a:gd name="T15" fmla="*/ 0 w 53"/>
                <a:gd name="T16" fmla="*/ 0 h 60"/>
                <a:gd name="T17" fmla="*/ 53 w 53"/>
                <a:gd name="T18" fmla="*/ 60 h 60"/>
              </a:gdLst>
              <a:ahLst/>
              <a:cxnLst>
                <a:cxn ang="T10">
                  <a:pos x="T0" y="T1"/>
                </a:cxn>
                <a:cxn ang="T11">
                  <a:pos x="T2" y="T3"/>
                </a:cxn>
                <a:cxn ang="T12">
                  <a:pos x="T4" y="T5"/>
                </a:cxn>
                <a:cxn ang="T13">
                  <a:pos x="T6" y="T7"/>
                </a:cxn>
                <a:cxn ang="T14">
                  <a:pos x="T8" y="T9"/>
                </a:cxn>
              </a:cxnLst>
              <a:rect l="T15" t="T16" r="T17" b="T18"/>
              <a:pathLst>
                <a:path w="53" h="60">
                  <a:moveTo>
                    <a:pt x="27" y="0"/>
                  </a:moveTo>
                  <a:lnTo>
                    <a:pt x="53" y="30"/>
                  </a:lnTo>
                  <a:lnTo>
                    <a:pt x="27" y="60"/>
                  </a:lnTo>
                  <a:lnTo>
                    <a:pt x="0" y="30"/>
                  </a:lnTo>
                  <a:lnTo>
                    <a:pt x="27" y="0"/>
                  </a:lnTo>
                  <a:close/>
                </a:path>
              </a:pathLst>
            </a:custGeom>
            <a:solidFill>
              <a:srgbClr val="FF0000"/>
            </a:solidFill>
            <a:ln w="14288">
              <a:noFill/>
              <a:prstDash val="solid"/>
              <a:round/>
              <a:headEnd/>
              <a:tailEnd/>
            </a:ln>
          </p:spPr>
          <p:txBody>
            <a:bodyPr/>
            <a:lstStyle/>
            <a:p>
              <a:endParaRPr lang="es-MX" sz="1200" b="1" dirty="0"/>
            </a:p>
          </p:txBody>
        </p:sp>
        <p:sp>
          <p:nvSpPr>
            <p:cNvPr id="133" name="Freeform 132"/>
            <p:cNvSpPr>
              <a:spLocks/>
            </p:cNvSpPr>
            <p:nvPr/>
          </p:nvSpPr>
          <p:spPr bwMode="auto">
            <a:xfrm>
              <a:off x="3277" y="2283"/>
              <a:ext cx="51" cy="59"/>
            </a:xfrm>
            <a:custGeom>
              <a:avLst/>
              <a:gdLst>
                <a:gd name="T0" fmla="*/ 26 w 53"/>
                <a:gd name="T1" fmla="*/ 0 h 59"/>
                <a:gd name="T2" fmla="*/ 51 w 53"/>
                <a:gd name="T3" fmla="*/ 30 h 59"/>
                <a:gd name="T4" fmla="*/ 26 w 53"/>
                <a:gd name="T5" fmla="*/ 59 h 59"/>
                <a:gd name="T6" fmla="*/ 0 w 53"/>
                <a:gd name="T7" fmla="*/ 30 h 59"/>
                <a:gd name="T8" fmla="*/ 26 w 53"/>
                <a:gd name="T9" fmla="*/ 0 h 59"/>
                <a:gd name="T10" fmla="*/ 0 60000 65536"/>
                <a:gd name="T11" fmla="*/ 0 60000 65536"/>
                <a:gd name="T12" fmla="*/ 0 60000 65536"/>
                <a:gd name="T13" fmla="*/ 0 60000 65536"/>
                <a:gd name="T14" fmla="*/ 0 60000 65536"/>
                <a:gd name="T15" fmla="*/ 0 w 53"/>
                <a:gd name="T16" fmla="*/ 0 h 59"/>
                <a:gd name="T17" fmla="*/ 53 w 53"/>
                <a:gd name="T18" fmla="*/ 59 h 59"/>
              </a:gdLst>
              <a:ahLst/>
              <a:cxnLst>
                <a:cxn ang="T10">
                  <a:pos x="T0" y="T1"/>
                </a:cxn>
                <a:cxn ang="T11">
                  <a:pos x="T2" y="T3"/>
                </a:cxn>
                <a:cxn ang="T12">
                  <a:pos x="T4" y="T5"/>
                </a:cxn>
                <a:cxn ang="T13">
                  <a:pos x="T6" y="T7"/>
                </a:cxn>
                <a:cxn ang="T14">
                  <a:pos x="T8" y="T9"/>
                </a:cxn>
              </a:cxnLst>
              <a:rect l="T15" t="T16" r="T17" b="T18"/>
              <a:pathLst>
                <a:path w="53" h="59">
                  <a:moveTo>
                    <a:pt x="27" y="0"/>
                  </a:moveTo>
                  <a:lnTo>
                    <a:pt x="53" y="30"/>
                  </a:lnTo>
                  <a:lnTo>
                    <a:pt x="27" y="59"/>
                  </a:lnTo>
                  <a:lnTo>
                    <a:pt x="0" y="30"/>
                  </a:lnTo>
                  <a:lnTo>
                    <a:pt x="27" y="0"/>
                  </a:lnTo>
                  <a:close/>
                </a:path>
              </a:pathLst>
            </a:custGeom>
            <a:solidFill>
              <a:srgbClr val="FF0000"/>
            </a:solidFill>
            <a:ln w="14288">
              <a:noFill/>
              <a:prstDash val="solid"/>
              <a:round/>
              <a:headEnd/>
              <a:tailEnd/>
            </a:ln>
          </p:spPr>
          <p:txBody>
            <a:bodyPr/>
            <a:lstStyle/>
            <a:p>
              <a:endParaRPr lang="es-MX" sz="1200" b="1" dirty="0"/>
            </a:p>
          </p:txBody>
        </p:sp>
        <p:sp>
          <p:nvSpPr>
            <p:cNvPr id="134" name="Freeform 133"/>
            <p:cNvSpPr>
              <a:spLocks/>
            </p:cNvSpPr>
            <p:nvPr/>
          </p:nvSpPr>
          <p:spPr bwMode="auto">
            <a:xfrm>
              <a:off x="2311" y="2669"/>
              <a:ext cx="50" cy="60"/>
            </a:xfrm>
            <a:custGeom>
              <a:avLst/>
              <a:gdLst>
                <a:gd name="T0" fmla="*/ 25 w 52"/>
                <a:gd name="T1" fmla="*/ 0 h 60"/>
                <a:gd name="T2" fmla="*/ 50 w 52"/>
                <a:gd name="T3" fmla="*/ 30 h 60"/>
                <a:gd name="T4" fmla="*/ 25 w 52"/>
                <a:gd name="T5" fmla="*/ 60 h 60"/>
                <a:gd name="T6" fmla="*/ 0 w 52"/>
                <a:gd name="T7" fmla="*/ 30 h 60"/>
                <a:gd name="T8" fmla="*/ 25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35" name="Freeform 134"/>
            <p:cNvSpPr>
              <a:spLocks/>
            </p:cNvSpPr>
            <p:nvPr/>
          </p:nvSpPr>
          <p:spPr bwMode="auto">
            <a:xfrm>
              <a:off x="3218" y="2313"/>
              <a:ext cx="52" cy="59"/>
            </a:xfrm>
            <a:custGeom>
              <a:avLst/>
              <a:gdLst>
                <a:gd name="T0" fmla="*/ 26 w 53"/>
                <a:gd name="T1" fmla="*/ 0 h 59"/>
                <a:gd name="T2" fmla="*/ 52 w 53"/>
                <a:gd name="T3" fmla="*/ 29 h 59"/>
                <a:gd name="T4" fmla="*/ 26 w 53"/>
                <a:gd name="T5" fmla="*/ 59 h 59"/>
                <a:gd name="T6" fmla="*/ 0 w 53"/>
                <a:gd name="T7" fmla="*/ 29 h 59"/>
                <a:gd name="T8" fmla="*/ 26 w 53"/>
                <a:gd name="T9" fmla="*/ 0 h 59"/>
                <a:gd name="T10" fmla="*/ 0 60000 65536"/>
                <a:gd name="T11" fmla="*/ 0 60000 65536"/>
                <a:gd name="T12" fmla="*/ 0 60000 65536"/>
                <a:gd name="T13" fmla="*/ 0 60000 65536"/>
                <a:gd name="T14" fmla="*/ 0 60000 65536"/>
                <a:gd name="T15" fmla="*/ 0 w 53"/>
                <a:gd name="T16" fmla="*/ 0 h 59"/>
                <a:gd name="T17" fmla="*/ 53 w 53"/>
                <a:gd name="T18" fmla="*/ 59 h 59"/>
              </a:gdLst>
              <a:ahLst/>
              <a:cxnLst>
                <a:cxn ang="T10">
                  <a:pos x="T0" y="T1"/>
                </a:cxn>
                <a:cxn ang="T11">
                  <a:pos x="T2" y="T3"/>
                </a:cxn>
                <a:cxn ang="T12">
                  <a:pos x="T4" y="T5"/>
                </a:cxn>
                <a:cxn ang="T13">
                  <a:pos x="T6" y="T7"/>
                </a:cxn>
                <a:cxn ang="T14">
                  <a:pos x="T8" y="T9"/>
                </a:cxn>
              </a:cxnLst>
              <a:rect l="T15" t="T16" r="T17" b="T18"/>
              <a:pathLst>
                <a:path w="53" h="59">
                  <a:moveTo>
                    <a:pt x="27" y="0"/>
                  </a:moveTo>
                  <a:lnTo>
                    <a:pt x="53" y="29"/>
                  </a:lnTo>
                  <a:lnTo>
                    <a:pt x="27" y="59"/>
                  </a:lnTo>
                  <a:lnTo>
                    <a:pt x="0" y="29"/>
                  </a:lnTo>
                  <a:lnTo>
                    <a:pt x="27" y="0"/>
                  </a:lnTo>
                  <a:close/>
                </a:path>
              </a:pathLst>
            </a:custGeom>
            <a:solidFill>
              <a:srgbClr val="FF0000"/>
            </a:solidFill>
            <a:ln w="14288">
              <a:noFill/>
              <a:prstDash val="solid"/>
              <a:round/>
              <a:headEnd/>
              <a:tailEnd/>
            </a:ln>
          </p:spPr>
          <p:txBody>
            <a:bodyPr/>
            <a:lstStyle/>
            <a:p>
              <a:endParaRPr lang="es-MX" sz="1200" b="1" dirty="0"/>
            </a:p>
          </p:txBody>
        </p:sp>
        <p:sp>
          <p:nvSpPr>
            <p:cNvPr id="136" name="Freeform 135"/>
            <p:cNvSpPr>
              <a:spLocks/>
            </p:cNvSpPr>
            <p:nvPr/>
          </p:nvSpPr>
          <p:spPr bwMode="auto">
            <a:xfrm>
              <a:off x="2883" y="2451"/>
              <a:ext cx="50" cy="60"/>
            </a:xfrm>
            <a:custGeom>
              <a:avLst/>
              <a:gdLst>
                <a:gd name="T0" fmla="*/ 25 w 52"/>
                <a:gd name="T1" fmla="*/ 0 h 60"/>
                <a:gd name="T2" fmla="*/ 50 w 52"/>
                <a:gd name="T3" fmla="*/ 30 h 60"/>
                <a:gd name="T4" fmla="*/ 25 w 52"/>
                <a:gd name="T5" fmla="*/ 60 h 60"/>
                <a:gd name="T6" fmla="*/ 0 w 52"/>
                <a:gd name="T7" fmla="*/ 30 h 60"/>
                <a:gd name="T8" fmla="*/ 25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37" name="Freeform 136"/>
            <p:cNvSpPr>
              <a:spLocks/>
            </p:cNvSpPr>
            <p:nvPr/>
          </p:nvSpPr>
          <p:spPr bwMode="auto">
            <a:xfrm>
              <a:off x="4488" y="1579"/>
              <a:ext cx="52" cy="60"/>
            </a:xfrm>
            <a:custGeom>
              <a:avLst/>
              <a:gdLst>
                <a:gd name="T0" fmla="*/ 26 w 53"/>
                <a:gd name="T1" fmla="*/ 0 h 60"/>
                <a:gd name="T2" fmla="*/ 52 w 53"/>
                <a:gd name="T3" fmla="*/ 30 h 60"/>
                <a:gd name="T4" fmla="*/ 26 w 53"/>
                <a:gd name="T5" fmla="*/ 60 h 60"/>
                <a:gd name="T6" fmla="*/ 0 w 53"/>
                <a:gd name="T7" fmla="*/ 30 h 60"/>
                <a:gd name="T8" fmla="*/ 26 w 53"/>
                <a:gd name="T9" fmla="*/ 0 h 60"/>
                <a:gd name="T10" fmla="*/ 0 60000 65536"/>
                <a:gd name="T11" fmla="*/ 0 60000 65536"/>
                <a:gd name="T12" fmla="*/ 0 60000 65536"/>
                <a:gd name="T13" fmla="*/ 0 60000 65536"/>
                <a:gd name="T14" fmla="*/ 0 60000 65536"/>
                <a:gd name="T15" fmla="*/ 0 w 53"/>
                <a:gd name="T16" fmla="*/ 0 h 60"/>
                <a:gd name="T17" fmla="*/ 53 w 53"/>
                <a:gd name="T18" fmla="*/ 60 h 60"/>
              </a:gdLst>
              <a:ahLst/>
              <a:cxnLst>
                <a:cxn ang="T10">
                  <a:pos x="T0" y="T1"/>
                </a:cxn>
                <a:cxn ang="T11">
                  <a:pos x="T2" y="T3"/>
                </a:cxn>
                <a:cxn ang="T12">
                  <a:pos x="T4" y="T5"/>
                </a:cxn>
                <a:cxn ang="T13">
                  <a:pos x="T6" y="T7"/>
                </a:cxn>
                <a:cxn ang="T14">
                  <a:pos x="T8" y="T9"/>
                </a:cxn>
              </a:cxnLst>
              <a:rect l="T15" t="T16" r="T17" b="T18"/>
              <a:pathLst>
                <a:path w="53" h="60">
                  <a:moveTo>
                    <a:pt x="26" y="0"/>
                  </a:moveTo>
                  <a:lnTo>
                    <a:pt x="53"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38" name="Freeform 137"/>
            <p:cNvSpPr>
              <a:spLocks/>
            </p:cNvSpPr>
            <p:nvPr/>
          </p:nvSpPr>
          <p:spPr bwMode="auto">
            <a:xfrm>
              <a:off x="4018" y="1886"/>
              <a:ext cx="50" cy="60"/>
            </a:xfrm>
            <a:custGeom>
              <a:avLst/>
              <a:gdLst>
                <a:gd name="T0" fmla="*/ 25 w 52"/>
                <a:gd name="T1" fmla="*/ 0 h 60"/>
                <a:gd name="T2" fmla="*/ 50 w 52"/>
                <a:gd name="T3" fmla="*/ 30 h 60"/>
                <a:gd name="T4" fmla="*/ 25 w 52"/>
                <a:gd name="T5" fmla="*/ 60 h 60"/>
                <a:gd name="T6" fmla="*/ 0 w 52"/>
                <a:gd name="T7" fmla="*/ 30 h 60"/>
                <a:gd name="T8" fmla="*/ 25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39" name="Freeform 138"/>
            <p:cNvSpPr>
              <a:spLocks/>
            </p:cNvSpPr>
            <p:nvPr/>
          </p:nvSpPr>
          <p:spPr bwMode="auto">
            <a:xfrm>
              <a:off x="4018" y="1817"/>
              <a:ext cx="50" cy="60"/>
            </a:xfrm>
            <a:custGeom>
              <a:avLst/>
              <a:gdLst>
                <a:gd name="T0" fmla="*/ 25 w 52"/>
                <a:gd name="T1" fmla="*/ 0 h 60"/>
                <a:gd name="T2" fmla="*/ 50 w 52"/>
                <a:gd name="T3" fmla="*/ 30 h 60"/>
                <a:gd name="T4" fmla="*/ 25 w 52"/>
                <a:gd name="T5" fmla="*/ 60 h 60"/>
                <a:gd name="T6" fmla="*/ 0 w 52"/>
                <a:gd name="T7" fmla="*/ 30 h 60"/>
                <a:gd name="T8" fmla="*/ 25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40" name="Freeform 139"/>
            <p:cNvSpPr>
              <a:spLocks/>
            </p:cNvSpPr>
            <p:nvPr/>
          </p:nvSpPr>
          <p:spPr bwMode="auto">
            <a:xfrm>
              <a:off x="3396" y="2243"/>
              <a:ext cx="50" cy="60"/>
            </a:xfrm>
            <a:custGeom>
              <a:avLst/>
              <a:gdLst>
                <a:gd name="T0" fmla="*/ 25 w 52"/>
                <a:gd name="T1" fmla="*/ 0 h 60"/>
                <a:gd name="T2" fmla="*/ 50 w 52"/>
                <a:gd name="T3" fmla="*/ 30 h 60"/>
                <a:gd name="T4" fmla="*/ 25 w 52"/>
                <a:gd name="T5" fmla="*/ 60 h 60"/>
                <a:gd name="T6" fmla="*/ 0 w 52"/>
                <a:gd name="T7" fmla="*/ 30 h 60"/>
                <a:gd name="T8" fmla="*/ 25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41" name="Freeform 140"/>
            <p:cNvSpPr>
              <a:spLocks/>
            </p:cNvSpPr>
            <p:nvPr/>
          </p:nvSpPr>
          <p:spPr bwMode="auto">
            <a:xfrm>
              <a:off x="3892" y="1966"/>
              <a:ext cx="50" cy="59"/>
            </a:xfrm>
            <a:custGeom>
              <a:avLst/>
              <a:gdLst>
                <a:gd name="T0" fmla="*/ 25 w 52"/>
                <a:gd name="T1" fmla="*/ 0 h 59"/>
                <a:gd name="T2" fmla="*/ 50 w 52"/>
                <a:gd name="T3" fmla="*/ 29 h 59"/>
                <a:gd name="T4" fmla="*/ 25 w 52"/>
                <a:gd name="T5" fmla="*/ 59 h 59"/>
                <a:gd name="T6" fmla="*/ 0 w 52"/>
                <a:gd name="T7" fmla="*/ 29 h 59"/>
                <a:gd name="T8" fmla="*/ 25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29"/>
                  </a:lnTo>
                  <a:lnTo>
                    <a:pt x="26" y="59"/>
                  </a:lnTo>
                  <a:lnTo>
                    <a:pt x="0" y="29"/>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42" name="Freeform 141"/>
            <p:cNvSpPr>
              <a:spLocks/>
            </p:cNvSpPr>
            <p:nvPr/>
          </p:nvSpPr>
          <p:spPr bwMode="auto">
            <a:xfrm>
              <a:off x="2555" y="2580"/>
              <a:ext cx="50" cy="60"/>
            </a:xfrm>
            <a:custGeom>
              <a:avLst/>
              <a:gdLst>
                <a:gd name="T0" fmla="*/ 25 w 52"/>
                <a:gd name="T1" fmla="*/ 0 h 60"/>
                <a:gd name="T2" fmla="*/ 50 w 52"/>
                <a:gd name="T3" fmla="*/ 30 h 60"/>
                <a:gd name="T4" fmla="*/ 25 w 52"/>
                <a:gd name="T5" fmla="*/ 60 h 60"/>
                <a:gd name="T6" fmla="*/ 0 w 52"/>
                <a:gd name="T7" fmla="*/ 30 h 60"/>
                <a:gd name="T8" fmla="*/ 25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43" name="Freeform 142"/>
            <p:cNvSpPr>
              <a:spLocks/>
            </p:cNvSpPr>
            <p:nvPr/>
          </p:nvSpPr>
          <p:spPr bwMode="auto">
            <a:xfrm>
              <a:off x="3093" y="2372"/>
              <a:ext cx="50" cy="60"/>
            </a:xfrm>
            <a:custGeom>
              <a:avLst/>
              <a:gdLst>
                <a:gd name="T0" fmla="*/ 25 w 52"/>
                <a:gd name="T1" fmla="*/ 0 h 60"/>
                <a:gd name="T2" fmla="*/ 50 w 52"/>
                <a:gd name="T3" fmla="*/ 30 h 60"/>
                <a:gd name="T4" fmla="*/ 25 w 52"/>
                <a:gd name="T5" fmla="*/ 60 h 60"/>
                <a:gd name="T6" fmla="*/ 0 w 52"/>
                <a:gd name="T7" fmla="*/ 30 h 60"/>
                <a:gd name="T8" fmla="*/ 25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44" name="Freeform 143"/>
            <p:cNvSpPr>
              <a:spLocks/>
            </p:cNvSpPr>
            <p:nvPr/>
          </p:nvSpPr>
          <p:spPr bwMode="auto">
            <a:xfrm>
              <a:off x="2571" y="2551"/>
              <a:ext cx="51" cy="59"/>
            </a:xfrm>
            <a:custGeom>
              <a:avLst/>
              <a:gdLst>
                <a:gd name="T0" fmla="*/ 26 w 52"/>
                <a:gd name="T1" fmla="*/ 0 h 59"/>
                <a:gd name="T2" fmla="*/ 51 w 52"/>
                <a:gd name="T3" fmla="*/ 29 h 59"/>
                <a:gd name="T4" fmla="*/ 26 w 52"/>
                <a:gd name="T5" fmla="*/ 59 h 59"/>
                <a:gd name="T6" fmla="*/ 0 w 52"/>
                <a:gd name="T7" fmla="*/ 29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29"/>
                  </a:lnTo>
                  <a:lnTo>
                    <a:pt x="26" y="59"/>
                  </a:lnTo>
                  <a:lnTo>
                    <a:pt x="0" y="29"/>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45" name="Freeform 144"/>
            <p:cNvSpPr>
              <a:spLocks/>
            </p:cNvSpPr>
            <p:nvPr/>
          </p:nvSpPr>
          <p:spPr bwMode="auto">
            <a:xfrm>
              <a:off x="3236" y="2313"/>
              <a:ext cx="50" cy="59"/>
            </a:xfrm>
            <a:custGeom>
              <a:avLst/>
              <a:gdLst>
                <a:gd name="T0" fmla="*/ 25 w 52"/>
                <a:gd name="T1" fmla="*/ 0 h 59"/>
                <a:gd name="T2" fmla="*/ 50 w 52"/>
                <a:gd name="T3" fmla="*/ 29 h 59"/>
                <a:gd name="T4" fmla="*/ 25 w 52"/>
                <a:gd name="T5" fmla="*/ 59 h 59"/>
                <a:gd name="T6" fmla="*/ 0 w 52"/>
                <a:gd name="T7" fmla="*/ 29 h 59"/>
                <a:gd name="T8" fmla="*/ 25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29"/>
                  </a:lnTo>
                  <a:lnTo>
                    <a:pt x="26" y="59"/>
                  </a:lnTo>
                  <a:lnTo>
                    <a:pt x="0" y="29"/>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46" name="Freeform 145"/>
            <p:cNvSpPr>
              <a:spLocks/>
            </p:cNvSpPr>
            <p:nvPr/>
          </p:nvSpPr>
          <p:spPr bwMode="auto">
            <a:xfrm>
              <a:off x="3993" y="1906"/>
              <a:ext cx="50" cy="60"/>
            </a:xfrm>
            <a:custGeom>
              <a:avLst/>
              <a:gdLst>
                <a:gd name="T0" fmla="*/ 25 w 52"/>
                <a:gd name="T1" fmla="*/ 0 h 60"/>
                <a:gd name="T2" fmla="*/ 50 w 52"/>
                <a:gd name="T3" fmla="*/ 30 h 60"/>
                <a:gd name="T4" fmla="*/ 25 w 52"/>
                <a:gd name="T5" fmla="*/ 60 h 60"/>
                <a:gd name="T6" fmla="*/ 0 w 52"/>
                <a:gd name="T7" fmla="*/ 30 h 60"/>
                <a:gd name="T8" fmla="*/ 25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47" name="Freeform 146"/>
            <p:cNvSpPr>
              <a:spLocks/>
            </p:cNvSpPr>
            <p:nvPr/>
          </p:nvSpPr>
          <p:spPr bwMode="auto">
            <a:xfrm>
              <a:off x="2832" y="2481"/>
              <a:ext cx="51" cy="60"/>
            </a:xfrm>
            <a:custGeom>
              <a:avLst/>
              <a:gdLst>
                <a:gd name="T0" fmla="*/ 25 w 53"/>
                <a:gd name="T1" fmla="*/ 0 h 60"/>
                <a:gd name="T2" fmla="*/ 51 w 53"/>
                <a:gd name="T3" fmla="*/ 30 h 60"/>
                <a:gd name="T4" fmla="*/ 25 w 53"/>
                <a:gd name="T5" fmla="*/ 60 h 60"/>
                <a:gd name="T6" fmla="*/ 0 w 53"/>
                <a:gd name="T7" fmla="*/ 30 h 60"/>
                <a:gd name="T8" fmla="*/ 25 w 53"/>
                <a:gd name="T9" fmla="*/ 0 h 60"/>
                <a:gd name="T10" fmla="*/ 0 60000 65536"/>
                <a:gd name="T11" fmla="*/ 0 60000 65536"/>
                <a:gd name="T12" fmla="*/ 0 60000 65536"/>
                <a:gd name="T13" fmla="*/ 0 60000 65536"/>
                <a:gd name="T14" fmla="*/ 0 60000 65536"/>
                <a:gd name="T15" fmla="*/ 0 w 53"/>
                <a:gd name="T16" fmla="*/ 0 h 60"/>
                <a:gd name="T17" fmla="*/ 53 w 53"/>
                <a:gd name="T18" fmla="*/ 60 h 60"/>
              </a:gdLst>
              <a:ahLst/>
              <a:cxnLst>
                <a:cxn ang="T10">
                  <a:pos x="T0" y="T1"/>
                </a:cxn>
                <a:cxn ang="T11">
                  <a:pos x="T2" y="T3"/>
                </a:cxn>
                <a:cxn ang="T12">
                  <a:pos x="T4" y="T5"/>
                </a:cxn>
                <a:cxn ang="T13">
                  <a:pos x="T6" y="T7"/>
                </a:cxn>
                <a:cxn ang="T14">
                  <a:pos x="T8" y="T9"/>
                </a:cxn>
              </a:cxnLst>
              <a:rect l="T15" t="T16" r="T17" b="T18"/>
              <a:pathLst>
                <a:path w="53" h="60">
                  <a:moveTo>
                    <a:pt x="26" y="0"/>
                  </a:moveTo>
                  <a:lnTo>
                    <a:pt x="53"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48" name="Freeform 147"/>
            <p:cNvSpPr>
              <a:spLocks/>
            </p:cNvSpPr>
            <p:nvPr/>
          </p:nvSpPr>
          <p:spPr bwMode="auto">
            <a:xfrm>
              <a:off x="3959" y="1926"/>
              <a:ext cx="50" cy="60"/>
            </a:xfrm>
            <a:custGeom>
              <a:avLst/>
              <a:gdLst>
                <a:gd name="T0" fmla="*/ 25 w 52"/>
                <a:gd name="T1" fmla="*/ 0 h 60"/>
                <a:gd name="T2" fmla="*/ 50 w 52"/>
                <a:gd name="T3" fmla="*/ 30 h 60"/>
                <a:gd name="T4" fmla="*/ 25 w 52"/>
                <a:gd name="T5" fmla="*/ 60 h 60"/>
                <a:gd name="T6" fmla="*/ 0 w 52"/>
                <a:gd name="T7" fmla="*/ 30 h 60"/>
                <a:gd name="T8" fmla="*/ 25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49" name="Freeform 148"/>
            <p:cNvSpPr>
              <a:spLocks/>
            </p:cNvSpPr>
            <p:nvPr/>
          </p:nvSpPr>
          <p:spPr bwMode="auto">
            <a:xfrm>
              <a:off x="2689" y="2442"/>
              <a:ext cx="50" cy="59"/>
            </a:xfrm>
            <a:custGeom>
              <a:avLst/>
              <a:gdLst>
                <a:gd name="T0" fmla="*/ 25 w 52"/>
                <a:gd name="T1" fmla="*/ 0 h 59"/>
                <a:gd name="T2" fmla="*/ 50 w 52"/>
                <a:gd name="T3" fmla="*/ 29 h 59"/>
                <a:gd name="T4" fmla="*/ 25 w 52"/>
                <a:gd name="T5" fmla="*/ 59 h 59"/>
                <a:gd name="T6" fmla="*/ 0 w 52"/>
                <a:gd name="T7" fmla="*/ 29 h 59"/>
                <a:gd name="T8" fmla="*/ 25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29"/>
                  </a:lnTo>
                  <a:lnTo>
                    <a:pt x="26" y="59"/>
                  </a:lnTo>
                  <a:lnTo>
                    <a:pt x="0" y="29"/>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50" name="Freeform 149"/>
            <p:cNvSpPr>
              <a:spLocks/>
            </p:cNvSpPr>
            <p:nvPr/>
          </p:nvSpPr>
          <p:spPr bwMode="auto">
            <a:xfrm>
              <a:off x="3017" y="2402"/>
              <a:ext cx="50" cy="59"/>
            </a:xfrm>
            <a:custGeom>
              <a:avLst/>
              <a:gdLst>
                <a:gd name="T0" fmla="*/ 25 w 52"/>
                <a:gd name="T1" fmla="*/ 0 h 59"/>
                <a:gd name="T2" fmla="*/ 50 w 52"/>
                <a:gd name="T3" fmla="*/ 30 h 59"/>
                <a:gd name="T4" fmla="*/ 25 w 52"/>
                <a:gd name="T5" fmla="*/ 59 h 59"/>
                <a:gd name="T6" fmla="*/ 0 w 52"/>
                <a:gd name="T7" fmla="*/ 30 h 59"/>
                <a:gd name="T8" fmla="*/ 25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30"/>
                  </a:lnTo>
                  <a:lnTo>
                    <a:pt x="26" y="59"/>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51" name="Freeform 150"/>
            <p:cNvSpPr>
              <a:spLocks/>
            </p:cNvSpPr>
            <p:nvPr/>
          </p:nvSpPr>
          <p:spPr bwMode="auto">
            <a:xfrm>
              <a:off x="3236" y="2323"/>
              <a:ext cx="50" cy="59"/>
            </a:xfrm>
            <a:custGeom>
              <a:avLst/>
              <a:gdLst>
                <a:gd name="T0" fmla="*/ 25 w 52"/>
                <a:gd name="T1" fmla="*/ 0 h 59"/>
                <a:gd name="T2" fmla="*/ 50 w 52"/>
                <a:gd name="T3" fmla="*/ 29 h 59"/>
                <a:gd name="T4" fmla="*/ 25 w 52"/>
                <a:gd name="T5" fmla="*/ 59 h 59"/>
                <a:gd name="T6" fmla="*/ 0 w 52"/>
                <a:gd name="T7" fmla="*/ 29 h 59"/>
                <a:gd name="T8" fmla="*/ 25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29"/>
                  </a:lnTo>
                  <a:lnTo>
                    <a:pt x="26" y="59"/>
                  </a:lnTo>
                  <a:lnTo>
                    <a:pt x="0" y="29"/>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52" name="Freeform 151"/>
            <p:cNvSpPr>
              <a:spLocks/>
            </p:cNvSpPr>
            <p:nvPr/>
          </p:nvSpPr>
          <p:spPr bwMode="auto">
            <a:xfrm>
              <a:off x="2967" y="2451"/>
              <a:ext cx="50" cy="60"/>
            </a:xfrm>
            <a:custGeom>
              <a:avLst/>
              <a:gdLst>
                <a:gd name="T0" fmla="*/ 25 w 52"/>
                <a:gd name="T1" fmla="*/ 0 h 60"/>
                <a:gd name="T2" fmla="*/ 50 w 52"/>
                <a:gd name="T3" fmla="*/ 30 h 60"/>
                <a:gd name="T4" fmla="*/ 25 w 52"/>
                <a:gd name="T5" fmla="*/ 60 h 60"/>
                <a:gd name="T6" fmla="*/ 0 w 52"/>
                <a:gd name="T7" fmla="*/ 30 h 60"/>
                <a:gd name="T8" fmla="*/ 25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53" name="Freeform 152"/>
            <p:cNvSpPr>
              <a:spLocks/>
            </p:cNvSpPr>
            <p:nvPr/>
          </p:nvSpPr>
          <p:spPr bwMode="auto">
            <a:xfrm>
              <a:off x="3547" y="2184"/>
              <a:ext cx="50" cy="59"/>
            </a:xfrm>
            <a:custGeom>
              <a:avLst/>
              <a:gdLst>
                <a:gd name="T0" fmla="*/ 25 w 52"/>
                <a:gd name="T1" fmla="*/ 0 h 59"/>
                <a:gd name="T2" fmla="*/ 50 w 52"/>
                <a:gd name="T3" fmla="*/ 30 h 59"/>
                <a:gd name="T4" fmla="*/ 25 w 52"/>
                <a:gd name="T5" fmla="*/ 59 h 59"/>
                <a:gd name="T6" fmla="*/ 0 w 52"/>
                <a:gd name="T7" fmla="*/ 30 h 59"/>
                <a:gd name="T8" fmla="*/ 25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30"/>
                  </a:lnTo>
                  <a:lnTo>
                    <a:pt x="26" y="59"/>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54" name="Freeform 153"/>
            <p:cNvSpPr>
              <a:spLocks/>
            </p:cNvSpPr>
            <p:nvPr/>
          </p:nvSpPr>
          <p:spPr bwMode="auto">
            <a:xfrm>
              <a:off x="3816" y="2124"/>
              <a:ext cx="50" cy="60"/>
            </a:xfrm>
            <a:custGeom>
              <a:avLst/>
              <a:gdLst>
                <a:gd name="T0" fmla="*/ 25 w 52"/>
                <a:gd name="T1" fmla="*/ 0 h 60"/>
                <a:gd name="T2" fmla="*/ 50 w 52"/>
                <a:gd name="T3" fmla="*/ 30 h 60"/>
                <a:gd name="T4" fmla="*/ 25 w 52"/>
                <a:gd name="T5" fmla="*/ 60 h 60"/>
                <a:gd name="T6" fmla="*/ 0 w 52"/>
                <a:gd name="T7" fmla="*/ 30 h 60"/>
                <a:gd name="T8" fmla="*/ 25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55" name="Freeform 154"/>
            <p:cNvSpPr>
              <a:spLocks/>
            </p:cNvSpPr>
            <p:nvPr/>
          </p:nvSpPr>
          <p:spPr bwMode="auto">
            <a:xfrm>
              <a:off x="2420" y="2541"/>
              <a:ext cx="50" cy="59"/>
            </a:xfrm>
            <a:custGeom>
              <a:avLst/>
              <a:gdLst>
                <a:gd name="T0" fmla="*/ 25 w 52"/>
                <a:gd name="T1" fmla="*/ 0 h 59"/>
                <a:gd name="T2" fmla="*/ 50 w 52"/>
                <a:gd name="T3" fmla="*/ 29 h 59"/>
                <a:gd name="T4" fmla="*/ 25 w 52"/>
                <a:gd name="T5" fmla="*/ 59 h 59"/>
                <a:gd name="T6" fmla="*/ 0 w 52"/>
                <a:gd name="T7" fmla="*/ 29 h 59"/>
                <a:gd name="T8" fmla="*/ 25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29"/>
                  </a:lnTo>
                  <a:lnTo>
                    <a:pt x="26" y="59"/>
                  </a:lnTo>
                  <a:lnTo>
                    <a:pt x="0" y="29"/>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56" name="Freeform 155"/>
            <p:cNvSpPr>
              <a:spLocks/>
            </p:cNvSpPr>
            <p:nvPr/>
          </p:nvSpPr>
          <p:spPr bwMode="auto">
            <a:xfrm>
              <a:off x="3076" y="2382"/>
              <a:ext cx="50" cy="60"/>
            </a:xfrm>
            <a:custGeom>
              <a:avLst/>
              <a:gdLst>
                <a:gd name="T0" fmla="*/ 25 w 52"/>
                <a:gd name="T1" fmla="*/ 0 h 60"/>
                <a:gd name="T2" fmla="*/ 50 w 52"/>
                <a:gd name="T3" fmla="*/ 30 h 60"/>
                <a:gd name="T4" fmla="*/ 25 w 52"/>
                <a:gd name="T5" fmla="*/ 60 h 60"/>
                <a:gd name="T6" fmla="*/ 0 w 52"/>
                <a:gd name="T7" fmla="*/ 30 h 60"/>
                <a:gd name="T8" fmla="*/ 25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57" name="Freeform 156"/>
            <p:cNvSpPr>
              <a:spLocks/>
            </p:cNvSpPr>
            <p:nvPr/>
          </p:nvSpPr>
          <p:spPr bwMode="auto">
            <a:xfrm>
              <a:off x="3218" y="2253"/>
              <a:ext cx="52" cy="60"/>
            </a:xfrm>
            <a:custGeom>
              <a:avLst/>
              <a:gdLst>
                <a:gd name="T0" fmla="*/ 26 w 53"/>
                <a:gd name="T1" fmla="*/ 0 h 60"/>
                <a:gd name="T2" fmla="*/ 52 w 53"/>
                <a:gd name="T3" fmla="*/ 30 h 60"/>
                <a:gd name="T4" fmla="*/ 26 w 53"/>
                <a:gd name="T5" fmla="*/ 60 h 60"/>
                <a:gd name="T6" fmla="*/ 0 w 53"/>
                <a:gd name="T7" fmla="*/ 30 h 60"/>
                <a:gd name="T8" fmla="*/ 26 w 53"/>
                <a:gd name="T9" fmla="*/ 0 h 60"/>
                <a:gd name="T10" fmla="*/ 0 60000 65536"/>
                <a:gd name="T11" fmla="*/ 0 60000 65536"/>
                <a:gd name="T12" fmla="*/ 0 60000 65536"/>
                <a:gd name="T13" fmla="*/ 0 60000 65536"/>
                <a:gd name="T14" fmla="*/ 0 60000 65536"/>
                <a:gd name="T15" fmla="*/ 0 w 53"/>
                <a:gd name="T16" fmla="*/ 0 h 60"/>
                <a:gd name="T17" fmla="*/ 53 w 53"/>
                <a:gd name="T18" fmla="*/ 60 h 60"/>
              </a:gdLst>
              <a:ahLst/>
              <a:cxnLst>
                <a:cxn ang="T10">
                  <a:pos x="T0" y="T1"/>
                </a:cxn>
                <a:cxn ang="T11">
                  <a:pos x="T2" y="T3"/>
                </a:cxn>
                <a:cxn ang="T12">
                  <a:pos x="T4" y="T5"/>
                </a:cxn>
                <a:cxn ang="T13">
                  <a:pos x="T6" y="T7"/>
                </a:cxn>
                <a:cxn ang="T14">
                  <a:pos x="T8" y="T9"/>
                </a:cxn>
              </a:cxnLst>
              <a:rect l="T15" t="T16" r="T17" b="T18"/>
              <a:pathLst>
                <a:path w="53" h="60">
                  <a:moveTo>
                    <a:pt x="27" y="0"/>
                  </a:moveTo>
                  <a:lnTo>
                    <a:pt x="53" y="30"/>
                  </a:lnTo>
                  <a:lnTo>
                    <a:pt x="27" y="60"/>
                  </a:lnTo>
                  <a:lnTo>
                    <a:pt x="0" y="30"/>
                  </a:lnTo>
                  <a:lnTo>
                    <a:pt x="27" y="0"/>
                  </a:lnTo>
                  <a:close/>
                </a:path>
              </a:pathLst>
            </a:custGeom>
            <a:solidFill>
              <a:srgbClr val="FF0000"/>
            </a:solidFill>
            <a:ln w="14288">
              <a:noFill/>
              <a:prstDash val="solid"/>
              <a:round/>
              <a:headEnd/>
              <a:tailEnd/>
            </a:ln>
          </p:spPr>
          <p:txBody>
            <a:bodyPr/>
            <a:lstStyle/>
            <a:p>
              <a:endParaRPr lang="es-MX" sz="1200" b="1" dirty="0"/>
            </a:p>
          </p:txBody>
        </p:sp>
        <p:sp>
          <p:nvSpPr>
            <p:cNvPr id="158" name="Freeform 157"/>
            <p:cNvSpPr>
              <a:spLocks/>
            </p:cNvSpPr>
            <p:nvPr/>
          </p:nvSpPr>
          <p:spPr bwMode="auto">
            <a:xfrm>
              <a:off x="2967" y="2422"/>
              <a:ext cx="50" cy="59"/>
            </a:xfrm>
            <a:custGeom>
              <a:avLst/>
              <a:gdLst>
                <a:gd name="T0" fmla="*/ 25 w 52"/>
                <a:gd name="T1" fmla="*/ 0 h 59"/>
                <a:gd name="T2" fmla="*/ 50 w 52"/>
                <a:gd name="T3" fmla="*/ 29 h 59"/>
                <a:gd name="T4" fmla="*/ 25 w 52"/>
                <a:gd name="T5" fmla="*/ 59 h 59"/>
                <a:gd name="T6" fmla="*/ 0 w 52"/>
                <a:gd name="T7" fmla="*/ 29 h 59"/>
                <a:gd name="T8" fmla="*/ 25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29"/>
                  </a:lnTo>
                  <a:lnTo>
                    <a:pt x="26" y="59"/>
                  </a:lnTo>
                  <a:lnTo>
                    <a:pt x="0" y="29"/>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59" name="Freeform 158"/>
            <p:cNvSpPr>
              <a:spLocks/>
            </p:cNvSpPr>
            <p:nvPr/>
          </p:nvSpPr>
          <p:spPr bwMode="auto">
            <a:xfrm>
              <a:off x="2983" y="2412"/>
              <a:ext cx="51" cy="59"/>
            </a:xfrm>
            <a:custGeom>
              <a:avLst/>
              <a:gdLst>
                <a:gd name="T0" fmla="*/ 25 w 53"/>
                <a:gd name="T1" fmla="*/ 0 h 59"/>
                <a:gd name="T2" fmla="*/ 51 w 53"/>
                <a:gd name="T3" fmla="*/ 30 h 59"/>
                <a:gd name="T4" fmla="*/ 25 w 53"/>
                <a:gd name="T5" fmla="*/ 59 h 59"/>
                <a:gd name="T6" fmla="*/ 0 w 53"/>
                <a:gd name="T7" fmla="*/ 30 h 59"/>
                <a:gd name="T8" fmla="*/ 25 w 53"/>
                <a:gd name="T9" fmla="*/ 0 h 59"/>
                <a:gd name="T10" fmla="*/ 0 60000 65536"/>
                <a:gd name="T11" fmla="*/ 0 60000 65536"/>
                <a:gd name="T12" fmla="*/ 0 60000 65536"/>
                <a:gd name="T13" fmla="*/ 0 60000 65536"/>
                <a:gd name="T14" fmla="*/ 0 60000 65536"/>
                <a:gd name="T15" fmla="*/ 0 w 53"/>
                <a:gd name="T16" fmla="*/ 0 h 59"/>
                <a:gd name="T17" fmla="*/ 53 w 53"/>
                <a:gd name="T18" fmla="*/ 59 h 59"/>
              </a:gdLst>
              <a:ahLst/>
              <a:cxnLst>
                <a:cxn ang="T10">
                  <a:pos x="T0" y="T1"/>
                </a:cxn>
                <a:cxn ang="T11">
                  <a:pos x="T2" y="T3"/>
                </a:cxn>
                <a:cxn ang="T12">
                  <a:pos x="T4" y="T5"/>
                </a:cxn>
                <a:cxn ang="T13">
                  <a:pos x="T6" y="T7"/>
                </a:cxn>
                <a:cxn ang="T14">
                  <a:pos x="T8" y="T9"/>
                </a:cxn>
              </a:cxnLst>
              <a:rect l="T15" t="T16" r="T17" b="T18"/>
              <a:pathLst>
                <a:path w="53" h="59">
                  <a:moveTo>
                    <a:pt x="26" y="0"/>
                  </a:moveTo>
                  <a:lnTo>
                    <a:pt x="53" y="30"/>
                  </a:lnTo>
                  <a:lnTo>
                    <a:pt x="26" y="59"/>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60" name="Freeform 159"/>
            <p:cNvSpPr>
              <a:spLocks/>
            </p:cNvSpPr>
            <p:nvPr/>
          </p:nvSpPr>
          <p:spPr bwMode="auto">
            <a:xfrm>
              <a:off x="3505" y="2174"/>
              <a:ext cx="50" cy="59"/>
            </a:xfrm>
            <a:custGeom>
              <a:avLst/>
              <a:gdLst>
                <a:gd name="T0" fmla="*/ 25 w 52"/>
                <a:gd name="T1" fmla="*/ 0 h 59"/>
                <a:gd name="T2" fmla="*/ 50 w 52"/>
                <a:gd name="T3" fmla="*/ 30 h 59"/>
                <a:gd name="T4" fmla="*/ 25 w 52"/>
                <a:gd name="T5" fmla="*/ 59 h 59"/>
                <a:gd name="T6" fmla="*/ 0 w 52"/>
                <a:gd name="T7" fmla="*/ 30 h 59"/>
                <a:gd name="T8" fmla="*/ 25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30"/>
                  </a:lnTo>
                  <a:lnTo>
                    <a:pt x="26" y="59"/>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61" name="Freeform 160"/>
            <p:cNvSpPr>
              <a:spLocks/>
            </p:cNvSpPr>
            <p:nvPr/>
          </p:nvSpPr>
          <p:spPr bwMode="auto">
            <a:xfrm>
              <a:off x="2673" y="2541"/>
              <a:ext cx="50" cy="59"/>
            </a:xfrm>
            <a:custGeom>
              <a:avLst/>
              <a:gdLst>
                <a:gd name="T0" fmla="*/ 25 w 52"/>
                <a:gd name="T1" fmla="*/ 0 h 59"/>
                <a:gd name="T2" fmla="*/ 50 w 52"/>
                <a:gd name="T3" fmla="*/ 29 h 59"/>
                <a:gd name="T4" fmla="*/ 25 w 52"/>
                <a:gd name="T5" fmla="*/ 59 h 59"/>
                <a:gd name="T6" fmla="*/ 0 w 52"/>
                <a:gd name="T7" fmla="*/ 29 h 59"/>
                <a:gd name="T8" fmla="*/ 25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29"/>
                  </a:lnTo>
                  <a:lnTo>
                    <a:pt x="26" y="59"/>
                  </a:lnTo>
                  <a:lnTo>
                    <a:pt x="0" y="29"/>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62" name="Freeform 161"/>
            <p:cNvSpPr>
              <a:spLocks/>
            </p:cNvSpPr>
            <p:nvPr/>
          </p:nvSpPr>
          <p:spPr bwMode="auto">
            <a:xfrm>
              <a:off x="3218" y="2313"/>
              <a:ext cx="52" cy="59"/>
            </a:xfrm>
            <a:custGeom>
              <a:avLst/>
              <a:gdLst>
                <a:gd name="T0" fmla="*/ 26 w 53"/>
                <a:gd name="T1" fmla="*/ 0 h 59"/>
                <a:gd name="T2" fmla="*/ 52 w 53"/>
                <a:gd name="T3" fmla="*/ 29 h 59"/>
                <a:gd name="T4" fmla="*/ 26 w 53"/>
                <a:gd name="T5" fmla="*/ 59 h 59"/>
                <a:gd name="T6" fmla="*/ 0 w 53"/>
                <a:gd name="T7" fmla="*/ 29 h 59"/>
                <a:gd name="T8" fmla="*/ 26 w 53"/>
                <a:gd name="T9" fmla="*/ 0 h 59"/>
                <a:gd name="T10" fmla="*/ 0 60000 65536"/>
                <a:gd name="T11" fmla="*/ 0 60000 65536"/>
                <a:gd name="T12" fmla="*/ 0 60000 65536"/>
                <a:gd name="T13" fmla="*/ 0 60000 65536"/>
                <a:gd name="T14" fmla="*/ 0 60000 65536"/>
                <a:gd name="T15" fmla="*/ 0 w 53"/>
                <a:gd name="T16" fmla="*/ 0 h 59"/>
                <a:gd name="T17" fmla="*/ 53 w 53"/>
                <a:gd name="T18" fmla="*/ 59 h 59"/>
              </a:gdLst>
              <a:ahLst/>
              <a:cxnLst>
                <a:cxn ang="T10">
                  <a:pos x="T0" y="T1"/>
                </a:cxn>
                <a:cxn ang="T11">
                  <a:pos x="T2" y="T3"/>
                </a:cxn>
                <a:cxn ang="T12">
                  <a:pos x="T4" y="T5"/>
                </a:cxn>
                <a:cxn ang="T13">
                  <a:pos x="T6" y="T7"/>
                </a:cxn>
                <a:cxn ang="T14">
                  <a:pos x="T8" y="T9"/>
                </a:cxn>
              </a:cxnLst>
              <a:rect l="T15" t="T16" r="T17" b="T18"/>
              <a:pathLst>
                <a:path w="53" h="59">
                  <a:moveTo>
                    <a:pt x="27" y="0"/>
                  </a:moveTo>
                  <a:lnTo>
                    <a:pt x="53" y="29"/>
                  </a:lnTo>
                  <a:lnTo>
                    <a:pt x="27" y="59"/>
                  </a:lnTo>
                  <a:lnTo>
                    <a:pt x="0" y="29"/>
                  </a:lnTo>
                  <a:lnTo>
                    <a:pt x="27" y="0"/>
                  </a:lnTo>
                  <a:close/>
                </a:path>
              </a:pathLst>
            </a:custGeom>
            <a:solidFill>
              <a:srgbClr val="FF0000"/>
            </a:solidFill>
            <a:ln w="14288">
              <a:noFill/>
              <a:prstDash val="solid"/>
              <a:round/>
              <a:headEnd/>
              <a:tailEnd/>
            </a:ln>
          </p:spPr>
          <p:txBody>
            <a:bodyPr/>
            <a:lstStyle/>
            <a:p>
              <a:endParaRPr lang="es-MX" sz="1200" b="1" dirty="0"/>
            </a:p>
          </p:txBody>
        </p:sp>
        <p:sp>
          <p:nvSpPr>
            <p:cNvPr id="163" name="Freeform 162"/>
            <p:cNvSpPr>
              <a:spLocks/>
            </p:cNvSpPr>
            <p:nvPr/>
          </p:nvSpPr>
          <p:spPr bwMode="auto">
            <a:xfrm>
              <a:off x="2857" y="2491"/>
              <a:ext cx="51" cy="60"/>
            </a:xfrm>
            <a:custGeom>
              <a:avLst/>
              <a:gdLst>
                <a:gd name="T0" fmla="*/ 26 w 53"/>
                <a:gd name="T1" fmla="*/ 0 h 60"/>
                <a:gd name="T2" fmla="*/ 51 w 53"/>
                <a:gd name="T3" fmla="*/ 30 h 60"/>
                <a:gd name="T4" fmla="*/ 26 w 53"/>
                <a:gd name="T5" fmla="*/ 60 h 60"/>
                <a:gd name="T6" fmla="*/ 0 w 53"/>
                <a:gd name="T7" fmla="*/ 30 h 60"/>
                <a:gd name="T8" fmla="*/ 26 w 53"/>
                <a:gd name="T9" fmla="*/ 0 h 60"/>
                <a:gd name="T10" fmla="*/ 0 60000 65536"/>
                <a:gd name="T11" fmla="*/ 0 60000 65536"/>
                <a:gd name="T12" fmla="*/ 0 60000 65536"/>
                <a:gd name="T13" fmla="*/ 0 60000 65536"/>
                <a:gd name="T14" fmla="*/ 0 60000 65536"/>
                <a:gd name="T15" fmla="*/ 0 w 53"/>
                <a:gd name="T16" fmla="*/ 0 h 60"/>
                <a:gd name="T17" fmla="*/ 53 w 53"/>
                <a:gd name="T18" fmla="*/ 60 h 60"/>
              </a:gdLst>
              <a:ahLst/>
              <a:cxnLst>
                <a:cxn ang="T10">
                  <a:pos x="T0" y="T1"/>
                </a:cxn>
                <a:cxn ang="T11">
                  <a:pos x="T2" y="T3"/>
                </a:cxn>
                <a:cxn ang="T12">
                  <a:pos x="T4" y="T5"/>
                </a:cxn>
                <a:cxn ang="T13">
                  <a:pos x="T6" y="T7"/>
                </a:cxn>
                <a:cxn ang="T14">
                  <a:pos x="T8" y="T9"/>
                </a:cxn>
              </a:cxnLst>
              <a:rect l="T15" t="T16" r="T17" b="T18"/>
              <a:pathLst>
                <a:path w="53" h="60">
                  <a:moveTo>
                    <a:pt x="27" y="0"/>
                  </a:moveTo>
                  <a:lnTo>
                    <a:pt x="53" y="30"/>
                  </a:lnTo>
                  <a:lnTo>
                    <a:pt x="27" y="60"/>
                  </a:lnTo>
                  <a:lnTo>
                    <a:pt x="0" y="30"/>
                  </a:lnTo>
                  <a:lnTo>
                    <a:pt x="27" y="0"/>
                  </a:lnTo>
                  <a:close/>
                </a:path>
              </a:pathLst>
            </a:custGeom>
            <a:solidFill>
              <a:srgbClr val="FF0000"/>
            </a:solidFill>
            <a:ln w="14288">
              <a:noFill/>
              <a:prstDash val="solid"/>
              <a:round/>
              <a:headEnd/>
              <a:tailEnd/>
            </a:ln>
          </p:spPr>
          <p:txBody>
            <a:bodyPr/>
            <a:lstStyle/>
            <a:p>
              <a:endParaRPr lang="es-MX" sz="1200" b="1" dirty="0"/>
            </a:p>
          </p:txBody>
        </p:sp>
        <p:sp>
          <p:nvSpPr>
            <p:cNvPr id="164" name="Freeform 163"/>
            <p:cNvSpPr>
              <a:spLocks/>
            </p:cNvSpPr>
            <p:nvPr/>
          </p:nvSpPr>
          <p:spPr bwMode="auto">
            <a:xfrm>
              <a:off x="3614" y="2253"/>
              <a:ext cx="51" cy="60"/>
            </a:xfrm>
            <a:custGeom>
              <a:avLst/>
              <a:gdLst>
                <a:gd name="T0" fmla="*/ 25 w 53"/>
                <a:gd name="T1" fmla="*/ 0 h 60"/>
                <a:gd name="T2" fmla="*/ 51 w 53"/>
                <a:gd name="T3" fmla="*/ 30 h 60"/>
                <a:gd name="T4" fmla="*/ 25 w 53"/>
                <a:gd name="T5" fmla="*/ 60 h 60"/>
                <a:gd name="T6" fmla="*/ 0 w 53"/>
                <a:gd name="T7" fmla="*/ 30 h 60"/>
                <a:gd name="T8" fmla="*/ 25 w 53"/>
                <a:gd name="T9" fmla="*/ 0 h 60"/>
                <a:gd name="T10" fmla="*/ 0 60000 65536"/>
                <a:gd name="T11" fmla="*/ 0 60000 65536"/>
                <a:gd name="T12" fmla="*/ 0 60000 65536"/>
                <a:gd name="T13" fmla="*/ 0 60000 65536"/>
                <a:gd name="T14" fmla="*/ 0 60000 65536"/>
                <a:gd name="T15" fmla="*/ 0 w 53"/>
                <a:gd name="T16" fmla="*/ 0 h 60"/>
                <a:gd name="T17" fmla="*/ 53 w 53"/>
                <a:gd name="T18" fmla="*/ 60 h 60"/>
              </a:gdLst>
              <a:ahLst/>
              <a:cxnLst>
                <a:cxn ang="T10">
                  <a:pos x="T0" y="T1"/>
                </a:cxn>
                <a:cxn ang="T11">
                  <a:pos x="T2" y="T3"/>
                </a:cxn>
                <a:cxn ang="T12">
                  <a:pos x="T4" y="T5"/>
                </a:cxn>
                <a:cxn ang="T13">
                  <a:pos x="T6" y="T7"/>
                </a:cxn>
                <a:cxn ang="T14">
                  <a:pos x="T8" y="T9"/>
                </a:cxn>
              </a:cxnLst>
              <a:rect l="T15" t="T16" r="T17" b="T18"/>
              <a:pathLst>
                <a:path w="53" h="60">
                  <a:moveTo>
                    <a:pt x="26" y="0"/>
                  </a:moveTo>
                  <a:lnTo>
                    <a:pt x="53"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65" name="Freeform 164"/>
            <p:cNvSpPr>
              <a:spLocks/>
            </p:cNvSpPr>
            <p:nvPr/>
          </p:nvSpPr>
          <p:spPr bwMode="auto">
            <a:xfrm>
              <a:off x="2891" y="2451"/>
              <a:ext cx="51" cy="60"/>
            </a:xfrm>
            <a:custGeom>
              <a:avLst/>
              <a:gdLst>
                <a:gd name="T0" fmla="*/ 25 w 53"/>
                <a:gd name="T1" fmla="*/ 0 h 60"/>
                <a:gd name="T2" fmla="*/ 51 w 53"/>
                <a:gd name="T3" fmla="*/ 30 h 60"/>
                <a:gd name="T4" fmla="*/ 25 w 53"/>
                <a:gd name="T5" fmla="*/ 60 h 60"/>
                <a:gd name="T6" fmla="*/ 0 w 53"/>
                <a:gd name="T7" fmla="*/ 30 h 60"/>
                <a:gd name="T8" fmla="*/ 25 w 53"/>
                <a:gd name="T9" fmla="*/ 0 h 60"/>
                <a:gd name="T10" fmla="*/ 0 60000 65536"/>
                <a:gd name="T11" fmla="*/ 0 60000 65536"/>
                <a:gd name="T12" fmla="*/ 0 60000 65536"/>
                <a:gd name="T13" fmla="*/ 0 60000 65536"/>
                <a:gd name="T14" fmla="*/ 0 60000 65536"/>
                <a:gd name="T15" fmla="*/ 0 w 53"/>
                <a:gd name="T16" fmla="*/ 0 h 60"/>
                <a:gd name="T17" fmla="*/ 53 w 53"/>
                <a:gd name="T18" fmla="*/ 60 h 60"/>
              </a:gdLst>
              <a:ahLst/>
              <a:cxnLst>
                <a:cxn ang="T10">
                  <a:pos x="T0" y="T1"/>
                </a:cxn>
                <a:cxn ang="T11">
                  <a:pos x="T2" y="T3"/>
                </a:cxn>
                <a:cxn ang="T12">
                  <a:pos x="T4" y="T5"/>
                </a:cxn>
                <a:cxn ang="T13">
                  <a:pos x="T6" y="T7"/>
                </a:cxn>
                <a:cxn ang="T14">
                  <a:pos x="T8" y="T9"/>
                </a:cxn>
              </a:cxnLst>
              <a:rect l="T15" t="T16" r="T17" b="T18"/>
              <a:pathLst>
                <a:path w="53" h="60">
                  <a:moveTo>
                    <a:pt x="26" y="0"/>
                  </a:moveTo>
                  <a:lnTo>
                    <a:pt x="53"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66" name="Freeform 165"/>
            <p:cNvSpPr>
              <a:spLocks/>
            </p:cNvSpPr>
            <p:nvPr/>
          </p:nvSpPr>
          <p:spPr bwMode="auto">
            <a:xfrm>
              <a:off x="2757" y="2461"/>
              <a:ext cx="50" cy="60"/>
            </a:xfrm>
            <a:custGeom>
              <a:avLst/>
              <a:gdLst>
                <a:gd name="T0" fmla="*/ 25 w 52"/>
                <a:gd name="T1" fmla="*/ 0 h 60"/>
                <a:gd name="T2" fmla="*/ 50 w 52"/>
                <a:gd name="T3" fmla="*/ 30 h 60"/>
                <a:gd name="T4" fmla="*/ 25 w 52"/>
                <a:gd name="T5" fmla="*/ 60 h 60"/>
                <a:gd name="T6" fmla="*/ 0 w 52"/>
                <a:gd name="T7" fmla="*/ 30 h 60"/>
                <a:gd name="T8" fmla="*/ 25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67" name="Freeform 166"/>
            <p:cNvSpPr>
              <a:spLocks/>
            </p:cNvSpPr>
            <p:nvPr/>
          </p:nvSpPr>
          <p:spPr bwMode="auto">
            <a:xfrm>
              <a:off x="3362" y="2243"/>
              <a:ext cx="50" cy="60"/>
            </a:xfrm>
            <a:custGeom>
              <a:avLst/>
              <a:gdLst>
                <a:gd name="T0" fmla="*/ 25 w 52"/>
                <a:gd name="T1" fmla="*/ 0 h 60"/>
                <a:gd name="T2" fmla="*/ 50 w 52"/>
                <a:gd name="T3" fmla="*/ 30 h 60"/>
                <a:gd name="T4" fmla="*/ 25 w 52"/>
                <a:gd name="T5" fmla="*/ 60 h 60"/>
                <a:gd name="T6" fmla="*/ 0 w 52"/>
                <a:gd name="T7" fmla="*/ 30 h 60"/>
                <a:gd name="T8" fmla="*/ 25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68" name="Freeform 167"/>
            <p:cNvSpPr>
              <a:spLocks/>
            </p:cNvSpPr>
            <p:nvPr/>
          </p:nvSpPr>
          <p:spPr bwMode="auto">
            <a:xfrm>
              <a:off x="2983" y="2412"/>
              <a:ext cx="51" cy="59"/>
            </a:xfrm>
            <a:custGeom>
              <a:avLst/>
              <a:gdLst>
                <a:gd name="T0" fmla="*/ 25 w 53"/>
                <a:gd name="T1" fmla="*/ 0 h 59"/>
                <a:gd name="T2" fmla="*/ 51 w 53"/>
                <a:gd name="T3" fmla="*/ 30 h 59"/>
                <a:gd name="T4" fmla="*/ 25 w 53"/>
                <a:gd name="T5" fmla="*/ 59 h 59"/>
                <a:gd name="T6" fmla="*/ 0 w 53"/>
                <a:gd name="T7" fmla="*/ 30 h 59"/>
                <a:gd name="T8" fmla="*/ 25 w 53"/>
                <a:gd name="T9" fmla="*/ 0 h 59"/>
                <a:gd name="T10" fmla="*/ 0 60000 65536"/>
                <a:gd name="T11" fmla="*/ 0 60000 65536"/>
                <a:gd name="T12" fmla="*/ 0 60000 65536"/>
                <a:gd name="T13" fmla="*/ 0 60000 65536"/>
                <a:gd name="T14" fmla="*/ 0 60000 65536"/>
                <a:gd name="T15" fmla="*/ 0 w 53"/>
                <a:gd name="T16" fmla="*/ 0 h 59"/>
                <a:gd name="T17" fmla="*/ 53 w 53"/>
                <a:gd name="T18" fmla="*/ 59 h 59"/>
              </a:gdLst>
              <a:ahLst/>
              <a:cxnLst>
                <a:cxn ang="T10">
                  <a:pos x="T0" y="T1"/>
                </a:cxn>
                <a:cxn ang="T11">
                  <a:pos x="T2" y="T3"/>
                </a:cxn>
                <a:cxn ang="T12">
                  <a:pos x="T4" y="T5"/>
                </a:cxn>
                <a:cxn ang="T13">
                  <a:pos x="T6" y="T7"/>
                </a:cxn>
                <a:cxn ang="T14">
                  <a:pos x="T8" y="T9"/>
                </a:cxn>
              </a:cxnLst>
              <a:rect l="T15" t="T16" r="T17" b="T18"/>
              <a:pathLst>
                <a:path w="53" h="59">
                  <a:moveTo>
                    <a:pt x="26" y="0"/>
                  </a:moveTo>
                  <a:lnTo>
                    <a:pt x="53" y="30"/>
                  </a:lnTo>
                  <a:lnTo>
                    <a:pt x="26" y="59"/>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69" name="Freeform 168"/>
            <p:cNvSpPr>
              <a:spLocks/>
            </p:cNvSpPr>
            <p:nvPr/>
          </p:nvSpPr>
          <p:spPr bwMode="auto">
            <a:xfrm>
              <a:off x="3067" y="2382"/>
              <a:ext cx="51" cy="60"/>
            </a:xfrm>
            <a:custGeom>
              <a:avLst/>
              <a:gdLst>
                <a:gd name="T0" fmla="*/ 26 w 53"/>
                <a:gd name="T1" fmla="*/ 0 h 60"/>
                <a:gd name="T2" fmla="*/ 51 w 53"/>
                <a:gd name="T3" fmla="*/ 30 h 60"/>
                <a:gd name="T4" fmla="*/ 26 w 53"/>
                <a:gd name="T5" fmla="*/ 60 h 60"/>
                <a:gd name="T6" fmla="*/ 0 w 53"/>
                <a:gd name="T7" fmla="*/ 30 h 60"/>
                <a:gd name="T8" fmla="*/ 26 w 53"/>
                <a:gd name="T9" fmla="*/ 0 h 60"/>
                <a:gd name="T10" fmla="*/ 0 60000 65536"/>
                <a:gd name="T11" fmla="*/ 0 60000 65536"/>
                <a:gd name="T12" fmla="*/ 0 60000 65536"/>
                <a:gd name="T13" fmla="*/ 0 60000 65536"/>
                <a:gd name="T14" fmla="*/ 0 60000 65536"/>
                <a:gd name="T15" fmla="*/ 0 w 53"/>
                <a:gd name="T16" fmla="*/ 0 h 60"/>
                <a:gd name="T17" fmla="*/ 53 w 53"/>
                <a:gd name="T18" fmla="*/ 60 h 60"/>
              </a:gdLst>
              <a:ahLst/>
              <a:cxnLst>
                <a:cxn ang="T10">
                  <a:pos x="T0" y="T1"/>
                </a:cxn>
                <a:cxn ang="T11">
                  <a:pos x="T2" y="T3"/>
                </a:cxn>
                <a:cxn ang="T12">
                  <a:pos x="T4" y="T5"/>
                </a:cxn>
                <a:cxn ang="T13">
                  <a:pos x="T6" y="T7"/>
                </a:cxn>
                <a:cxn ang="T14">
                  <a:pos x="T8" y="T9"/>
                </a:cxn>
              </a:cxnLst>
              <a:rect l="T15" t="T16" r="T17" b="T18"/>
              <a:pathLst>
                <a:path w="53" h="60">
                  <a:moveTo>
                    <a:pt x="27" y="0"/>
                  </a:moveTo>
                  <a:lnTo>
                    <a:pt x="53" y="30"/>
                  </a:lnTo>
                  <a:lnTo>
                    <a:pt x="27" y="60"/>
                  </a:lnTo>
                  <a:lnTo>
                    <a:pt x="0" y="30"/>
                  </a:lnTo>
                  <a:lnTo>
                    <a:pt x="27" y="0"/>
                  </a:lnTo>
                  <a:close/>
                </a:path>
              </a:pathLst>
            </a:custGeom>
            <a:solidFill>
              <a:srgbClr val="FF0000"/>
            </a:solidFill>
            <a:ln w="14288">
              <a:noFill/>
              <a:prstDash val="solid"/>
              <a:round/>
              <a:headEnd/>
              <a:tailEnd/>
            </a:ln>
          </p:spPr>
          <p:txBody>
            <a:bodyPr/>
            <a:lstStyle/>
            <a:p>
              <a:endParaRPr lang="es-MX" sz="1200" b="1" dirty="0"/>
            </a:p>
          </p:txBody>
        </p:sp>
        <p:sp>
          <p:nvSpPr>
            <p:cNvPr id="170" name="Freeform 169"/>
            <p:cNvSpPr>
              <a:spLocks/>
            </p:cNvSpPr>
            <p:nvPr/>
          </p:nvSpPr>
          <p:spPr bwMode="auto">
            <a:xfrm>
              <a:off x="2596" y="2570"/>
              <a:ext cx="51" cy="60"/>
            </a:xfrm>
            <a:custGeom>
              <a:avLst/>
              <a:gdLst>
                <a:gd name="T0" fmla="*/ 26 w 52"/>
                <a:gd name="T1" fmla="*/ 0 h 60"/>
                <a:gd name="T2" fmla="*/ 51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71" name="Freeform 170"/>
            <p:cNvSpPr>
              <a:spLocks/>
            </p:cNvSpPr>
            <p:nvPr/>
          </p:nvSpPr>
          <p:spPr bwMode="auto">
            <a:xfrm>
              <a:off x="3892" y="1966"/>
              <a:ext cx="50" cy="59"/>
            </a:xfrm>
            <a:custGeom>
              <a:avLst/>
              <a:gdLst>
                <a:gd name="T0" fmla="*/ 25 w 52"/>
                <a:gd name="T1" fmla="*/ 0 h 59"/>
                <a:gd name="T2" fmla="*/ 50 w 52"/>
                <a:gd name="T3" fmla="*/ 29 h 59"/>
                <a:gd name="T4" fmla="*/ 25 w 52"/>
                <a:gd name="T5" fmla="*/ 59 h 59"/>
                <a:gd name="T6" fmla="*/ 0 w 52"/>
                <a:gd name="T7" fmla="*/ 29 h 59"/>
                <a:gd name="T8" fmla="*/ 25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29"/>
                  </a:lnTo>
                  <a:lnTo>
                    <a:pt x="26" y="59"/>
                  </a:lnTo>
                  <a:lnTo>
                    <a:pt x="0" y="29"/>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72" name="Freeform 171"/>
            <p:cNvSpPr>
              <a:spLocks/>
            </p:cNvSpPr>
            <p:nvPr/>
          </p:nvSpPr>
          <p:spPr bwMode="auto">
            <a:xfrm>
              <a:off x="2782" y="2491"/>
              <a:ext cx="50" cy="60"/>
            </a:xfrm>
            <a:custGeom>
              <a:avLst/>
              <a:gdLst>
                <a:gd name="T0" fmla="*/ 25 w 52"/>
                <a:gd name="T1" fmla="*/ 0 h 60"/>
                <a:gd name="T2" fmla="*/ 50 w 52"/>
                <a:gd name="T3" fmla="*/ 30 h 60"/>
                <a:gd name="T4" fmla="*/ 25 w 52"/>
                <a:gd name="T5" fmla="*/ 60 h 60"/>
                <a:gd name="T6" fmla="*/ 0 w 52"/>
                <a:gd name="T7" fmla="*/ 30 h 60"/>
                <a:gd name="T8" fmla="*/ 25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73" name="Freeform 172"/>
            <p:cNvSpPr>
              <a:spLocks/>
            </p:cNvSpPr>
            <p:nvPr/>
          </p:nvSpPr>
          <p:spPr bwMode="auto">
            <a:xfrm>
              <a:off x="3252" y="2293"/>
              <a:ext cx="51" cy="59"/>
            </a:xfrm>
            <a:custGeom>
              <a:avLst/>
              <a:gdLst>
                <a:gd name="T0" fmla="*/ 25 w 53"/>
                <a:gd name="T1" fmla="*/ 0 h 59"/>
                <a:gd name="T2" fmla="*/ 51 w 53"/>
                <a:gd name="T3" fmla="*/ 30 h 59"/>
                <a:gd name="T4" fmla="*/ 25 w 53"/>
                <a:gd name="T5" fmla="*/ 59 h 59"/>
                <a:gd name="T6" fmla="*/ 0 w 53"/>
                <a:gd name="T7" fmla="*/ 30 h 59"/>
                <a:gd name="T8" fmla="*/ 25 w 53"/>
                <a:gd name="T9" fmla="*/ 0 h 59"/>
                <a:gd name="T10" fmla="*/ 0 60000 65536"/>
                <a:gd name="T11" fmla="*/ 0 60000 65536"/>
                <a:gd name="T12" fmla="*/ 0 60000 65536"/>
                <a:gd name="T13" fmla="*/ 0 60000 65536"/>
                <a:gd name="T14" fmla="*/ 0 60000 65536"/>
                <a:gd name="T15" fmla="*/ 0 w 53"/>
                <a:gd name="T16" fmla="*/ 0 h 59"/>
                <a:gd name="T17" fmla="*/ 53 w 53"/>
                <a:gd name="T18" fmla="*/ 59 h 59"/>
              </a:gdLst>
              <a:ahLst/>
              <a:cxnLst>
                <a:cxn ang="T10">
                  <a:pos x="T0" y="T1"/>
                </a:cxn>
                <a:cxn ang="T11">
                  <a:pos x="T2" y="T3"/>
                </a:cxn>
                <a:cxn ang="T12">
                  <a:pos x="T4" y="T5"/>
                </a:cxn>
                <a:cxn ang="T13">
                  <a:pos x="T6" y="T7"/>
                </a:cxn>
                <a:cxn ang="T14">
                  <a:pos x="T8" y="T9"/>
                </a:cxn>
              </a:cxnLst>
              <a:rect l="T15" t="T16" r="T17" b="T18"/>
              <a:pathLst>
                <a:path w="53" h="59">
                  <a:moveTo>
                    <a:pt x="26" y="0"/>
                  </a:moveTo>
                  <a:lnTo>
                    <a:pt x="53" y="30"/>
                  </a:lnTo>
                  <a:lnTo>
                    <a:pt x="26" y="59"/>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74" name="Freeform 173"/>
            <p:cNvSpPr>
              <a:spLocks/>
            </p:cNvSpPr>
            <p:nvPr/>
          </p:nvSpPr>
          <p:spPr bwMode="auto">
            <a:xfrm>
              <a:off x="3858" y="1986"/>
              <a:ext cx="50" cy="59"/>
            </a:xfrm>
            <a:custGeom>
              <a:avLst/>
              <a:gdLst>
                <a:gd name="T0" fmla="*/ 25 w 52"/>
                <a:gd name="T1" fmla="*/ 0 h 59"/>
                <a:gd name="T2" fmla="*/ 50 w 52"/>
                <a:gd name="T3" fmla="*/ 29 h 59"/>
                <a:gd name="T4" fmla="*/ 25 w 52"/>
                <a:gd name="T5" fmla="*/ 59 h 59"/>
                <a:gd name="T6" fmla="*/ 0 w 52"/>
                <a:gd name="T7" fmla="*/ 29 h 59"/>
                <a:gd name="T8" fmla="*/ 25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29"/>
                  </a:lnTo>
                  <a:lnTo>
                    <a:pt x="26" y="59"/>
                  </a:lnTo>
                  <a:lnTo>
                    <a:pt x="0" y="29"/>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75" name="Freeform 174"/>
            <p:cNvSpPr>
              <a:spLocks/>
            </p:cNvSpPr>
            <p:nvPr/>
          </p:nvSpPr>
          <p:spPr bwMode="auto">
            <a:xfrm>
              <a:off x="2824" y="2481"/>
              <a:ext cx="50" cy="60"/>
            </a:xfrm>
            <a:custGeom>
              <a:avLst/>
              <a:gdLst>
                <a:gd name="T0" fmla="*/ 25 w 52"/>
                <a:gd name="T1" fmla="*/ 0 h 60"/>
                <a:gd name="T2" fmla="*/ 50 w 52"/>
                <a:gd name="T3" fmla="*/ 30 h 60"/>
                <a:gd name="T4" fmla="*/ 25 w 52"/>
                <a:gd name="T5" fmla="*/ 60 h 60"/>
                <a:gd name="T6" fmla="*/ 0 w 52"/>
                <a:gd name="T7" fmla="*/ 30 h 60"/>
                <a:gd name="T8" fmla="*/ 25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76" name="Freeform 175"/>
            <p:cNvSpPr>
              <a:spLocks/>
            </p:cNvSpPr>
            <p:nvPr/>
          </p:nvSpPr>
          <p:spPr bwMode="auto">
            <a:xfrm>
              <a:off x="3429" y="2263"/>
              <a:ext cx="51" cy="60"/>
            </a:xfrm>
            <a:custGeom>
              <a:avLst/>
              <a:gdLst>
                <a:gd name="T0" fmla="*/ 26 w 53"/>
                <a:gd name="T1" fmla="*/ 0 h 60"/>
                <a:gd name="T2" fmla="*/ 51 w 53"/>
                <a:gd name="T3" fmla="*/ 30 h 60"/>
                <a:gd name="T4" fmla="*/ 26 w 53"/>
                <a:gd name="T5" fmla="*/ 60 h 60"/>
                <a:gd name="T6" fmla="*/ 0 w 53"/>
                <a:gd name="T7" fmla="*/ 30 h 60"/>
                <a:gd name="T8" fmla="*/ 26 w 53"/>
                <a:gd name="T9" fmla="*/ 0 h 60"/>
                <a:gd name="T10" fmla="*/ 0 60000 65536"/>
                <a:gd name="T11" fmla="*/ 0 60000 65536"/>
                <a:gd name="T12" fmla="*/ 0 60000 65536"/>
                <a:gd name="T13" fmla="*/ 0 60000 65536"/>
                <a:gd name="T14" fmla="*/ 0 60000 65536"/>
                <a:gd name="T15" fmla="*/ 0 w 53"/>
                <a:gd name="T16" fmla="*/ 0 h 60"/>
                <a:gd name="T17" fmla="*/ 53 w 53"/>
                <a:gd name="T18" fmla="*/ 60 h 60"/>
              </a:gdLst>
              <a:ahLst/>
              <a:cxnLst>
                <a:cxn ang="T10">
                  <a:pos x="T0" y="T1"/>
                </a:cxn>
                <a:cxn ang="T11">
                  <a:pos x="T2" y="T3"/>
                </a:cxn>
                <a:cxn ang="T12">
                  <a:pos x="T4" y="T5"/>
                </a:cxn>
                <a:cxn ang="T13">
                  <a:pos x="T6" y="T7"/>
                </a:cxn>
                <a:cxn ang="T14">
                  <a:pos x="T8" y="T9"/>
                </a:cxn>
              </a:cxnLst>
              <a:rect l="T15" t="T16" r="T17" b="T18"/>
              <a:pathLst>
                <a:path w="53" h="60">
                  <a:moveTo>
                    <a:pt x="27" y="0"/>
                  </a:moveTo>
                  <a:lnTo>
                    <a:pt x="53" y="30"/>
                  </a:lnTo>
                  <a:lnTo>
                    <a:pt x="27" y="60"/>
                  </a:lnTo>
                  <a:lnTo>
                    <a:pt x="0" y="30"/>
                  </a:lnTo>
                  <a:lnTo>
                    <a:pt x="27" y="0"/>
                  </a:lnTo>
                  <a:close/>
                </a:path>
              </a:pathLst>
            </a:custGeom>
            <a:solidFill>
              <a:srgbClr val="FF0000"/>
            </a:solidFill>
            <a:ln w="14288">
              <a:noFill/>
              <a:prstDash val="solid"/>
              <a:round/>
              <a:headEnd/>
              <a:tailEnd/>
            </a:ln>
          </p:spPr>
          <p:txBody>
            <a:bodyPr/>
            <a:lstStyle/>
            <a:p>
              <a:endParaRPr lang="es-MX" sz="1200" b="1" dirty="0"/>
            </a:p>
          </p:txBody>
        </p:sp>
        <p:sp>
          <p:nvSpPr>
            <p:cNvPr id="177" name="Freeform 176"/>
            <p:cNvSpPr>
              <a:spLocks/>
            </p:cNvSpPr>
            <p:nvPr/>
          </p:nvSpPr>
          <p:spPr bwMode="auto">
            <a:xfrm>
              <a:off x="2596" y="2580"/>
              <a:ext cx="51" cy="60"/>
            </a:xfrm>
            <a:custGeom>
              <a:avLst/>
              <a:gdLst>
                <a:gd name="T0" fmla="*/ 26 w 52"/>
                <a:gd name="T1" fmla="*/ 0 h 60"/>
                <a:gd name="T2" fmla="*/ 51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78" name="Freeform 177"/>
            <p:cNvSpPr>
              <a:spLocks/>
            </p:cNvSpPr>
            <p:nvPr/>
          </p:nvSpPr>
          <p:spPr bwMode="auto">
            <a:xfrm>
              <a:off x="3858" y="1986"/>
              <a:ext cx="50" cy="59"/>
            </a:xfrm>
            <a:custGeom>
              <a:avLst/>
              <a:gdLst>
                <a:gd name="T0" fmla="*/ 25 w 52"/>
                <a:gd name="T1" fmla="*/ 0 h 59"/>
                <a:gd name="T2" fmla="*/ 50 w 52"/>
                <a:gd name="T3" fmla="*/ 29 h 59"/>
                <a:gd name="T4" fmla="*/ 25 w 52"/>
                <a:gd name="T5" fmla="*/ 59 h 59"/>
                <a:gd name="T6" fmla="*/ 0 w 52"/>
                <a:gd name="T7" fmla="*/ 29 h 59"/>
                <a:gd name="T8" fmla="*/ 25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29"/>
                  </a:lnTo>
                  <a:lnTo>
                    <a:pt x="26" y="59"/>
                  </a:lnTo>
                  <a:lnTo>
                    <a:pt x="0" y="29"/>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79" name="Freeform 178"/>
            <p:cNvSpPr>
              <a:spLocks/>
            </p:cNvSpPr>
            <p:nvPr/>
          </p:nvSpPr>
          <p:spPr bwMode="auto">
            <a:xfrm>
              <a:off x="2924" y="2442"/>
              <a:ext cx="51" cy="59"/>
            </a:xfrm>
            <a:custGeom>
              <a:avLst/>
              <a:gdLst>
                <a:gd name="T0" fmla="*/ 25 w 53"/>
                <a:gd name="T1" fmla="*/ 0 h 59"/>
                <a:gd name="T2" fmla="*/ 51 w 53"/>
                <a:gd name="T3" fmla="*/ 29 h 59"/>
                <a:gd name="T4" fmla="*/ 25 w 53"/>
                <a:gd name="T5" fmla="*/ 59 h 59"/>
                <a:gd name="T6" fmla="*/ 0 w 53"/>
                <a:gd name="T7" fmla="*/ 29 h 59"/>
                <a:gd name="T8" fmla="*/ 25 w 53"/>
                <a:gd name="T9" fmla="*/ 0 h 59"/>
                <a:gd name="T10" fmla="*/ 0 60000 65536"/>
                <a:gd name="T11" fmla="*/ 0 60000 65536"/>
                <a:gd name="T12" fmla="*/ 0 60000 65536"/>
                <a:gd name="T13" fmla="*/ 0 60000 65536"/>
                <a:gd name="T14" fmla="*/ 0 60000 65536"/>
                <a:gd name="T15" fmla="*/ 0 w 53"/>
                <a:gd name="T16" fmla="*/ 0 h 59"/>
                <a:gd name="T17" fmla="*/ 53 w 53"/>
                <a:gd name="T18" fmla="*/ 59 h 59"/>
              </a:gdLst>
              <a:ahLst/>
              <a:cxnLst>
                <a:cxn ang="T10">
                  <a:pos x="T0" y="T1"/>
                </a:cxn>
                <a:cxn ang="T11">
                  <a:pos x="T2" y="T3"/>
                </a:cxn>
                <a:cxn ang="T12">
                  <a:pos x="T4" y="T5"/>
                </a:cxn>
                <a:cxn ang="T13">
                  <a:pos x="T6" y="T7"/>
                </a:cxn>
                <a:cxn ang="T14">
                  <a:pos x="T8" y="T9"/>
                </a:cxn>
              </a:cxnLst>
              <a:rect l="T15" t="T16" r="T17" b="T18"/>
              <a:pathLst>
                <a:path w="53" h="59">
                  <a:moveTo>
                    <a:pt x="26" y="0"/>
                  </a:moveTo>
                  <a:lnTo>
                    <a:pt x="53" y="29"/>
                  </a:lnTo>
                  <a:lnTo>
                    <a:pt x="26" y="59"/>
                  </a:lnTo>
                  <a:lnTo>
                    <a:pt x="0" y="29"/>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80" name="Freeform 179"/>
            <p:cNvSpPr>
              <a:spLocks/>
            </p:cNvSpPr>
            <p:nvPr/>
          </p:nvSpPr>
          <p:spPr bwMode="auto">
            <a:xfrm>
              <a:off x="3783" y="2045"/>
              <a:ext cx="50" cy="59"/>
            </a:xfrm>
            <a:custGeom>
              <a:avLst/>
              <a:gdLst>
                <a:gd name="T0" fmla="*/ 25 w 52"/>
                <a:gd name="T1" fmla="*/ 0 h 59"/>
                <a:gd name="T2" fmla="*/ 50 w 52"/>
                <a:gd name="T3" fmla="*/ 30 h 59"/>
                <a:gd name="T4" fmla="*/ 25 w 52"/>
                <a:gd name="T5" fmla="*/ 59 h 59"/>
                <a:gd name="T6" fmla="*/ 0 w 52"/>
                <a:gd name="T7" fmla="*/ 30 h 59"/>
                <a:gd name="T8" fmla="*/ 25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30"/>
                  </a:lnTo>
                  <a:lnTo>
                    <a:pt x="26" y="59"/>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81" name="Freeform 180"/>
            <p:cNvSpPr>
              <a:spLocks/>
            </p:cNvSpPr>
            <p:nvPr/>
          </p:nvSpPr>
          <p:spPr bwMode="auto">
            <a:xfrm>
              <a:off x="3783" y="2025"/>
              <a:ext cx="50" cy="60"/>
            </a:xfrm>
            <a:custGeom>
              <a:avLst/>
              <a:gdLst>
                <a:gd name="T0" fmla="*/ 25 w 52"/>
                <a:gd name="T1" fmla="*/ 0 h 60"/>
                <a:gd name="T2" fmla="*/ 50 w 52"/>
                <a:gd name="T3" fmla="*/ 30 h 60"/>
                <a:gd name="T4" fmla="*/ 25 w 52"/>
                <a:gd name="T5" fmla="*/ 60 h 60"/>
                <a:gd name="T6" fmla="*/ 0 w 52"/>
                <a:gd name="T7" fmla="*/ 30 h 60"/>
                <a:gd name="T8" fmla="*/ 25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82" name="Freeform 181"/>
            <p:cNvSpPr>
              <a:spLocks/>
            </p:cNvSpPr>
            <p:nvPr/>
          </p:nvSpPr>
          <p:spPr bwMode="auto">
            <a:xfrm>
              <a:off x="2857" y="2580"/>
              <a:ext cx="51" cy="60"/>
            </a:xfrm>
            <a:custGeom>
              <a:avLst/>
              <a:gdLst>
                <a:gd name="T0" fmla="*/ 26 w 53"/>
                <a:gd name="T1" fmla="*/ 0 h 60"/>
                <a:gd name="T2" fmla="*/ 51 w 53"/>
                <a:gd name="T3" fmla="*/ 30 h 60"/>
                <a:gd name="T4" fmla="*/ 26 w 53"/>
                <a:gd name="T5" fmla="*/ 60 h 60"/>
                <a:gd name="T6" fmla="*/ 0 w 53"/>
                <a:gd name="T7" fmla="*/ 30 h 60"/>
                <a:gd name="T8" fmla="*/ 26 w 53"/>
                <a:gd name="T9" fmla="*/ 0 h 60"/>
                <a:gd name="T10" fmla="*/ 0 60000 65536"/>
                <a:gd name="T11" fmla="*/ 0 60000 65536"/>
                <a:gd name="T12" fmla="*/ 0 60000 65536"/>
                <a:gd name="T13" fmla="*/ 0 60000 65536"/>
                <a:gd name="T14" fmla="*/ 0 60000 65536"/>
                <a:gd name="T15" fmla="*/ 0 w 53"/>
                <a:gd name="T16" fmla="*/ 0 h 60"/>
                <a:gd name="T17" fmla="*/ 53 w 53"/>
                <a:gd name="T18" fmla="*/ 60 h 60"/>
              </a:gdLst>
              <a:ahLst/>
              <a:cxnLst>
                <a:cxn ang="T10">
                  <a:pos x="T0" y="T1"/>
                </a:cxn>
                <a:cxn ang="T11">
                  <a:pos x="T2" y="T3"/>
                </a:cxn>
                <a:cxn ang="T12">
                  <a:pos x="T4" y="T5"/>
                </a:cxn>
                <a:cxn ang="T13">
                  <a:pos x="T6" y="T7"/>
                </a:cxn>
                <a:cxn ang="T14">
                  <a:pos x="T8" y="T9"/>
                </a:cxn>
              </a:cxnLst>
              <a:rect l="T15" t="T16" r="T17" b="T18"/>
              <a:pathLst>
                <a:path w="53" h="60">
                  <a:moveTo>
                    <a:pt x="27" y="0"/>
                  </a:moveTo>
                  <a:lnTo>
                    <a:pt x="53" y="30"/>
                  </a:lnTo>
                  <a:lnTo>
                    <a:pt x="27" y="60"/>
                  </a:lnTo>
                  <a:lnTo>
                    <a:pt x="0" y="30"/>
                  </a:lnTo>
                  <a:lnTo>
                    <a:pt x="27" y="0"/>
                  </a:lnTo>
                  <a:close/>
                </a:path>
              </a:pathLst>
            </a:custGeom>
            <a:solidFill>
              <a:srgbClr val="FF0000"/>
            </a:solidFill>
            <a:ln w="14288">
              <a:noFill/>
              <a:prstDash val="solid"/>
              <a:round/>
              <a:headEnd/>
              <a:tailEnd/>
            </a:ln>
          </p:spPr>
          <p:txBody>
            <a:bodyPr/>
            <a:lstStyle/>
            <a:p>
              <a:endParaRPr lang="es-MX" sz="1200" b="1" dirty="0"/>
            </a:p>
          </p:txBody>
        </p:sp>
        <p:sp>
          <p:nvSpPr>
            <p:cNvPr id="183" name="Freeform 182"/>
            <p:cNvSpPr>
              <a:spLocks/>
            </p:cNvSpPr>
            <p:nvPr/>
          </p:nvSpPr>
          <p:spPr bwMode="auto">
            <a:xfrm>
              <a:off x="2849" y="2471"/>
              <a:ext cx="50" cy="60"/>
            </a:xfrm>
            <a:custGeom>
              <a:avLst/>
              <a:gdLst>
                <a:gd name="T0" fmla="*/ 25 w 52"/>
                <a:gd name="T1" fmla="*/ 0 h 60"/>
                <a:gd name="T2" fmla="*/ 50 w 52"/>
                <a:gd name="T3" fmla="*/ 30 h 60"/>
                <a:gd name="T4" fmla="*/ 25 w 52"/>
                <a:gd name="T5" fmla="*/ 60 h 60"/>
                <a:gd name="T6" fmla="*/ 0 w 52"/>
                <a:gd name="T7" fmla="*/ 30 h 60"/>
                <a:gd name="T8" fmla="*/ 25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84" name="Freeform 183"/>
            <p:cNvSpPr>
              <a:spLocks/>
            </p:cNvSpPr>
            <p:nvPr/>
          </p:nvSpPr>
          <p:spPr bwMode="auto">
            <a:xfrm>
              <a:off x="3252" y="2214"/>
              <a:ext cx="51" cy="59"/>
            </a:xfrm>
            <a:custGeom>
              <a:avLst/>
              <a:gdLst>
                <a:gd name="T0" fmla="*/ 25 w 53"/>
                <a:gd name="T1" fmla="*/ 0 h 59"/>
                <a:gd name="T2" fmla="*/ 51 w 53"/>
                <a:gd name="T3" fmla="*/ 29 h 59"/>
                <a:gd name="T4" fmla="*/ 25 w 53"/>
                <a:gd name="T5" fmla="*/ 59 h 59"/>
                <a:gd name="T6" fmla="*/ 0 w 53"/>
                <a:gd name="T7" fmla="*/ 29 h 59"/>
                <a:gd name="T8" fmla="*/ 25 w 53"/>
                <a:gd name="T9" fmla="*/ 0 h 59"/>
                <a:gd name="T10" fmla="*/ 0 60000 65536"/>
                <a:gd name="T11" fmla="*/ 0 60000 65536"/>
                <a:gd name="T12" fmla="*/ 0 60000 65536"/>
                <a:gd name="T13" fmla="*/ 0 60000 65536"/>
                <a:gd name="T14" fmla="*/ 0 60000 65536"/>
                <a:gd name="T15" fmla="*/ 0 w 53"/>
                <a:gd name="T16" fmla="*/ 0 h 59"/>
                <a:gd name="T17" fmla="*/ 53 w 53"/>
                <a:gd name="T18" fmla="*/ 59 h 59"/>
              </a:gdLst>
              <a:ahLst/>
              <a:cxnLst>
                <a:cxn ang="T10">
                  <a:pos x="T0" y="T1"/>
                </a:cxn>
                <a:cxn ang="T11">
                  <a:pos x="T2" y="T3"/>
                </a:cxn>
                <a:cxn ang="T12">
                  <a:pos x="T4" y="T5"/>
                </a:cxn>
                <a:cxn ang="T13">
                  <a:pos x="T6" y="T7"/>
                </a:cxn>
                <a:cxn ang="T14">
                  <a:pos x="T8" y="T9"/>
                </a:cxn>
              </a:cxnLst>
              <a:rect l="T15" t="T16" r="T17" b="T18"/>
              <a:pathLst>
                <a:path w="53" h="59">
                  <a:moveTo>
                    <a:pt x="26" y="0"/>
                  </a:moveTo>
                  <a:lnTo>
                    <a:pt x="53" y="29"/>
                  </a:lnTo>
                  <a:lnTo>
                    <a:pt x="26" y="59"/>
                  </a:lnTo>
                  <a:lnTo>
                    <a:pt x="0" y="29"/>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85" name="Freeform 184"/>
            <p:cNvSpPr>
              <a:spLocks/>
            </p:cNvSpPr>
            <p:nvPr/>
          </p:nvSpPr>
          <p:spPr bwMode="auto">
            <a:xfrm>
              <a:off x="3084" y="2372"/>
              <a:ext cx="51" cy="60"/>
            </a:xfrm>
            <a:custGeom>
              <a:avLst/>
              <a:gdLst>
                <a:gd name="T0" fmla="*/ 26 w 52"/>
                <a:gd name="T1" fmla="*/ 0 h 60"/>
                <a:gd name="T2" fmla="*/ 51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86" name="Freeform 185"/>
            <p:cNvSpPr>
              <a:spLocks/>
            </p:cNvSpPr>
            <p:nvPr/>
          </p:nvSpPr>
          <p:spPr bwMode="auto">
            <a:xfrm>
              <a:off x="3446" y="2204"/>
              <a:ext cx="50" cy="59"/>
            </a:xfrm>
            <a:custGeom>
              <a:avLst/>
              <a:gdLst>
                <a:gd name="T0" fmla="*/ 25 w 52"/>
                <a:gd name="T1" fmla="*/ 0 h 59"/>
                <a:gd name="T2" fmla="*/ 50 w 52"/>
                <a:gd name="T3" fmla="*/ 29 h 59"/>
                <a:gd name="T4" fmla="*/ 25 w 52"/>
                <a:gd name="T5" fmla="*/ 59 h 59"/>
                <a:gd name="T6" fmla="*/ 0 w 52"/>
                <a:gd name="T7" fmla="*/ 29 h 59"/>
                <a:gd name="T8" fmla="*/ 25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29"/>
                  </a:lnTo>
                  <a:lnTo>
                    <a:pt x="26" y="59"/>
                  </a:lnTo>
                  <a:lnTo>
                    <a:pt x="0" y="29"/>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87" name="Freeform 186"/>
            <p:cNvSpPr>
              <a:spLocks/>
            </p:cNvSpPr>
            <p:nvPr/>
          </p:nvSpPr>
          <p:spPr bwMode="auto">
            <a:xfrm>
              <a:off x="3328" y="2263"/>
              <a:ext cx="50" cy="60"/>
            </a:xfrm>
            <a:custGeom>
              <a:avLst/>
              <a:gdLst>
                <a:gd name="T0" fmla="*/ 25 w 52"/>
                <a:gd name="T1" fmla="*/ 0 h 60"/>
                <a:gd name="T2" fmla="*/ 50 w 52"/>
                <a:gd name="T3" fmla="*/ 30 h 60"/>
                <a:gd name="T4" fmla="*/ 25 w 52"/>
                <a:gd name="T5" fmla="*/ 60 h 60"/>
                <a:gd name="T6" fmla="*/ 0 w 52"/>
                <a:gd name="T7" fmla="*/ 30 h 60"/>
                <a:gd name="T8" fmla="*/ 25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88" name="Freeform 187"/>
            <p:cNvSpPr>
              <a:spLocks/>
            </p:cNvSpPr>
            <p:nvPr/>
          </p:nvSpPr>
          <p:spPr bwMode="auto">
            <a:xfrm>
              <a:off x="2108" y="2709"/>
              <a:ext cx="52" cy="60"/>
            </a:xfrm>
            <a:custGeom>
              <a:avLst/>
              <a:gdLst>
                <a:gd name="T0" fmla="*/ 26 w 53"/>
                <a:gd name="T1" fmla="*/ 0 h 60"/>
                <a:gd name="T2" fmla="*/ 52 w 53"/>
                <a:gd name="T3" fmla="*/ 30 h 60"/>
                <a:gd name="T4" fmla="*/ 26 w 53"/>
                <a:gd name="T5" fmla="*/ 60 h 60"/>
                <a:gd name="T6" fmla="*/ 0 w 53"/>
                <a:gd name="T7" fmla="*/ 30 h 60"/>
                <a:gd name="T8" fmla="*/ 26 w 53"/>
                <a:gd name="T9" fmla="*/ 0 h 60"/>
                <a:gd name="T10" fmla="*/ 0 60000 65536"/>
                <a:gd name="T11" fmla="*/ 0 60000 65536"/>
                <a:gd name="T12" fmla="*/ 0 60000 65536"/>
                <a:gd name="T13" fmla="*/ 0 60000 65536"/>
                <a:gd name="T14" fmla="*/ 0 60000 65536"/>
                <a:gd name="T15" fmla="*/ 0 w 53"/>
                <a:gd name="T16" fmla="*/ 0 h 60"/>
                <a:gd name="T17" fmla="*/ 53 w 53"/>
                <a:gd name="T18" fmla="*/ 60 h 60"/>
              </a:gdLst>
              <a:ahLst/>
              <a:cxnLst>
                <a:cxn ang="T10">
                  <a:pos x="T0" y="T1"/>
                </a:cxn>
                <a:cxn ang="T11">
                  <a:pos x="T2" y="T3"/>
                </a:cxn>
                <a:cxn ang="T12">
                  <a:pos x="T4" y="T5"/>
                </a:cxn>
                <a:cxn ang="T13">
                  <a:pos x="T6" y="T7"/>
                </a:cxn>
                <a:cxn ang="T14">
                  <a:pos x="T8" y="T9"/>
                </a:cxn>
              </a:cxnLst>
              <a:rect l="T15" t="T16" r="T17" b="T18"/>
              <a:pathLst>
                <a:path w="53" h="60">
                  <a:moveTo>
                    <a:pt x="26" y="0"/>
                  </a:moveTo>
                  <a:lnTo>
                    <a:pt x="53"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89" name="Freeform 188"/>
            <p:cNvSpPr>
              <a:spLocks/>
            </p:cNvSpPr>
            <p:nvPr/>
          </p:nvSpPr>
          <p:spPr bwMode="auto">
            <a:xfrm>
              <a:off x="3227" y="2303"/>
              <a:ext cx="50" cy="59"/>
            </a:xfrm>
            <a:custGeom>
              <a:avLst/>
              <a:gdLst>
                <a:gd name="T0" fmla="*/ 25 w 52"/>
                <a:gd name="T1" fmla="*/ 0 h 59"/>
                <a:gd name="T2" fmla="*/ 50 w 52"/>
                <a:gd name="T3" fmla="*/ 29 h 59"/>
                <a:gd name="T4" fmla="*/ 25 w 52"/>
                <a:gd name="T5" fmla="*/ 59 h 59"/>
                <a:gd name="T6" fmla="*/ 0 w 52"/>
                <a:gd name="T7" fmla="*/ 29 h 59"/>
                <a:gd name="T8" fmla="*/ 25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29"/>
                  </a:lnTo>
                  <a:lnTo>
                    <a:pt x="26" y="59"/>
                  </a:lnTo>
                  <a:lnTo>
                    <a:pt x="0" y="29"/>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90" name="Freeform 189"/>
            <p:cNvSpPr>
              <a:spLocks/>
            </p:cNvSpPr>
            <p:nvPr/>
          </p:nvSpPr>
          <p:spPr bwMode="auto">
            <a:xfrm>
              <a:off x="3555" y="2154"/>
              <a:ext cx="51" cy="60"/>
            </a:xfrm>
            <a:custGeom>
              <a:avLst/>
              <a:gdLst>
                <a:gd name="T0" fmla="*/ 25 w 53"/>
                <a:gd name="T1" fmla="*/ 0 h 60"/>
                <a:gd name="T2" fmla="*/ 51 w 53"/>
                <a:gd name="T3" fmla="*/ 30 h 60"/>
                <a:gd name="T4" fmla="*/ 25 w 53"/>
                <a:gd name="T5" fmla="*/ 60 h 60"/>
                <a:gd name="T6" fmla="*/ 0 w 53"/>
                <a:gd name="T7" fmla="*/ 30 h 60"/>
                <a:gd name="T8" fmla="*/ 25 w 53"/>
                <a:gd name="T9" fmla="*/ 0 h 60"/>
                <a:gd name="T10" fmla="*/ 0 60000 65536"/>
                <a:gd name="T11" fmla="*/ 0 60000 65536"/>
                <a:gd name="T12" fmla="*/ 0 60000 65536"/>
                <a:gd name="T13" fmla="*/ 0 60000 65536"/>
                <a:gd name="T14" fmla="*/ 0 60000 65536"/>
                <a:gd name="T15" fmla="*/ 0 w 53"/>
                <a:gd name="T16" fmla="*/ 0 h 60"/>
                <a:gd name="T17" fmla="*/ 53 w 53"/>
                <a:gd name="T18" fmla="*/ 60 h 60"/>
              </a:gdLst>
              <a:ahLst/>
              <a:cxnLst>
                <a:cxn ang="T10">
                  <a:pos x="T0" y="T1"/>
                </a:cxn>
                <a:cxn ang="T11">
                  <a:pos x="T2" y="T3"/>
                </a:cxn>
                <a:cxn ang="T12">
                  <a:pos x="T4" y="T5"/>
                </a:cxn>
                <a:cxn ang="T13">
                  <a:pos x="T6" y="T7"/>
                </a:cxn>
                <a:cxn ang="T14">
                  <a:pos x="T8" y="T9"/>
                </a:cxn>
              </a:cxnLst>
              <a:rect l="T15" t="T16" r="T17" b="T18"/>
              <a:pathLst>
                <a:path w="53" h="60">
                  <a:moveTo>
                    <a:pt x="26" y="0"/>
                  </a:moveTo>
                  <a:lnTo>
                    <a:pt x="53"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91" name="Freeform 190"/>
            <p:cNvSpPr>
              <a:spLocks/>
            </p:cNvSpPr>
            <p:nvPr/>
          </p:nvSpPr>
          <p:spPr bwMode="auto">
            <a:xfrm>
              <a:off x="3783" y="2025"/>
              <a:ext cx="50" cy="60"/>
            </a:xfrm>
            <a:custGeom>
              <a:avLst/>
              <a:gdLst>
                <a:gd name="T0" fmla="*/ 25 w 52"/>
                <a:gd name="T1" fmla="*/ 0 h 60"/>
                <a:gd name="T2" fmla="*/ 50 w 52"/>
                <a:gd name="T3" fmla="*/ 30 h 60"/>
                <a:gd name="T4" fmla="*/ 25 w 52"/>
                <a:gd name="T5" fmla="*/ 60 h 60"/>
                <a:gd name="T6" fmla="*/ 0 w 52"/>
                <a:gd name="T7" fmla="*/ 30 h 60"/>
                <a:gd name="T8" fmla="*/ 25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92" name="Freeform 191"/>
            <p:cNvSpPr>
              <a:spLocks/>
            </p:cNvSpPr>
            <p:nvPr/>
          </p:nvSpPr>
          <p:spPr bwMode="auto">
            <a:xfrm>
              <a:off x="2067" y="2739"/>
              <a:ext cx="50" cy="59"/>
            </a:xfrm>
            <a:custGeom>
              <a:avLst/>
              <a:gdLst>
                <a:gd name="T0" fmla="*/ 25 w 52"/>
                <a:gd name="T1" fmla="*/ 0 h 59"/>
                <a:gd name="T2" fmla="*/ 50 w 52"/>
                <a:gd name="T3" fmla="*/ 30 h 59"/>
                <a:gd name="T4" fmla="*/ 25 w 52"/>
                <a:gd name="T5" fmla="*/ 59 h 59"/>
                <a:gd name="T6" fmla="*/ 0 w 52"/>
                <a:gd name="T7" fmla="*/ 30 h 59"/>
                <a:gd name="T8" fmla="*/ 25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30"/>
                  </a:lnTo>
                  <a:lnTo>
                    <a:pt x="26" y="59"/>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93" name="Freeform 192"/>
            <p:cNvSpPr>
              <a:spLocks/>
            </p:cNvSpPr>
            <p:nvPr/>
          </p:nvSpPr>
          <p:spPr bwMode="auto">
            <a:xfrm>
              <a:off x="2824" y="2481"/>
              <a:ext cx="50" cy="60"/>
            </a:xfrm>
            <a:custGeom>
              <a:avLst/>
              <a:gdLst>
                <a:gd name="T0" fmla="*/ 25 w 52"/>
                <a:gd name="T1" fmla="*/ 0 h 60"/>
                <a:gd name="T2" fmla="*/ 50 w 52"/>
                <a:gd name="T3" fmla="*/ 30 h 60"/>
                <a:gd name="T4" fmla="*/ 25 w 52"/>
                <a:gd name="T5" fmla="*/ 60 h 60"/>
                <a:gd name="T6" fmla="*/ 0 w 52"/>
                <a:gd name="T7" fmla="*/ 30 h 60"/>
                <a:gd name="T8" fmla="*/ 25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94" name="Freeform 193"/>
            <p:cNvSpPr>
              <a:spLocks/>
            </p:cNvSpPr>
            <p:nvPr/>
          </p:nvSpPr>
          <p:spPr bwMode="auto">
            <a:xfrm>
              <a:off x="3455" y="2204"/>
              <a:ext cx="50" cy="59"/>
            </a:xfrm>
            <a:custGeom>
              <a:avLst/>
              <a:gdLst>
                <a:gd name="T0" fmla="*/ 25 w 52"/>
                <a:gd name="T1" fmla="*/ 0 h 59"/>
                <a:gd name="T2" fmla="*/ 50 w 52"/>
                <a:gd name="T3" fmla="*/ 29 h 59"/>
                <a:gd name="T4" fmla="*/ 25 w 52"/>
                <a:gd name="T5" fmla="*/ 59 h 59"/>
                <a:gd name="T6" fmla="*/ 0 w 52"/>
                <a:gd name="T7" fmla="*/ 29 h 59"/>
                <a:gd name="T8" fmla="*/ 25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29"/>
                  </a:lnTo>
                  <a:lnTo>
                    <a:pt x="26" y="59"/>
                  </a:lnTo>
                  <a:lnTo>
                    <a:pt x="0" y="29"/>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95" name="Freeform 194"/>
            <p:cNvSpPr>
              <a:spLocks/>
            </p:cNvSpPr>
            <p:nvPr/>
          </p:nvSpPr>
          <p:spPr bwMode="auto">
            <a:xfrm>
              <a:off x="3487" y="2184"/>
              <a:ext cx="52" cy="59"/>
            </a:xfrm>
            <a:custGeom>
              <a:avLst/>
              <a:gdLst>
                <a:gd name="T0" fmla="*/ 26 w 53"/>
                <a:gd name="T1" fmla="*/ 0 h 59"/>
                <a:gd name="T2" fmla="*/ 52 w 53"/>
                <a:gd name="T3" fmla="*/ 30 h 59"/>
                <a:gd name="T4" fmla="*/ 26 w 53"/>
                <a:gd name="T5" fmla="*/ 59 h 59"/>
                <a:gd name="T6" fmla="*/ 0 w 53"/>
                <a:gd name="T7" fmla="*/ 30 h 59"/>
                <a:gd name="T8" fmla="*/ 26 w 53"/>
                <a:gd name="T9" fmla="*/ 0 h 59"/>
                <a:gd name="T10" fmla="*/ 0 60000 65536"/>
                <a:gd name="T11" fmla="*/ 0 60000 65536"/>
                <a:gd name="T12" fmla="*/ 0 60000 65536"/>
                <a:gd name="T13" fmla="*/ 0 60000 65536"/>
                <a:gd name="T14" fmla="*/ 0 60000 65536"/>
                <a:gd name="T15" fmla="*/ 0 w 53"/>
                <a:gd name="T16" fmla="*/ 0 h 59"/>
                <a:gd name="T17" fmla="*/ 53 w 53"/>
                <a:gd name="T18" fmla="*/ 59 h 59"/>
              </a:gdLst>
              <a:ahLst/>
              <a:cxnLst>
                <a:cxn ang="T10">
                  <a:pos x="T0" y="T1"/>
                </a:cxn>
                <a:cxn ang="T11">
                  <a:pos x="T2" y="T3"/>
                </a:cxn>
                <a:cxn ang="T12">
                  <a:pos x="T4" y="T5"/>
                </a:cxn>
                <a:cxn ang="T13">
                  <a:pos x="T6" y="T7"/>
                </a:cxn>
                <a:cxn ang="T14">
                  <a:pos x="T8" y="T9"/>
                </a:cxn>
              </a:cxnLst>
              <a:rect l="T15" t="T16" r="T17" b="T18"/>
              <a:pathLst>
                <a:path w="53" h="59">
                  <a:moveTo>
                    <a:pt x="27" y="0"/>
                  </a:moveTo>
                  <a:lnTo>
                    <a:pt x="53" y="30"/>
                  </a:lnTo>
                  <a:lnTo>
                    <a:pt x="27" y="59"/>
                  </a:lnTo>
                  <a:lnTo>
                    <a:pt x="0" y="30"/>
                  </a:lnTo>
                  <a:lnTo>
                    <a:pt x="27" y="0"/>
                  </a:lnTo>
                  <a:close/>
                </a:path>
              </a:pathLst>
            </a:custGeom>
            <a:solidFill>
              <a:srgbClr val="FF0000"/>
            </a:solidFill>
            <a:ln w="14288">
              <a:noFill/>
              <a:prstDash val="solid"/>
              <a:round/>
              <a:headEnd/>
              <a:tailEnd/>
            </a:ln>
          </p:spPr>
          <p:txBody>
            <a:bodyPr/>
            <a:lstStyle/>
            <a:p>
              <a:endParaRPr lang="es-MX" sz="1200" b="1" dirty="0"/>
            </a:p>
          </p:txBody>
        </p:sp>
        <p:sp>
          <p:nvSpPr>
            <p:cNvPr id="196" name="Freeform 195"/>
            <p:cNvSpPr>
              <a:spLocks/>
            </p:cNvSpPr>
            <p:nvPr/>
          </p:nvSpPr>
          <p:spPr bwMode="auto">
            <a:xfrm>
              <a:off x="4413" y="1629"/>
              <a:ext cx="50" cy="59"/>
            </a:xfrm>
            <a:custGeom>
              <a:avLst/>
              <a:gdLst>
                <a:gd name="T0" fmla="*/ 25 w 52"/>
                <a:gd name="T1" fmla="*/ 0 h 59"/>
                <a:gd name="T2" fmla="*/ 50 w 52"/>
                <a:gd name="T3" fmla="*/ 29 h 59"/>
                <a:gd name="T4" fmla="*/ 25 w 52"/>
                <a:gd name="T5" fmla="*/ 59 h 59"/>
                <a:gd name="T6" fmla="*/ 0 w 52"/>
                <a:gd name="T7" fmla="*/ 29 h 59"/>
                <a:gd name="T8" fmla="*/ 25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29"/>
                  </a:lnTo>
                  <a:lnTo>
                    <a:pt x="26" y="59"/>
                  </a:lnTo>
                  <a:lnTo>
                    <a:pt x="0" y="29"/>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97" name="Freeform 196"/>
            <p:cNvSpPr>
              <a:spLocks/>
            </p:cNvSpPr>
            <p:nvPr/>
          </p:nvSpPr>
          <p:spPr bwMode="auto">
            <a:xfrm>
              <a:off x="3328" y="2263"/>
              <a:ext cx="50" cy="60"/>
            </a:xfrm>
            <a:custGeom>
              <a:avLst/>
              <a:gdLst>
                <a:gd name="T0" fmla="*/ 25 w 52"/>
                <a:gd name="T1" fmla="*/ 0 h 60"/>
                <a:gd name="T2" fmla="*/ 50 w 52"/>
                <a:gd name="T3" fmla="*/ 30 h 60"/>
                <a:gd name="T4" fmla="*/ 25 w 52"/>
                <a:gd name="T5" fmla="*/ 60 h 60"/>
                <a:gd name="T6" fmla="*/ 0 w 52"/>
                <a:gd name="T7" fmla="*/ 30 h 60"/>
                <a:gd name="T8" fmla="*/ 25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98" name="Freeform 197"/>
            <p:cNvSpPr>
              <a:spLocks/>
            </p:cNvSpPr>
            <p:nvPr/>
          </p:nvSpPr>
          <p:spPr bwMode="auto">
            <a:xfrm>
              <a:off x="3168" y="2332"/>
              <a:ext cx="50" cy="60"/>
            </a:xfrm>
            <a:custGeom>
              <a:avLst/>
              <a:gdLst>
                <a:gd name="T0" fmla="*/ 25 w 52"/>
                <a:gd name="T1" fmla="*/ 0 h 60"/>
                <a:gd name="T2" fmla="*/ 50 w 52"/>
                <a:gd name="T3" fmla="*/ 30 h 60"/>
                <a:gd name="T4" fmla="*/ 25 w 52"/>
                <a:gd name="T5" fmla="*/ 60 h 60"/>
                <a:gd name="T6" fmla="*/ 0 w 52"/>
                <a:gd name="T7" fmla="*/ 30 h 60"/>
                <a:gd name="T8" fmla="*/ 25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99" name="Freeform 198"/>
            <p:cNvSpPr>
              <a:spLocks/>
            </p:cNvSpPr>
            <p:nvPr/>
          </p:nvSpPr>
          <p:spPr bwMode="auto">
            <a:xfrm>
              <a:off x="2958" y="2422"/>
              <a:ext cx="50" cy="59"/>
            </a:xfrm>
            <a:custGeom>
              <a:avLst/>
              <a:gdLst>
                <a:gd name="T0" fmla="*/ 25 w 52"/>
                <a:gd name="T1" fmla="*/ 0 h 59"/>
                <a:gd name="T2" fmla="*/ 50 w 52"/>
                <a:gd name="T3" fmla="*/ 29 h 59"/>
                <a:gd name="T4" fmla="*/ 25 w 52"/>
                <a:gd name="T5" fmla="*/ 59 h 59"/>
                <a:gd name="T6" fmla="*/ 0 w 52"/>
                <a:gd name="T7" fmla="*/ 29 h 59"/>
                <a:gd name="T8" fmla="*/ 25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29"/>
                  </a:lnTo>
                  <a:lnTo>
                    <a:pt x="26" y="59"/>
                  </a:lnTo>
                  <a:lnTo>
                    <a:pt x="0" y="29"/>
                  </a:lnTo>
                  <a:lnTo>
                    <a:pt x="26" y="0"/>
                  </a:lnTo>
                  <a:close/>
                </a:path>
              </a:pathLst>
            </a:custGeom>
            <a:solidFill>
              <a:srgbClr val="FF0000"/>
            </a:solidFill>
            <a:ln w="14288">
              <a:noFill/>
              <a:prstDash val="solid"/>
              <a:round/>
              <a:headEnd/>
              <a:tailEnd/>
            </a:ln>
          </p:spPr>
          <p:txBody>
            <a:bodyPr/>
            <a:lstStyle/>
            <a:p>
              <a:endParaRPr lang="es-MX" sz="1200" b="1" dirty="0"/>
            </a:p>
          </p:txBody>
        </p:sp>
        <p:sp>
          <p:nvSpPr>
            <p:cNvPr id="200" name="Freeform 199"/>
            <p:cNvSpPr>
              <a:spLocks/>
            </p:cNvSpPr>
            <p:nvPr/>
          </p:nvSpPr>
          <p:spPr bwMode="auto">
            <a:xfrm>
              <a:off x="2588" y="2570"/>
              <a:ext cx="51" cy="60"/>
            </a:xfrm>
            <a:custGeom>
              <a:avLst/>
              <a:gdLst>
                <a:gd name="T0" fmla="*/ 26 w 53"/>
                <a:gd name="T1" fmla="*/ 0 h 60"/>
                <a:gd name="T2" fmla="*/ 51 w 53"/>
                <a:gd name="T3" fmla="*/ 30 h 60"/>
                <a:gd name="T4" fmla="*/ 26 w 53"/>
                <a:gd name="T5" fmla="*/ 60 h 60"/>
                <a:gd name="T6" fmla="*/ 0 w 53"/>
                <a:gd name="T7" fmla="*/ 30 h 60"/>
                <a:gd name="T8" fmla="*/ 26 w 53"/>
                <a:gd name="T9" fmla="*/ 0 h 60"/>
                <a:gd name="T10" fmla="*/ 0 60000 65536"/>
                <a:gd name="T11" fmla="*/ 0 60000 65536"/>
                <a:gd name="T12" fmla="*/ 0 60000 65536"/>
                <a:gd name="T13" fmla="*/ 0 60000 65536"/>
                <a:gd name="T14" fmla="*/ 0 60000 65536"/>
                <a:gd name="T15" fmla="*/ 0 w 53"/>
                <a:gd name="T16" fmla="*/ 0 h 60"/>
                <a:gd name="T17" fmla="*/ 53 w 53"/>
                <a:gd name="T18" fmla="*/ 60 h 60"/>
              </a:gdLst>
              <a:ahLst/>
              <a:cxnLst>
                <a:cxn ang="T10">
                  <a:pos x="T0" y="T1"/>
                </a:cxn>
                <a:cxn ang="T11">
                  <a:pos x="T2" y="T3"/>
                </a:cxn>
                <a:cxn ang="T12">
                  <a:pos x="T4" y="T5"/>
                </a:cxn>
                <a:cxn ang="T13">
                  <a:pos x="T6" y="T7"/>
                </a:cxn>
                <a:cxn ang="T14">
                  <a:pos x="T8" y="T9"/>
                </a:cxn>
              </a:cxnLst>
              <a:rect l="T15" t="T16" r="T17" b="T18"/>
              <a:pathLst>
                <a:path w="53" h="60">
                  <a:moveTo>
                    <a:pt x="27" y="0"/>
                  </a:moveTo>
                  <a:lnTo>
                    <a:pt x="53" y="30"/>
                  </a:lnTo>
                  <a:lnTo>
                    <a:pt x="27" y="60"/>
                  </a:lnTo>
                  <a:lnTo>
                    <a:pt x="0" y="30"/>
                  </a:lnTo>
                  <a:lnTo>
                    <a:pt x="27" y="0"/>
                  </a:lnTo>
                  <a:close/>
                </a:path>
              </a:pathLst>
            </a:custGeom>
            <a:solidFill>
              <a:srgbClr val="FF0000"/>
            </a:solidFill>
            <a:ln w="14288">
              <a:noFill/>
              <a:prstDash val="solid"/>
              <a:round/>
              <a:headEnd/>
              <a:tailEnd/>
            </a:ln>
          </p:spPr>
          <p:txBody>
            <a:bodyPr/>
            <a:lstStyle/>
            <a:p>
              <a:endParaRPr lang="es-MX" sz="1200" b="1" dirty="0"/>
            </a:p>
          </p:txBody>
        </p:sp>
        <p:sp>
          <p:nvSpPr>
            <p:cNvPr id="201" name="Freeform 200"/>
            <p:cNvSpPr>
              <a:spLocks/>
            </p:cNvSpPr>
            <p:nvPr/>
          </p:nvSpPr>
          <p:spPr bwMode="auto">
            <a:xfrm>
              <a:off x="2773" y="2392"/>
              <a:ext cx="51" cy="59"/>
            </a:xfrm>
            <a:custGeom>
              <a:avLst/>
              <a:gdLst>
                <a:gd name="T0" fmla="*/ 25 w 53"/>
                <a:gd name="T1" fmla="*/ 0 h 59"/>
                <a:gd name="T2" fmla="*/ 51 w 53"/>
                <a:gd name="T3" fmla="*/ 30 h 59"/>
                <a:gd name="T4" fmla="*/ 25 w 53"/>
                <a:gd name="T5" fmla="*/ 59 h 59"/>
                <a:gd name="T6" fmla="*/ 0 w 53"/>
                <a:gd name="T7" fmla="*/ 30 h 59"/>
                <a:gd name="T8" fmla="*/ 25 w 53"/>
                <a:gd name="T9" fmla="*/ 0 h 59"/>
                <a:gd name="T10" fmla="*/ 0 60000 65536"/>
                <a:gd name="T11" fmla="*/ 0 60000 65536"/>
                <a:gd name="T12" fmla="*/ 0 60000 65536"/>
                <a:gd name="T13" fmla="*/ 0 60000 65536"/>
                <a:gd name="T14" fmla="*/ 0 60000 65536"/>
                <a:gd name="T15" fmla="*/ 0 w 53"/>
                <a:gd name="T16" fmla="*/ 0 h 59"/>
                <a:gd name="T17" fmla="*/ 53 w 53"/>
                <a:gd name="T18" fmla="*/ 59 h 59"/>
              </a:gdLst>
              <a:ahLst/>
              <a:cxnLst>
                <a:cxn ang="T10">
                  <a:pos x="T0" y="T1"/>
                </a:cxn>
                <a:cxn ang="T11">
                  <a:pos x="T2" y="T3"/>
                </a:cxn>
                <a:cxn ang="T12">
                  <a:pos x="T4" y="T5"/>
                </a:cxn>
                <a:cxn ang="T13">
                  <a:pos x="T6" y="T7"/>
                </a:cxn>
                <a:cxn ang="T14">
                  <a:pos x="T8" y="T9"/>
                </a:cxn>
              </a:cxnLst>
              <a:rect l="T15" t="T16" r="T17" b="T18"/>
              <a:pathLst>
                <a:path w="53" h="59">
                  <a:moveTo>
                    <a:pt x="26" y="0"/>
                  </a:moveTo>
                  <a:lnTo>
                    <a:pt x="53" y="30"/>
                  </a:lnTo>
                  <a:lnTo>
                    <a:pt x="26" y="59"/>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202" name="Freeform 201"/>
            <p:cNvSpPr>
              <a:spLocks/>
            </p:cNvSpPr>
            <p:nvPr/>
          </p:nvSpPr>
          <p:spPr bwMode="auto">
            <a:xfrm>
              <a:off x="3774" y="2035"/>
              <a:ext cx="50" cy="60"/>
            </a:xfrm>
            <a:custGeom>
              <a:avLst/>
              <a:gdLst>
                <a:gd name="T0" fmla="*/ 25 w 52"/>
                <a:gd name="T1" fmla="*/ 0 h 60"/>
                <a:gd name="T2" fmla="*/ 50 w 52"/>
                <a:gd name="T3" fmla="*/ 30 h 60"/>
                <a:gd name="T4" fmla="*/ 25 w 52"/>
                <a:gd name="T5" fmla="*/ 60 h 60"/>
                <a:gd name="T6" fmla="*/ 0 w 52"/>
                <a:gd name="T7" fmla="*/ 30 h 60"/>
                <a:gd name="T8" fmla="*/ 25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203" name="Freeform 202"/>
            <p:cNvSpPr>
              <a:spLocks/>
            </p:cNvSpPr>
            <p:nvPr/>
          </p:nvSpPr>
          <p:spPr bwMode="auto">
            <a:xfrm>
              <a:off x="2193" y="2709"/>
              <a:ext cx="51" cy="60"/>
            </a:xfrm>
            <a:custGeom>
              <a:avLst/>
              <a:gdLst>
                <a:gd name="T0" fmla="*/ 26 w 52"/>
                <a:gd name="T1" fmla="*/ 0 h 60"/>
                <a:gd name="T2" fmla="*/ 51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204" name="Freeform 203"/>
            <p:cNvSpPr>
              <a:spLocks/>
            </p:cNvSpPr>
            <p:nvPr/>
          </p:nvSpPr>
          <p:spPr bwMode="auto">
            <a:xfrm>
              <a:off x="3277" y="2362"/>
              <a:ext cx="51" cy="60"/>
            </a:xfrm>
            <a:custGeom>
              <a:avLst/>
              <a:gdLst>
                <a:gd name="T0" fmla="*/ 26 w 53"/>
                <a:gd name="T1" fmla="*/ 0 h 60"/>
                <a:gd name="T2" fmla="*/ 51 w 53"/>
                <a:gd name="T3" fmla="*/ 30 h 60"/>
                <a:gd name="T4" fmla="*/ 26 w 53"/>
                <a:gd name="T5" fmla="*/ 60 h 60"/>
                <a:gd name="T6" fmla="*/ 0 w 53"/>
                <a:gd name="T7" fmla="*/ 30 h 60"/>
                <a:gd name="T8" fmla="*/ 26 w 53"/>
                <a:gd name="T9" fmla="*/ 0 h 60"/>
                <a:gd name="T10" fmla="*/ 0 60000 65536"/>
                <a:gd name="T11" fmla="*/ 0 60000 65536"/>
                <a:gd name="T12" fmla="*/ 0 60000 65536"/>
                <a:gd name="T13" fmla="*/ 0 60000 65536"/>
                <a:gd name="T14" fmla="*/ 0 60000 65536"/>
                <a:gd name="T15" fmla="*/ 0 w 53"/>
                <a:gd name="T16" fmla="*/ 0 h 60"/>
                <a:gd name="T17" fmla="*/ 53 w 53"/>
                <a:gd name="T18" fmla="*/ 60 h 60"/>
              </a:gdLst>
              <a:ahLst/>
              <a:cxnLst>
                <a:cxn ang="T10">
                  <a:pos x="T0" y="T1"/>
                </a:cxn>
                <a:cxn ang="T11">
                  <a:pos x="T2" y="T3"/>
                </a:cxn>
                <a:cxn ang="T12">
                  <a:pos x="T4" y="T5"/>
                </a:cxn>
                <a:cxn ang="T13">
                  <a:pos x="T6" y="T7"/>
                </a:cxn>
                <a:cxn ang="T14">
                  <a:pos x="T8" y="T9"/>
                </a:cxn>
              </a:cxnLst>
              <a:rect l="T15" t="T16" r="T17" b="T18"/>
              <a:pathLst>
                <a:path w="53" h="60">
                  <a:moveTo>
                    <a:pt x="27" y="0"/>
                  </a:moveTo>
                  <a:lnTo>
                    <a:pt x="53" y="30"/>
                  </a:lnTo>
                  <a:lnTo>
                    <a:pt x="27" y="60"/>
                  </a:lnTo>
                  <a:lnTo>
                    <a:pt x="0" y="30"/>
                  </a:lnTo>
                  <a:lnTo>
                    <a:pt x="27" y="0"/>
                  </a:lnTo>
                  <a:close/>
                </a:path>
              </a:pathLst>
            </a:custGeom>
            <a:solidFill>
              <a:srgbClr val="FF0000"/>
            </a:solidFill>
            <a:ln w="14288">
              <a:noFill/>
              <a:prstDash val="solid"/>
              <a:round/>
              <a:headEnd/>
              <a:tailEnd/>
            </a:ln>
          </p:spPr>
          <p:txBody>
            <a:bodyPr/>
            <a:lstStyle/>
            <a:p>
              <a:endParaRPr lang="es-MX" sz="1200" b="1" dirty="0"/>
            </a:p>
          </p:txBody>
        </p:sp>
        <p:sp>
          <p:nvSpPr>
            <p:cNvPr id="205" name="Freeform 204"/>
            <p:cNvSpPr>
              <a:spLocks/>
            </p:cNvSpPr>
            <p:nvPr/>
          </p:nvSpPr>
          <p:spPr bwMode="auto">
            <a:xfrm>
              <a:off x="2739" y="2511"/>
              <a:ext cx="51" cy="59"/>
            </a:xfrm>
            <a:custGeom>
              <a:avLst/>
              <a:gdLst>
                <a:gd name="T0" fmla="*/ 26 w 53"/>
                <a:gd name="T1" fmla="*/ 0 h 59"/>
                <a:gd name="T2" fmla="*/ 51 w 53"/>
                <a:gd name="T3" fmla="*/ 30 h 59"/>
                <a:gd name="T4" fmla="*/ 26 w 53"/>
                <a:gd name="T5" fmla="*/ 59 h 59"/>
                <a:gd name="T6" fmla="*/ 0 w 53"/>
                <a:gd name="T7" fmla="*/ 30 h 59"/>
                <a:gd name="T8" fmla="*/ 26 w 53"/>
                <a:gd name="T9" fmla="*/ 0 h 59"/>
                <a:gd name="T10" fmla="*/ 0 60000 65536"/>
                <a:gd name="T11" fmla="*/ 0 60000 65536"/>
                <a:gd name="T12" fmla="*/ 0 60000 65536"/>
                <a:gd name="T13" fmla="*/ 0 60000 65536"/>
                <a:gd name="T14" fmla="*/ 0 60000 65536"/>
                <a:gd name="T15" fmla="*/ 0 w 53"/>
                <a:gd name="T16" fmla="*/ 0 h 59"/>
                <a:gd name="T17" fmla="*/ 53 w 53"/>
                <a:gd name="T18" fmla="*/ 59 h 59"/>
              </a:gdLst>
              <a:ahLst/>
              <a:cxnLst>
                <a:cxn ang="T10">
                  <a:pos x="T0" y="T1"/>
                </a:cxn>
                <a:cxn ang="T11">
                  <a:pos x="T2" y="T3"/>
                </a:cxn>
                <a:cxn ang="T12">
                  <a:pos x="T4" y="T5"/>
                </a:cxn>
                <a:cxn ang="T13">
                  <a:pos x="T6" y="T7"/>
                </a:cxn>
                <a:cxn ang="T14">
                  <a:pos x="T8" y="T9"/>
                </a:cxn>
              </a:cxnLst>
              <a:rect l="T15" t="T16" r="T17" b="T18"/>
              <a:pathLst>
                <a:path w="53" h="59">
                  <a:moveTo>
                    <a:pt x="27" y="0"/>
                  </a:moveTo>
                  <a:lnTo>
                    <a:pt x="53" y="30"/>
                  </a:lnTo>
                  <a:lnTo>
                    <a:pt x="27" y="59"/>
                  </a:lnTo>
                  <a:lnTo>
                    <a:pt x="0" y="30"/>
                  </a:lnTo>
                  <a:lnTo>
                    <a:pt x="27" y="0"/>
                  </a:lnTo>
                  <a:close/>
                </a:path>
              </a:pathLst>
            </a:custGeom>
            <a:solidFill>
              <a:srgbClr val="FF0000"/>
            </a:solidFill>
            <a:ln w="14288">
              <a:noFill/>
              <a:prstDash val="solid"/>
              <a:round/>
              <a:headEnd/>
              <a:tailEnd/>
            </a:ln>
          </p:spPr>
          <p:txBody>
            <a:bodyPr/>
            <a:lstStyle/>
            <a:p>
              <a:endParaRPr lang="es-MX" sz="1200" b="1" dirty="0"/>
            </a:p>
          </p:txBody>
        </p:sp>
        <p:sp>
          <p:nvSpPr>
            <p:cNvPr id="206" name="Freeform 205"/>
            <p:cNvSpPr>
              <a:spLocks/>
            </p:cNvSpPr>
            <p:nvPr/>
          </p:nvSpPr>
          <p:spPr bwMode="auto">
            <a:xfrm>
              <a:off x="3034" y="2392"/>
              <a:ext cx="50" cy="59"/>
            </a:xfrm>
            <a:custGeom>
              <a:avLst/>
              <a:gdLst>
                <a:gd name="T0" fmla="*/ 25 w 52"/>
                <a:gd name="T1" fmla="*/ 0 h 59"/>
                <a:gd name="T2" fmla="*/ 50 w 52"/>
                <a:gd name="T3" fmla="*/ 30 h 59"/>
                <a:gd name="T4" fmla="*/ 25 w 52"/>
                <a:gd name="T5" fmla="*/ 59 h 59"/>
                <a:gd name="T6" fmla="*/ 0 w 52"/>
                <a:gd name="T7" fmla="*/ 30 h 59"/>
                <a:gd name="T8" fmla="*/ 25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30"/>
                  </a:lnTo>
                  <a:lnTo>
                    <a:pt x="26" y="59"/>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grpSp>
          <p:nvGrpSpPr>
            <p:cNvPr id="3" name="Group 206"/>
            <p:cNvGrpSpPr>
              <a:grpSpLocks/>
            </p:cNvGrpSpPr>
            <p:nvPr/>
          </p:nvGrpSpPr>
          <p:grpSpPr bwMode="auto">
            <a:xfrm>
              <a:off x="715" y="1430"/>
              <a:ext cx="3654" cy="1576"/>
              <a:chOff x="715" y="1441"/>
              <a:chExt cx="3654" cy="1576"/>
            </a:xfrm>
          </p:grpSpPr>
          <p:sp>
            <p:nvSpPr>
              <p:cNvPr id="2312" name="Freeform 207"/>
              <p:cNvSpPr>
                <a:spLocks/>
              </p:cNvSpPr>
              <p:nvPr/>
            </p:nvSpPr>
            <p:spPr bwMode="auto">
              <a:xfrm>
                <a:off x="3453" y="2264"/>
                <a:ext cx="53" cy="60"/>
              </a:xfrm>
              <a:custGeom>
                <a:avLst/>
                <a:gdLst>
                  <a:gd name="T0" fmla="*/ 27 w 53"/>
                  <a:gd name="T1" fmla="*/ 0 h 60"/>
                  <a:gd name="T2" fmla="*/ 53 w 53"/>
                  <a:gd name="T3" fmla="*/ 30 h 60"/>
                  <a:gd name="T4" fmla="*/ 27 w 53"/>
                  <a:gd name="T5" fmla="*/ 60 h 60"/>
                  <a:gd name="T6" fmla="*/ 0 w 53"/>
                  <a:gd name="T7" fmla="*/ 30 h 60"/>
                  <a:gd name="T8" fmla="*/ 27 w 53"/>
                  <a:gd name="T9" fmla="*/ 0 h 60"/>
                  <a:gd name="T10" fmla="*/ 0 60000 65536"/>
                  <a:gd name="T11" fmla="*/ 0 60000 65536"/>
                  <a:gd name="T12" fmla="*/ 0 60000 65536"/>
                  <a:gd name="T13" fmla="*/ 0 60000 65536"/>
                  <a:gd name="T14" fmla="*/ 0 60000 65536"/>
                  <a:gd name="T15" fmla="*/ 0 w 53"/>
                  <a:gd name="T16" fmla="*/ 0 h 60"/>
                  <a:gd name="T17" fmla="*/ 53 w 53"/>
                  <a:gd name="T18" fmla="*/ 60 h 60"/>
                </a:gdLst>
                <a:ahLst/>
                <a:cxnLst>
                  <a:cxn ang="T10">
                    <a:pos x="T0" y="T1"/>
                  </a:cxn>
                  <a:cxn ang="T11">
                    <a:pos x="T2" y="T3"/>
                  </a:cxn>
                  <a:cxn ang="T12">
                    <a:pos x="T4" y="T5"/>
                  </a:cxn>
                  <a:cxn ang="T13">
                    <a:pos x="T6" y="T7"/>
                  </a:cxn>
                  <a:cxn ang="T14">
                    <a:pos x="T8" y="T9"/>
                  </a:cxn>
                </a:cxnLst>
                <a:rect l="T15" t="T16" r="T17" b="T18"/>
                <a:pathLst>
                  <a:path w="53" h="60">
                    <a:moveTo>
                      <a:pt x="27" y="0"/>
                    </a:moveTo>
                    <a:lnTo>
                      <a:pt x="53" y="30"/>
                    </a:lnTo>
                    <a:lnTo>
                      <a:pt x="27" y="60"/>
                    </a:lnTo>
                    <a:lnTo>
                      <a:pt x="0" y="30"/>
                    </a:lnTo>
                    <a:lnTo>
                      <a:pt x="27" y="0"/>
                    </a:lnTo>
                    <a:close/>
                  </a:path>
                </a:pathLst>
              </a:custGeom>
              <a:solidFill>
                <a:srgbClr val="FF0000"/>
              </a:solidFill>
              <a:ln w="14288">
                <a:noFill/>
                <a:prstDash val="solid"/>
                <a:round/>
                <a:headEnd/>
                <a:tailEnd/>
              </a:ln>
            </p:spPr>
            <p:txBody>
              <a:bodyPr/>
              <a:lstStyle/>
              <a:p>
                <a:endParaRPr lang="es-MX" sz="1200" b="1" dirty="0"/>
              </a:p>
            </p:txBody>
          </p:sp>
          <p:sp>
            <p:nvSpPr>
              <p:cNvPr id="2313" name="Freeform 208"/>
              <p:cNvSpPr>
                <a:spLocks/>
              </p:cNvSpPr>
              <p:nvPr/>
            </p:nvSpPr>
            <p:spPr bwMode="auto">
              <a:xfrm>
                <a:off x="3139" y="2324"/>
                <a:ext cx="53" cy="59"/>
              </a:xfrm>
              <a:custGeom>
                <a:avLst/>
                <a:gdLst>
                  <a:gd name="T0" fmla="*/ 27 w 53"/>
                  <a:gd name="T1" fmla="*/ 0 h 59"/>
                  <a:gd name="T2" fmla="*/ 53 w 53"/>
                  <a:gd name="T3" fmla="*/ 29 h 59"/>
                  <a:gd name="T4" fmla="*/ 27 w 53"/>
                  <a:gd name="T5" fmla="*/ 59 h 59"/>
                  <a:gd name="T6" fmla="*/ 0 w 53"/>
                  <a:gd name="T7" fmla="*/ 29 h 59"/>
                  <a:gd name="T8" fmla="*/ 27 w 53"/>
                  <a:gd name="T9" fmla="*/ 0 h 59"/>
                  <a:gd name="T10" fmla="*/ 0 60000 65536"/>
                  <a:gd name="T11" fmla="*/ 0 60000 65536"/>
                  <a:gd name="T12" fmla="*/ 0 60000 65536"/>
                  <a:gd name="T13" fmla="*/ 0 60000 65536"/>
                  <a:gd name="T14" fmla="*/ 0 60000 65536"/>
                  <a:gd name="T15" fmla="*/ 0 w 53"/>
                  <a:gd name="T16" fmla="*/ 0 h 59"/>
                  <a:gd name="T17" fmla="*/ 53 w 53"/>
                  <a:gd name="T18" fmla="*/ 59 h 59"/>
                </a:gdLst>
                <a:ahLst/>
                <a:cxnLst>
                  <a:cxn ang="T10">
                    <a:pos x="T0" y="T1"/>
                  </a:cxn>
                  <a:cxn ang="T11">
                    <a:pos x="T2" y="T3"/>
                  </a:cxn>
                  <a:cxn ang="T12">
                    <a:pos x="T4" y="T5"/>
                  </a:cxn>
                  <a:cxn ang="T13">
                    <a:pos x="T6" y="T7"/>
                  </a:cxn>
                  <a:cxn ang="T14">
                    <a:pos x="T8" y="T9"/>
                  </a:cxn>
                </a:cxnLst>
                <a:rect l="T15" t="T16" r="T17" b="T18"/>
                <a:pathLst>
                  <a:path w="53" h="59">
                    <a:moveTo>
                      <a:pt x="27" y="0"/>
                    </a:moveTo>
                    <a:lnTo>
                      <a:pt x="53" y="29"/>
                    </a:lnTo>
                    <a:lnTo>
                      <a:pt x="27" y="59"/>
                    </a:lnTo>
                    <a:lnTo>
                      <a:pt x="0" y="29"/>
                    </a:lnTo>
                    <a:lnTo>
                      <a:pt x="27" y="0"/>
                    </a:lnTo>
                    <a:close/>
                  </a:path>
                </a:pathLst>
              </a:custGeom>
              <a:solidFill>
                <a:srgbClr val="FF0000"/>
              </a:solidFill>
              <a:ln w="14288">
                <a:noFill/>
                <a:prstDash val="solid"/>
                <a:round/>
                <a:headEnd/>
                <a:tailEnd/>
              </a:ln>
            </p:spPr>
            <p:txBody>
              <a:bodyPr/>
              <a:lstStyle/>
              <a:p>
                <a:endParaRPr lang="es-MX" sz="1200" b="1" dirty="0"/>
              </a:p>
            </p:txBody>
          </p:sp>
          <p:sp>
            <p:nvSpPr>
              <p:cNvPr id="2314" name="Freeform 209"/>
              <p:cNvSpPr>
                <a:spLocks/>
              </p:cNvSpPr>
              <p:nvPr/>
            </p:nvSpPr>
            <p:spPr bwMode="auto">
              <a:xfrm>
                <a:off x="3445" y="2115"/>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2315" name="Freeform 210"/>
              <p:cNvSpPr>
                <a:spLocks/>
              </p:cNvSpPr>
              <p:nvPr/>
            </p:nvSpPr>
            <p:spPr bwMode="auto">
              <a:xfrm>
                <a:off x="2363" y="2631"/>
                <a:ext cx="53" cy="59"/>
              </a:xfrm>
              <a:custGeom>
                <a:avLst/>
                <a:gdLst>
                  <a:gd name="T0" fmla="*/ 26 w 53"/>
                  <a:gd name="T1" fmla="*/ 0 h 59"/>
                  <a:gd name="T2" fmla="*/ 53 w 53"/>
                  <a:gd name="T3" fmla="*/ 30 h 59"/>
                  <a:gd name="T4" fmla="*/ 26 w 53"/>
                  <a:gd name="T5" fmla="*/ 59 h 59"/>
                  <a:gd name="T6" fmla="*/ 0 w 53"/>
                  <a:gd name="T7" fmla="*/ 30 h 59"/>
                  <a:gd name="T8" fmla="*/ 26 w 53"/>
                  <a:gd name="T9" fmla="*/ 0 h 59"/>
                  <a:gd name="T10" fmla="*/ 0 60000 65536"/>
                  <a:gd name="T11" fmla="*/ 0 60000 65536"/>
                  <a:gd name="T12" fmla="*/ 0 60000 65536"/>
                  <a:gd name="T13" fmla="*/ 0 60000 65536"/>
                  <a:gd name="T14" fmla="*/ 0 60000 65536"/>
                  <a:gd name="T15" fmla="*/ 0 w 53"/>
                  <a:gd name="T16" fmla="*/ 0 h 59"/>
                  <a:gd name="T17" fmla="*/ 53 w 53"/>
                  <a:gd name="T18" fmla="*/ 59 h 59"/>
                </a:gdLst>
                <a:ahLst/>
                <a:cxnLst>
                  <a:cxn ang="T10">
                    <a:pos x="T0" y="T1"/>
                  </a:cxn>
                  <a:cxn ang="T11">
                    <a:pos x="T2" y="T3"/>
                  </a:cxn>
                  <a:cxn ang="T12">
                    <a:pos x="T4" y="T5"/>
                  </a:cxn>
                  <a:cxn ang="T13">
                    <a:pos x="T6" y="T7"/>
                  </a:cxn>
                  <a:cxn ang="T14">
                    <a:pos x="T8" y="T9"/>
                  </a:cxn>
                </a:cxnLst>
                <a:rect l="T15" t="T16" r="T17" b="T18"/>
                <a:pathLst>
                  <a:path w="53" h="59">
                    <a:moveTo>
                      <a:pt x="26" y="0"/>
                    </a:moveTo>
                    <a:lnTo>
                      <a:pt x="53" y="30"/>
                    </a:lnTo>
                    <a:lnTo>
                      <a:pt x="26" y="59"/>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2316" name="Freeform 211"/>
              <p:cNvSpPr>
                <a:spLocks/>
              </p:cNvSpPr>
              <p:nvPr/>
            </p:nvSpPr>
            <p:spPr bwMode="auto">
              <a:xfrm>
                <a:off x="3392" y="2096"/>
                <a:ext cx="53" cy="59"/>
              </a:xfrm>
              <a:custGeom>
                <a:avLst/>
                <a:gdLst>
                  <a:gd name="T0" fmla="*/ 26 w 53"/>
                  <a:gd name="T1" fmla="*/ 0 h 59"/>
                  <a:gd name="T2" fmla="*/ 53 w 53"/>
                  <a:gd name="T3" fmla="*/ 29 h 59"/>
                  <a:gd name="T4" fmla="*/ 26 w 53"/>
                  <a:gd name="T5" fmla="*/ 59 h 59"/>
                  <a:gd name="T6" fmla="*/ 0 w 53"/>
                  <a:gd name="T7" fmla="*/ 29 h 59"/>
                  <a:gd name="T8" fmla="*/ 26 w 53"/>
                  <a:gd name="T9" fmla="*/ 0 h 59"/>
                  <a:gd name="T10" fmla="*/ 0 60000 65536"/>
                  <a:gd name="T11" fmla="*/ 0 60000 65536"/>
                  <a:gd name="T12" fmla="*/ 0 60000 65536"/>
                  <a:gd name="T13" fmla="*/ 0 60000 65536"/>
                  <a:gd name="T14" fmla="*/ 0 60000 65536"/>
                  <a:gd name="T15" fmla="*/ 0 w 53"/>
                  <a:gd name="T16" fmla="*/ 0 h 59"/>
                  <a:gd name="T17" fmla="*/ 53 w 53"/>
                  <a:gd name="T18" fmla="*/ 59 h 59"/>
                </a:gdLst>
                <a:ahLst/>
                <a:cxnLst>
                  <a:cxn ang="T10">
                    <a:pos x="T0" y="T1"/>
                  </a:cxn>
                  <a:cxn ang="T11">
                    <a:pos x="T2" y="T3"/>
                  </a:cxn>
                  <a:cxn ang="T12">
                    <a:pos x="T4" y="T5"/>
                  </a:cxn>
                  <a:cxn ang="T13">
                    <a:pos x="T6" y="T7"/>
                  </a:cxn>
                  <a:cxn ang="T14">
                    <a:pos x="T8" y="T9"/>
                  </a:cxn>
                </a:cxnLst>
                <a:rect l="T15" t="T16" r="T17" b="T18"/>
                <a:pathLst>
                  <a:path w="53" h="59">
                    <a:moveTo>
                      <a:pt x="26" y="0"/>
                    </a:moveTo>
                    <a:lnTo>
                      <a:pt x="53" y="29"/>
                    </a:lnTo>
                    <a:lnTo>
                      <a:pt x="26" y="59"/>
                    </a:lnTo>
                    <a:lnTo>
                      <a:pt x="0" y="29"/>
                    </a:lnTo>
                    <a:lnTo>
                      <a:pt x="26" y="0"/>
                    </a:lnTo>
                    <a:close/>
                  </a:path>
                </a:pathLst>
              </a:custGeom>
              <a:solidFill>
                <a:srgbClr val="FF0000"/>
              </a:solidFill>
              <a:ln w="14288">
                <a:noFill/>
                <a:prstDash val="solid"/>
                <a:round/>
                <a:headEnd/>
                <a:tailEnd/>
              </a:ln>
            </p:spPr>
            <p:txBody>
              <a:bodyPr/>
              <a:lstStyle/>
              <a:p>
                <a:endParaRPr lang="es-MX" sz="1200" b="1" dirty="0"/>
              </a:p>
            </p:txBody>
          </p:sp>
          <p:sp>
            <p:nvSpPr>
              <p:cNvPr id="2317" name="Freeform 212"/>
              <p:cNvSpPr>
                <a:spLocks/>
              </p:cNvSpPr>
              <p:nvPr/>
            </p:nvSpPr>
            <p:spPr bwMode="auto">
              <a:xfrm>
                <a:off x="2930" y="2413"/>
                <a:ext cx="52" cy="59"/>
              </a:xfrm>
              <a:custGeom>
                <a:avLst/>
                <a:gdLst>
                  <a:gd name="T0" fmla="*/ 26 w 52"/>
                  <a:gd name="T1" fmla="*/ 0 h 59"/>
                  <a:gd name="T2" fmla="*/ 52 w 52"/>
                  <a:gd name="T3" fmla="*/ 30 h 59"/>
                  <a:gd name="T4" fmla="*/ 26 w 52"/>
                  <a:gd name="T5" fmla="*/ 59 h 59"/>
                  <a:gd name="T6" fmla="*/ 0 w 52"/>
                  <a:gd name="T7" fmla="*/ 30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30"/>
                    </a:lnTo>
                    <a:lnTo>
                      <a:pt x="26" y="59"/>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2318" name="Freeform 213"/>
              <p:cNvSpPr>
                <a:spLocks/>
              </p:cNvSpPr>
              <p:nvPr/>
            </p:nvSpPr>
            <p:spPr bwMode="auto">
              <a:xfrm>
                <a:off x="3671" y="2066"/>
                <a:ext cx="53" cy="59"/>
              </a:xfrm>
              <a:custGeom>
                <a:avLst/>
                <a:gdLst>
                  <a:gd name="T0" fmla="*/ 27 w 53"/>
                  <a:gd name="T1" fmla="*/ 0 h 59"/>
                  <a:gd name="T2" fmla="*/ 53 w 53"/>
                  <a:gd name="T3" fmla="*/ 30 h 59"/>
                  <a:gd name="T4" fmla="*/ 27 w 53"/>
                  <a:gd name="T5" fmla="*/ 59 h 59"/>
                  <a:gd name="T6" fmla="*/ 0 w 53"/>
                  <a:gd name="T7" fmla="*/ 30 h 59"/>
                  <a:gd name="T8" fmla="*/ 27 w 53"/>
                  <a:gd name="T9" fmla="*/ 0 h 59"/>
                  <a:gd name="T10" fmla="*/ 0 60000 65536"/>
                  <a:gd name="T11" fmla="*/ 0 60000 65536"/>
                  <a:gd name="T12" fmla="*/ 0 60000 65536"/>
                  <a:gd name="T13" fmla="*/ 0 60000 65536"/>
                  <a:gd name="T14" fmla="*/ 0 60000 65536"/>
                  <a:gd name="T15" fmla="*/ 0 w 53"/>
                  <a:gd name="T16" fmla="*/ 0 h 59"/>
                  <a:gd name="T17" fmla="*/ 53 w 53"/>
                  <a:gd name="T18" fmla="*/ 59 h 59"/>
                </a:gdLst>
                <a:ahLst/>
                <a:cxnLst>
                  <a:cxn ang="T10">
                    <a:pos x="T0" y="T1"/>
                  </a:cxn>
                  <a:cxn ang="T11">
                    <a:pos x="T2" y="T3"/>
                  </a:cxn>
                  <a:cxn ang="T12">
                    <a:pos x="T4" y="T5"/>
                  </a:cxn>
                  <a:cxn ang="T13">
                    <a:pos x="T6" y="T7"/>
                  </a:cxn>
                  <a:cxn ang="T14">
                    <a:pos x="T8" y="T9"/>
                  </a:cxn>
                </a:cxnLst>
                <a:rect l="T15" t="T16" r="T17" b="T18"/>
                <a:pathLst>
                  <a:path w="53" h="59">
                    <a:moveTo>
                      <a:pt x="27" y="0"/>
                    </a:moveTo>
                    <a:lnTo>
                      <a:pt x="53" y="30"/>
                    </a:lnTo>
                    <a:lnTo>
                      <a:pt x="27" y="59"/>
                    </a:lnTo>
                    <a:lnTo>
                      <a:pt x="0" y="30"/>
                    </a:lnTo>
                    <a:lnTo>
                      <a:pt x="27" y="0"/>
                    </a:lnTo>
                    <a:close/>
                  </a:path>
                </a:pathLst>
              </a:custGeom>
              <a:solidFill>
                <a:srgbClr val="FF0000"/>
              </a:solidFill>
              <a:ln w="14288">
                <a:noFill/>
                <a:prstDash val="solid"/>
                <a:round/>
                <a:headEnd/>
                <a:tailEnd/>
              </a:ln>
            </p:spPr>
            <p:txBody>
              <a:bodyPr/>
              <a:lstStyle/>
              <a:p>
                <a:endParaRPr lang="es-MX" sz="1200" b="1" dirty="0"/>
              </a:p>
            </p:txBody>
          </p:sp>
          <p:sp>
            <p:nvSpPr>
              <p:cNvPr id="2319" name="Freeform 214"/>
              <p:cNvSpPr>
                <a:spLocks/>
              </p:cNvSpPr>
              <p:nvPr/>
            </p:nvSpPr>
            <p:spPr bwMode="auto">
              <a:xfrm>
                <a:off x="1483" y="2918"/>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2320" name="Freeform 215"/>
              <p:cNvSpPr>
                <a:spLocks/>
              </p:cNvSpPr>
              <p:nvPr/>
            </p:nvSpPr>
            <p:spPr bwMode="auto">
              <a:xfrm>
                <a:off x="2747" y="2482"/>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2321" name="Freeform 216"/>
              <p:cNvSpPr>
                <a:spLocks/>
              </p:cNvSpPr>
              <p:nvPr/>
            </p:nvSpPr>
            <p:spPr bwMode="auto">
              <a:xfrm>
                <a:off x="2913" y="2423"/>
                <a:ext cx="52" cy="59"/>
              </a:xfrm>
              <a:custGeom>
                <a:avLst/>
                <a:gdLst>
                  <a:gd name="T0" fmla="*/ 26 w 52"/>
                  <a:gd name="T1" fmla="*/ 0 h 59"/>
                  <a:gd name="T2" fmla="*/ 52 w 52"/>
                  <a:gd name="T3" fmla="*/ 30 h 59"/>
                  <a:gd name="T4" fmla="*/ 26 w 52"/>
                  <a:gd name="T5" fmla="*/ 59 h 59"/>
                  <a:gd name="T6" fmla="*/ 0 w 52"/>
                  <a:gd name="T7" fmla="*/ 30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30"/>
                    </a:lnTo>
                    <a:lnTo>
                      <a:pt x="26" y="59"/>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2322" name="Freeform 217"/>
              <p:cNvSpPr>
                <a:spLocks/>
              </p:cNvSpPr>
              <p:nvPr/>
            </p:nvSpPr>
            <p:spPr bwMode="auto">
              <a:xfrm>
                <a:off x="3061" y="2353"/>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2323" name="Freeform 218"/>
              <p:cNvSpPr>
                <a:spLocks/>
              </p:cNvSpPr>
              <p:nvPr/>
            </p:nvSpPr>
            <p:spPr bwMode="auto">
              <a:xfrm>
                <a:off x="2616" y="2532"/>
                <a:ext cx="53" cy="59"/>
              </a:xfrm>
              <a:custGeom>
                <a:avLst/>
                <a:gdLst>
                  <a:gd name="T0" fmla="*/ 26 w 53"/>
                  <a:gd name="T1" fmla="*/ 0 h 59"/>
                  <a:gd name="T2" fmla="*/ 53 w 53"/>
                  <a:gd name="T3" fmla="*/ 30 h 59"/>
                  <a:gd name="T4" fmla="*/ 26 w 53"/>
                  <a:gd name="T5" fmla="*/ 59 h 59"/>
                  <a:gd name="T6" fmla="*/ 0 w 53"/>
                  <a:gd name="T7" fmla="*/ 30 h 59"/>
                  <a:gd name="T8" fmla="*/ 26 w 53"/>
                  <a:gd name="T9" fmla="*/ 0 h 59"/>
                  <a:gd name="T10" fmla="*/ 0 60000 65536"/>
                  <a:gd name="T11" fmla="*/ 0 60000 65536"/>
                  <a:gd name="T12" fmla="*/ 0 60000 65536"/>
                  <a:gd name="T13" fmla="*/ 0 60000 65536"/>
                  <a:gd name="T14" fmla="*/ 0 60000 65536"/>
                  <a:gd name="T15" fmla="*/ 0 w 53"/>
                  <a:gd name="T16" fmla="*/ 0 h 59"/>
                  <a:gd name="T17" fmla="*/ 53 w 53"/>
                  <a:gd name="T18" fmla="*/ 59 h 59"/>
                </a:gdLst>
                <a:ahLst/>
                <a:cxnLst>
                  <a:cxn ang="T10">
                    <a:pos x="T0" y="T1"/>
                  </a:cxn>
                  <a:cxn ang="T11">
                    <a:pos x="T2" y="T3"/>
                  </a:cxn>
                  <a:cxn ang="T12">
                    <a:pos x="T4" y="T5"/>
                  </a:cxn>
                  <a:cxn ang="T13">
                    <a:pos x="T6" y="T7"/>
                  </a:cxn>
                  <a:cxn ang="T14">
                    <a:pos x="T8" y="T9"/>
                  </a:cxn>
                </a:cxnLst>
                <a:rect l="T15" t="T16" r="T17" b="T18"/>
                <a:pathLst>
                  <a:path w="53" h="59">
                    <a:moveTo>
                      <a:pt x="26" y="0"/>
                    </a:moveTo>
                    <a:lnTo>
                      <a:pt x="53" y="30"/>
                    </a:lnTo>
                    <a:lnTo>
                      <a:pt x="26" y="59"/>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2324" name="Freeform 219"/>
              <p:cNvSpPr>
                <a:spLocks/>
              </p:cNvSpPr>
              <p:nvPr/>
            </p:nvSpPr>
            <p:spPr bwMode="auto">
              <a:xfrm>
                <a:off x="2887" y="2462"/>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2325" name="Freeform 220"/>
              <p:cNvSpPr>
                <a:spLocks/>
              </p:cNvSpPr>
              <p:nvPr/>
            </p:nvSpPr>
            <p:spPr bwMode="auto">
              <a:xfrm>
                <a:off x="2904" y="2423"/>
                <a:ext cx="52" cy="59"/>
              </a:xfrm>
              <a:custGeom>
                <a:avLst/>
                <a:gdLst>
                  <a:gd name="T0" fmla="*/ 26 w 52"/>
                  <a:gd name="T1" fmla="*/ 0 h 59"/>
                  <a:gd name="T2" fmla="*/ 52 w 52"/>
                  <a:gd name="T3" fmla="*/ 30 h 59"/>
                  <a:gd name="T4" fmla="*/ 26 w 52"/>
                  <a:gd name="T5" fmla="*/ 59 h 59"/>
                  <a:gd name="T6" fmla="*/ 0 w 52"/>
                  <a:gd name="T7" fmla="*/ 30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30"/>
                    </a:lnTo>
                    <a:lnTo>
                      <a:pt x="26" y="59"/>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2326" name="Freeform 221"/>
              <p:cNvSpPr>
                <a:spLocks/>
              </p:cNvSpPr>
              <p:nvPr/>
            </p:nvSpPr>
            <p:spPr bwMode="auto">
              <a:xfrm>
                <a:off x="2477" y="2581"/>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2327" name="Freeform 222"/>
              <p:cNvSpPr>
                <a:spLocks/>
              </p:cNvSpPr>
              <p:nvPr/>
            </p:nvSpPr>
            <p:spPr bwMode="auto">
              <a:xfrm>
                <a:off x="2991" y="2393"/>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2328" name="Freeform 223"/>
              <p:cNvSpPr>
                <a:spLocks/>
              </p:cNvSpPr>
              <p:nvPr/>
            </p:nvSpPr>
            <p:spPr bwMode="auto">
              <a:xfrm>
                <a:off x="3480" y="2155"/>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2329" name="Freeform 224"/>
              <p:cNvSpPr>
                <a:spLocks/>
              </p:cNvSpPr>
              <p:nvPr/>
            </p:nvSpPr>
            <p:spPr bwMode="auto">
              <a:xfrm>
                <a:off x="3785" y="2006"/>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2330" name="Freeform 225"/>
              <p:cNvSpPr>
                <a:spLocks/>
              </p:cNvSpPr>
              <p:nvPr/>
            </p:nvSpPr>
            <p:spPr bwMode="auto">
              <a:xfrm>
                <a:off x="4003" y="1878"/>
                <a:ext cx="52" cy="59"/>
              </a:xfrm>
              <a:custGeom>
                <a:avLst/>
                <a:gdLst>
                  <a:gd name="T0" fmla="*/ 26 w 52"/>
                  <a:gd name="T1" fmla="*/ 0 h 59"/>
                  <a:gd name="T2" fmla="*/ 52 w 52"/>
                  <a:gd name="T3" fmla="*/ 29 h 59"/>
                  <a:gd name="T4" fmla="*/ 26 w 52"/>
                  <a:gd name="T5" fmla="*/ 59 h 59"/>
                  <a:gd name="T6" fmla="*/ 0 w 52"/>
                  <a:gd name="T7" fmla="*/ 29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29"/>
                    </a:lnTo>
                    <a:lnTo>
                      <a:pt x="26" y="59"/>
                    </a:lnTo>
                    <a:lnTo>
                      <a:pt x="0" y="29"/>
                    </a:lnTo>
                    <a:lnTo>
                      <a:pt x="26" y="0"/>
                    </a:lnTo>
                    <a:close/>
                  </a:path>
                </a:pathLst>
              </a:custGeom>
              <a:solidFill>
                <a:srgbClr val="FF0000"/>
              </a:solidFill>
              <a:ln w="14288">
                <a:noFill/>
                <a:prstDash val="solid"/>
                <a:round/>
                <a:headEnd/>
                <a:tailEnd/>
              </a:ln>
            </p:spPr>
            <p:txBody>
              <a:bodyPr/>
              <a:lstStyle/>
              <a:p>
                <a:endParaRPr lang="es-MX" sz="1200" b="1" dirty="0"/>
              </a:p>
            </p:txBody>
          </p:sp>
          <p:sp>
            <p:nvSpPr>
              <p:cNvPr id="2331" name="Freeform 226"/>
              <p:cNvSpPr>
                <a:spLocks/>
              </p:cNvSpPr>
              <p:nvPr/>
            </p:nvSpPr>
            <p:spPr bwMode="auto">
              <a:xfrm>
                <a:off x="4317" y="1679"/>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2332" name="Freeform 227"/>
              <p:cNvSpPr>
                <a:spLocks/>
              </p:cNvSpPr>
              <p:nvPr/>
            </p:nvSpPr>
            <p:spPr bwMode="auto">
              <a:xfrm>
                <a:off x="3724" y="2036"/>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2333" name="Freeform 228"/>
              <p:cNvSpPr>
                <a:spLocks/>
              </p:cNvSpPr>
              <p:nvPr/>
            </p:nvSpPr>
            <p:spPr bwMode="auto">
              <a:xfrm>
                <a:off x="3628" y="2086"/>
                <a:ext cx="52" cy="59"/>
              </a:xfrm>
              <a:custGeom>
                <a:avLst/>
                <a:gdLst>
                  <a:gd name="T0" fmla="*/ 26 w 52"/>
                  <a:gd name="T1" fmla="*/ 0 h 59"/>
                  <a:gd name="T2" fmla="*/ 52 w 52"/>
                  <a:gd name="T3" fmla="*/ 29 h 59"/>
                  <a:gd name="T4" fmla="*/ 26 w 52"/>
                  <a:gd name="T5" fmla="*/ 59 h 59"/>
                  <a:gd name="T6" fmla="*/ 0 w 52"/>
                  <a:gd name="T7" fmla="*/ 29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29"/>
                    </a:lnTo>
                    <a:lnTo>
                      <a:pt x="26" y="59"/>
                    </a:lnTo>
                    <a:lnTo>
                      <a:pt x="0" y="29"/>
                    </a:lnTo>
                    <a:lnTo>
                      <a:pt x="26" y="0"/>
                    </a:lnTo>
                    <a:close/>
                  </a:path>
                </a:pathLst>
              </a:custGeom>
              <a:solidFill>
                <a:srgbClr val="FF0000"/>
              </a:solidFill>
              <a:ln w="14288">
                <a:noFill/>
                <a:prstDash val="solid"/>
                <a:round/>
                <a:headEnd/>
                <a:tailEnd/>
              </a:ln>
            </p:spPr>
            <p:txBody>
              <a:bodyPr/>
              <a:lstStyle/>
              <a:p>
                <a:endParaRPr lang="es-MX" sz="1200" b="1" dirty="0"/>
              </a:p>
            </p:txBody>
          </p:sp>
          <p:sp>
            <p:nvSpPr>
              <p:cNvPr id="2334" name="Freeform 229"/>
              <p:cNvSpPr>
                <a:spLocks/>
              </p:cNvSpPr>
              <p:nvPr/>
            </p:nvSpPr>
            <p:spPr bwMode="auto">
              <a:xfrm>
                <a:off x="3898" y="1947"/>
                <a:ext cx="52" cy="59"/>
              </a:xfrm>
              <a:custGeom>
                <a:avLst/>
                <a:gdLst>
                  <a:gd name="T0" fmla="*/ 26 w 52"/>
                  <a:gd name="T1" fmla="*/ 0 h 59"/>
                  <a:gd name="T2" fmla="*/ 52 w 52"/>
                  <a:gd name="T3" fmla="*/ 30 h 59"/>
                  <a:gd name="T4" fmla="*/ 26 w 52"/>
                  <a:gd name="T5" fmla="*/ 59 h 59"/>
                  <a:gd name="T6" fmla="*/ 0 w 52"/>
                  <a:gd name="T7" fmla="*/ 30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30"/>
                    </a:lnTo>
                    <a:lnTo>
                      <a:pt x="26" y="59"/>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2335" name="Freeform 230"/>
              <p:cNvSpPr>
                <a:spLocks/>
              </p:cNvSpPr>
              <p:nvPr/>
            </p:nvSpPr>
            <p:spPr bwMode="auto">
              <a:xfrm>
                <a:off x="3157" y="2314"/>
                <a:ext cx="52" cy="59"/>
              </a:xfrm>
              <a:custGeom>
                <a:avLst/>
                <a:gdLst>
                  <a:gd name="T0" fmla="*/ 26 w 52"/>
                  <a:gd name="T1" fmla="*/ 0 h 59"/>
                  <a:gd name="T2" fmla="*/ 52 w 52"/>
                  <a:gd name="T3" fmla="*/ 29 h 59"/>
                  <a:gd name="T4" fmla="*/ 26 w 52"/>
                  <a:gd name="T5" fmla="*/ 59 h 59"/>
                  <a:gd name="T6" fmla="*/ 0 w 52"/>
                  <a:gd name="T7" fmla="*/ 29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29"/>
                    </a:lnTo>
                    <a:lnTo>
                      <a:pt x="26" y="59"/>
                    </a:lnTo>
                    <a:lnTo>
                      <a:pt x="0" y="29"/>
                    </a:lnTo>
                    <a:lnTo>
                      <a:pt x="26" y="0"/>
                    </a:lnTo>
                    <a:close/>
                  </a:path>
                </a:pathLst>
              </a:custGeom>
              <a:solidFill>
                <a:srgbClr val="FF0000"/>
              </a:solidFill>
              <a:ln w="14288">
                <a:noFill/>
                <a:prstDash val="solid"/>
                <a:round/>
                <a:headEnd/>
                <a:tailEnd/>
              </a:ln>
            </p:spPr>
            <p:txBody>
              <a:bodyPr/>
              <a:lstStyle/>
              <a:p>
                <a:endParaRPr lang="es-MX" sz="1200" b="1" dirty="0"/>
              </a:p>
            </p:txBody>
          </p:sp>
          <p:sp>
            <p:nvSpPr>
              <p:cNvPr id="2336" name="Freeform 231"/>
              <p:cNvSpPr>
                <a:spLocks/>
              </p:cNvSpPr>
              <p:nvPr/>
            </p:nvSpPr>
            <p:spPr bwMode="auto">
              <a:xfrm>
                <a:off x="3384" y="2205"/>
                <a:ext cx="52" cy="59"/>
              </a:xfrm>
              <a:custGeom>
                <a:avLst/>
                <a:gdLst>
                  <a:gd name="T0" fmla="*/ 26 w 52"/>
                  <a:gd name="T1" fmla="*/ 0 h 59"/>
                  <a:gd name="T2" fmla="*/ 52 w 52"/>
                  <a:gd name="T3" fmla="*/ 29 h 59"/>
                  <a:gd name="T4" fmla="*/ 26 w 52"/>
                  <a:gd name="T5" fmla="*/ 59 h 59"/>
                  <a:gd name="T6" fmla="*/ 0 w 52"/>
                  <a:gd name="T7" fmla="*/ 29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29"/>
                    </a:lnTo>
                    <a:lnTo>
                      <a:pt x="26" y="59"/>
                    </a:lnTo>
                    <a:lnTo>
                      <a:pt x="0" y="29"/>
                    </a:lnTo>
                    <a:lnTo>
                      <a:pt x="26" y="0"/>
                    </a:lnTo>
                    <a:close/>
                  </a:path>
                </a:pathLst>
              </a:custGeom>
              <a:solidFill>
                <a:srgbClr val="FF0000"/>
              </a:solidFill>
              <a:ln w="14288">
                <a:noFill/>
                <a:prstDash val="solid"/>
                <a:round/>
                <a:headEnd/>
                <a:tailEnd/>
              </a:ln>
            </p:spPr>
            <p:txBody>
              <a:bodyPr/>
              <a:lstStyle/>
              <a:p>
                <a:endParaRPr lang="es-MX" sz="1200" b="1" dirty="0"/>
              </a:p>
            </p:txBody>
          </p:sp>
          <p:sp>
            <p:nvSpPr>
              <p:cNvPr id="2337" name="Freeform 232"/>
              <p:cNvSpPr>
                <a:spLocks/>
              </p:cNvSpPr>
              <p:nvPr/>
            </p:nvSpPr>
            <p:spPr bwMode="auto">
              <a:xfrm>
                <a:off x="4020" y="1868"/>
                <a:ext cx="52" cy="59"/>
              </a:xfrm>
              <a:custGeom>
                <a:avLst/>
                <a:gdLst>
                  <a:gd name="T0" fmla="*/ 26 w 52"/>
                  <a:gd name="T1" fmla="*/ 0 h 59"/>
                  <a:gd name="T2" fmla="*/ 52 w 52"/>
                  <a:gd name="T3" fmla="*/ 29 h 59"/>
                  <a:gd name="T4" fmla="*/ 26 w 52"/>
                  <a:gd name="T5" fmla="*/ 59 h 59"/>
                  <a:gd name="T6" fmla="*/ 0 w 52"/>
                  <a:gd name="T7" fmla="*/ 29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29"/>
                    </a:lnTo>
                    <a:lnTo>
                      <a:pt x="26" y="59"/>
                    </a:lnTo>
                    <a:lnTo>
                      <a:pt x="0" y="29"/>
                    </a:lnTo>
                    <a:lnTo>
                      <a:pt x="26" y="0"/>
                    </a:lnTo>
                    <a:close/>
                  </a:path>
                </a:pathLst>
              </a:custGeom>
              <a:solidFill>
                <a:srgbClr val="FF0000"/>
              </a:solidFill>
              <a:ln w="14288">
                <a:noFill/>
                <a:prstDash val="solid"/>
                <a:round/>
                <a:headEnd/>
                <a:tailEnd/>
              </a:ln>
            </p:spPr>
            <p:txBody>
              <a:bodyPr/>
              <a:lstStyle/>
              <a:p>
                <a:endParaRPr lang="es-MX" sz="1200" b="1" dirty="0"/>
              </a:p>
            </p:txBody>
          </p:sp>
          <p:sp>
            <p:nvSpPr>
              <p:cNvPr id="2338" name="Freeform 233"/>
              <p:cNvSpPr>
                <a:spLocks/>
              </p:cNvSpPr>
              <p:nvPr/>
            </p:nvSpPr>
            <p:spPr bwMode="auto">
              <a:xfrm>
                <a:off x="1395" y="2799"/>
                <a:ext cx="53" cy="60"/>
              </a:xfrm>
              <a:custGeom>
                <a:avLst/>
                <a:gdLst>
                  <a:gd name="T0" fmla="*/ 26 w 53"/>
                  <a:gd name="T1" fmla="*/ 0 h 60"/>
                  <a:gd name="T2" fmla="*/ 53 w 53"/>
                  <a:gd name="T3" fmla="*/ 30 h 60"/>
                  <a:gd name="T4" fmla="*/ 26 w 53"/>
                  <a:gd name="T5" fmla="*/ 60 h 60"/>
                  <a:gd name="T6" fmla="*/ 0 w 53"/>
                  <a:gd name="T7" fmla="*/ 30 h 60"/>
                  <a:gd name="T8" fmla="*/ 26 w 53"/>
                  <a:gd name="T9" fmla="*/ 0 h 60"/>
                  <a:gd name="T10" fmla="*/ 0 60000 65536"/>
                  <a:gd name="T11" fmla="*/ 0 60000 65536"/>
                  <a:gd name="T12" fmla="*/ 0 60000 65536"/>
                  <a:gd name="T13" fmla="*/ 0 60000 65536"/>
                  <a:gd name="T14" fmla="*/ 0 60000 65536"/>
                  <a:gd name="T15" fmla="*/ 0 w 53"/>
                  <a:gd name="T16" fmla="*/ 0 h 60"/>
                  <a:gd name="T17" fmla="*/ 53 w 53"/>
                  <a:gd name="T18" fmla="*/ 60 h 60"/>
                </a:gdLst>
                <a:ahLst/>
                <a:cxnLst>
                  <a:cxn ang="T10">
                    <a:pos x="T0" y="T1"/>
                  </a:cxn>
                  <a:cxn ang="T11">
                    <a:pos x="T2" y="T3"/>
                  </a:cxn>
                  <a:cxn ang="T12">
                    <a:pos x="T4" y="T5"/>
                  </a:cxn>
                  <a:cxn ang="T13">
                    <a:pos x="T6" y="T7"/>
                  </a:cxn>
                  <a:cxn ang="T14">
                    <a:pos x="T8" y="T9"/>
                  </a:cxn>
                </a:cxnLst>
                <a:rect l="T15" t="T16" r="T17" b="T18"/>
                <a:pathLst>
                  <a:path w="53" h="60">
                    <a:moveTo>
                      <a:pt x="26" y="0"/>
                    </a:moveTo>
                    <a:lnTo>
                      <a:pt x="53"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2339" name="Freeform 234"/>
              <p:cNvSpPr>
                <a:spLocks/>
              </p:cNvSpPr>
              <p:nvPr/>
            </p:nvSpPr>
            <p:spPr bwMode="auto">
              <a:xfrm>
                <a:off x="1299" y="2819"/>
                <a:ext cx="53" cy="60"/>
              </a:xfrm>
              <a:custGeom>
                <a:avLst/>
                <a:gdLst>
                  <a:gd name="T0" fmla="*/ 27 w 53"/>
                  <a:gd name="T1" fmla="*/ 0 h 60"/>
                  <a:gd name="T2" fmla="*/ 53 w 53"/>
                  <a:gd name="T3" fmla="*/ 30 h 60"/>
                  <a:gd name="T4" fmla="*/ 27 w 53"/>
                  <a:gd name="T5" fmla="*/ 60 h 60"/>
                  <a:gd name="T6" fmla="*/ 0 w 53"/>
                  <a:gd name="T7" fmla="*/ 30 h 60"/>
                  <a:gd name="T8" fmla="*/ 27 w 53"/>
                  <a:gd name="T9" fmla="*/ 0 h 60"/>
                  <a:gd name="T10" fmla="*/ 0 60000 65536"/>
                  <a:gd name="T11" fmla="*/ 0 60000 65536"/>
                  <a:gd name="T12" fmla="*/ 0 60000 65536"/>
                  <a:gd name="T13" fmla="*/ 0 60000 65536"/>
                  <a:gd name="T14" fmla="*/ 0 60000 65536"/>
                  <a:gd name="T15" fmla="*/ 0 w 53"/>
                  <a:gd name="T16" fmla="*/ 0 h 60"/>
                  <a:gd name="T17" fmla="*/ 53 w 53"/>
                  <a:gd name="T18" fmla="*/ 60 h 60"/>
                </a:gdLst>
                <a:ahLst/>
                <a:cxnLst>
                  <a:cxn ang="T10">
                    <a:pos x="T0" y="T1"/>
                  </a:cxn>
                  <a:cxn ang="T11">
                    <a:pos x="T2" y="T3"/>
                  </a:cxn>
                  <a:cxn ang="T12">
                    <a:pos x="T4" y="T5"/>
                  </a:cxn>
                  <a:cxn ang="T13">
                    <a:pos x="T6" y="T7"/>
                  </a:cxn>
                  <a:cxn ang="T14">
                    <a:pos x="T8" y="T9"/>
                  </a:cxn>
                </a:cxnLst>
                <a:rect l="T15" t="T16" r="T17" b="T18"/>
                <a:pathLst>
                  <a:path w="53" h="60">
                    <a:moveTo>
                      <a:pt x="27" y="0"/>
                    </a:moveTo>
                    <a:lnTo>
                      <a:pt x="53" y="30"/>
                    </a:lnTo>
                    <a:lnTo>
                      <a:pt x="27" y="60"/>
                    </a:lnTo>
                    <a:lnTo>
                      <a:pt x="0" y="30"/>
                    </a:lnTo>
                    <a:lnTo>
                      <a:pt x="27" y="0"/>
                    </a:lnTo>
                    <a:close/>
                  </a:path>
                </a:pathLst>
              </a:custGeom>
              <a:solidFill>
                <a:srgbClr val="FF0000"/>
              </a:solidFill>
              <a:ln w="14288">
                <a:noFill/>
                <a:prstDash val="solid"/>
                <a:round/>
                <a:headEnd/>
                <a:tailEnd/>
              </a:ln>
            </p:spPr>
            <p:txBody>
              <a:bodyPr/>
              <a:lstStyle/>
              <a:p>
                <a:endParaRPr lang="es-MX" sz="1200" b="1" dirty="0"/>
              </a:p>
            </p:txBody>
          </p:sp>
          <p:sp>
            <p:nvSpPr>
              <p:cNvPr id="2340" name="Freeform 235"/>
              <p:cNvSpPr>
                <a:spLocks/>
              </p:cNvSpPr>
              <p:nvPr/>
            </p:nvSpPr>
            <p:spPr bwMode="auto">
              <a:xfrm>
                <a:off x="1631" y="2700"/>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2341" name="Freeform 236"/>
              <p:cNvSpPr>
                <a:spLocks/>
              </p:cNvSpPr>
              <p:nvPr/>
            </p:nvSpPr>
            <p:spPr bwMode="auto">
              <a:xfrm>
                <a:off x="1701" y="2720"/>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2342" name="Freeform 237"/>
              <p:cNvSpPr>
                <a:spLocks/>
              </p:cNvSpPr>
              <p:nvPr/>
            </p:nvSpPr>
            <p:spPr bwMode="auto">
              <a:xfrm>
                <a:off x="1465" y="2770"/>
                <a:ext cx="52" cy="59"/>
              </a:xfrm>
              <a:custGeom>
                <a:avLst/>
                <a:gdLst>
                  <a:gd name="T0" fmla="*/ 26 w 52"/>
                  <a:gd name="T1" fmla="*/ 0 h 59"/>
                  <a:gd name="T2" fmla="*/ 52 w 52"/>
                  <a:gd name="T3" fmla="*/ 29 h 59"/>
                  <a:gd name="T4" fmla="*/ 26 w 52"/>
                  <a:gd name="T5" fmla="*/ 59 h 59"/>
                  <a:gd name="T6" fmla="*/ 0 w 52"/>
                  <a:gd name="T7" fmla="*/ 29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29"/>
                    </a:lnTo>
                    <a:lnTo>
                      <a:pt x="26" y="59"/>
                    </a:lnTo>
                    <a:lnTo>
                      <a:pt x="0" y="29"/>
                    </a:lnTo>
                    <a:lnTo>
                      <a:pt x="26" y="0"/>
                    </a:lnTo>
                    <a:close/>
                  </a:path>
                </a:pathLst>
              </a:custGeom>
              <a:solidFill>
                <a:srgbClr val="FF0000"/>
              </a:solidFill>
              <a:ln w="14288">
                <a:noFill/>
                <a:prstDash val="solid"/>
                <a:round/>
                <a:headEnd/>
                <a:tailEnd/>
              </a:ln>
            </p:spPr>
            <p:txBody>
              <a:bodyPr/>
              <a:lstStyle/>
              <a:p>
                <a:endParaRPr lang="es-MX" sz="1200" b="1" dirty="0"/>
              </a:p>
            </p:txBody>
          </p:sp>
          <p:sp>
            <p:nvSpPr>
              <p:cNvPr id="2343" name="Freeform 238"/>
              <p:cNvSpPr>
                <a:spLocks/>
              </p:cNvSpPr>
              <p:nvPr/>
            </p:nvSpPr>
            <p:spPr bwMode="auto">
              <a:xfrm>
                <a:off x="1701" y="2710"/>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2344" name="Freeform 239"/>
              <p:cNvSpPr>
                <a:spLocks/>
              </p:cNvSpPr>
              <p:nvPr/>
            </p:nvSpPr>
            <p:spPr bwMode="auto">
              <a:xfrm>
                <a:off x="3532" y="1917"/>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2345" name="Freeform 240"/>
              <p:cNvSpPr>
                <a:spLocks/>
              </p:cNvSpPr>
              <p:nvPr/>
            </p:nvSpPr>
            <p:spPr bwMode="auto">
              <a:xfrm>
                <a:off x="4256" y="1441"/>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2346" name="Freeform 241"/>
              <p:cNvSpPr>
                <a:spLocks/>
              </p:cNvSpPr>
              <p:nvPr/>
            </p:nvSpPr>
            <p:spPr bwMode="auto">
              <a:xfrm>
                <a:off x="2642" y="2363"/>
                <a:ext cx="53" cy="60"/>
              </a:xfrm>
              <a:custGeom>
                <a:avLst/>
                <a:gdLst>
                  <a:gd name="T0" fmla="*/ 27 w 53"/>
                  <a:gd name="T1" fmla="*/ 0 h 60"/>
                  <a:gd name="T2" fmla="*/ 53 w 53"/>
                  <a:gd name="T3" fmla="*/ 30 h 60"/>
                  <a:gd name="T4" fmla="*/ 27 w 53"/>
                  <a:gd name="T5" fmla="*/ 60 h 60"/>
                  <a:gd name="T6" fmla="*/ 0 w 53"/>
                  <a:gd name="T7" fmla="*/ 30 h 60"/>
                  <a:gd name="T8" fmla="*/ 27 w 53"/>
                  <a:gd name="T9" fmla="*/ 0 h 60"/>
                  <a:gd name="T10" fmla="*/ 0 60000 65536"/>
                  <a:gd name="T11" fmla="*/ 0 60000 65536"/>
                  <a:gd name="T12" fmla="*/ 0 60000 65536"/>
                  <a:gd name="T13" fmla="*/ 0 60000 65536"/>
                  <a:gd name="T14" fmla="*/ 0 60000 65536"/>
                  <a:gd name="T15" fmla="*/ 0 w 53"/>
                  <a:gd name="T16" fmla="*/ 0 h 60"/>
                  <a:gd name="T17" fmla="*/ 53 w 53"/>
                  <a:gd name="T18" fmla="*/ 60 h 60"/>
                </a:gdLst>
                <a:ahLst/>
                <a:cxnLst>
                  <a:cxn ang="T10">
                    <a:pos x="T0" y="T1"/>
                  </a:cxn>
                  <a:cxn ang="T11">
                    <a:pos x="T2" y="T3"/>
                  </a:cxn>
                  <a:cxn ang="T12">
                    <a:pos x="T4" y="T5"/>
                  </a:cxn>
                  <a:cxn ang="T13">
                    <a:pos x="T6" y="T7"/>
                  </a:cxn>
                  <a:cxn ang="T14">
                    <a:pos x="T8" y="T9"/>
                  </a:cxn>
                </a:cxnLst>
                <a:rect l="T15" t="T16" r="T17" b="T18"/>
                <a:pathLst>
                  <a:path w="53" h="60">
                    <a:moveTo>
                      <a:pt x="27" y="0"/>
                    </a:moveTo>
                    <a:lnTo>
                      <a:pt x="53" y="30"/>
                    </a:lnTo>
                    <a:lnTo>
                      <a:pt x="27" y="60"/>
                    </a:lnTo>
                    <a:lnTo>
                      <a:pt x="0" y="30"/>
                    </a:lnTo>
                    <a:lnTo>
                      <a:pt x="27" y="0"/>
                    </a:lnTo>
                    <a:close/>
                  </a:path>
                </a:pathLst>
              </a:custGeom>
              <a:solidFill>
                <a:srgbClr val="FF0000"/>
              </a:solidFill>
              <a:ln w="14288">
                <a:noFill/>
                <a:prstDash val="solid"/>
                <a:round/>
                <a:headEnd/>
                <a:tailEnd/>
              </a:ln>
            </p:spPr>
            <p:txBody>
              <a:bodyPr/>
              <a:lstStyle/>
              <a:p>
                <a:endParaRPr lang="es-MX" sz="1200" b="1" dirty="0"/>
              </a:p>
            </p:txBody>
          </p:sp>
          <p:sp>
            <p:nvSpPr>
              <p:cNvPr id="2347" name="Freeform 242"/>
              <p:cNvSpPr>
                <a:spLocks/>
              </p:cNvSpPr>
              <p:nvPr/>
            </p:nvSpPr>
            <p:spPr bwMode="auto">
              <a:xfrm>
                <a:off x="1491" y="2770"/>
                <a:ext cx="53" cy="59"/>
              </a:xfrm>
              <a:custGeom>
                <a:avLst/>
                <a:gdLst>
                  <a:gd name="T0" fmla="*/ 26 w 53"/>
                  <a:gd name="T1" fmla="*/ 0 h 59"/>
                  <a:gd name="T2" fmla="*/ 53 w 53"/>
                  <a:gd name="T3" fmla="*/ 29 h 59"/>
                  <a:gd name="T4" fmla="*/ 26 w 53"/>
                  <a:gd name="T5" fmla="*/ 59 h 59"/>
                  <a:gd name="T6" fmla="*/ 0 w 53"/>
                  <a:gd name="T7" fmla="*/ 29 h 59"/>
                  <a:gd name="T8" fmla="*/ 26 w 53"/>
                  <a:gd name="T9" fmla="*/ 0 h 59"/>
                  <a:gd name="T10" fmla="*/ 0 60000 65536"/>
                  <a:gd name="T11" fmla="*/ 0 60000 65536"/>
                  <a:gd name="T12" fmla="*/ 0 60000 65536"/>
                  <a:gd name="T13" fmla="*/ 0 60000 65536"/>
                  <a:gd name="T14" fmla="*/ 0 60000 65536"/>
                  <a:gd name="T15" fmla="*/ 0 w 53"/>
                  <a:gd name="T16" fmla="*/ 0 h 59"/>
                  <a:gd name="T17" fmla="*/ 53 w 53"/>
                  <a:gd name="T18" fmla="*/ 59 h 59"/>
                </a:gdLst>
                <a:ahLst/>
                <a:cxnLst>
                  <a:cxn ang="T10">
                    <a:pos x="T0" y="T1"/>
                  </a:cxn>
                  <a:cxn ang="T11">
                    <a:pos x="T2" y="T3"/>
                  </a:cxn>
                  <a:cxn ang="T12">
                    <a:pos x="T4" y="T5"/>
                  </a:cxn>
                  <a:cxn ang="T13">
                    <a:pos x="T6" y="T7"/>
                  </a:cxn>
                  <a:cxn ang="T14">
                    <a:pos x="T8" y="T9"/>
                  </a:cxn>
                </a:cxnLst>
                <a:rect l="T15" t="T16" r="T17" b="T18"/>
                <a:pathLst>
                  <a:path w="53" h="59">
                    <a:moveTo>
                      <a:pt x="26" y="0"/>
                    </a:moveTo>
                    <a:lnTo>
                      <a:pt x="53" y="29"/>
                    </a:lnTo>
                    <a:lnTo>
                      <a:pt x="26" y="59"/>
                    </a:lnTo>
                    <a:lnTo>
                      <a:pt x="0" y="29"/>
                    </a:lnTo>
                    <a:lnTo>
                      <a:pt x="26" y="0"/>
                    </a:lnTo>
                    <a:close/>
                  </a:path>
                </a:pathLst>
              </a:custGeom>
              <a:solidFill>
                <a:srgbClr val="FF0000"/>
              </a:solidFill>
              <a:ln w="14288">
                <a:noFill/>
                <a:prstDash val="solid"/>
                <a:round/>
                <a:headEnd/>
                <a:tailEnd/>
              </a:ln>
            </p:spPr>
            <p:txBody>
              <a:bodyPr/>
              <a:lstStyle/>
              <a:p>
                <a:endParaRPr lang="es-MX" sz="1200" b="1" dirty="0"/>
              </a:p>
            </p:txBody>
          </p:sp>
          <p:sp>
            <p:nvSpPr>
              <p:cNvPr id="2348" name="Freeform 243"/>
              <p:cNvSpPr>
                <a:spLocks/>
              </p:cNvSpPr>
              <p:nvPr/>
            </p:nvSpPr>
            <p:spPr bwMode="auto">
              <a:xfrm>
                <a:off x="1317" y="2819"/>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2349" name="Freeform 244"/>
              <p:cNvSpPr>
                <a:spLocks/>
              </p:cNvSpPr>
              <p:nvPr/>
            </p:nvSpPr>
            <p:spPr bwMode="auto">
              <a:xfrm>
                <a:off x="3584" y="1828"/>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2350" name="Freeform 245"/>
              <p:cNvSpPr>
                <a:spLocks/>
              </p:cNvSpPr>
              <p:nvPr/>
            </p:nvSpPr>
            <p:spPr bwMode="auto">
              <a:xfrm>
                <a:off x="1858" y="2651"/>
                <a:ext cx="52" cy="59"/>
              </a:xfrm>
              <a:custGeom>
                <a:avLst/>
                <a:gdLst>
                  <a:gd name="T0" fmla="*/ 26 w 52"/>
                  <a:gd name="T1" fmla="*/ 0 h 59"/>
                  <a:gd name="T2" fmla="*/ 52 w 52"/>
                  <a:gd name="T3" fmla="*/ 29 h 59"/>
                  <a:gd name="T4" fmla="*/ 26 w 52"/>
                  <a:gd name="T5" fmla="*/ 59 h 59"/>
                  <a:gd name="T6" fmla="*/ 0 w 52"/>
                  <a:gd name="T7" fmla="*/ 29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29"/>
                    </a:lnTo>
                    <a:lnTo>
                      <a:pt x="26" y="59"/>
                    </a:lnTo>
                    <a:lnTo>
                      <a:pt x="0" y="29"/>
                    </a:lnTo>
                    <a:lnTo>
                      <a:pt x="26" y="0"/>
                    </a:lnTo>
                    <a:close/>
                  </a:path>
                </a:pathLst>
              </a:custGeom>
              <a:solidFill>
                <a:srgbClr val="FF0000"/>
              </a:solidFill>
              <a:ln w="14288">
                <a:noFill/>
                <a:prstDash val="solid"/>
                <a:round/>
                <a:headEnd/>
                <a:tailEnd/>
              </a:ln>
            </p:spPr>
            <p:txBody>
              <a:bodyPr/>
              <a:lstStyle/>
              <a:p>
                <a:endParaRPr lang="es-MX" sz="1200" b="1" dirty="0"/>
              </a:p>
            </p:txBody>
          </p:sp>
          <p:sp>
            <p:nvSpPr>
              <p:cNvPr id="2351" name="Freeform 246"/>
              <p:cNvSpPr>
                <a:spLocks/>
              </p:cNvSpPr>
              <p:nvPr/>
            </p:nvSpPr>
            <p:spPr bwMode="auto">
              <a:xfrm>
                <a:off x="1945" y="2621"/>
                <a:ext cx="52" cy="59"/>
              </a:xfrm>
              <a:custGeom>
                <a:avLst/>
                <a:gdLst>
                  <a:gd name="T0" fmla="*/ 26 w 52"/>
                  <a:gd name="T1" fmla="*/ 0 h 59"/>
                  <a:gd name="T2" fmla="*/ 52 w 52"/>
                  <a:gd name="T3" fmla="*/ 30 h 59"/>
                  <a:gd name="T4" fmla="*/ 26 w 52"/>
                  <a:gd name="T5" fmla="*/ 59 h 59"/>
                  <a:gd name="T6" fmla="*/ 0 w 52"/>
                  <a:gd name="T7" fmla="*/ 30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30"/>
                    </a:lnTo>
                    <a:lnTo>
                      <a:pt x="26" y="59"/>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2352" name="Freeform 247"/>
              <p:cNvSpPr>
                <a:spLocks/>
              </p:cNvSpPr>
              <p:nvPr/>
            </p:nvSpPr>
            <p:spPr bwMode="auto">
              <a:xfrm>
                <a:off x="1919" y="2641"/>
                <a:ext cx="52" cy="59"/>
              </a:xfrm>
              <a:custGeom>
                <a:avLst/>
                <a:gdLst>
                  <a:gd name="T0" fmla="*/ 26 w 52"/>
                  <a:gd name="T1" fmla="*/ 0 h 59"/>
                  <a:gd name="T2" fmla="*/ 52 w 52"/>
                  <a:gd name="T3" fmla="*/ 30 h 59"/>
                  <a:gd name="T4" fmla="*/ 26 w 52"/>
                  <a:gd name="T5" fmla="*/ 59 h 59"/>
                  <a:gd name="T6" fmla="*/ 0 w 52"/>
                  <a:gd name="T7" fmla="*/ 30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30"/>
                    </a:lnTo>
                    <a:lnTo>
                      <a:pt x="26" y="59"/>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2353" name="Freeform 248"/>
              <p:cNvSpPr>
                <a:spLocks/>
              </p:cNvSpPr>
              <p:nvPr/>
            </p:nvSpPr>
            <p:spPr bwMode="auto">
              <a:xfrm>
                <a:off x="1657" y="2720"/>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2354" name="Freeform 249"/>
              <p:cNvSpPr>
                <a:spLocks/>
              </p:cNvSpPr>
              <p:nvPr/>
            </p:nvSpPr>
            <p:spPr bwMode="auto">
              <a:xfrm>
                <a:off x="1177" y="2849"/>
                <a:ext cx="53" cy="59"/>
              </a:xfrm>
              <a:custGeom>
                <a:avLst/>
                <a:gdLst>
                  <a:gd name="T0" fmla="*/ 26 w 53"/>
                  <a:gd name="T1" fmla="*/ 0 h 59"/>
                  <a:gd name="T2" fmla="*/ 53 w 53"/>
                  <a:gd name="T3" fmla="*/ 30 h 59"/>
                  <a:gd name="T4" fmla="*/ 26 w 53"/>
                  <a:gd name="T5" fmla="*/ 59 h 59"/>
                  <a:gd name="T6" fmla="*/ 0 w 53"/>
                  <a:gd name="T7" fmla="*/ 30 h 59"/>
                  <a:gd name="T8" fmla="*/ 26 w 53"/>
                  <a:gd name="T9" fmla="*/ 0 h 59"/>
                  <a:gd name="T10" fmla="*/ 0 60000 65536"/>
                  <a:gd name="T11" fmla="*/ 0 60000 65536"/>
                  <a:gd name="T12" fmla="*/ 0 60000 65536"/>
                  <a:gd name="T13" fmla="*/ 0 60000 65536"/>
                  <a:gd name="T14" fmla="*/ 0 60000 65536"/>
                  <a:gd name="T15" fmla="*/ 0 w 53"/>
                  <a:gd name="T16" fmla="*/ 0 h 59"/>
                  <a:gd name="T17" fmla="*/ 53 w 53"/>
                  <a:gd name="T18" fmla="*/ 59 h 59"/>
                </a:gdLst>
                <a:ahLst/>
                <a:cxnLst>
                  <a:cxn ang="T10">
                    <a:pos x="T0" y="T1"/>
                  </a:cxn>
                  <a:cxn ang="T11">
                    <a:pos x="T2" y="T3"/>
                  </a:cxn>
                  <a:cxn ang="T12">
                    <a:pos x="T4" y="T5"/>
                  </a:cxn>
                  <a:cxn ang="T13">
                    <a:pos x="T6" y="T7"/>
                  </a:cxn>
                  <a:cxn ang="T14">
                    <a:pos x="T8" y="T9"/>
                  </a:cxn>
                </a:cxnLst>
                <a:rect l="T15" t="T16" r="T17" b="T18"/>
                <a:pathLst>
                  <a:path w="53" h="59">
                    <a:moveTo>
                      <a:pt x="26" y="0"/>
                    </a:moveTo>
                    <a:lnTo>
                      <a:pt x="53" y="30"/>
                    </a:lnTo>
                    <a:lnTo>
                      <a:pt x="26" y="59"/>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2355" name="Freeform 250"/>
              <p:cNvSpPr>
                <a:spLocks/>
              </p:cNvSpPr>
              <p:nvPr/>
            </p:nvSpPr>
            <p:spPr bwMode="auto">
              <a:xfrm>
                <a:off x="1866" y="2651"/>
                <a:ext cx="53" cy="59"/>
              </a:xfrm>
              <a:custGeom>
                <a:avLst/>
                <a:gdLst>
                  <a:gd name="T0" fmla="*/ 26 w 53"/>
                  <a:gd name="T1" fmla="*/ 0 h 59"/>
                  <a:gd name="T2" fmla="*/ 53 w 53"/>
                  <a:gd name="T3" fmla="*/ 29 h 59"/>
                  <a:gd name="T4" fmla="*/ 26 w 53"/>
                  <a:gd name="T5" fmla="*/ 59 h 59"/>
                  <a:gd name="T6" fmla="*/ 0 w 53"/>
                  <a:gd name="T7" fmla="*/ 29 h 59"/>
                  <a:gd name="T8" fmla="*/ 26 w 53"/>
                  <a:gd name="T9" fmla="*/ 0 h 59"/>
                  <a:gd name="T10" fmla="*/ 0 60000 65536"/>
                  <a:gd name="T11" fmla="*/ 0 60000 65536"/>
                  <a:gd name="T12" fmla="*/ 0 60000 65536"/>
                  <a:gd name="T13" fmla="*/ 0 60000 65536"/>
                  <a:gd name="T14" fmla="*/ 0 60000 65536"/>
                  <a:gd name="T15" fmla="*/ 0 w 53"/>
                  <a:gd name="T16" fmla="*/ 0 h 59"/>
                  <a:gd name="T17" fmla="*/ 53 w 53"/>
                  <a:gd name="T18" fmla="*/ 59 h 59"/>
                </a:gdLst>
                <a:ahLst/>
                <a:cxnLst>
                  <a:cxn ang="T10">
                    <a:pos x="T0" y="T1"/>
                  </a:cxn>
                  <a:cxn ang="T11">
                    <a:pos x="T2" y="T3"/>
                  </a:cxn>
                  <a:cxn ang="T12">
                    <a:pos x="T4" y="T5"/>
                  </a:cxn>
                  <a:cxn ang="T13">
                    <a:pos x="T6" y="T7"/>
                  </a:cxn>
                  <a:cxn ang="T14">
                    <a:pos x="T8" y="T9"/>
                  </a:cxn>
                </a:cxnLst>
                <a:rect l="T15" t="T16" r="T17" b="T18"/>
                <a:pathLst>
                  <a:path w="53" h="59">
                    <a:moveTo>
                      <a:pt x="26" y="0"/>
                    </a:moveTo>
                    <a:lnTo>
                      <a:pt x="53" y="29"/>
                    </a:lnTo>
                    <a:lnTo>
                      <a:pt x="26" y="59"/>
                    </a:lnTo>
                    <a:lnTo>
                      <a:pt x="0" y="29"/>
                    </a:lnTo>
                    <a:lnTo>
                      <a:pt x="26" y="0"/>
                    </a:lnTo>
                    <a:close/>
                  </a:path>
                </a:pathLst>
              </a:custGeom>
              <a:solidFill>
                <a:srgbClr val="FF0000"/>
              </a:solidFill>
              <a:ln w="14288">
                <a:noFill/>
                <a:prstDash val="solid"/>
                <a:round/>
                <a:headEnd/>
                <a:tailEnd/>
              </a:ln>
            </p:spPr>
            <p:txBody>
              <a:bodyPr/>
              <a:lstStyle/>
              <a:p>
                <a:endParaRPr lang="es-MX" sz="1200" b="1" dirty="0"/>
              </a:p>
            </p:txBody>
          </p:sp>
          <p:sp>
            <p:nvSpPr>
              <p:cNvPr id="2356" name="Freeform 251"/>
              <p:cNvSpPr>
                <a:spLocks/>
              </p:cNvSpPr>
              <p:nvPr/>
            </p:nvSpPr>
            <p:spPr bwMode="auto">
              <a:xfrm>
                <a:off x="916" y="2908"/>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2357" name="Freeform 252"/>
              <p:cNvSpPr>
                <a:spLocks/>
              </p:cNvSpPr>
              <p:nvPr/>
            </p:nvSpPr>
            <p:spPr bwMode="auto">
              <a:xfrm>
                <a:off x="3218" y="2086"/>
                <a:ext cx="52" cy="59"/>
              </a:xfrm>
              <a:custGeom>
                <a:avLst/>
                <a:gdLst>
                  <a:gd name="T0" fmla="*/ 26 w 52"/>
                  <a:gd name="T1" fmla="*/ 0 h 59"/>
                  <a:gd name="T2" fmla="*/ 52 w 52"/>
                  <a:gd name="T3" fmla="*/ 29 h 59"/>
                  <a:gd name="T4" fmla="*/ 26 w 52"/>
                  <a:gd name="T5" fmla="*/ 59 h 59"/>
                  <a:gd name="T6" fmla="*/ 0 w 52"/>
                  <a:gd name="T7" fmla="*/ 29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29"/>
                    </a:lnTo>
                    <a:lnTo>
                      <a:pt x="26" y="59"/>
                    </a:lnTo>
                    <a:lnTo>
                      <a:pt x="0" y="29"/>
                    </a:lnTo>
                    <a:lnTo>
                      <a:pt x="26" y="0"/>
                    </a:lnTo>
                    <a:close/>
                  </a:path>
                </a:pathLst>
              </a:custGeom>
              <a:solidFill>
                <a:srgbClr val="FF0000"/>
              </a:solidFill>
              <a:ln w="14288">
                <a:noFill/>
                <a:prstDash val="solid"/>
                <a:round/>
                <a:headEnd/>
                <a:tailEnd/>
              </a:ln>
            </p:spPr>
            <p:txBody>
              <a:bodyPr/>
              <a:lstStyle/>
              <a:p>
                <a:endParaRPr lang="es-MX" sz="1200" b="1" dirty="0"/>
              </a:p>
            </p:txBody>
          </p:sp>
          <p:sp>
            <p:nvSpPr>
              <p:cNvPr id="2358" name="Freeform 253"/>
              <p:cNvSpPr>
                <a:spLocks/>
              </p:cNvSpPr>
              <p:nvPr/>
            </p:nvSpPr>
            <p:spPr bwMode="auto">
              <a:xfrm>
                <a:off x="1160" y="2869"/>
                <a:ext cx="52" cy="59"/>
              </a:xfrm>
              <a:custGeom>
                <a:avLst/>
                <a:gdLst>
                  <a:gd name="T0" fmla="*/ 26 w 52"/>
                  <a:gd name="T1" fmla="*/ 0 h 59"/>
                  <a:gd name="T2" fmla="*/ 52 w 52"/>
                  <a:gd name="T3" fmla="*/ 30 h 59"/>
                  <a:gd name="T4" fmla="*/ 26 w 52"/>
                  <a:gd name="T5" fmla="*/ 59 h 59"/>
                  <a:gd name="T6" fmla="*/ 0 w 52"/>
                  <a:gd name="T7" fmla="*/ 30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30"/>
                    </a:lnTo>
                    <a:lnTo>
                      <a:pt x="26" y="59"/>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2359" name="Freeform 254"/>
              <p:cNvSpPr>
                <a:spLocks/>
              </p:cNvSpPr>
              <p:nvPr/>
            </p:nvSpPr>
            <p:spPr bwMode="auto">
              <a:xfrm>
                <a:off x="1831" y="2631"/>
                <a:ext cx="53" cy="59"/>
              </a:xfrm>
              <a:custGeom>
                <a:avLst/>
                <a:gdLst>
                  <a:gd name="T0" fmla="*/ 27 w 53"/>
                  <a:gd name="T1" fmla="*/ 0 h 59"/>
                  <a:gd name="T2" fmla="*/ 53 w 53"/>
                  <a:gd name="T3" fmla="*/ 30 h 59"/>
                  <a:gd name="T4" fmla="*/ 27 w 53"/>
                  <a:gd name="T5" fmla="*/ 59 h 59"/>
                  <a:gd name="T6" fmla="*/ 0 w 53"/>
                  <a:gd name="T7" fmla="*/ 30 h 59"/>
                  <a:gd name="T8" fmla="*/ 27 w 53"/>
                  <a:gd name="T9" fmla="*/ 0 h 59"/>
                  <a:gd name="T10" fmla="*/ 0 60000 65536"/>
                  <a:gd name="T11" fmla="*/ 0 60000 65536"/>
                  <a:gd name="T12" fmla="*/ 0 60000 65536"/>
                  <a:gd name="T13" fmla="*/ 0 60000 65536"/>
                  <a:gd name="T14" fmla="*/ 0 60000 65536"/>
                  <a:gd name="T15" fmla="*/ 0 w 53"/>
                  <a:gd name="T16" fmla="*/ 0 h 59"/>
                  <a:gd name="T17" fmla="*/ 53 w 53"/>
                  <a:gd name="T18" fmla="*/ 59 h 59"/>
                </a:gdLst>
                <a:ahLst/>
                <a:cxnLst>
                  <a:cxn ang="T10">
                    <a:pos x="T0" y="T1"/>
                  </a:cxn>
                  <a:cxn ang="T11">
                    <a:pos x="T2" y="T3"/>
                  </a:cxn>
                  <a:cxn ang="T12">
                    <a:pos x="T4" y="T5"/>
                  </a:cxn>
                  <a:cxn ang="T13">
                    <a:pos x="T6" y="T7"/>
                  </a:cxn>
                  <a:cxn ang="T14">
                    <a:pos x="T8" y="T9"/>
                  </a:cxn>
                </a:cxnLst>
                <a:rect l="T15" t="T16" r="T17" b="T18"/>
                <a:pathLst>
                  <a:path w="53" h="59">
                    <a:moveTo>
                      <a:pt x="27" y="0"/>
                    </a:moveTo>
                    <a:lnTo>
                      <a:pt x="53" y="30"/>
                    </a:lnTo>
                    <a:lnTo>
                      <a:pt x="27" y="59"/>
                    </a:lnTo>
                    <a:lnTo>
                      <a:pt x="0" y="30"/>
                    </a:lnTo>
                    <a:lnTo>
                      <a:pt x="27" y="0"/>
                    </a:lnTo>
                    <a:close/>
                  </a:path>
                </a:pathLst>
              </a:custGeom>
              <a:solidFill>
                <a:srgbClr val="FF0000"/>
              </a:solidFill>
              <a:ln w="14288">
                <a:noFill/>
                <a:prstDash val="solid"/>
                <a:round/>
                <a:headEnd/>
                <a:tailEnd/>
              </a:ln>
            </p:spPr>
            <p:txBody>
              <a:bodyPr/>
              <a:lstStyle/>
              <a:p>
                <a:endParaRPr lang="es-MX" sz="1200" b="1" dirty="0"/>
              </a:p>
            </p:txBody>
          </p:sp>
          <p:sp>
            <p:nvSpPr>
              <p:cNvPr id="2360" name="Freeform 255"/>
              <p:cNvSpPr>
                <a:spLocks/>
              </p:cNvSpPr>
              <p:nvPr/>
            </p:nvSpPr>
            <p:spPr bwMode="auto">
              <a:xfrm>
                <a:off x="1605" y="2730"/>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2361" name="Freeform 256"/>
              <p:cNvSpPr>
                <a:spLocks/>
              </p:cNvSpPr>
              <p:nvPr/>
            </p:nvSpPr>
            <p:spPr bwMode="auto">
              <a:xfrm>
                <a:off x="1657" y="2780"/>
                <a:ext cx="52" cy="59"/>
              </a:xfrm>
              <a:custGeom>
                <a:avLst/>
                <a:gdLst>
                  <a:gd name="T0" fmla="*/ 26 w 52"/>
                  <a:gd name="T1" fmla="*/ 0 h 59"/>
                  <a:gd name="T2" fmla="*/ 52 w 52"/>
                  <a:gd name="T3" fmla="*/ 29 h 59"/>
                  <a:gd name="T4" fmla="*/ 26 w 52"/>
                  <a:gd name="T5" fmla="*/ 59 h 59"/>
                  <a:gd name="T6" fmla="*/ 0 w 52"/>
                  <a:gd name="T7" fmla="*/ 29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29"/>
                    </a:lnTo>
                    <a:lnTo>
                      <a:pt x="26" y="59"/>
                    </a:lnTo>
                    <a:lnTo>
                      <a:pt x="0" y="29"/>
                    </a:lnTo>
                    <a:lnTo>
                      <a:pt x="26" y="0"/>
                    </a:lnTo>
                    <a:close/>
                  </a:path>
                </a:pathLst>
              </a:custGeom>
              <a:solidFill>
                <a:srgbClr val="FF0000"/>
              </a:solidFill>
              <a:ln w="14288">
                <a:noFill/>
                <a:prstDash val="solid"/>
                <a:round/>
                <a:headEnd/>
                <a:tailEnd/>
              </a:ln>
            </p:spPr>
            <p:txBody>
              <a:bodyPr/>
              <a:lstStyle/>
              <a:p>
                <a:endParaRPr lang="es-MX" sz="1200" b="1" dirty="0"/>
              </a:p>
            </p:txBody>
          </p:sp>
          <p:sp>
            <p:nvSpPr>
              <p:cNvPr id="2362" name="Freeform 257"/>
              <p:cNvSpPr>
                <a:spLocks/>
              </p:cNvSpPr>
              <p:nvPr/>
            </p:nvSpPr>
            <p:spPr bwMode="auto">
              <a:xfrm>
                <a:off x="1605" y="2730"/>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2363" name="Freeform 258"/>
              <p:cNvSpPr>
                <a:spLocks/>
              </p:cNvSpPr>
              <p:nvPr/>
            </p:nvSpPr>
            <p:spPr bwMode="auto">
              <a:xfrm>
                <a:off x="1849" y="2661"/>
                <a:ext cx="52" cy="59"/>
              </a:xfrm>
              <a:custGeom>
                <a:avLst/>
                <a:gdLst>
                  <a:gd name="T0" fmla="*/ 26 w 52"/>
                  <a:gd name="T1" fmla="*/ 0 h 59"/>
                  <a:gd name="T2" fmla="*/ 52 w 52"/>
                  <a:gd name="T3" fmla="*/ 29 h 59"/>
                  <a:gd name="T4" fmla="*/ 26 w 52"/>
                  <a:gd name="T5" fmla="*/ 59 h 59"/>
                  <a:gd name="T6" fmla="*/ 0 w 52"/>
                  <a:gd name="T7" fmla="*/ 29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29"/>
                    </a:lnTo>
                    <a:lnTo>
                      <a:pt x="26" y="59"/>
                    </a:lnTo>
                    <a:lnTo>
                      <a:pt x="0" y="29"/>
                    </a:lnTo>
                    <a:lnTo>
                      <a:pt x="26" y="0"/>
                    </a:lnTo>
                    <a:close/>
                  </a:path>
                </a:pathLst>
              </a:custGeom>
              <a:solidFill>
                <a:srgbClr val="FF0000"/>
              </a:solidFill>
              <a:ln w="14288">
                <a:noFill/>
                <a:prstDash val="solid"/>
                <a:round/>
                <a:headEnd/>
                <a:tailEnd/>
              </a:ln>
            </p:spPr>
            <p:txBody>
              <a:bodyPr/>
              <a:lstStyle/>
              <a:p>
                <a:endParaRPr lang="es-MX" sz="1200" b="1" dirty="0"/>
              </a:p>
            </p:txBody>
          </p:sp>
          <p:sp>
            <p:nvSpPr>
              <p:cNvPr id="2364" name="Freeform 259"/>
              <p:cNvSpPr>
                <a:spLocks/>
              </p:cNvSpPr>
              <p:nvPr/>
            </p:nvSpPr>
            <p:spPr bwMode="auto">
              <a:xfrm>
                <a:off x="3619" y="1868"/>
                <a:ext cx="52" cy="59"/>
              </a:xfrm>
              <a:custGeom>
                <a:avLst/>
                <a:gdLst>
                  <a:gd name="T0" fmla="*/ 26 w 52"/>
                  <a:gd name="T1" fmla="*/ 0 h 59"/>
                  <a:gd name="T2" fmla="*/ 52 w 52"/>
                  <a:gd name="T3" fmla="*/ 29 h 59"/>
                  <a:gd name="T4" fmla="*/ 26 w 52"/>
                  <a:gd name="T5" fmla="*/ 59 h 59"/>
                  <a:gd name="T6" fmla="*/ 0 w 52"/>
                  <a:gd name="T7" fmla="*/ 29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29"/>
                    </a:lnTo>
                    <a:lnTo>
                      <a:pt x="26" y="59"/>
                    </a:lnTo>
                    <a:lnTo>
                      <a:pt x="0" y="29"/>
                    </a:lnTo>
                    <a:lnTo>
                      <a:pt x="26" y="0"/>
                    </a:lnTo>
                    <a:close/>
                  </a:path>
                </a:pathLst>
              </a:custGeom>
              <a:solidFill>
                <a:srgbClr val="FF0000"/>
              </a:solidFill>
              <a:ln w="14288">
                <a:noFill/>
                <a:prstDash val="solid"/>
                <a:round/>
                <a:headEnd/>
                <a:tailEnd/>
              </a:ln>
            </p:spPr>
            <p:txBody>
              <a:bodyPr/>
              <a:lstStyle/>
              <a:p>
                <a:endParaRPr lang="es-MX" sz="1200" b="1" dirty="0"/>
              </a:p>
            </p:txBody>
          </p:sp>
          <p:sp>
            <p:nvSpPr>
              <p:cNvPr id="2365" name="Freeform 260"/>
              <p:cNvSpPr>
                <a:spLocks/>
              </p:cNvSpPr>
              <p:nvPr/>
            </p:nvSpPr>
            <p:spPr bwMode="auto">
              <a:xfrm>
                <a:off x="1640" y="2720"/>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2366" name="Freeform 261"/>
              <p:cNvSpPr>
                <a:spLocks/>
              </p:cNvSpPr>
              <p:nvPr/>
            </p:nvSpPr>
            <p:spPr bwMode="auto">
              <a:xfrm>
                <a:off x="3636" y="1858"/>
                <a:ext cx="53" cy="59"/>
              </a:xfrm>
              <a:custGeom>
                <a:avLst/>
                <a:gdLst>
                  <a:gd name="T0" fmla="*/ 27 w 53"/>
                  <a:gd name="T1" fmla="*/ 0 h 59"/>
                  <a:gd name="T2" fmla="*/ 53 w 53"/>
                  <a:gd name="T3" fmla="*/ 30 h 59"/>
                  <a:gd name="T4" fmla="*/ 27 w 53"/>
                  <a:gd name="T5" fmla="*/ 59 h 59"/>
                  <a:gd name="T6" fmla="*/ 0 w 53"/>
                  <a:gd name="T7" fmla="*/ 30 h 59"/>
                  <a:gd name="T8" fmla="*/ 27 w 53"/>
                  <a:gd name="T9" fmla="*/ 0 h 59"/>
                  <a:gd name="T10" fmla="*/ 0 60000 65536"/>
                  <a:gd name="T11" fmla="*/ 0 60000 65536"/>
                  <a:gd name="T12" fmla="*/ 0 60000 65536"/>
                  <a:gd name="T13" fmla="*/ 0 60000 65536"/>
                  <a:gd name="T14" fmla="*/ 0 60000 65536"/>
                  <a:gd name="T15" fmla="*/ 0 w 53"/>
                  <a:gd name="T16" fmla="*/ 0 h 59"/>
                  <a:gd name="T17" fmla="*/ 53 w 53"/>
                  <a:gd name="T18" fmla="*/ 59 h 59"/>
                </a:gdLst>
                <a:ahLst/>
                <a:cxnLst>
                  <a:cxn ang="T10">
                    <a:pos x="T0" y="T1"/>
                  </a:cxn>
                  <a:cxn ang="T11">
                    <a:pos x="T2" y="T3"/>
                  </a:cxn>
                  <a:cxn ang="T12">
                    <a:pos x="T4" y="T5"/>
                  </a:cxn>
                  <a:cxn ang="T13">
                    <a:pos x="T6" y="T7"/>
                  </a:cxn>
                  <a:cxn ang="T14">
                    <a:pos x="T8" y="T9"/>
                  </a:cxn>
                </a:cxnLst>
                <a:rect l="T15" t="T16" r="T17" b="T18"/>
                <a:pathLst>
                  <a:path w="53" h="59">
                    <a:moveTo>
                      <a:pt x="27" y="0"/>
                    </a:moveTo>
                    <a:lnTo>
                      <a:pt x="53" y="30"/>
                    </a:lnTo>
                    <a:lnTo>
                      <a:pt x="27" y="59"/>
                    </a:lnTo>
                    <a:lnTo>
                      <a:pt x="0" y="30"/>
                    </a:lnTo>
                    <a:lnTo>
                      <a:pt x="27" y="0"/>
                    </a:lnTo>
                    <a:close/>
                  </a:path>
                </a:pathLst>
              </a:custGeom>
              <a:solidFill>
                <a:srgbClr val="FF0000"/>
              </a:solidFill>
              <a:ln w="14288">
                <a:noFill/>
                <a:prstDash val="solid"/>
                <a:round/>
                <a:headEnd/>
                <a:tailEnd/>
              </a:ln>
            </p:spPr>
            <p:txBody>
              <a:bodyPr/>
              <a:lstStyle/>
              <a:p>
                <a:endParaRPr lang="es-MX" sz="1200" b="1" dirty="0"/>
              </a:p>
            </p:txBody>
          </p:sp>
          <p:sp>
            <p:nvSpPr>
              <p:cNvPr id="2367" name="Freeform 262"/>
              <p:cNvSpPr>
                <a:spLocks/>
              </p:cNvSpPr>
              <p:nvPr/>
            </p:nvSpPr>
            <p:spPr bwMode="auto">
              <a:xfrm>
                <a:off x="3532" y="1917"/>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2368" name="Freeform 263"/>
              <p:cNvSpPr>
                <a:spLocks/>
              </p:cNvSpPr>
              <p:nvPr/>
            </p:nvSpPr>
            <p:spPr bwMode="auto">
              <a:xfrm>
                <a:off x="1884" y="2651"/>
                <a:ext cx="52" cy="59"/>
              </a:xfrm>
              <a:custGeom>
                <a:avLst/>
                <a:gdLst>
                  <a:gd name="T0" fmla="*/ 26 w 52"/>
                  <a:gd name="T1" fmla="*/ 0 h 59"/>
                  <a:gd name="T2" fmla="*/ 52 w 52"/>
                  <a:gd name="T3" fmla="*/ 29 h 59"/>
                  <a:gd name="T4" fmla="*/ 26 w 52"/>
                  <a:gd name="T5" fmla="*/ 59 h 59"/>
                  <a:gd name="T6" fmla="*/ 0 w 52"/>
                  <a:gd name="T7" fmla="*/ 29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29"/>
                    </a:lnTo>
                    <a:lnTo>
                      <a:pt x="26" y="59"/>
                    </a:lnTo>
                    <a:lnTo>
                      <a:pt x="0" y="29"/>
                    </a:lnTo>
                    <a:lnTo>
                      <a:pt x="26" y="0"/>
                    </a:lnTo>
                    <a:close/>
                  </a:path>
                </a:pathLst>
              </a:custGeom>
              <a:solidFill>
                <a:srgbClr val="FF0000"/>
              </a:solidFill>
              <a:ln w="14288">
                <a:noFill/>
                <a:prstDash val="solid"/>
                <a:round/>
                <a:headEnd/>
                <a:tailEnd/>
              </a:ln>
            </p:spPr>
            <p:txBody>
              <a:bodyPr/>
              <a:lstStyle/>
              <a:p>
                <a:endParaRPr lang="es-MX" sz="1200" b="1" dirty="0"/>
              </a:p>
            </p:txBody>
          </p:sp>
          <p:sp>
            <p:nvSpPr>
              <p:cNvPr id="2369" name="Freeform 264"/>
              <p:cNvSpPr>
                <a:spLocks/>
              </p:cNvSpPr>
              <p:nvPr/>
            </p:nvSpPr>
            <p:spPr bwMode="auto">
              <a:xfrm>
                <a:off x="1169" y="2790"/>
                <a:ext cx="52" cy="59"/>
              </a:xfrm>
              <a:custGeom>
                <a:avLst/>
                <a:gdLst>
                  <a:gd name="T0" fmla="*/ 26 w 52"/>
                  <a:gd name="T1" fmla="*/ 0 h 59"/>
                  <a:gd name="T2" fmla="*/ 52 w 52"/>
                  <a:gd name="T3" fmla="*/ 29 h 59"/>
                  <a:gd name="T4" fmla="*/ 26 w 52"/>
                  <a:gd name="T5" fmla="*/ 59 h 59"/>
                  <a:gd name="T6" fmla="*/ 0 w 52"/>
                  <a:gd name="T7" fmla="*/ 29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29"/>
                    </a:lnTo>
                    <a:lnTo>
                      <a:pt x="26" y="59"/>
                    </a:lnTo>
                    <a:lnTo>
                      <a:pt x="0" y="29"/>
                    </a:lnTo>
                    <a:lnTo>
                      <a:pt x="26" y="0"/>
                    </a:lnTo>
                    <a:close/>
                  </a:path>
                </a:pathLst>
              </a:custGeom>
              <a:solidFill>
                <a:srgbClr val="FF0000"/>
              </a:solidFill>
              <a:ln w="14288">
                <a:noFill/>
                <a:prstDash val="solid"/>
                <a:round/>
                <a:headEnd/>
                <a:tailEnd/>
              </a:ln>
            </p:spPr>
            <p:txBody>
              <a:bodyPr/>
              <a:lstStyle/>
              <a:p>
                <a:endParaRPr lang="es-MX" sz="1200" b="1" dirty="0"/>
              </a:p>
            </p:txBody>
          </p:sp>
          <p:sp>
            <p:nvSpPr>
              <p:cNvPr id="2370" name="Freeform 265"/>
              <p:cNvSpPr>
                <a:spLocks/>
              </p:cNvSpPr>
              <p:nvPr/>
            </p:nvSpPr>
            <p:spPr bwMode="auto">
              <a:xfrm>
                <a:off x="2381" y="2433"/>
                <a:ext cx="52" cy="59"/>
              </a:xfrm>
              <a:custGeom>
                <a:avLst/>
                <a:gdLst>
                  <a:gd name="T0" fmla="*/ 26 w 52"/>
                  <a:gd name="T1" fmla="*/ 0 h 59"/>
                  <a:gd name="T2" fmla="*/ 52 w 52"/>
                  <a:gd name="T3" fmla="*/ 29 h 59"/>
                  <a:gd name="T4" fmla="*/ 26 w 52"/>
                  <a:gd name="T5" fmla="*/ 59 h 59"/>
                  <a:gd name="T6" fmla="*/ 0 w 52"/>
                  <a:gd name="T7" fmla="*/ 29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29"/>
                    </a:lnTo>
                    <a:lnTo>
                      <a:pt x="26" y="59"/>
                    </a:lnTo>
                    <a:lnTo>
                      <a:pt x="0" y="29"/>
                    </a:lnTo>
                    <a:lnTo>
                      <a:pt x="26" y="0"/>
                    </a:lnTo>
                    <a:close/>
                  </a:path>
                </a:pathLst>
              </a:custGeom>
              <a:solidFill>
                <a:srgbClr val="FF0000"/>
              </a:solidFill>
              <a:ln w="14288">
                <a:noFill/>
                <a:prstDash val="solid"/>
                <a:round/>
                <a:headEnd/>
                <a:tailEnd/>
              </a:ln>
            </p:spPr>
            <p:txBody>
              <a:bodyPr/>
              <a:lstStyle/>
              <a:p>
                <a:endParaRPr lang="es-MX" sz="1200" b="1" dirty="0"/>
              </a:p>
            </p:txBody>
          </p:sp>
          <p:sp>
            <p:nvSpPr>
              <p:cNvPr id="2371" name="Freeform 266"/>
              <p:cNvSpPr>
                <a:spLocks/>
              </p:cNvSpPr>
              <p:nvPr/>
            </p:nvSpPr>
            <p:spPr bwMode="auto">
              <a:xfrm>
                <a:off x="1701" y="2700"/>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2372" name="Freeform 267"/>
              <p:cNvSpPr>
                <a:spLocks/>
              </p:cNvSpPr>
              <p:nvPr/>
            </p:nvSpPr>
            <p:spPr bwMode="auto">
              <a:xfrm>
                <a:off x="1718" y="2700"/>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2373" name="Freeform 268"/>
              <p:cNvSpPr>
                <a:spLocks/>
              </p:cNvSpPr>
              <p:nvPr/>
            </p:nvSpPr>
            <p:spPr bwMode="auto">
              <a:xfrm>
                <a:off x="1456" y="2700"/>
                <a:ext cx="53" cy="60"/>
              </a:xfrm>
              <a:custGeom>
                <a:avLst/>
                <a:gdLst>
                  <a:gd name="T0" fmla="*/ 27 w 53"/>
                  <a:gd name="T1" fmla="*/ 0 h 60"/>
                  <a:gd name="T2" fmla="*/ 53 w 53"/>
                  <a:gd name="T3" fmla="*/ 30 h 60"/>
                  <a:gd name="T4" fmla="*/ 27 w 53"/>
                  <a:gd name="T5" fmla="*/ 60 h 60"/>
                  <a:gd name="T6" fmla="*/ 0 w 53"/>
                  <a:gd name="T7" fmla="*/ 30 h 60"/>
                  <a:gd name="T8" fmla="*/ 27 w 53"/>
                  <a:gd name="T9" fmla="*/ 0 h 60"/>
                  <a:gd name="T10" fmla="*/ 0 60000 65536"/>
                  <a:gd name="T11" fmla="*/ 0 60000 65536"/>
                  <a:gd name="T12" fmla="*/ 0 60000 65536"/>
                  <a:gd name="T13" fmla="*/ 0 60000 65536"/>
                  <a:gd name="T14" fmla="*/ 0 60000 65536"/>
                  <a:gd name="T15" fmla="*/ 0 w 53"/>
                  <a:gd name="T16" fmla="*/ 0 h 60"/>
                  <a:gd name="T17" fmla="*/ 53 w 53"/>
                  <a:gd name="T18" fmla="*/ 60 h 60"/>
                </a:gdLst>
                <a:ahLst/>
                <a:cxnLst>
                  <a:cxn ang="T10">
                    <a:pos x="T0" y="T1"/>
                  </a:cxn>
                  <a:cxn ang="T11">
                    <a:pos x="T2" y="T3"/>
                  </a:cxn>
                  <a:cxn ang="T12">
                    <a:pos x="T4" y="T5"/>
                  </a:cxn>
                  <a:cxn ang="T13">
                    <a:pos x="T6" y="T7"/>
                  </a:cxn>
                  <a:cxn ang="T14">
                    <a:pos x="T8" y="T9"/>
                  </a:cxn>
                </a:cxnLst>
                <a:rect l="T15" t="T16" r="T17" b="T18"/>
                <a:pathLst>
                  <a:path w="53" h="60">
                    <a:moveTo>
                      <a:pt x="27" y="0"/>
                    </a:moveTo>
                    <a:lnTo>
                      <a:pt x="53" y="30"/>
                    </a:lnTo>
                    <a:lnTo>
                      <a:pt x="27" y="60"/>
                    </a:lnTo>
                    <a:lnTo>
                      <a:pt x="0" y="30"/>
                    </a:lnTo>
                    <a:lnTo>
                      <a:pt x="27" y="0"/>
                    </a:lnTo>
                    <a:close/>
                  </a:path>
                </a:pathLst>
              </a:custGeom>
              <a:solidFill>
                <a:srgbClr val="FF0000"/>
              </a:solidFill>
              <a:ln w="14288">
                <a:noFill/>
                <a:prstDash val="solid"/>
                <a:round/>
                <a:headEnd/>
                <a:tailEnd/>
              </a:ln>
            </p:spPr>
            <p:txBody>
              <a:bodyPr/>
              <a:lstStyle/>
              <a:p>
                <a:endParaRPr lang="es-MX" sz="1200" b="1" dirty="0"/>
              </a:p>
            </p:txBody>
          </p:sp>
          <p:sp>
            <p:nvSpPr>
              <p:cNvPr id="2374" name="Freeform 269"/>
              <p:cNvSpPr>
                <a:spLocks/>
              </p:cNvSpPr>
              <p:nvPr/>
            </p:nvSpPr>
            <p:spPr bwMode="auto">
              <a:xfrm>
                <a:off x="1195" y="2849"/>
                <a:ext cx="52" cy="59"/>
              </a:xfrm>
              <a:custGeom>
                <a:avLst/>
                <a:gdLst>
                  <a:gd name="T0" fmla="*/ 26 w 52"/>
                  <a:gd name="T1" fmla="*/ 0 h 59"/>
                  <a:gd name="T2" fmla="*/ 52 w 52"/>
                  <a:gd name="T3" fmla="*/ 30 h 59"/>
                  <a:gd name="T4" fmla="*/ 26 w 52"/>
                  <a:gd name="T5" fmla="*/ 59 h 59"/>
                  <a:gd name="T6" fmla="*/ 0 w 52"/>
                  <a:gd name="T7" fmla="*/ 30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30"/>
                    </a:lnTo>
                    <a:lnTo>
                      <a:pt x="26" y="59"/>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2375" name="Freeform 270"/>
              <p:cNvSpPr>
                <a:spLocks/>
              </p:cNvSpPr>
              <p:nvPr/>
            </p:nvSpPr>
            <p:spPr bwMode="auto">
              <a:xfrm>
                <a:off x="1718" y="2631"/>
                <a:ext cx="52" cy="59"/>
              </a:xfrm>
              <a:custGeom>
                <a:avLst/>
                <a:gdLst>
                  <a:gd name="T0" fmla="*/ 26 w 52"/>
                  <a:gd name="T1" fmla="*/ 0 h 59"/>
                  <a:gd name="T2" fmla="*/ 52 w 52"/>
                  <a:gd name="T3" fmla="*/ 30 h 59"/>
                  <a:gd name="T4" fmla="*/ 26 w 52"/>
                  <a:gd name="T5" fmla="*/ 59 h 59"/>
                  <a:gd name="T6" fmla="*/ 0 w 52"/>
                  <a:gd name="T7" fmla="*/ 30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30"/>
                    </a:lnTo>
                    <a:lnTo>
                      <a:pt x="26" y="59"/>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2376" name="Freeform 271"/>
              <p:cNvSpPr>
                <a:spLocks/>
              </p:cNvSpPr>
              <p:nvPr/>
            </p:nvSpPr>
            <p:spPr bwMode="auto">
              <a:xfrm>
                <a:off x="1788" y="2690"/>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2377" name="Freeform 272"/>
              <p:cNvSpPr>
                <a:spLocks/>
              </p:cNvSpPr>
              <p:nvPr/>
            </p:nvSpPr>
            <p:spPr bwMode="auto">
              <a:xfrm>
                <a:off x="1744" y="2690"/>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2378" name="Freeform 273"/>
              <p:cNvSpPr>
                <a:spLocks/>
              </p:cNvSpPr>
              <p:nvPr/>
            </p:nvSpPr>
            <p:spPr bwMode="auto">
              <a:xfrm>
                <a:off x="3514" y="1927"/>
                <a:ext cx="53" cy="60"/>
              </a:xfrm>
              <a:custGeom>
                <a:avLst/>
                <a:gdLst>
                  <a:gd name="T0" fmla="*/ 27 w 53"/>
                  <a:gd name="T1" fmla="*/ 0 h 60"/>
                  <a:gd name="T2" fmla="*/ 53 w 53"/>
                  <a:gd name="T3" fmla="*/ 30 h 60"/>
                  <a:gd name="T4" fmla="*/ 27 w 53"/>
                  <a:gd name="T5" fmla="*/ 60 h 60"/>
                  <a:gd name="T6" fmla="*/ 0 w 53"/>
                  <a:gd name="T7" fmla="*/ 30 h 60"/>
                  <a:gd name="T8" fmla="*/ 27 w 53"/>
                  <a:gd name="T9" fmla="*/ 0 h 60"/>
                  <a:gd name="T10" fmla="*/ 0 60000 65536"/>
                  <a:gd name="T11" fmla="*/ 0 60000 65536"/>
                  <a:gd name="T12" fmla="*/ 0 60000 65536"/>
                  <a:gd name="T13" fmla="*/ 0 60000 65536"/>
                  <a:gd name="T14" fmla="*/ 0 60000 65536"/>
                  <a:gd name="T15" fmla="*/ 0 w 53"/>
                  <a:gd name="T16" fmla="*/ 0 h 60"/>
                  <a:gd name="T17" fmla="*/ 53 w 53"/>
                  <a:gd name="T18" fmla="*/ 60 h 60"/>
                </a:gdLst>
                <a:ahLst/>
                <a:cxnLst>
                  <a:cxn ang="T10">
                    <a:pos x="T0" y="T1"/>
                  </a:cxn>
                  <a:cxn ang="T11">
                    <a:pos x="T2" y="T3"/>
                  </a:cxn>
                  <a:cxn ang="T12">
                    <a:pos x="T4" y="T5"/>
                  </a:cxn>
                  <a:cxn ang="T13">
                    <a:pos x="T6" y="T7"/>
                  </a:cxn>
                  <a:cxn ang="T14">
                    <a:pos x="T8" y="T9"/>
                  </a:cxn>
                </a:cxnLst>
                <a:rect l="T15" t="T16" r="T17" b="T18"/>
                <a:pathLst>
                  <a:path w="53" h="60">
                    <a:moveTo>
                      <a:pt x="27" y="0"/>
                    </a:moveTo>
                    <a:lnTo>
                      <a:pt x="53" y="30"/>
                    </a:lnTo>
                    <a:lnTo>
                      <a:pt x="27" y="60"/>
                    </a:lnTo>
                    <a:lnTo>
                      <a:pt x="0" y="30"/>
                    </a:lnTo>
                    <a:lnTo>
                      <a:pt x="27" y="0"/>
                    </a:lnTo>
                    <a:close/>
                  </a:path>
                </a:pathLst>
              </a:custGeom>
              <a:solidFill>
                <a:srgbClr val="FF0000"/>
              </a:solidFill>
              <a:ln w="14288">
                <a:noFill/>
                <a:prstDash val="solid"/>
                <a:round/>
                <a:headEnd/>
                <a:tailEnd/>
              </a:ln>
            </p:spPr>
            <p:txBody>
              <a:bodyPr/>
              <a:lstStyle/>
              <a:p>
                <a:endParaRPr lang="es-MX" sz="1200" b="1" dirty="0"/>
              </a:p>
            </p:txBody>
          </p:sp>
          <p:sp>
            <p:nvSpPr>
              <p:cNvPr id="2379" name="Freeform 274"/>
              <p:cNvSpPr>
                <a:spLocks/>
              </p:cNvSpPr>
              <p:nvPr/>
            </p:nvSpPr>
            <p:spPr bwMode="auto">
              <a:xfrm>
                <a:off x="1997" y="2641"/>
                <a:ext cx="52" cy="59"/>
              </a:xfrm>
              <a:custGeom>
                <a:avLst/>
                <a:gdLst>
                  <a:gd name="T0" fmla="*/ 26 w 52"/>
                  <a:gd name="T1" fmla="*/ 0 h 59"/>
                  <a:gd name="T2" fmla="*/ 52 w 52"/>
                  <a:gd name="T3" fmla="*/ 30 h 59"/>
                  <a:gd name="T4" fmla="*/ 26 w 52"/>
                  <a:gd name="T5" fmla="*/ 59 h 59"/>
                  <a:gd name="T6" fmla="*/ 0 w 52"/>
                  <a:gd name="T7" fmla="*/ 30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30"/>
                    </a:lnTo>
                    <a:lnTo>
                      <a:pt x="26" y="59"/>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2380" name="Freeform 275"/>
              <p:cNvSpPr>
                <a:spLocks/>
              </p:cNvSpPr>
              <p:nvPr/>
            </p:nvSpPr>
            <p:spPr bwMode="auto">
              <a:xfrm>
                <a:off x="1796" y="2621"/>
                <a:ext cx="53" cy="59"/>
              </a:xfrm>
              <a:custGeom>
                <a:avLst/>
                <a:gdLst>
                  <a:gd name="T0" fmla="*/ 27 w 53"/>
                  <a:gd name="T1" fmla="*/ 0 h 59"/>
                  <a:gd name="T2" fmla="*/ 53 w 53"/>
                  <a:gd name="T3" fmla="*/ 30 h 59"/>
                  <a:gd name="T4" fmla="*/ 27 w 53"/>
                  <a:gd name="T5" fmla="*/ 59 h 59"/>
                  <a:gd name="T6" fmla="*/ 0 w 53"/>
                  <a:gd name="T7" fmla="*/ 30 h 59"/>
                  <a:gd name="T8" fmla="*/ 27 w 53"/>
                  <a:gd name="T9" fmla="*/ 0 h 59"/>
                  <a:gd name="T10" fmla="*/ 0 60000 65536"/>
                  <a:gd name="T11" fmla="*/ 0 60000 65536"/>
                  <a:gd name="T12" fmla="*/ 0 60000 65536"/>
                  <a:gd name="T13" fmla="*/ 0 60000 65536"/>
                  <a:gd name="T14" fmla="*/ 0 60000 65536"/>
                  <a:gd name="T15" fmla="*/ 0 w 53"/>
                  <a:gd name="T16" fmla="*/ 0 h 59"/>
                  <a:gd name="T17" fmla="*/ 53 w 53"/>
                  <a:gd name="T18" fmla="*/ 59 h 59"/>
                </a:gdLst>
                <a:ahLst/>
                <a:cxnLst>
                  <a:cxn ang="T10">
                    <a:pos x="T0" y="T1"/>
                  </a:cxn>
                  <a:cxn ang="T11">
                    <a:pos x="T2" y="T3"/>
                  </a:cxn>
                  <a:cxn ang="T12">
                    <a:pos x="T4" y="T5"/>
                  </a:cxn>
                  <a:cxn ang="T13">
                    <a:pos x="T6" y="T7"/>
                  </a:cxn>
                  <a:cxn ang="T14">
                    <a:pos x="T8" y="T9"/>
                  </a:cxn>
                </a:cxnLst>
                <a:rect l="T15" t="T16" r="T17" b="T18"/>
                <a:pathLst>
                  <a:path w="53" h="59">
                    <a:moveTo>
                      <a:pt x="27" y="0"/>
                    </a:moveTo>
                    <a:lnTo>
                      <a:pt x="53" y="30"/>
                    </a:lnTo>
                    <a:lnTo>
                      <a:pt x="27" y="59"/>
                    </a:lnTo>
                    <a:lnTo>
                      <a:pt x="0" y="30"/>
                    </a:lnTo>
                    <a:lnTo>
                      <a:pt x="27" y="0"/>
                    </a:lnTo>
                    <a:close/>
                  </a:path>
                </a:pathLst>
              </a:custGeom>
              <a:solidFill>
                <a:srgbClr val="FF0000"/>
              </a:solidFill>
              <a:ln w="14288">
                <a:noFill/>
                <a:prstDash val="solid"/>
                <a:round/>
                <a:headEnd/>
                <a:tailEnd/>
              </a:ln>
            </p:spPr>
            <p:txBody>
              <a:bodyPr/>
              <a:lstStyle/>
              <a:p>
                <a:endParaRPr lang="es-MX" sz="1200" b="1" dirty="0"/>
              </a:p>
            </p:txBody>
          </p:sp>
          <p:sp>
            <p:nvSpPr>
              <p:cNvPr id="2381" name="Freeform 276"/>
              <p:cNvSpPr>
                <a:spLocks/>
              </p:cNvSpPr>
              <p:nvPr/>
            </p:nvSpPr>
            <p:spPr bwMode="auto">
              <a:xfrm>
                <a:off x="1858" y="2651"/>
                <a:ext cx="52" cy="59"/>
              </a:xfrm>
              <a:custGeom>
                <a:avLst/>
                <a:gdLst>
                  <a:gd name="T0" fmla="*/ 26 w 52"/>
                  <a:gd name="T1" fmla="*/ 0 h 59"/>
                  <a:gd name="T2" fmla="*/ 52 w 52"/>
                  <a:gd name="T3" fmla="*/ 29 h 59"/>
                  <a:gd name="T4" fmla="*/ 26 w 52"/>
                  <a:gd name="T5" fmla="*/ 59 h 59"/>
                  <a:gd name="T6" fmla="*/ 0 w 52"/>
                  <a:gd name="T7" fmla="*/ 29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29"/>
                    </a:lnTo>
                    <a:lnTo>
                      <a:pt x="26" y="59"/>
                    </a:lnTo>
                    <a:lnTo>
                      <a:pt x="0" y="29"/>
                    </a:lnTo>
                    <a:lnTo>
                      <a:pt x="26" y="0"/>
                    </a:lnTo>
                    <a:close/>
                  </a:path>
                </a:pathLst>
              </a:custGeom>
              <a:solidFill>
                <a:srgbClr val="FF0000"/>
              </a:solidFill>
              <a:ln w="14288">
                <a:noFill/>
                <a:prstDash val="solid"/>
                <a:round/>
                <a:headEnd/>
                <a:tailEnd/>
              </a:ln>
            </p:spPr>
            <p:txBody>
              <a:bodyPr/>
              <a:lstStyle/>
              <a:p>
                <a:endParaRPr lang="es-MX" sz="1200" b="1" dirty="0"/>
              </a:p>
            </p:txBody>
          </p:sp>
          <p:sp>
            <p:nvSpPr>
              <p:cNvPr id="2382" name="Freeform 277"/>
              <p:cNvSpPr>
                <a:spLocks/>
              </p:cNvSpPr>
              <p:nvPr/>
            </p:nvSpPr>
            <p:spPr bwMode="auto">
              <a:xfrm>
                <a:off x="1378" y="2799"/>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2383" name="Freeform 278"/>
              <p:cNvSpPr>
                <a:spLocks/>
              </p:cNvSpPr>
              <p:nvPr/>
            </p:nvSpPr>
            <p:spPr bwMode="auto">
              <a:xfrm>
                <a:off x="3968" y="1471"/>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2384" name="Freeform 279"/>
              <p:cNvSpPr>
                <a:spLocks/>
              </p:cNvSpPr>
              <p:nvPr/>
            </p:nvSpPr>
            <p:spPr bwMode="auto">
              <a:xfrm>
                <a:off x="3035" y="2185"/>
                <a:ext cx="52" cy="59"/>
              </a:xfrm>
              <a:custGeom>
                <a:avLst/>
                <a:gdLst>
                  <a:gd name="T0" fmla="*/ 26 w 52"/>
                  <a:gd name="T1" fmla="*/ 0 h 59"/>
                  <a:gd name="T2" fmla="*/ 52 w 52"/>
                  <a:gd name="T3" fmla="*/ 30 h 59"/>
                  <a:gd name="T4" fmla="*/ 26 w 52"/>
                  <a:gd name="T5" fmla="*/ 59 h 59"/>
                  <a:gd name="T6" fmla="*/ 0 w 52"/>
                  <a:gd name="T7" fmla="*/ 30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30"/>
                    </a:lnTo>
                    <a:lnTo>
                      <a:pt x="26" y="59"/>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2385" name="Freeform 280"/>
              <p:cNvSpPr>
                <a:spLocks/>
              </p:cNvSpPr>
              <p:nvPr/>
            </p:nvSpPr>
            <p:spPr bwMode="auto">
              <a:xfrm>
                <a:off x="1631" y="2671"/>
                <a:ext cx="52" cy="59"/>
              </a:xfrm>
              <a:custGeom>
                <a:avLst/>
                <a:gdLst>
                  <a:gd name="T0" fmla="*/ 26 w 52"/>
                  <a:gd name="T1" fmla="*/ 0 h 59"/>
                  <a:gd name="T2" fmla="*/ 52 w 52"/>
                  <a:gd name="T3" fmla="*/ 29 h 59"/>
                  <a:gd name="T4" fmla="*/ 26 w 52"/>
                  <a:gd name="T5" fmla="*/ 59 h 59"/>
                  <a:gd name="T6" fmla="*/ 0 w 52"/>
                  <a:gd name="T7" fmla="*/ 29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29"/>
                    </a:lnTo>
                    <a:lnTo>
                      <a:pt x="26" y="59"/>
                    </a:lnTo>
                    <a:lnTo>
                      <a:pt x="0" y="29"/>
                    </a:lnTo>
                    <a:lnTo>
                      <a:pt x="26" y="0"/>
                    </a:lnTo>
                    <a:close/>
                  </a:path>
                </a:pathLst>
              </a:custGeom>
              <a:solidFill>
                <a:srgbClr val="FF0000"/>
              </a:solidFill>
              <a:ln w="14288">
                <a:noFill/>
                <a:prstDash val="solid"/>
                <a:round/>
                <a:headEnd/>
                <a:tailEnd/>
              </a:ln>
            </p:spPr>
            <p:txBody>
              <a:bodyPr/>
              <a:lstStyle/>
              <a:p>
                <a:endParaRPr lang="es-MX" sz="1200" b="1" dirty="0"/>
              </a:p>
            </p:txBody>
          </p:sp>
          <p:sp>
            <p:nvSpPr>
              <p:cNvPr id="2386" name="Freeform 281"/>
              <p:cNvSpPr>
                <a:spLocks/>
              </p:cNvSpPr>
              <p:nvPr/>
            </p:nvSpPr>
            <p:spPr bwMode="auto">
              <a:xfrm>
                <a:off x="2965" y="2215"/>
                <a:ext cx="52" cy="59"/>
              </a:xfrm>
              <a:custGeom>
                <a:avLst/>
                <a:gdLst>
                  <a:gd name="T0" fmla="*/ 26 w 52"/>
                  <a:gd name="T1" fmla="*/ 0 h 59"/>
                  <a:gd name="T2" fmla="*/ 52 w 52"/>
                  <a:gd name="T3" fmla="*/ 29 h 59"/>
                  <a:gd name="T4" fmla="*/ 26 w 52"/>
                  <a:gd name="T5" fmla="*/ 59 h 59"/>
                  <a:gd name="T6" fmla="*/ 0 w 52"/>
                  <a:gd name="T7" fmla="*/ 29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29"/>
                    </a:lnTo>
                    <a:lnTo>
                      <a:pt x="26" y="59"/>
                    </a:lnTo>
                    <a:lnTo>
                      <a:pt x="0" y="29"/>
                    </a:lnTo>
                    <a:lnTo>
                      <a:pt x="26" y="0"/>
                    </a:lnTo>
                    <a:close/>
                  </a:path>
                </a:pathLst>
              </a:custGeom>
              <a:solidFill>
                <a:srgbClr val="FF0000"/>
              </a:solidFill>
              <a:ln w="14288">
                <a:noFill/>
                <a:prstDash val="solid"/>
                <a:round/>
                <a:headEnd/>
                <a:tailEnd/>
              </a:ln>
            </p:spPr>
            <p:txBody>
              <a:bodyPr/>
              <a:lstStyle/>
              <a:p>
                <a:endParaRPr lang="es-MX" sz="1200" b="1" dirty="0"/>
              </a:p>
            </p:txBody>
          </p:sp>
          <p:sp>
            <p:nvSpPr>
              <p:cNvPr id="2387" name="Freeform 282"/>
              <p:cNvSpPr>
                <a:spLocks/>
              </p:cNvSpPr>
              <p:nvPr/>
            </p:nvSpPr>
            <p:spPr bwMode="auto">
              <a:xfrm>
                <a:off x="1221" y="2839"/>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2388" name="Freeform 283"/>
              <p:cNvSpPr>
                <a:spLocks/>
              </p:cNvSpPr>
              <p:nvPr/>
            </p:nvSpPr>
            <p:spPr bwMode="auto">
              <a:xfrm>
                <a:off x="2913" y="2244"/>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2389" name="Freeform 284"/>
              <p:cNvSpPr>
                <a:spLocks/>
              </p:cNvSpPr>
              <p:nvPr/>
            </p:nvSpPr>
            <p:spPr bwMode="auto">
              <a:xfrm>
                <a:off x="1326" y="2809"/>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2390" name="Freeform 285"/>
              <p:cNvSpPr>
                <a:spLocks/>
              </p:cNvSpPr>
              <p:nvPr/>
            </p:nvSpPr>
            <p:spPr bwMode="auto">
              <a:xfrm>
                <a:off x="1823" y="2661"/>
                <a:ext cx="52" cy="59"/>
              </a:xfrm>
              <a:custGeom>
                <a:avLst/>
                <a:gdLst>
                  <a:gd name="T0" fmla="*/ 26 w 52"/>
                  <a:gd name="T1" fmla="*/ 0 h 59"/>
                  <a:gd name="T2" fmla="*/ 52 w 52"/>
                  <a:gd name="T3" fmla="*/ 29 h 59"/>
                  <a:gd name="T4" fmla="*/ 26 w 52"/>
                  <a:gd name="T5" fmla="*/ 59 h 59"/>
                  <a:gd name="T6" fmla="*/ 0 w 52"/>
                  <a:gd name="T7" fmla="*/ 29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29"/>
                    </a:lnTo>
                    <a:lnTo>
                      <a:pt x="26" y="59"/>
                    </a:lnTo>
                    <a:lnTo>
                      <a:pt x="0" y="29"/>
                    </a:lnTo>
                    <a:lnTo>
                      <a:pt x="26" y="0"/>
                    </a:lnTo>
                    <a:close/>
                  </a:path>
                </a:pathLst>
              </a:custGeom>
              <a:solidFill>
                <a:srgbClr val="FF0000"/>
              </a:solidFill>
              <a:ln w="14288">
                <a:noFill/>
                <a:prstDash val="solid"/>
                <a:round/>
                <a:headEnd/>
                <a:tailEnd/>
              </a:ln>
            </p:spPr>
            <p:txBody>
              <a:bodyPr/>
              <a:lstStyle/>
              <a:p>
                <a:endParaRPr lang="es-MX" sz="1200" b="1" dirty="0"/>
              </a:p>
            </p:txBody>
          </p:sp>
          <p:sp>
            <p:nvSpPr>
              <p:cNvPr id="2391" name="Freeform 286"/>
              <p:cNvSpPr>
                <a:spLocks/>
              </p:cNvSpPr>
              <p:nvPr/>
            </p:nvSpPr>
            <p:spPr bwMode="auto">
              <a:xfrm>
                <a:off x="1613" y="2730"/>
                <a:ext cx="53" cy="60"/>
              </a:xfrm>
              <a:custGeom>
                <a:avLst/>
                <a:gdLst>
                  <a:gd name="T0" fmla="*/ 27 w 53"/>
                  <a:gd name="T1" fmla="*/ 0 h 60"/>
                  <a:gd name="T2" fmla="*/ 53 w 53"/>
                  <a:gd name="T3" fmla="*/ 30 h 60"/>
                  <a:gd name="T4" fmla="*/ 27 w 53"/>
                  <a:gd name="T5" fmla="*/ 60 h 60"/>
                  <a:gd name="T6" fmla="*/ 0 w 53"/>
                  <a:gd name="T7" fmla="*/ 30 h 60"/>
                  <a:gd name="T8" fmla="*/ 27 w 53"/>
                  <a:gd name="T9" fmla="*/ 0 h 60"/>
                  <a:gd name="T10" fmla="*/ 0 60000 65536"/>
                  <a:gd name="T11" fmla="*/ 0 60000 65536"/>
                  <a:gd name="T12" fmla="*/ 0 60000 65536"/>
                  <a:gd name="T13" fmla="*/ 0 60000 65536"/>
                  <a:gd name="T14" fmla="*/ 0 60000 65536"/>
                  <a:gd name="T15" fmla="*/ 0 w 53"/>
                  <a:gd name="T16" fmla="*/ 0 h 60"/>
                  <a:gd name="T17" fmla="*/ 53 w 53"/>
                  <a:gd name="T18" fmla="*/ 60 h 60"/>
                </a:gdLst>
                <a:ahLst/>
                <a:cxnLst>
                  <a:cxn ang="T10">
                    <a:pos x="T0" y="T1"/>
                  </a:cxn>
                  <a:cxn ang="T11">
                    <a:pos x="T2" y="T3"/>
                  </a:cxn>
                  <a:cxn ang="T12">
                    <a:pos x="T4" y="T5"/>
                  </a:cxn>
                  <a:cxn ang="T13">
                    <a:pos x="T6" y="T7"/>
                  </a:cxn>
                  <a:cxn ang="T14">
                    <a:pos x="T8" y="T9"/>
                  </a:cxn>
                </a:cxnLst>
                <a:rect l="T15" t="T16" r="T17" b="T18"/>
                <a:pathLst>
                  <a:path w="53" h="60">
                    <a:moveTo>
                      <a:pt x="27" y="0"/>
                    </a:moveTo>
                    <a:lnTo>
                      <a:pt x="53" y="30"/>
                    </a:lnTo>
                    <a:lnTo>
                      <a:pt x="27" y="60"/>
                    </a:lnTo>
                    <a:lnTo>
                      <a:pt x="0" y="30"/>
                    </a:lnTo>
                    <a:lnTo>
                      <a:pt x="27" y="0"/>
                    </a:lnTo>
                    <a:close/>
                  </a:path>
                </a:pathLst>
              </a:custGeom>
              <a:solidFill>
                <a:srgbClr val="FF0000"/>
              </a:solidFill>
              <a:ln w="14288">
                <a:noFill/>
                <a:prstDash val="solid"/>
                <a:round/>
                <a:headEnd/>
                <a:tailEnd/>
              </a:ln>
            </p:spPr>
            <p:txBody>
              <a:bodyPr/>
              <a:lstStyle/>
              <a:p>
                <a:endParaRPr lang="es-MX" sz="1200" b="1" dirty="0"/>
              </a:p>
            </p:txBody>
          </p:sp>
          <p:sp>
            <p:nvSpPr>
              <p:cNvPr id="2392" name="Freeform 287"/>
              <p:cNvSpPr>
                <a:spLocks/>
              </p:cNvSpPr>
              <p:nvPr/>
            </p:nvSpPr>
            <p:spPr bwMode="auto">
              <a:xfrm>
                <a:off x="1735" y="2750"/>
                <a:ext cx="53" cy="59"/>
              </a:xfrm>
              <a:custGeom>
                <a:avLst/>
                <a:gdLst>
                  <a:gd name="T0" fmla="*/ 27 w 53"/>
                  <a:gd name="T1" fmla="*/ 0 h 59"/>
                  <a:gd name="T2" fmla="*/ 53 w 53"/>
                  <a:gd name="T3" fmla="*/ 30 h 59"/>
                  <a:gd name="T4" fmla="*/ 27 w 53"/>
                  <a:gd name="T5" fmla="*/ 59 h 59"/>
                  <a:gd name="T6" fmla="*/ 0 w 53"/>
                  <a:gd name="T7" fmla="*/ 30 h 59"/>
                  <a:gd name="T8" fmla="*/ 27 w 53"/>
                  <a:gd name="T9" fmla="*/ 0 h 59"/>
                  <a:gd name="T10" fmla="*/ 0 60000 65536"/>
                  <a:gd name="T11" fmla="*/ 0 60000 65536"/>
                  <a:gd name="T12" fmla="*/ 0 60000 65536"/>
                  <a:gd name="T13" fmla="*/ 0 60000 65536"/>
                  <a:gd name="T14" fmla="*/ 0 60000 65536"/>
                  <a:gd name="T15" fmla="*/ 0 w 53"/>
                  <a:gd name="T16" fmla="*/ 0 h 59"/>
                  <a:gd name="T17" fmla="*/ 53 w 53"/>
                  <a:gd name="T18" fmla="*/ 59 h 59"/>
                </a:gdLst>
                <a:ahLst/>
                <a:cxnLst>
                  <a:cxn ang="T10">
                    <a:pos x="T0" y="T1"/>
                  </a:cxn>
                  <a:cxn ang="T11">
                    <a:pos x="T2" y="T3"/>
                  </a:cxn>
                  <a:cxn ang="T12">
                    <a:pos x="T4" y="T5"/>
                  </a:cxn>
                  <a:cxn ang="T13">
                    <a:pos x="T6" y="T7"/>
                  </a:cxn>
                  <a:cxn ang="T14">
                    <a:pos x="T8" y="T9"/>
                  </a:cxn>
                </a:cxnLst>
                <a:rect l="T15" t="T16" r="T17" b="T18"/>
                <a:pathLst>
                  <a:path w="53" h="59">
                    <a:moveTo>
                      <a:pt x="27" y="0"/>
                    </a:moveTo>
                    <a:lnTo>
                      <a:pt x="53" y="30"/>
                    </a:lnTo>
                    <a:lnTo>
                      <a:pt x="27" y="59"/>
                    </a:lnTo>
                    <a:lnTo>
                      <a:pt x="0" y="30"/>
                    </a:lnTo>
                    <a:lnTo>
                      <a:pt x="27" y="0"/>
                    </a:lnTo>
                    <a:close/>
                  </a:path>
                </a:pathLst>
              </a:custGeom>
              <a:solidFill>
                <a:srgbClr val="FF0000"/>
              </a:solidFill>
              <a:ln w="14288">
                <a:noFill/>
                <a:prstDash val="solid"/>
                <a:round/>
                <a:headEnd/>
                <a:tailEnd/>
              </a:ln>
            </p:spPr>
            <p:txBody>
              <a:bodyPr/>
              <a:lstStyle/>
              <a:p>
                <a:endParaRPr lang="es-MX" sz="1200" b="1" dirty="0"/>
              </a:p>
            </p:txBody>
          </p:sp>
          <p:sp>
            <p:nvSpPr>
              <p:cNvPr id="2393" name="Freeform 288"/>
              <p:cNvSpPr>
                <a:spLocks/>
              </p:cNvSpPr>
              <p:nvPr/>
            </p:nvSpPr>
            <p:spPr bwMode="auto">
              <a:xfrm>
                <a:off x="2180" y="2591"/>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2394" name="Freeform 289"/>
              <p:cNvSpPr>
                <a:spLocks/>
              </p:cNvSpPr>
              <p:nvPr/>
            </p:nvSpPr>
            <p:spPr bwMode="auto">
              <a:xfrm>
                <a:off x="2023" y="2601"/>
                <a:ext cx="53" cy="60"/>
              </a:xfrm>
              <a:custGeom>
                <a:avLst/>
                <a:gdLst>
                  <a:gd name="T0" fmla="*/ 26 w 53"/>
                  <a:gd name="T1" fmla="*/ 0 h 60"/>
                  <a:gd name="T2" fmla="*/ 53 w 53"/>
                  <a:gd name="T3" fmla="*/ 30 h 60"/>
                  <a:gd name="T4" fmla="*/ 26 w 53"/>
                  <a:gd name="T5" fmla="*/ 60 h 60"/>
                  <a:gd name="T6" fmla="*/ 0 w 53"/>
                  <a:gd name="T7" fmla="*/ 30 h 60"/>
                  <a:gd name="T8" fmla="*/ 26 w 53"/>
                  <a:gd name="T9" fmla="*/ 0 h 60"/>
                  <a:gd name="T10" fmla="*/ 0 60000 65536"/>
                  <a:gd name="T11" fmla="*/ 0 60000 65536"/>
                  <a:gd name="T12" fmla="*/ 0 60000 65536"/>
                  <a:gd name="T13" fmla="*/ 0 60000 65536"/>
                  <a:gd name="T14" fmla="*/ 0 60000 65536"/>
                  <a:gd name="T15" fmla="*/ 0 w 53"/>
                  <a:gd name="T16" fmla="*/ 0 h 60"/>
                  <a:gd name="T17" fmla="*/ 53 w 53"/>
                  <a:gd name="T18" fmla="*/ 60 h 60"/>
                </a:gdLst>
                <a:ahLst/>
                <a:cxnLst>
                  <a:cxn ang="T10">
                    <a:pos x="T0" y="T1"/>
                  </a:cxn>
                  <a:cxn ang="T11">
                    <a:pos x="T2" y="T3"/>
                  </a:cxn>
                  <a:cxn ang="T12">
                    <a:pos x="T4" y="T5"/>
                  </a:cxn>
                  <a:cxn ang="T13">
                    <a:pos x="T6" y="T7"/>
                  </a:cxn>
                  <a:cxn ang="T14">
                    <a:pos x="T8" y="T9"/>
                  </a:cxn>
                </a:cxnLst>
                <a:rect l="T15" t="T16" r="T17" b="T18"/>
                <a:pathLst>
                  <a:path w="53" h="60">
                    <a:moveTo>
                      <a:pt x="26" y="0"/>
                    </a:moveTo>
                    <a:lnTo>
                      <a:pt x="53"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2395" name="Freeform 290"/>
              <p:cNvSpPr>
                <a:spLocks/>
              </p:cNvSpPr>
              <p:nvPr/>
            </p:nvSpPr>
            <p:spPr bwMode="auto">
              <a:xfrm>
                <a:off x="1683" y="2710"/>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2396" name="Freeform 291"/>
              <p:cNvSpPr>
                <a:spLocks/>
              </p:cNvSpPr>
              <p:nvPr/>
            </p:nvSpPr>
            <p:spPr bwMode="auto">
              <a:xfrm>
                <a:off x="1273" y="2829"/>
                <a:ext cx="53" cy="60"/>
              </a:xfrm>
              <a:custGeom>
                <a:avLst/>
                <a:gdLst>
                  <a:gd name="T0" fmla="*/ 26 w 53"/>
                  <a:gd name="T1" fmla="*/ 0 h 60"/>
                  <a:gd name="T2" fmla="*/ 53 w 53"/>
                  <a:gd name="T3" fmla="*/ 30 h 60"/>
                  <a:gd name="T4" fmla="*/ 26 w 53"/>
                  <a:gd name="T5" fmla="*/ 60 h 60"/>
                  <a:gd name="T6" fmla="*/ 0 w 53"/>
                  <a:gd name="T7" fmla="*/ 30 h 60"/>
                  <a:gd name="T8" fmla="*/ 26 w 53"/>
                  <a:gd name="T9" fmla="*/ 0 h 60"/>
                  <a:gd name="T10" fmla="*/ 0 60000 65536"/>
                  <a:gd name="T11" fmla="*/ 0 60000 65536"/>
                  <a:gd name="T12" fmla="*/ 0 60000 65536"/>
                  <a:gd name="T13" fmla="*/ 0 60000 65536"/>
                  <a:gd name="T14" fmla="*/ 0 60000 65536"/>
                  <a:gd name="T15" fmla="*/ 0 w 53"/>
                  <a:gd name="T16" fmla="*/ 0 h 60"/>
                  <a:gd name="T17" fmla="*/ 53 w 53"/>
                  <a:gd name="T18" fmla="*/ 60 h 60"/>
                </a:gdLst>
                <a:ahLst/>
                <a:cxnLst>
                  <a:cxn ang="T10">
                    <a:pos x="T0" y="T1"/>
                  </a:cxn>
                  <a:cxn ang="T11">
                    <a:pos x="T2" y="T3"/>
                  </a:cxn>
                  <a:cxn ang="T12">
                    <a:pos x="T4" y="T5"/>
                  </a:cxn>
                  <a:cxn ang="T13">
                    <a:pos x="T6" y="T7"/>
                  </a:cxn>
                  <a:cxn ang="T14">
                    <a:pos x="T8" y="T9"/>
                  </a:cxn>
                </a:cxnLst>
                <a:rect l="T15" t="T16" r="T17" b="T18"/>
                <a:pathLst>
                  <a:path w="53" h="60">
                    <a:moveTo>
                      <a:pt x="26" y="0"/>
                    </a:moveTo>
                    <a:lnTo>
                      <a:pt x="53"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2397" name="Freeform 292"/>
              <p:cNvSpPr>
                <a:spLocks/>
              </p:cNvSpPr>
              <p:nvPr/>
            </p:nvSpPr>
            <p:spPr bwMode="auto">
              <a:xfrm>
                <a:off x="1265" y="2829"/>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2398" name="Freeform 293"/>
              <p:cNvSpPr>
                <a:spLocks/>
              </p:cNvSpPr>
              <p:nvPr/>
            </p:nvSpPr>
            <p:spPr bwMode="auto">
              <a:xfrm>
                <a:off x="2049" y="2591"/>
                <a:ext cx="53" cy="60"/>
              </a:xfrm>
              <a:custGeom>
                <a:avLst/>
                <a:gdLst>
                  <a:gd name="T0" fmla="*/ 27 w 53"/>
                  <a:gd name="T1" fmla="*/ 0 h 60"/>
                  <a:gd name="T2" fmla="*/ 53 w 53"/>
                  <a:gd name="T3" fmla="*/ 30 h 60"/>
                  <a:gd name="T4" fmla="*/ 27 w 53"/>
                  <a:gd name="T5" fmla="*/ 60 h 60"/>
                  <a:gd name="T6" fmla="*/ 0 w 53"/>
                  <a:gd name="T7" fmla="*/ 30 h 60"/>
                  <a:gd name="T8" fmla="*/ 27 w 53"/>
                  <a:gd name="T9" fmla="*/ 0 h 60"/>
                  <a:gd name="T10" fmla="*/ 0 60000 65536"/>
                  <a:gd name="T11" fmla="*/ 0 60000 65536"/>
                  <a:gd name="T12" fmla="*/ 0 60000 65536"/>
                  <a:gd name="T13" fmla="*/ 0 60000 65536"/>
                  <a:gd name="T14" fmla="*/ 0 60000 65536"/>
                  <a:gd name="T15" fmla="*/ 0 w 53"/>
                  <a:gd name="T16" fmla="*/ 0 h 60"/>
                  <a:gd name="T17" fmla="*/ 53 w 53"/>
                  <a:gd name="T18" fmla="*/ 60 h 60"/>
                </a:gdLst>
                <a:ahLst/>
                <a:cxnLst>
                  <a:cxn ang="T10">
                    <a:pos x="T0" y="T1"/>
                  </a:cxn>
                  <a:cxn ang="T11">
                    <a:pos x="T2" y="T3"/>
                  </a:cxn>
                  <a:cxn ang="T12">
                    <a:pos x="T4" y="T5"/>
                  </a:cxn>
                  <a:cxn ang="T13">
                    <a:pos x="T6" y="T7"/>
                  </a:cxn>
                  <a:cxn ang="T14">
                    <a:pos x="T8" y="T9"/>
                  </a:cxn>
                </a:cxnLst>
                <a:rect l="T15" t="T16" r="T17" b="T18"/>
                <a:pathLst>
                  <a:path w="53" h="60">
                    <a:moveTo>
                      <a:pt x="27" y="0"/>
                    </a:moveTo>
                    <a:lnTo>
                      <a:pt x="53" y="30"/>
                    </a:lnTo>
                    <a:lnTo>
                      <a:pt x="27" y="60"/>
                    </a:lnTo>
                    <a:lnTo>
                      <a:pt x="0" y="30"/>
                    </a:lnTo>
                    <a:lnTo>
                      <a:pt x="27" y="0"/>
                    </a:lnTo>
                    <a:close/>
                  </a:path>
                </a:pathLst>
              </a:custGeom>
              <a:solidFill>
                <a:srgbClr val="FF0000"/>
              </a:solidFill>
              <a:ln w="14288">
                <a:noFill/>
                <a:prstDash val="solid"/>
                <a:round/>
                <a:headEnd/>
                <a:tailEnd/>
              </a:ln>
            </p:spPr>
            <p:txBody>
              <a:bodyPr/>
              <a:lstStyle/>
              <a:p>
                <a:endParaRPr lang="es-MX" sz="1200" b="1" dirty="0"/>
              </a:p>
            </p:txBody>
          </p:sp>
          <p:sp>
            <p:nvSpPr>
              <p:cNvPr id="2399" name="Freeform 294"/>
              <p:cNvSpPr>
                <a:spLocks/>
              </p:cNvSpPr>
              <p:nvPr/>
            </p:nvSpPr>
            <p:spPr bwMode="auto">
              <a:xfrm>
                <a:off x="1413" y="2790"/>
                <a:ext cx="52" cy="59"/>
              </a:xfrm>
              <a:custGeom>
                <a:avLst/>
                <a:gdLst>
                  <a:gd name="T0" fmla="*/ 26 w 52"/>
                  <a:gd name="T1" fmla="*/ 0 h 59"/>
                  <a:gd name="T2" fmla="*/ 52 w 52"/>
                  <a:gd name="T3" fmla="*/ 29 h 59"/>
                  <a:gd name="T4" fmla="*/ 26 w 52"/>
                  <a:gd name="T5" fmla="*/ 59 h 59"/>
                  <a:gd name="T6" fmla="*/ 0 w 52"/>
                  <a:gd name="T7" fmla="*/ 29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29"/>
                    </a:lnTo>
                    <a:lnTo>
                      <a:pt x="26" y="59"/>
                    </a:lnTo>
                    <a:lnTo>
                      <a:pt x="0" y="29"/>
                    </a:lnTo>
                    <a:lnTo>
                      <a:pt x="26" y="0"/>
                    </a:lnTo>
                    <a:close/>
                  </a:path>
                </a:pathLst>
              </a:custGeom>
              <a:solidFill>
                <a:srgbClr val="FF0000"/>
              </a:solidFill>
              <a:ln w="14288">
                <a:noFill/>
                <a:prstDash val="solid"/>
                <a:round/>
                <a:headEnd/>
                <a:tailEnd/>
              </a:ln>
            </p:spPr>
            <p:txBody>
              <a:bodyPr/>
              <a:lstStyle/>
              <a:p>
                <a:endParaRPr lang="es-MX" sz="1200" b="1" dirty="0"/>
              </a:p>
            </p:txBody>
          </p:sp>
          <p:sp>
            <p:nvSpPr>
              <p:cNvPr id="2400" name="Freeform 295"/>
              <p:cNvSpPr>
                <a:spLocks/>
              </p:cNvSpPr>
              <p:nvPr/>
            </p:nvSpPr>
            <p:spPr bwMode="auto">
              <a:xfrm>
                <a:off x="2503" y="2423"/>
                <a:ext cx="52" cy="59"/>
              </a:xfrm>
              <a:custGeom>
                <a:avLst/>
                <a:gdLst>
                  <a:gd name="T0" fmla="*/ 26 w 52"/>
                  <a:gd name="T1" fmla="*/ 0 h 59"/>
                  <a:gd name="T2" fmla="*/ 52 w 52"/>
                  <a:gd name="T3" fmla="*/ 30 h 59"/>
                  <a:gd name="T4" fmla="*/ 26 w 52"/>
                  <a:gd name="T5" fmla="*/ 59 h 59"/>
                  <a:gd name="T6" fmla="*/ 0 w 52"/>
                  <a:gd name="T7" fmla="*/ 30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30"/>
                    </a:lnTo>
                    <a:lnTo>
                      <a:pt x="26" y="59"/>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2401" name="Freeform 296"/>
              <p:cNvSpPr>
                <a:spLocks/>
              </p:cNvSpPr>
              <p:nvPr/>
            </p:nvSpPr>
            <p:spPr bwMode="auto">
              <a:xfrm>
                <a:off x="2267" y="2512"/>
                <a:ext cx="53" cy="59"/>
              </a:xfrm>
              <a:custGeom>
                <a:avLst/>
                <a:gdLst>
                  <a:gd name="T0" fmla="*/ 27 w 53"/>
                  <a:gd name="T1" fmla="*/ 0 h 59"/>
                  <a:gd name="T2" fmla="*/ 53 w 53"/>
                  <a:gd name="T3" fmla="*/ 30 h 59"/>
                  <a:gd name="T4" fmla="*/ 27 w 53"/>
                  <a:gd name="T5" fmla="*/ 59 h 59"/>
                  <a:gd name="T6" fmla="*/ 0 w 53"/>
                  <a:gd name="T7" fmla="*/ 30 h 59"/>
                  <a:gd name="T8" fmla="*/ 27 w 53"/>
                  <a:gd name="T9" fmla="*/ 0 h 59"/>
                  <a:gd name="T10" fmla="*/ 0 60000 65536"/>
                  <a:gd name="T11" fmla="*/ 0 60000 65536"/>
                  <a:gd name="T12" fmla="*/ 0 60000 65536"/>
                  <a:gd name="T13" fmla="*/ 0 60000 65536"/>
                  <a:gd name="T14" fmla="*/ 0 60000 65536"/>
                  <a:gd name="T15" fmla="*/ 0 w 53"/>
                  <a:gd name="T16" fmla="*/ 0 h 59"/>
                  <a:gd name="T17" fmla="*/ 53 w 53"/>
                  <a:gd name="T18" fmla="*/ 59 h 59"/>
                </a:gdLst>
                <a:ahLst/>
                <a:cxnLst>
                  <a:cxn ang="T10">
                    <a:pos x="T0" y="T1"/>
                  </a:cxn>
                  <a:cxn ang="T11">
                    <a:pos x="T2" y="T3"/>
                  </a:cxn>
                  <a:cxn ang="T12">
                    <a:pos x="T4" y="T5"/>
                  </a:cxn>
                  <a:cxn ang="T13">
                    <a:pos x="T6" y="T7"/>
                  </a:cxn>
                  <a:cxn ang="T14">
                    <a:pos x="T8" y="T9"/>
                  </a:cxn>
                </a:cxnLst>
                <a:rect l="T15" t="T16" r="T17" b="T18"/>
                <a:pathLst>
                  <a:path w="53" h="59">
                    <a:moveTo>
                      <a:pt x="27" y="0"/>
                    </a:moveTo>
                    <a:lnTo>
                      <a:pt x="53" y="30"/>
                    </a:lnTo>
                    <a:lnTo>
                      <a:pt x="27" y="59"/>
                    </a:lnTo>
                    <a:lnTo>
                      <a:pt x="0" y="30"/>
                    </a:lnTo>
                    <a:lnTo>
                      <a:pt x="27" y="0"/>
                    </a:lnTo>
                    <a:close/>
                  </a:path>
                </a:pathLst>
              </a:custGeom>
              <a:solidFill>
                <a:srgbClr val="FF0000"/>
              </a:solidFill>
              <a:ln w="14288">
                <a:noFill/>
                <a:prstDash val="solid"/>
                <a:round/>
                <a:headEnd/>
                <a:tailEnd/>
              </a:ln>
            </p:spPr>
            <p:txBody>
              <a:bodyPr/>
              <a:lstStyle/>
              <a:p>
                <a:endParaRPr lang="es-MX" sz="1200" b="1" dirty="0"/>
              </a:p>
            </p:txBody>
          </p:sp>
          <p:sp>
            <p:nvSpPr>
              <p:cNvPr id="2402" name="Freeform 297"/>
              <p:cNvSpPr>
                <a:spLocks/>
              </p:cNvSpPr>
              <p:nvPr/>
            </p:nvSpPr>
            <p:spPr bwMode="auto">
              <a:xfrm>
                <a:off x="3636" y="1858"/>
                <a:ext cx="53" cy="59"/>
              </a:xfrm>
              <a:custGeom>
                <a:avLst/>
                <a:gdLst>
                  <a:gd name="T0" fmla="*/ 27 w 53"/>
                  <a:gd name="T1" fmla="*/ 0 h 59"/>
                  <a:gd name="T2" fmla="*/ 53 w 53"/>
                  <a:gd name="T3" fmla="*/ 30 h 59"/>
                  <a:gd name="T4" fmla="*/ 27 w 53"/>
                  <a:gd name="T5" fmla="*/ 59 h 59"/>
                  <a:gd name="T6" fmla="*/ 0 w 53"/>
                  <a:gd name="T7" fmla="*/ 30 h 59"/>
                  <a:gd name="T8" fmla="*/ 27 w 53"/>
                  <a:gd name="T9" fmla="*/ 0 h 59"/>
                  <a:gd name="T10" fmla="*/ 0 60000 65536"/>
                  <a:gd name="T11" fmla="*/ 0 60000 65536"/>
                  <a:gd name="T12" fmla="*/ 0 60000 65536"/>
                  <a:gd name="T13" fmla="*/ 0 60000 65536"/>
                  <a:gd name="T14" fmla="*/ 0 60000 65536"/>
                  <a:gd name="T15" fmla="*/ 0 w 53"/>
                  <a:gd name="T16" fmla="*/ 0 h 59"/>
                  <a:gd name="T17" fmla="*/ 53 w 53"/>
                  <a:gd name="T18" fmla="*/ 59 h 59"/>
                </a:gdLst>
                <a:ahLst/>
                <a:cxnLst>
                  <a:cxn ang="T10">
                    <a:pos x="T0" y="T1"/>
                  </a:cxn>
                  <a:cxn ang="T11">
                    <a:pos x="T2" y="T3"/>
                  </a:cxn>
                  <a:cxn ang="T12">
                    <a:pos x="T4" y="T5"/>
                  </a:cxn>
                  <a:cxn ang="T13">
                    <a:pos x="T6" y="T7"/>
                  </a:cxn>
                  <a:cxn ang="T14">
                    <a:pos x="T8" y="T9"/>
                  </a:cxn>
                </a:cxnLst>
                <a:rect l="T15" t="T16" r="T17" b="T18"/>
                <a:pathLst>
                  <a:path w="53" h="59">
                    <a:moveTo>
                      <a:pt x="27" y="0"/>
                    </a:moveTo>
                    <a:lnTo>
                      <a:pt x="53" y="30"/>
                    </a:lnTo>
                    <a:lnTo>
                      <a:pt x="27" y="59"/>
                    </a:lnTo>
                    <a:lnTo>
                      <a:pt x="0" y="30"/>
                    </a:lnTo>
                    <a:lnTo>
                      <a:pt x="27" y="0"/>
                    </a:lnTo>
                    <a:close/>
                  </a:path>
                </a:pathLst>
              </a:custGeom>
              <a:solidFill>
                <a:srgbClr val="FF0000"/>
              </a:solidFill>
              <a:ln w="14288">
                <a:noFill/>
                <a:prstDash val="solid"/>
                <a:round/>
                <a:headEnd/>
                <a:tailEnd/>
              </a:ln>
            </p:spPr>
            <p:txBody>
              <a:bodyPr/>
              <a:lstStyle/>
              <a:p>
                <a:endParaRPr lang="es-MX" sz="1200" b="1" dirty="0"/>
              </a:p>
            </p:txBody>
          </p:sp>
          <p:sp>
            <p:nvSpPr>
              <p:cNvPr id="2403" name="Freeform 298"/>
              <p:cNvSpPr>
                <a:spLocks/>
              </p:cNvSpPr>
              <p:nvPr/>
            </p:nvSpPr>
            <p:spPr bwMode="auto">
              <a:xfrm>
                <a:off x="3698" y="1778"/>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2404" name="Freeform 299"/>
              <p:cNvSpPr>
                <a:spLocks/>
              </p:cNvSpPr>
              <p:nvPr/>
            </p:nvSpPr>
            <p:spPr bwMode="auto">
              <a:xfrm>
                <a:off x="1988" y="2661"/>
                <a:ext cx="53" cy="59"/>
              </a:xfrm>
              <a:custGeom>
                <a:avLst/>
                <a:gdLst>
                  <a:gd name="T0" fmla="*/ 26 w 53"/>
                  <a:gd name="T1" fmla="*/ 0 h 59"/>
                  <a:gd name="T2" fmla="*/ 53 w 53"/>
                  <a:gd name="T3" fmla="*/ 29 h 59"/>
                  <a:gd name="T4" fmla="*/ 26 w 53"/>
                  <a:gd name="T5" fmla="*/ 59 h 59"/>
                  <a:gd name="T6" fmla="*/ 0 w 53"/>
                  <a:gd name="T7" fmla="*/ 29 h 59"/>
                  <a:gd name="T8" fmla="*/ 26 w 53"/>
                  <a:gd name="T9" fmla="*/ 0 h 59"/>
                  <a:gd name="T10" fmla="*/ 0 60000 65536"/>
                  <a:gd name="T11" fmla="*/ 0 60000 65536"/>
                  <a:gd name="T12" fmla="*/ 0 60000 65536"/>
                  <a:gd name="T13" fmla="*/ 0 60000 65536"/>
                  <a:gd name="T14" fmla="*/ 0 60000 65536"/>
                  <a:gd name="T15" fmla="*/ 0 w 53"/>
                  <a:gd name="T16" fmla="*/ 0 h 59"/>
                  <a:gd name="T17" fmla="*/ 53 w 53"/>
                  <a:gd name="T18" fmla="*/ 59 h 59"/>
                </a:gdLst>
                <a:ahLst/>
                <a:cxnLst>
                  <a:cxn ang="T10">
                    <a:pos x="T0" y="T1"/>
                  </a:cxn>
                  <a:cxn ang="T11">
                    <a:pos x="T2" y="T3"/>
                  </a:cxn>
                  <a:cxn ang="T12">
                    <a:pos x="T4" y="T5"/>
                  </a:cxn>
                  <a:cxn ang="T13">
                    <a:pos x="T6" y="T7"/>
                  </a:cxn>
                  <a:cxn ang="T14">
                    <a:pos x="T8" y="T9"/>
                  </a:cxn>
                </a:cxnLst>
                <a:rect l="T15" t="T16" r="T17" b="T18"/>
                <a:pathLst>
                  <a:path w="53" h="59">
                    <a:moveTo>
                      <a:pt x="26" y="0"/>
                    </a:moveTo>
                    <a:lnTo>
                      <a:pt x="53" y="29"/>
                    </a:lnTo>
                    <a:lnTo>
                      <a:pt x="26" y="59"/>
                    </a:lnTo>
                    <a:lnTo>
                      <a:pt x="0" y="29"/>
                    </a:lnTo>
                    <a:lnTo>
                      <a:pt x="26" y="0"/>
                    </a:lnTo>
                    <a:close/>
                  </a:path>
                </a:pathLst>
              </a:custGeom>
              <a:solidFill>
                <a:srgbClr val="FF0000"/>
              </a:solidFill>
              <a:ln w="14288">
                <a:noFill/>
                <a:prstDash val="solid"/>
                <a:round/>
                <a:headEnd/>
                <a:tailEnd/>
              </a:ln>
            </p:spPr>
            <p:txBody>
              <a:bodyPr/>
              <a:lstStyle/>
              <a:p>
                <a:endParaRPr lang="es-MX" sz="1200" b="1" dirty="0"/>
              </a:p>
            </p:txBody>
          </p:sp>
          <p:sp>
            <p:nvSpPr>
              <p:cNvPr id="2405" name="Freeform 300"/>
              <p:cNvSpPr>
                <a:spLocks/>
              </p:cNvSpPr>
              <p:nvPr/>
            </p:nvSpPr>
            <p:spPr bwMode="auto">
              <a:xfrm>
                <a:off x="1038" y="2889"/>
                <a:ext cx="52" cy="59"/>
              </a:xfrm>
              <a:custGeom>
                <a:avLst/>
                <a:gdLst>
                  <a:gd name="T0" fmla="*/ 26 w 52"/>
                  <a:gd name="T1" fmla="*/ 0 h 59"/>
                  <a:gd name="T2" fmla="*/ 52 w 52"/>
                  <a:gd name="T3" fmla="*/ 29 h 59"/>
                  <a:gd name="T4" fmla="*/ 26 w 52"/>
                  <a:gd name="T5" fmla="*/ 59 h 59"/>
                  <a:gd name="T6" fmla="*/ 0 w 52"/>
                  <a:gd name="T7" fmla="*/ 29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29"/>
                    </a:lnTo>
                    <a:lnTo>
                      <a:pt x="26" y="59"/>
                    </a:lnTo>
                    <a:lnTo>
                      <a:pt x="0" y="29"/>
                    </a:lnTo>
                    <a:lnTo>
                      <a:pt x="26" y="0"/>
                    </a:lnTo>
                    <a:close/>
                  </a:path>
                </a:pathLst>
              </a:custGeom>
              <a:solidFill>
                <a:srgbClr val="FF0000"/>
              </a:solidFill>
              <a:ln w="14288">
                <a:noFill/>
                <a:prstDash val="solid"/>
                <a:round/>
                <a:headEnd/>
                <a:tailEnd/>
              </a:ln>
            </p:spPr>
            <p:txBody>
              <a:bodyPr/>
              <a:lstStyle/>
              <a:p>
                <a:endParaRPr lang="es-MX" sz="1200" b="1" dirty="0"/>
              </a:p>
            </p:txBody>
          </p:sp>
          <p:sp>
            <p:nvSpPr>
              <p:cNvPr id="2406" name="Freeform 301"/>
              <p:cNvSpPr>
                <a:spLocks/>
              </p:cNvSpPr>
              <p:nvPr/>
            </p:nvSpPr>
            <p:spPr bwMode="auto">
              <a:xfrm>
                <a:off x="907" y="2918"/>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2407" name="Freeform 302"/>
              <p:cNvSpPr>
                <a:spLocks/>
              </p:cNvSpPr>
              <p:nvPr/>
            </p:nvSpPr>
            <p:spPr bwMode="auto">
              <a:xfrm>
                <a:off x="1186" y="2809"/>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2408" name="Freeform 303"/>
              <p:cNvSpPr>
                <a:spLocks/>
              </p:cNvSpPr>
              <p:nvPr/>
            </p:nvSpPr>
            <p:spPr bwMode="auto">
              <a:xfrm>
                <a:off x="1134" y="2859"/>
                <a:ext cx="52" cy="59"/>
              </a:xfrm>
              <a:custGeom>
                <a:avLst/>
                <a:gdLst>
                  <a:gd name="T0" fmla="*/ 26 w 52"/>
                  <a:gd name="T1" fmla="*/ 0 h 59"/>
                  <a:gd name="T2" fmla="*/ 52 w 52"/>
                  <a:gd name="T3" fmla="*/ 30 h 59"/>
                  <a:gd name="T4" fmla="*/ 26 w 52"/>
                  <a:gd name="T5" fmla="*/ 59 h 59"/>
                  <a:gd name="T6" fmla="*/ 0 w 52"/>
                  <a:gd name="T7" fmla="*/ 30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30"/>
                    </a:lnTo>
                    <a:lnTo>
                      <a:pt x="26" y="59"/>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2409" name="Freeform 304"/>
              <p:cNvSpPr>
                <a:spLocks/>
              </p:cNvSpPr>
              <p:nvPr/>
            </p:nvSpPr>
            <p:spPr bwMode="auto">
              <a:xfrm>
                <a:off x="1090" y="2869"/>
                <a:ext cx="52" cy="59"/>
              </a:xfrm>
              <a:custGeom>
                <a:avLst/>
                <a:gdLst>
                  <a:gd name="T0" fmla="*/ 26 w 52"/>
                  <a:gd name="T1" fmla="*/ 0 h 59"/>
                  <a:gd name="T2" fmla="*/ 52 w 52"/>
                  <a:gd name="T3" fmla="*/ 30 h 59"/>
                  <a:gd name="T4" fmla="*/ 26 w 52"/>
                  <a:gd name="T5" fmla="*/ 59 h 59"/>
                  <a:gd name="T6" fmla="*/ 0 w 52"/>
                  <a:gd name="T7" fmla="*/ 30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30"/>
                    </a:lnTo>
                    <a:lnTo>
                      <a:pt x="26" y="59"/>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2410" name="Freeform 305"/>
              <p:cNvSpPr>
                <a:spLocks/>
              </p:cNvSpPr>
              <p:nvPr/>
            </p:nvSpPr>
            <p:spPr bwMode="auto">
              <a:xfrm>
                <a:off x="1238" y="2859"/>
                <a:ext cx="53" cy="59"/>
              </a:xfrm>
              <a:custGeom>
                <a:avLst/>
                <a:gdLst>
                  <a:gd name="T0" fmla="*/ 27 w 53"/>
                  <a:gd name="T1" fmla="*/ 0 h 59"/>
                  <a:gd name="T2" fmla="*/ 53 w 53"/>
                  <a:gd name="T3" fmla="*/ 30 h 59"/>
                  <a:gd name="T4" fmla="*/ 27 w 53"/>
                  <a:gd name="T5" fmla="*/ 59 h 59"/>
                  <a:gd name="T6" fmla="*/ 0 w 53"/>
                  <a:gd name="T7" fmla="*/ 30 h 59"/>
                  <a:gd name="T8" fmla="*/ 27 w 53"/>
                  <a:gd name="T9" fmla="*/ 0 h 59"/>
                  <a:gd name="T10" fmla="*/ 0 60000 65536"/>
                  <a:gd name="T11" fmla="*/ 0 60000 65536"/>
                  <a:gd name="T12" fmla="*/ 0 60000 65536"/>
                  <a:gd name="T13" fmla="*/ 0 60000 65536"/>
                  <a:gd name="T14" fmla="*/ 0 60000 65536"/>
                  <a:gd name="T15" fmla="*/ 0 w 53"/>
                  <a:gd name="T16" fmla="*/ 0 h 59"/>
                  <a:gd name="T17" fmla="*/ 53 w 53"/>
                  <a:gd name="T18" fmla="*/ 59 h 59"/>
                </a:gdLst>
                <a:ahLst/>
                <a:cxnLst>
                  <a:cxn ang="T10">
                    <a:pos x="T0" y="T1"/>
                  </a:cxn>
                  <a:cxn ang="T11">
                    <a:pos x="T2" y="T3"/>
                  </a:cxn>
                  <a:cxn ang="T12">
                    <a:pos x="T4" y="T5"/>
                  </a:cxn>
                  <a:cxn ang="T13">
                    <a:pos x="T6" y="T7"/>
                  </a:cxn>
                  <a:cxn ang="T14">
                    <a:pos x="T8" y="T9"/>
                  </a:cxn>
                </a:cxnLst>
                <a:rect l="T15" t="T16" r="T17" b="T18"/>
                <a:pathLst>
                  <a:path w="53" h="59">
                    <a:moveTo>
                      <a:pt x="27" y="0"/>
                    </a:moveTo>
                    <a:lnTo>
                      <a:pt x="53" y="30"/>
                    </a:lnTo>
                    <a:lnTo>
                      <a:pt x="27" y="59"/>
                    </a:lnTo>
                    <a:lnTo>
                      <a:pt x="0" y="30"/>
                    </a:lnTo>
                    <a:lnTo>
                      <a:pt x="27" y="0"/>
                    </a:lnTo>
                    <a:close/>
                  </a:path>
                </a:pathLst>
              </a:custGeom>
              <a:solidFill>
                <a:srgbClr val="FF0000"/>
              </a:solidFill>
              <a:ln w="14288">
                <a:noFill/>
                <a:prstDash val="solid"/>
                <a:round/>
                <a:headEnd/>
                <a:tailEnd/>
              </a:ln>
            </p:spPr>
            <p:txBody>
              <a:bodyPr/>
              <a:lstStyle/>
              <a:p>
                <a:endParaRPr lang="es-MX" sz="1200" b="1" dirty="0"/>
              </a:p>
            </p:txBody>
          </p:sp>
          <p:sp>
            <p:nvSpPr>
              <p:cNvPr id="2411" name="Freeform 306"/>
              <p:cNvSpPr>
                <a:spLocks/>
              </p:cNvSpPr>
              <p:nvPr/>
            </p:nvSpPr>
            <p:spPr bwMode="auto">
              <a:xfrm>
                <a:off x="1212" y="2859"/>
                <a:ext cx="53" cy="59"/>
              </a:xfrm>
              <a:custGeom>
                <a:avLst/>
                <a:gdLst>
                  <a:gd name="T0" fmla="*/ 26 w 53"/>
                  <a:gd name="T1" fmla="*/ 0 h 59"/>
                  <a:gd name="T2" fmla="*/ 53 w 53"/>
                  <a:gd name="T3" fmla="*/ 30 h 59"/>
                  <a:gd name="T4" fmla="*/ 26 w 53"/>
                  <a:gd name="T5" fmla="*/ 59 h 59"/>
                  <a:gd name="T6" fmla="*/ 0 w 53"/>
                  <a:gd name="T7" fmla="*/ 30 h 59"/>
                  <a:gd name="T8" fmla="*/ 26 w 53"/>
                  <a:gd name="T9" fmla="*/ 0 h 59"/>
                  <a:gd name="T10" fmla="*/ 0 60000 65536"/>
                  <a:gd name="T11" fmla="*/ 0 60000 65536"/>
                  <a:gd name="T12" fmla="*/ 0 60000 65536"/>
                  <a:gd name="T13" fmla="*/ 0 60000 65536"/>
                  <a:gd name="T14" fmla="*/ 0 60000 65536"/>
                  <a:gd name="T15" fmla="*/ 0 w 53"/>
                  <a:gd name="T16" fmla="*/ 0 h 59"/>
                  <a:gd name="T17" fmla="*/ 53 w 53"/>
                  <a:gd name="T18" fmla="*/ 59 h 59"/>
                </a:gdLst>
                <a:ahLst/>
                <a:cxnLst>
                  <a:cxn ang="T10">
                    <a:pos x="T0" y="T1"/>
                  </a:cxn>
                  <a:cxn ang="T11">
                    <a:pos x="T2" y="T3"/>
                  </a:cxn>
                  <a:cxn ang="T12">
                    <a:pos x="T4" y="T5"/>
                  </a:cxn>
                  <a:cxn ang="T13">
                    <a:pos x="T6" y="T7"/>
                  </a:cxn>
                  <a:cxn ang="T14">
                    <a:pos x="T8" y="T9"/>
                  </a:cxn>
                </a:cxnLst>
                <a:rect l="T15" t="T16" r="T17" b="T18"/>
                <a:pathLst>
                  <a:path w="53" h="59">
                    <a:moveTo>
                      <a:pt x="26" y="0"/>
                    </a:moveTo>
                    <a:lnTo>
                      <a:pt x="53" y="30"/>
                    </a:lnTo>
                    <a:lnTo>
                      <a:pt x="26" y="59"/>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2412" name="Freeform 307"/>
              <p:cNvSpPr>
                <a:spLocks/>
              </p:cNvSpPr>
              <p:nvPr/>
            </p:nvSpPr>
            <p:spPr bwMode="auto">
              <a:xfrm>
                <a:off x="1535" y="2799"/>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2413" name="Freeform 308"/>
              <p:cNvSpPr>
                <a:spLocks/>
              </p:cNvSpPr>
              <p:nvPr/>
            </p:nvSpPr>
            <p:spPr bwMode="auto">
              <a:xfrm>
                <a:off x="1134" y="2899"/>
                <a:ext cx="52" cy="59"/>
              </a:xfrm>
              <a:custGeom>
                <a:avLst/>
                <a:gdLst>
                  <a:gd name="T0" fmla="*/ 26 w 52"/>
                  <a:gd name="T1" fmla="*/ 0 h 59"/>
                  <a:gd name="T2" fmla="*/ 52 w 52"/>
                  <a:gd name="T3" fmla="*/ 29 h 59"/>
                  <a:gd name="T4" fmla="*/ 26 w 52"/>
                  <a:gd name="T5" fmla="*/ 59 h 59"/>
                  <a:gd name="T6" fmla="*/ 0 w 52"/>
                  <a:gd name="T7" fmla="*/ 29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29"/>
                    </a:lnTo>
                    <a:lnTo>
                      <a:pt x="26" y="59"/>
                    </a:lnTo>
                    <a:lnTo>
                      <a:pt x="0" y="29"/>
                    </a:lnTo>
                    <a:lnTo>
                      <a:pt x="26" y="0"/>
                    </a:lnTo>
                    <a:close/>
                  </a:path>
                </a:pathLst>
              </a:custGeom>
              <a:solidFill>
                <a:srgbClr val="FF0000"/>
              </a:solidFill>
              <a:ln w="14288">
                <a:noFill/>
                <a:prstDash val="solid"/>
                <a:round/>
                <a:headEnd/>
                <a:tailEnd/>
              </a:ln>
            </p:spPr>
            <p:txBody>
              <a:bodyPr/>
              <a:lstStyle/>
              <a:p>
                <a:endParaRPr lang="es-MX" sz="1200" b="1" dirty="0"/>
              </a:p>
            </p:txBody>
          </p:sp>
          <p:sp>
            <p:nvSpPr>
              <p:cNvPr id="2414" name="Freeform 309"/>
              <p:cNvSpPr>
                <a:spLocks/>
              </p:cNvSpPr>
              <p:nvPr/>
            </p:nvSpPr>
            <p:spPr bwMode="auto">
              <a:xfrm>
                <a:off x="1230" y="2829"/>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2415" name="Freeform 310"/>
              <p:cNvSpPr>
                <a:spLocks/>
              </p:cNvSpPr>
              <p:nvPr/>
            </p:nvSpPr>
            <p:spPr bwMode="auto">
              <a:xfrm>
                <a:off x="1125" y="2908"/>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2416" name="Freeform 311"/>
              <p:cNvSpPr>
                <a:spLocks/>
              </p:cNvSpPr>
              <p:nvPr/>
            </p:nvSpPr>
            <p:spPr bwMode="auto">
              <a:xfrm>
                <a:off x="1247" y="2899"/>
                <a:ext cx="52" cy="59"/>
              </a:xfrm>
              <a:custGeom>
                <a:avLst/>
                <a:gdLst>
                  <a:gd name="T0" fmla="*/ 26 w 52"/>
                  <a:gd name="T1" fmla="*/ 0 h 59"/>
                  <a:gd name="T2" fmla="*/ 52 w 52"/>
                  <a:gd name="T3" fmla="*/ 29 h 59"/>
                  <a:gd name="T4" fmla="*/ 26 w 52"/>
                  <a:gd name="T5" fmla="*/ 59 h 59"/>
                  <a:gd name="T6" fmla="*/ 0 w 52"/>
                  <a:gd name="T7" fmla="*/ 29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29"/>
                    </a:lnTo>
                    <a:lnTo>
                      <a:pt x="26" y="59"/>
                    </a:lnTo>
                    <a:lnTo>
                      <a:pt x="0" y="29"/>
                    </a:lnTo>
                    <a:lnTo>
                      <a:pt x="26" y="0"/>
                    </a:lnTo>
                    <a:close/>
                  </a:path>
                </a:pathLst>
              </a:custGeom>
              <a:solidFill>
                <a:srgbClr val="FF0000"/>
              </a:solidFill>
              <a:ln w="14288">
                <a:noFill/>
                <a:prstDash val="solid"/>
                <a:round/>
                <a:headEnd/>
                <a:tailEnd/>
              </a:ln>
            </p:spPr>
            <p:txBody>
              <a:bodyPr/>
              <a:lstStyle/>
              <a:p>
                <a:endParaRPr lang="es-MX" sz="1200" b="1" dirty="0"/>
              </a:p>
            </p:txBody>
          </p:sp>
          <p:sp>
            <p:nvSpPr>
              <p:cNvPr id="2417" name="Freeform 312"/>
              <p:cNvSpPr>
                <a:spLocks/>
              </p:cNvSpPr>
              <p:nvPr/>
            </p:nvSpPr>
            <p:spPr bwMode="auto">
              <a:xfrm>
                <a:off x="715" y="2958"/>
                <a:ext cx="52" cy="59"/>
              </a:xfrm>
              <a:custGeom>
                <a:avLst/>
                <a:gdLst>
                  <a:gd name="T0" fmla="*/ 26 w 52"/>
                  <a:gd name="T1" fmla="*/ 0 h 59"/>
                  <a:gd name="T2" fmla="*/ 52 w 52"/>
                  <a:gd name="T3" fmla="*/ 30 h 59"/>
                  <a:gd name="T4" fmla="*/ 26 w 52"/>
                  <a:gd name="T5" fmla="*/ 59 h 59"/>
                  <a:gd name="T6" fmla="*/ 0 w 52"/>
                  <a:gd name="T7" fmla="*/ 30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30"/>
                    </a:lnTo>
                    <a:lnTo>
                      <a:pt x="26" y="59"/>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2418" name="Freeform 313"/>
              <p:cNvSpPr>
                <a:spLocks/>
              </p:cNvSpPr>
              <p:nvPr/>
            </p:nvSpPr>
            <p:spPr bwMode="auto">
              <a:xfrm>
                <a:off x="977" y="2938"/>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2419" name="Freeform 314"/>
              <p:cNvSpPr>
                <a:spLocks/>
              </p:cNvSpPr>
              <p:nvPr/>
            </p:nvSpPr>
            <p:spPr bwMode="auto">
              <a:xfrm>
                <a:off x="942" y="2908"/>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2420" name="Freeform 315"/>
              <p:cNvSpPr>
                <a:spLocks/>
              </p:cNvSpPr>
              <p:nvPr/>
            </p:nvSpPr>
            <p:spPr bwMode="auto">
              <a:xfrm>
                <a:off x="1081" y="2869"/>
                <a:ext cx="53" cy="59"/>
              </a:xfrm>
              <a:custGeom>
                <a:avLst/>
                <a:gdLst>
                  <a:gd name="T0" fmla="*/ 27 w 53"/>
                  <a:gd name="T1" fmla="*/ 0 h 59"/>
                  <a:gd name="T2" fmla="*/ 53 w 53"/>
                  <a:gd name="T3" fmla="*/ 30 h 59"/>
                  <a:gd name="T4" fmla="*/ 27 w 53"/>
                  <a:gd name="T5" fmla="*/ 59 h 59"/>
                  <a:gd name="T6" fmla="*/ 0 w 53"/>
                  <a:gd name="T7" fmla="*/ 30 h 59"/>
                  <a:gd name="T8" fmla="*/ 27 w 53"/>
                  <a:gd name="T9" fmla="*/ 0 h 59"/>
                  <a:gd name="T10" fmla="*/ 0 60000 65536"/>
                  <a:gd name="T11" fmla="*/ 0 60000 65536"/>
                  <a:gd name="T12" fmla="*/ 0 60000 65536"/>
                  <a:gd name="T13" fmla="*/ 0 60000 65536"/>
                  <a:gd name="T14" fmla="*/ 0 60000 65536"/>
                  <a:gd name="T15" fmla="*/ 0 w 53"/>
                  <a:gd name="T16" fmla="*/ 0 h 59"/>
                  <a:gd name="T17" fmla="*/ 53 w 53"/>
                  <a:gd name="T18" fmla="*/ 59 h 59"/>
                </a:gdLst>
                <a:ahLst/>
                <a:cxnLst>
                  <a:cxn ang="T10">
                    <a:pos x="T0" y="T1"/>
                  </a:cxn>
                  <a:cxn ang="T11">
                    <a:pos x="T2" y="T3"/>
                  </a:cxn>
                  <a:cxn ang="T12">
                    <a:pos x="T4" y="T5"/>
                  </a:cxn>
                  <a:cxn ang="T13">
                    <a:pos x="T6" y="T7"/>
                  </a:cxn>
                  <a:cxn ang="T14">
                    <a:pos x="T8" y="T9"/>
                  </a:cxn>
                </a:cxnLst>
                <a:rect l="T15" t="T16" r="T17" b="T18"/>
                <a:pathLst>
                  <a:path w="53" h="59">
                    <a:moveTo>
                      <a:pt x="27" y="0"/>
                    </a:moveTo>
                    <a:lnTo>
                      <a:pt x="53" y="30"/>
                    </a:lnTo>
                    <a:lnTo>
                      <a:pt x="27" y="59"/>
                    </a:lnTo>
                    <a:lnTo>
                      <a:pt x="0" y="30"/>
                    </a:lnTo>
                    <a:lnTo>
                      <a:pt x="27" y="0"/>
                    </a:lnTo>
                    <a:close/>
                  </a:path>
                </a:pathLst>
              </a:custGeom>
              <a:solidFill>
                <a:srgbClr val="FF0000"/>
              </a:solidFill>
              <a:ln w="14288">
                <a:noFill/>
                <a:prstDash val="solid"/>
                <a:round/>
                <a:headEnd/>
                <a:tailEnd/>
              </a:ln>
            </p:spPr>
            <p:txBody>
              <a:bodyPr/>
              <a:lstStyle/>
              <a:p>
                <a:endParaRPr lang="es-MX" sz="1200" b="1" dirty="0"/>
              </a:p>
            </p:txBody>
          </p:sp>
          <p:sp>
            <p:nvSpPr>
              <p:cNvPr id="2421" name="Freeform 316"/>
              <p:cNvSpPr>
                <a:spLocks/>
              </p:cNvSpPr>
              <p:nvPr/>
            </p:nvSpPr>
            <p:spPr bwMode="auto">
              <a:xfrm>
                <a:off x="1884" y="2651"/>
                <a:ext cx="52" cy="59"/>
              </a:xfrm>
              <a:custGeom>
                <a:avLst/>
                <a:gdLst>
                  <a:gd name="T0" fmla="*/ 26 w 52"/>
                  <a:gd name="T1" fmla="*/ 0 h 59"/>
                  <a:gd name="T2" fmla="*/ 52 w 52"/>
                  <a:gd name="T3" fmla="*/ 29 h 59"/>
                  <a:gd name="T4" fmla="*/ 26 w 52"/>
                  <a:gd name="T5" fmla="*/ 59 h 59"/>
                  <a:gd name="T6" fmla="*/ 0 w 52"/>
                  <a:gd name="T7" fmla="*/ 29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29"/>
                    </a:lnTo>
                    <a:lnTo>
                      <a:pt x="26" y="59"/>
                    </a:lnTo>
                    <a:lnTo>
                      <a:pt x="0" y="29"/>
                    </a:lnTo>
                    <a:lnTo>
                      <a:pt x="26" y="0"/>
                    </a:lnTo>
                    <a:close/>
                  </a:path>
                </a:pathLst>
              </a:custGeom>
              <a:solidFill>
                <a:srgbClr val="FF0000"/>
              </a:solidFill>
              <a:ln w="14288">
                <a:noFill/>
                <a:prstDash val="solid"/>
                <a:round/>
                <a:headEnd/>
                <a:tailEnd/>
              </a:ln>
            </p:spPr>
            <p:txBody>
              <a:bodyPr/>
              <a:lstStyle/>
              <a:p>
                <a:endParaRPr lang="es-MX" sz="1200" b="1" dirty="0"/>
              </a:p>
            </p:txBody>
          </p:sp>
          <p:sp>
            <p:nvSpPr>
              <p:cNvPr id="2422" name="Freeform 317"/>
              <p:cNvSpPr>
                <a:spLocks/>
              </p:cNvSpPr>
              <p:nvPr/>
            </p:nvSpPr>
            <p:spPr bwMode="auto">
              <a:xfrm>
                <a:off x="3113" y="2145"/>
                <a:ext cx="53" cy="60"/>
              </a:xfrm>
              <a:custGeom>
                <a:avLst/>
                <a:gdLst>
                  <a:gd name="T0" fmla="*/ 26 w 53"/>
                  <a:gd name="T1" fmla="*/ 0 h 60"/>
                  <a:gd name="T2" fmla="*/ 53 w 53"/>
                  <a:gd name="T3" fmla="*/ 30 h 60"/>
                  <a:gd name="T4" fmla="*/ 26 w 53"/>
                  <a:gd name="T5" fmla="*/ 60 h 60"/>
                  <a:gd name="T6" fmla="*/ 0 w 53"/>
                  <a:gd name="T7" fmla="*/ 30 h 60"/>
                  <a:gd name="T8" fmla="*/ 26 w 53"/>
                  <a:gd name="T9" fmla="*/ 0 h 60"/>
                  <a:gd name="T10" fmla="*/ 0 60000 65536"/>
                  <a:gd name="T11" fmla="*/ 0 60000 65536"/>
                  <a:gd name="T12" fmla="*/ 0 60000 65536"/>
                  <a:gd name="T13" fmla="*/ 0 60000 65536"/>
                  <a:gd name="T14" fmla="*/ 0 60000 65536"/>
                  <a:gd name="T15" fmla="*/ 0 w 53"/>
                  <a:gd name="T16" fmla="*/ 0 h 60"/>
                  <a:gd name="T17" fmla="*/ 53 w 53"/>
                  <a:gd name="T18" fmla="*/ 60 h 60"/>
                </a:gdLst>
                <a:ahLst/>
                <a:cxnLst>
                  <a:cxn ang="T10">
                    <a:pos x="T0" y="T1"/>
                  </a:cxn>
                  <a:cxn ang="T11">
                    <a:pos x="T2" y="T3"/>
                  </a:cxn>
                  <a:cxn ang="T12">
                    <a:pos x="T4" y="T5"/>
                  </a:cxn>
                  <a:cxn ang="T13">
                    <a:pos x="T6" y="T7"/>
                  </a:cxn>
                  <a:cxn ang="T14">
                    <a:pos x="T8" y="T9"/>
                  </a:cxn>
                </a:cxnLst>
                <a:rect l="T15" t="T16" r="T17" b="T18"/>
                <a:pathLst>
                  <a:path w="53" h="60">
                    <a:moveTo>
                      <a:pt x="26" y="0"/>
                    </a:moveTo>
                    <a:lnTo>
                      <a:pt x="53"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2423" name="Freeform 318"/>
              <p:cNvSpPr>
                <a:spLocks/>
              </p:cNvSpPr>
              <p:nvPr/>
            </p:nvSpPr>
            <p:spPr bwMode="auto">
              <a:xfrm>
                <a:off x="2355" y="2482"/>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2424" name="Freeform 319"/>
              <p:cNvSpPr>
                <a:spLocks/>
              </p:cNvSpPr>
              <p:nvPr/>
            </p:nvSpPr>
            <p:spPr bwMode="auto">
              <a:xfrm>
                <a:off x="1945" y="2631"/>
                <a:ext cx="52" cy="59"/>
              </a:xfrm>
              <a:custGeom>
                <a:avLst/>
                <a:gdLst>
                  <a:gd name="T0" fmla="*/ 26 w 52"/>
                  <a:gd name="T1" fmla="*/ 0 h 59"/>
                  <a:gd name="T2" fmla="*/ 52 w 52"/>
                  <a:gd name="T3" fmla="*/ 30 h 59"/>
                  <a:gd name="T4" fmla="*/ 26 w 52"/>
                  <a:gd name="T5" fmla="*/ 59 h 59"/>
                  <a:gd name="T6" fmla="*/ 0 w 52"/>
                  <a:gd name="T7" fmla="*/ 30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30"/>
                    </a:lnTo>
                    <a:lnTo>
                      <a:pt x="26" y="59"/>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2425" name="Freeform 320"/>
              <p:cNvSpPr>
                <a:spLocks/>
              </p:cNvSpPr>
              <p:nvPr/>
            </p:nvSpPr>
            <p:spPr bwMode="auto">
              <a:xfrm>
                <a:off x="1273" y="2829"/>
                <a:ext cx="53" cy="60"/>
              </a:xfrm>
              <a:custGeom>
                <a:avLst/>
                <a:gdLst>
                  <a:gd name="T0" fmla="*/ 26 w 53"/>
                  <a:gd name="T1" fmla="*/ 0 h 60"/>
                  <a:gd name="T2" fmla="*/ 53 w 53"/>
                  <a:gd name="T3" fmla="*/ 30 h 60"/>
                  <a:gd name="T4" fmla="*/ 26 w 53"/>
                  <a:gd name="T5" fmla="*/ 60 h 60"/>
                  <a:gd name="T6" fmla="*/ 0 w 53"/>
                  <a:gd name="T7" fmla="*/ 30 h 60"/>
                  <a:gd name="T8" fmla="*/ 26 w 53"/>
                  <a:gd name="T9" fmla="*/ 0 h 60"/>
                  <a:gd name="T10" fmla="*/ 0 60000 65536"/>
                  <a:gd name="T11" fmla="*/ 0 60000 65536"/>
                  <a:gd name="T12" fmla="*/ 0 60000 65536"/>
                  <a:gd name="T13" fmla="*/ 0 60000 65536"/>
                  <a:gd name="T14" fmla="*/ 0 60000 65536"/>
                  <a:gd name="T15" fmla="*/ 0 w 53"/>
                  <a:gd name="T16" fmla="*/ 0 h 60"/>
                  <a:gd name="T17" fmla="*/ 53 w 53"/>
                  <a:gd name="T18" fmla="*/ 60 h 60"/>
                </a:gdLst>
                <a:ahLst/>
                <a:cxnLst>
                  <a:cxn ang="T10">
                    <a:pos x="T0" y="T1"/>
                  </a:cxn>
                  <a:cxn ang="T11">
                    <a:pos x="T2" y="T3"/>
                  </a:cxn>
                  <a:cxn ang="T12">
                    <a:pos x="T4" y="T5"/>
                  </a:cxn>
                  <a:cxn ang="T13">
                    <a:pos x="T6" y="T7"/>
                  </a:cxn>
                  <a:cxn ang="T14">
                    <a:pos x="T8" y="T9"/>
                  </a:cxn>
                </a:cxnLst>
                <a:rect l="T15" t="T16" r="T17" b="T18"/>
                <a:pathLst>
                  <a:path w="53" h="60">
                    <a:moveTo>
                      <a:pt x="26" y="0"/>
                    </a:moveTo>
                    <a:lnTo>
                      <a:pt x="53"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2426" name="Freeform 321"/>
              <p:cNvSpPr>
                <a:spLocks/>
              </p:cNvSpPr>
              <p:nvPr/>
            </p:nvSpPr>
            <p:spPr bwMode="auto">
              <a:xfrm>
                <a:off x="2285" y="2502"/>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2427" name="Freeform 322"/>
              <p:cNvSpPr>
                <a:spLocks/>
              </p:cNvSpPr>
              <p:nvPr/>
            </p:nvSpPr>
            <p:spPr bwMode="auto">
              <a:xfrm>
                <a:off x="1299" y="2770"/>
                <a:ext cx="53" cy="59"/>
              </a:xfrm>
              <a:custGeom>
                <a:avLst/>
                <a:gdLst>
                  <a:gd name="T0" fmla="*/ 27 w 53"/>
                  <a:gd name="T1" fmla="*/ 0 h 59"/>
                  <a:gd name="T2" fmla="*/ 53 w 53"/>
                  <a:gd name="T3" fmla="*/ 29 h 59"/>
                  <a:gd name="T4" fmla="*/ 27 w 53"/>
                  <a:gd name="T5" fmla="*/ 59 h 59"/>
                  <a:gd name="T6" fmla="*/ 0 w 53"/>
                  <a:gd name="T7" fmla="*/ 29 h 59"/>
                  <a:gd name="T8" fmla="*/ 27 w 53"/>
                  <a:gd name="T9" fmla="*/ 0 h 59"/>
                  <a:gd name="T10" fmla="*/ 0 60000 65536"/>
                  <a:gd name="T11" fmla="*/ 0 60000 65536"/>
                  <a:gd name="T12" fmla="*/ 0 60000 65536"/>
                  <a:gd name="T13" fmla="*/ 0 60000 65536"/>
                  <a:gd name="T14" fmla="*/ 0 60000 65536"/>
                  <a:gd name="T15" fmla="*/ 0 w 53"/>
                  <a:gd name="T16" fmla="*/ 0 h 59"/>
                  <a:gd name="T17" fmla="*/ 53 w 53"/>
                  <a:gd name="T18" fmla="*/ 59 h 59"/>
                </a:gdLst>
                <a:ahLst/>
                <a:cxnLst>
                  <a:cxn ang="T10">
                    <a:pos x="T0" y="T1"/>
                  </a:cxn>
                  <a:cxn ang="T11">
                    <a:pos x="T2" y="T3"/>
                  </a:cxn>
                  <a:cxn ang="T12">
                    <a:pos x="T4" y="T5"/>
                  </a:cxn>
                  <a:cxn ang="T13">
                    <a:pos x="T6" y="T7"/>
                  </a:cxn>
                  <a:cxn ang="T14">
                    <a:pos x="T8" y="T9"/>
                  </a:cxn>
                </a:cxnLst>
                <a:rect l="T15" t="T16" r="T17" b="T18"/>
                <a:pathLst>
                  <a:path w="53" h="59">
                    <a:moveTo>
                      <a:pt x="27" y="0"/>
                    </a:moveTo>
                    <a:lnTo>
                      <a:pt x="53" y="29"/>
                    </a:lnTo>
                    <a:lnTo>
                      <a:pt x="27" y="59"/>
                    </a:lnTo>
                    <a:lnTo>
                      <a:pt x="0" y="29"/>
                    </a:lnTo>
                    <a:lnTo>
                      <a:pt x="27" y="0"/>
                    </a:lnTo>
                    <a:close/>
                  </a:path>
                </a:pathLst>
              </a:custGeom>
              <a:solidFill>
                <a:srgbClr val="FF0000"/>
              </a:solidFill>
              <a:ln w="14288">
                <a:noFill/>
                <a:prstDash val="solid"/>
                <a:round/>
                <a:headEnd/>
                <a:tailEnd/>
              </a:ln>
            </p:spPr>
            <p:txBody>
              <a:bodyPr/>
              <a:lstStyle/>
              <a:p>
                <a:endParaRPr lang="es-MX" sz="1200" b="1" dirty="0"/>
              </a:p>
            </p:txBody>
          </p:sp>
          <p:sp>
            <p:nvSpPr>
              <p:cNvPr id="2428" name="Freeform 323"/>
              <p:cNvSpPr>
                <a:spLocks/>
              </p:cNvSpPr>
              <p:nvPr/>
            </p:nvSpPr>
            <p:spPr bwMode="auto">
              <a:xfrm>
                <a:off x="1727" y="2700"/>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2429" name="Freeform 324"/>
              <p:cNvSpPr>
                <a:spLocks/>
              </p:cNvSpPr>
              <p:nvPr/>
            </p:nvSpPr>
            <p:spPr bwMode="auto">
              <a:xfrm>
                <a:off x="2764" y="2314"/>
                <a:ext cx="53" cy="59"/>
              </a:xfrm>
              <a:custGeom>
                <a:avLst/>
                <a:gdLst>
                  <a:gd name="T0" fmla="*/ 27 w 53"/>
                  <a:gd name="T1" fmla="*/ 0 h 59"/>
                  <a:gd name="T2" fmla="*/ 53 w 53"/>
                  <a:gd name="T3" fmla="*/ 29 h 59"/>
                  <a:gd name="T4" fmla="*/ 27 w 53"/>
                  <a:gd name="T5" fmla="*/ 59 h 59"/>
                  <a:gd name="T6" fmla="*/ 0 w 53"/>
                  <a:gd name="T7" fmla="*/ 29 h 59"/>
                  <a:gd name="T8" fmla="*/ 27 w 53"/>
                  <a:gd name="T9" fmla="*/ 0 h 59"/>
                  <a:gd name="T10" fmla="*/ 0 60000 65536"/>
                  <a:gd name="T11" fmla="*/ 0 60000 65536"/>
                  <a:gd name="T12" fmla="*/ 0 60000 65536"/>
                  <a:gd name="T13" fmla="*/ 0 60000 65536"/>
                  <a:gd name="T14" fmla="*/ 0 60000 65536"/>
                  <a:gd name="T15" fmla="*/ 0 w 53"/>
                  <a:gd name="T16" fmla="*/ 0 h 59"/>
                  <a:gd name="T17" fmla="*/ 53 w 53"/>
                  <a:gd name="T18" fmla="*/ 59 h 59"/>
                </a:gdLst>
                <a:ahLst/>
                <a:cxnLst>
                  <a:cxn ang="T10">
                    <a:pos x="T0" y="T1"/>
                  </a:cxn>
                  <a:cxn ang="T11">
                    <a:pos x="T2" y="T3"/>
                  </a:cxn>
                  <a:cxn ang="T12">
                    <a:pos x="T4" y="T5"/>
                  </a:cxn>
                  <a:cxn ang="T13">
                    <a:pos x="T6" y="T7"/>
                  </a:cxn>
                  <a:cxn ang="T14">
                    <a:pos x="T8" y="T9"/>
                  </a:cxn>
                </a:cxnLst>
                <a:rect l="T15" t="T16" r="T17" b="T18"/>
                <a:pathLst>
                  <a:path w="53" h="59">
                    <a:moveTo>
                      <a:pt x="27" y="0"/>
                    </a:moveTo>
                    <a:lnTo>
                      <a:pt x="53" y="29"/>
                    </a:lnTo>
                    <a:lnTo>
                      <a:pt x="27" y="59"/>
                    </a:lnTo>
                    <a:lnTo>
                      <a:pt x="0" y="29"/>
                    </a:lnTo>
                    <a:lnTo>
                      <a:pt x="27" y="0"/>
                    </a:lnTo>
                    <a:close/>
                  </a:path>
                </a:pathLst>
              </a:custGeom>
              <a:solidFill>
                <a:srgbClr val="FF0000"/>
              </a:solidFill>
              <a:ln w="14288">
                <a:noFill/>
                <a:prstDash val="solid"/>
                <a:round/>
                <a:headEnd/>
                <a:tailEnd/>
              </a:ln>
            </p:spPr>
            <p:txBody>
              <a:bodyPr/>
              <a:lstStyle/>
              <a:p>
                <a:endParaRPr lang="es-MX" sz="1200" b="1" dirty="0"/>
              </a:p>
            </p:txBody>
          </p:sp>
          <p:sp>
            <p:nvSpPr>
              <p:cNvPr id="2430" name="Freeform 325"/>
              <p:cNvSpPr>
                <a:spLocks/>
              </p:cNvSpPr>
              <p:nvPr/>
            </p:nvSpPr>
            <p:spPr bwMode="auto">
              <a:xfrm>
                <a:off x="2049" y="2591"/>
                <a:ext cx="53" cy="60"/>
              </a:xfrm>
              <a:custGeom>
                <a:avLst/>
                <a:gdLst>
                  <a:gd name="T0" fmla="*/ 27 w 53"/>
                  <a:gd name="T1" fmla="*/ 0 h 60"/>
                  <a:gd name="T2" fmla="*/ 53 w 53"/>
                  <a:gd name="T3" fmla="*/ 30 h 60"/>
                  <a:gd name="T4" fmla="*/ 27 w 53"/>
                  <a:gd name="T5" fmla="*/ 60 h 60"/>
                  <a:gd name="T6" fmla="*/ 0 w 53"/>
                  <a:gd name="T7" fmla="*/ 30 h 60"/>
                  <a:gd name="T8" fmla="*/ 27 w 53"/>
                  <a:gd name="T9" fmla="*/ 0 h 60"/>
                  <a:gd name="T10" fmla="*/ 0 60000 65536"/>
                  <a:gd name="T11" fmla="*/ 0 60000 65536"/>
                  <a:gd name="T12" fmla="*/ 0 60000 65536"/>
                  <a:gd name="T13" fmla="*/ 0 60000 65536"/>
                  <a:gd name="T14" fmla="*/ 0 60000 65536"/>
                  <a:gd name="T15" fmla="*/ 0 w 53"/>
                  <a:gd name="T16" fmla="*/ 0 h 60"/>
                  <a:gd name="T17" fmla="*/ 53 w 53"/>
                  <a:gd name="T18" fmla="*/ 60 h 60"/>
                </a:gdLst>
                <a:ahLst/>
                <a:cxnLst>
                  <a:cxn ang="T10">
                    <a:pos x="T0" y="T1"/>
                  </a:cxn>
                  <a:cxn ang="T11">
                    <a:pos x="T2" y="T3"/>
                  </a:cxn>
                  <a:cxn ang="T12">
                    <a:pos x="T4" y="T5"/>
                  </a:cxn>
                  <a:cxn ang="T13">
                    <a:pos x="T6" y="T7"/>
                  </a:cxn>
                  <a:cxn ang="T14">
                    <a:pos x="T8" y="T9"/>
                  </a:cxn>
                </a:cxnLst>
                <a:rect l="T15" t="T16" r="T17" b="T18"/>
                <a:pathLst>
                  <a:path w="53" h="60">
                    <a:moveTo>
                      <a:pt x="27" y="0"/>
                    </a:moveTo>
                    <a:lnTo>
                      <a:pt x="53" y="30"/>
                    </a:lnTo>
                    <a:lnTo>
                      <a:pt x="27" y="60"/>
                    </a:lnTo>
                    <a:lnTo>
                      <a:pt x="0" y="30"/>
                    </a:lnTo>
                    <a:lnTo>
                      <a:pt x="27" y="0"/>
                    </a:lnTo>
                    <a:close/>
                  </a:path>
                </a:pathLst>
              </a:custGeom>
              <a:solidFill>
                <a:srgbClr val="FF0000"/>
              </a:solidFill>
              <a:ln w="14288">
                <a:noFill/>
                <a:prstDash val="solid"/>
                <a:round/>
                <a:headEnd/>
                <a:tailEnd/>
              </a:ln>
            </p:spPr>
            <p:txBody>
              <a:bodyPr/>
              <a:lstStyle/>
              <a:p>
                <a:endParaRPr lang="es-MX" sz="1200" b="1" dirty="0"/>
              </a:p>
            </p:txBody>
          </p:sp>
          <p:sp>
            <p:nvSpPr>
              <p:cNvPr id="2431" name="Freeform 326"/>
              <p:cNvSpPr>
                <a:spLocks/>
              </p:cNvSpPr>
              <p:nvPr/>
            </p:nvSpPr>
            <p:spPr bwMode="auto">
              <a:xfrm>
                <a:off x="2014" y="2581"/>
                <a:ext cx="53" cy="60"/>
              </a:xfrm>
              <a:custGeom>
                <a:avLst/>
                <a:gdLst>
                  <a:gd name="T0" fmla="*/ 27 w 53"/>
                  <a:gd name="T1" fmla="*/ 0 h 60"/>
                  <a:gd name="T2" fmla="*/ 53 w 53"/>
                  <a:gd name="T3" fmla="*/ 30 h 60"/>
                  <a:gd name="T4" fmla="*/ 27 w 53"/>
                  <a:gd name="T5" fmla="*/ 60 h 60"/>
                  <a:gd name="T6" fmla="*/ 0 w 53"/>
                  <a:gd name="T7" fmla="*/ 30 h 60"/>
                  <a:gd name="T8" fmla="*/ 27 w 53"/>
                  <a:gd name="T9" fmla="*/ 0 h 60"/>
                  <a:gd name="T10" fmla="*/ 0 60000 65536"/>
                  <a:gd name="T11" fmla="*/ 0 60000 65536"/>
                  <a:gd name="T12" fmla="*/ 0 60000 65536"/>
                  <a:gd name="T13" fmla="*/ 0 60000 65536"/>
                  <a:gd name="T14" fmla="*/ 0 60000 65536"/>
                  <a:gd name="T15" fmla="*/ 0 w 53"/>
                  <a:gd name="T16" fmla="*/ 0 h 60"/>
                  <a:gd name="T17" fmla="*/ 53 w 53"/>
                  <a:gd name="T18" fmla="*/ 60 h 60"/>
                </a:gdLst>
                <a:ahLst/>
                <a:cxnLst>
                  <a:cxn ang="T10">
                    <a:pos x="T0" y="T1"/>
                  </a:cxn>
                  <a:cxn ang="T11">
                    <a:pos x="T2" y="T3"/>
                  </a:cxn>
                  <a:cxn ang="T12">
                    <a:pos x="T4" y="T5"/>
                  </a:cxn>
                  <a:cxn ang="T13">
                    <a:pos x="T6" y="T7"/>
                  </a:cxn>
                  <a:cxn ang="T14">
                    <a:pos x="T8" y="T9"/>
                  </a:cxn>
                </a:cxnLst>
                <a:rect l="T15" t="T16" r="T17" b="T18"/>
                <a:pathLst>
                  <a:path w="53" h="60">
                    <a:moveTo>
                      <a:pt x="27" y="0"/>
                    </a:moveTo>
                    <a:lnTo>
                      <a:pt x="53" y="30"/>
                    </a:lnTo>
                    <a:lnTo>
                      <a:pt x="27" y="60"/>
                    </a:lnTo>
                    <a:lnTo>
                      <a:pt x="0" y="30"/>
                    </a:lnTo>
                    <a:lnTo>
                      <a:pt x="27" y="0"/>
                    </a:lnTo>
                    <a:close/>
                  </a:path>
                </a:pathLst>
              </a:custGeom>
              <a:solidFill>
                <a:srgbClr val="FF0000"/>
              </a:solidFill>
              <a:ln w="14288">
                <a:noFill/>
                <a:prstDash val="solid"/>
                <a:round/>
                <a:headEnd/>
                <a:tailEnd/>
              </a:ln>
            </p:spPr>
            <p:txBody>
              <a:bodyPr/>
              <a:lstStyle/>
              <a:p>
                <a:endParaRPr lang="es-MX" sz="1200" b="1" dirty="0"/>
              </a:p>
            </p:txBody>
          </p:sp>
          <p:sp>
            <p:nvSpPr>
              <p:cNvPr id="2432" name="Freeform 327"/>
              <p:cNvSpPr>
                <a:spLocks/>
              </p:cNvSpPr>
              <p:nvPr/>
            </p:nvSpPr>
            <p:spPr bwMode="auto">
              <a:xfrm>
                <a:off x="1535" y="2760"/>
                <a:ext cx="52" cy="59"/>
              </a:xfrm>
              <a:custGeom>
                <a:avLst/>
                <a:gdLst>
                  <a:gd name="T0" fmla="*/ 26 w 52"/>
                  <a:gd name="T1" fmla="*/ 0 h 59"/>
                  <a:gd name="T2" fmla="*/ 52 w 52"/>
                  <a:gd name="T3" fmla="*/ 30 h 59"/>
                  <a:gd name="T4" fmla="*/ 26 w 52"/>
                  <a:gd name="T5" fmla="*/ 59 h 59"/>
                  <a:gd name="T6" fmla="*/ 0 w 52"/>
                  <a:gd name="T7" fmla="*/ 30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30"/>
                    </a:lnTo>
                    <a:lnTo>
                      <a:pt x="26" y="59"/>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2433" name="Freeform 328"/>
              <p:cNvSpPr>
                <a:spLocks/>
              </p:cNvSpPr>
              <p:nvPr/>
            </p:nvSpPr>
            <p:spPr bwMode="auto">
              <a:xfrm>
                <a:off x="1971" y="2621"/>
                <a:ext cx="52" cy="59"/>
              </a:xfrm>
              <a:custGeom>
                <a:avLst/>
                <a:gdLst>
                  <a:gd name="T0" fmla="*/ 26 w 52"/>
                  <a:gd name="T1" fmla="*/ 0 h 59"/>
                  <a:gd name="T2" fmla="*/ 52 w 52"/>
                  <a:gd name="T3" fmla="*/ 30 h 59"/>
                  <a:gd name="T4" fmla="*/ 26 w 52"/>
                  <a:gd name="T5" fmla="*/ 59 h 59"/>
                  <a:gd name="T6" fmla="*/ 0 w 52"/>
                  <a:gd name="T7" fmla="*/ 30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30"/>
                    </a:lnTo>
                    <a:lnTo>
                      <a:pt x="26" y="59"/>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2434" name="Freeform 329"/>
              <p:cNvSpPr>
                <a:spLocks/>
              </p:cNvSpPr>
              <p:nvPr/>
            </p:nvSpPr>
            <p:spPr bwMode="auto">
              <a:xfrm>
                <a:off x="3942" y="1640"/>
                <a:ext cx="52" cy="59"/>
              </a:xfrm>
              <a:custGeom>
                <a:avLst/>
                <a:gdLst>
                  <a:gd name="T0" fmla="*/ 26 w 52"/>
                  <a:gd name="T1" fmla="*/ 0 h 59"/>
                  <a:gd name="T2" fmla="*/ 52 w 52"/>
                  <a:gd name="T3" fmla="*/ 29 h 59"/>
                  <a:gd name="T4" fmla="*/ 26 w 52"/>
                  <a:gd name="T5" fmla="*/ 59 h 59"/>
                  <a:gd name="T6" fmla="*/ 0 w 52"/>
                  <a:gd name="T7" fmla="*/ 29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29"/>
                    </a:lnTo>
                    <a:lnTo>
                      <a:pt x="26" y="59"/>
                    </a:lnTo>
                    <a:lnTo>
                      <a:pt x="0" y="29"/>
                    </a:lnTo>
                    <a:lnTo>
                      <a:pt x="26" y="0"/>
                    </a:lnTo>
                    <a:close/>
                  </a:path>
                </a:pathLst>
              </a:custGeom>
              <a:solidFill>
                <a:srgbClr val="FF0000"/>
              </a:solidFill>
              <a:ln w="14288">
                <a:noFill/>
                <a:prstDash val="solid"/>
                <a:round/>
                <a:headEnd/>
                <a:tailEnd/>
              </a:ln>
            </p:spPr>
            <p:txBody>
              <a:bodyPr/>
              <a:lstStyle/>
              <a:p>
                <a:endParaRPr lang="es-MX" sz="1200" b="1" dirty="0"/>
              </a:p>
            </p:txBody>
          </p:sp>
          <p:sp>
            <p:nvSpPr>
              <p:cNvPr id="2435" name="Freeform 330"/>
              <p:cNvSpPr>
                <a:spLocks/>
              </p:cNvSpPr>
              <p:nvPr/>
            </p:nvSpPr>
            <p:spPr bwMode="auto">
              <a:xfrm>
                <a:off x="2041" y="2591"/>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2436" name="Freeform 331"/>
              <p:cNvSpPr>
                <a:spLocks/>
              </p:cNvSpPr>
              <p:nvPr/>
            </p:nvSpPr>
            <p:spPr bwMode="auto">
              <a:xfrm>
                <a:off x="2067" y="2591"/>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2437" name="Freeform 332"/>
              <p:cNvSpPr>
                <a:spLocks/>
              </p:cNvSpPr>
              <p:nvPr/>
            </p:nvSpPr>
            <p:spPr bwMode="auto">
              <a:xfrm>
                <a:off x="1919" y="2542"/>
                <a:ext cx="52" cy="59"/>
              </a:xfrm>
              <a:custGeom>
                <a:avLst/>
                <a:gdLst>
                  <a:gd name="T0" fmla="*/ 26 w 52"/>
                  <a:gd name="T1" fmla="*/ 0 h 59"/>
                  <a:gd name="T2" fmla="*/ 52 w 52"/>
                  <a:gd name="T3" fmla="*/ 29 h 59"/>
                  <a:gd name="T4" fmla="*/ 26 w 52"/>
                  <a:gd name="T5" fmla="*/ 59 h 59"/>
                  <a:gd name="T6" fmla="*/ 0 w 52"/>
                  <a:gd name="T7" fmla="*/ 29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29"/>
                    </a:lnTo>
                    <a:lnTo>
                      <a:pt x="26" y="59"/>
                    </a:lnTo>
                    <a:lnTo>
                      <a:pt x="0" y="29"/>
                    </a:lnTo>
                    <a:lnTo>
                      <a:pt x="26" y="0"/>
                    </a:lnTo>
                    <a:close/>
                  </a:path>
                </a:pathLst>
              </a:custGeom>
              <a:solidFill>
                <a:srgbClr val="FF0000"/>
              </a:solidFill>
              <a:ln w="14288">
                <a:noFill/>
                <a:prstDash val="solid"/>
                <a:round/>
                <a:headEnd/>
                <a:tailEnd/>
              </a:ln>
            </p:spPr>
            <p:txBody>
              <a:bodyPr/>
              <a:lstStyle/>
              <a:p>
                <a:endParaRPr lang="es-MX" sz="1200" b="1" dirty="0"/>
              </a:p>
            </p:txBody>
          </p:sp>
          <p:sp>
            <p:nvSpPr>
              <p:cNvPr id="2438" name="Freeform 333"/>
              <p:cNvSpPr>
                <a:spLocks/>
              </p:cNvSpPr>
              <p:nvPr/>
            </p:nvSpPr>
            <p:spPr bwMode="auto">
              <a:xfrm>
                <a:off x="1762" y="2671"/>
                <a:ext cx="52" cy="59"/>
              </a:xfrm>
              <a:custGeom>
                <a:avLst/>
                <a:gdLst>
                  <a:gd name="T0" fmla="*/ 26 w 52"/>
                  <a:gd name="T1" fmla="*/ 0 h 59"/>
                  <a:gd name="T2" fmla="*/ 52 w 52"/>
                  <a:gd name="T3" fmla="*/ 29 h 59"/>
                  <a:gd name="T4" fmla="*/ 26 w 52"/>
                  <a:gd name="T5" fmla="*/ 59 h 59"/>
                  <a:gd name="T6" fmla="*/ 0 w 52"/>
                  <a:gd name="T7" fmla="*/ 29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29"/>
                    </a:lnTo>
                    <a:lnTo>
                      <a:pt x="26" y="59"/>
                    </a:lnTo>
                    <a:lnTo>
                      <a:pt x="0" y="29"/>
                    </a:lnTo>
                    <a:lnTo>
                      <a:pt x="26" y="0"/>
                    </a:lnTo>
                    <a:close/>
                  </a:path>
                </a:pathLst>
              </a:custGeom>
              <a:solidFill>
                <a:srgbClr val="FF0000"/>
              </a:solidFill>
              <a:ln w="14288">
                <a:noFill/>
                <a:prstDash val="solid"/>
                <a:round/>
                <a:headEnd/>
                <a:tailEnd/>
              </a:ln>
            </p:spPr>
            <p:txBody>
              <a:bodyPr/>
              <a:lstStyle/>
              <a:p>
                <a:endParaRPr lang="es-MX" sz="1200" b="1" dirty="0"/>
              </a:p>
            </p:txBody>
          </p:sp>
          <p:sp>
            <p:nvSpPr>
              <p:cNvPr id="2439" name="Freeform 334"/>
              <p:cNvSpPr>
                <a:spLocks/>
              </p:cNvSpPr>
              <p:nvPr/>
            </p:nvSpPr>
            <p:spPr bwMode="auto">
              <a:xfrm>
                <a:off x="3244" y="2076"/>
                <a:ext cx="52" cy="59"/>
              </a:xfrm>
              <a:custGeom>
                <a:avLst/>
                <a:gdLst>
                  <a:gd name="T0" fmla="*/ 26 w 52"/>
                  <a:gd name="T1" fmla="*/ 0 h 59"/>
                  <a:gd name="T2" fmla="*/ 52 w 52"/>
                  <a:gd name="T3" fmla="*/ 30 h 59"/>
                  <a:gd name="T4" fmla="*/ 26 w 52"/>
                  <a:gd name="T5" fmla="*/ 59 h 59"/>
                  <a:gd name="T6" fmla="*/ 0 w 52"/>
                  <a:gd name="T7" fmla="*/ 30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30"/>
                    </a:lnTo>
                    <a:lnTo>
                      <a:pt x="26" y="59"/>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2440" name="Freeform 335"/>
              <p:cNvSpPr>
                <a:spLocks/>
              </p:cNvSpPr>
              <p:nvPr/>
            </p:nvSpPr>
            <p:spPr bwMode="auto">
              <a:xfrm>
                <a:off x="1971" y="2621"/>
                <a:ext cx="52" cy="59"/>
              </a:xfrm>
              <a:custGeom>
                <a:avLst/>
                <a:gdLst>
                  <a:gd name="T0" fmla="*/ 26 w 52"/>
                  <a:gd name="T1" fmla="*/ 0 h 59"/>
                  <a:gd name="T2" fmla="*/ 52 w 52"/>
                  <a:gd name="T3" fmla="*/ 30 h 59"/>
                  <a:gd name="T4" fmla="*/ 26 w 52"/>
                  <a:gd name="T5" fmla="*/ 59 h 59"/>
                  <a:gd name="T6" fmla="*/ 0 w 52"/>
                  <a:gd name="T7" fmla="*/ 30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30"/>
                    </a:lnTo>
                    <a:lnTo>
                      <a:pt x="26" y="59"/>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2441" name="Freeform 336"/>
              <p:cNvSpPr>
                <a:spLocks/>
              </p:cNvSpPr>
              <p:nvPr/>
            </p:nvSpPr>
            <p:spPr bwMode="auto">
              <a:xfrm>
                <a:off x="2137" y="2522"/>
                <a:ext cx="52" cy="59"/>
              </a:xfrm>
              <a:custGeom>
                <a:avLst/>
                <a:gdLst>
                  <a:gd name="T0" fmla="*/ 26 w 52"/>
                  <a:gd name="T1" fmla="*/ 0 h 59"/>
                  <a:gd name="T2" fmla="*/ 52 w 52"/>
                  <a:gd name="T3" fmla="*/ 30 h 59"/>
                  <a:gd name="T4" fmla="*/ 26 w 52"/>
                  <a:gd name="T5" fmla="*/ 59 h 59"/>
                  <a:gd name="T6" fmla="*/ 0 w 52"/>
                  <a:gd name="T7" fmla="*/ 30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30"/>
                    </a:lnTo>
                    <a:lnTo>
                      <a:pt x="26" y="59"/>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2442" name="Freeform 337"/>
              <p:cNvSpPr>
                <a:spLocks/>
              </p:cNvSpPr>
              <p:nvPr/>
            </p:nvSpPr>
            <p:spPr bwMode="auto">
              <a:xfrm>
                <a:off x="1831" y="2671"/>
                <a:ext cx="53" cy="59"/>
              </a:xfrm>
              <a:custGeom>
                <a:avLst/>
                <a:gdLst>
                  <a:gd name="T0" fmla="*/ 27 w 53"/>
                  <a:gd name="T1" fmla="*/ 0 h 59"/>
                  <a:gd name="T2" fmla="*/ 53 w 53"/>
                  <a:gd name="T3" fmla="*/ 29 h 59"/>
                  <a:gd name="T4" fmla="*/ 27 w 53"/>
                  <a:gd name="T5" fmla="*/ 59 h 59"/>
                  <a:gd name="T6" fmla="*/ 0 w 53"/>
                  <a:gd name="T7" fmla="*/ 29 h 59"/>
                  <a:gd name="T8" fmla="*/ 27 w 53"/>
                  <a:gd name="T9" fmla="*/ 0 h 59"/>
                  <a:gd name="T10" fmla="*/ 0 60000 65536"/>
                  <a:gd name="T11" fmla="*/ 0 60000 65536"/>
                  <a:gd name="T12" fmla="*/ 0 60000 65536"/>
                  <a:gd name="T13" fmla="*/ 0 60000 65536"/>
                  <a:gd name="T14" fmla="*/ 0 60000 65536"/>
                  <a:gd name="T15" fmla="*/ 0 w 53"/>
                  <a:gd name="T16" fmla="*/ 0 h 59"/>
                  <a:gd name="T17" fmla="*/ 53 w 53"/>
                  <a:gd name="T18" fmla="*/ 59 h 59"/>
                </a:gdLst>
                <a:ahLst/>
                <a:cxnLst>
                  <a:cxn ang="T10">
                    <a:pos x="T0" y="T1"/>
                  </a:cxn>
                  <a:cxn ang="T11">
                    <a:pos x="T2" y="T3"/>
                  </a:cxn>
                  <a:cxn ang="T12">
                    <a:pos x="T4" y="T5"/>
                  </a:cxn>
                  <a:cxn ang="T13">
                    <a:pos x="T6" y="T7"/>
                  </a:cxn>
                  <a:cxn ang="T14">
                    <a:pos x="T8" y="T9"/>
                  </a:cxn>
                </a:cxnLst>
                <a:rect l="T15" t="T16" r="T17" b="T18"/>
                <a:pathLst>
                  <a:path w="53" h="59">
                    <a:moveTo>
                      <a:pt x="27" y="0"/>
                    </a:moveTo>
                    <a:lnTo>
                      <a:pt x="53" y="29"/>
                    </a:lnTo>
                    <a:lnTo>
                      <a:pt x="27" y="59"/>
                    </a:lnTo>
                    <a:lnTo>
                      <a:pt x="0" y="29"/>
                    </a:lnTo>
                    <a:lnTo>
                      <a:pt x="27" y="0"/>
                    </a:lnTo>
                    <a:close/>
                  </a:path>
                </a:pathLst>
              </a:custGeom>
              <a:solidFill>
                <a:srgbClr val="FF0000"/>
              </a:solidFill>
              <a:ln w="14288">
                <a:noFill/>
                <a:prstDash val="solid"/>
                <a:round/>
                <a:headEnd/>
                <a:tailEnd/>
              </a:ln>
            </p:spPr>
            <p:txBody>
              <a:bodyPr/>
              <a:lstStyle/>
              <a:p>
                <a:endParaRPr lang="es-MX" sz="1200" b="1" dirty="0"/>
              </a:p>
            </p:txBody>
          </p:sp>
          <p:sp>
            <p:nvSpPr>
              <p:cNvPr id="2443" name="Freeform 338"/>
              <p:cNvSpPr>
                <a:spLocks/>
              </p:cNvSpPr>
              <p:nvPr/>
            </p:nvSpPr>
            <p:spPr bwMode="auto">
              <a:xfrm>
                <a:off x="2302" y="2502"/>
                <a:ext cx="53" cy="60"/>
              </a:xfrm>
              <a:custGeom>
                <a:avLst/>
                <a:gdLst>
                  <a:gd name="T0" fmla="*/ 26 w 53"/>
                  <a:gd name="T1" fmla="*/ 0 h 60"/>
                  <a:gd name="T2" fmla="*/ 53 w 53"/>
                  <a:gd name="T3" fmla="*/ 30 h 60"/>
                  <a:gd name="T4" fmla="*/ 26 w 53"/>
                  <a:gd name="T5" fmla="*/ 60 h 60"/>
                  <a:gd name="T6" fmla="*/ 0 w 53"/>
                  <a:gd name="T7" fmla="*/ 30 h 60"/>
                  <a:gd name="T8" fmla="*/ 26 w 53"/>
                  <a:gd name="T9" fmla="*/ 0 h 60"/>
                  <a:gd name="T10" fmla="*/ 0 60000 65536"/>
                  <a:gd name="T11" fmla="*/ 0 60000 65536"/>
                  <a:gd name="T12" fmla="*/ 0 60000 65536"/>
                  <a:gd name="T13" fmla="*/ 0 60000 65536"/>
                  <a:gd name="T14" fmla="*/ 0 60000 65536"/>
                  <a:gd name="T15" fmla="*/ 0 w 53"/>
                  <a:gd name="T16" fmla="*/ 0 h 60"/>
                  <a:gd name="T17" fmla="*/ 53 w 53"/>
                  <a:gd name="T18" fmla="*/ 60 h 60"/>
                </a:gdLst>
                <a:ahLst/>
                <a:cxnLst>
                  <a:cxn ang="T10">
                    <a:pos x="T0" y="T1"/>
                  </a:cxn>
                  <a:cxn ang="T11">
                    <a:pos x="T2" y="T3"/>
                  </a:cxn>
                  <a:cxn ang="T12">
                    <a:pos x="T4" y="T5"/>
                  </a:cxn>
                  <a:cxn ang="T13">
                    <a:pos x="T6" y="T7"/>
                  </a:cxn>
                  <a:cxn ang="T14">
                    <a:pos x="T8" y="T9"/>
                  </a:cxn>
                </a:cxnLst>
                <a:rect l="T15" t="T16" r="T17" b="T18"/>
                <a:pathLst>
                  <a:path w="53" h="60">
                    <a:moveTo>
                      <a:pt x="26" y="0"/>
                    </a:moveTo>
                    <a:lnTo>
                      <a:pt x="53"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2444" name="Freeform 339"/>
              <p:cNvSpPr>
                <a:spLocks/>
              </p:cNvSpPr>
              <p:nvPr/>
            </p:nvSpPr>
            <p:spPr bwMode="auto">
              <a:xfrm>
                <a:off x="1971" y="2621"/>
                <a:ext cx="52" cy="59"/>
              </a:xfrm>
              <a:custGeom>
                <a:avLst/>
                <a:gdLst>
                  <a:gd name="T0" fmla="*/ 26 w 52"/>
                  <a:gd name="T1" fmla="*/ 0 h 59"/>
                  <a:gd name="T2" fmla="*/ 52 w 52"/>
                  <a:gd name="T3" fmla="*/ 30 h 59"/>
                  <a:gd name="T4" fmla="*/ 26 w 52"/>
                  <a:gd name="T5" fmla="*/ 59 h 59"/>
                  <a:gd name="T6" fmla="*/ 0 w 52"/>
                  <a:gd name="T7" fmla="*/ 30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30"/>
                    </a:lnTo>
                    <a:lnTo>
                      <a:pt x="26" y="59"/>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2445" name="Freeform 340"/>
              <p:cNvSpPr>
                <a:spLocks/>
              </p:cNvSpPr>
              <p:nvPr/>
            </p:nvSpPr>
            <p:spPr bwMode="auto">
              <a:xfrm>
                <a:off x="2355" y="2552"/>
                <a:ext cx="52" cy="59"/>
              </a:xfrm>
              <a:custGeom>
                <a:avLst/>
                <a:gdLst>
                  <a:gd name="T0" fmla="*/ 26 w 52"/>
                  <a:gd name="T1" fmla="*/ 0 h 59"/>
                  <a:gd name="T2" fmla="*/ 52 w 52"/>
                  <a:gd name="T3" fmla="*/ 29 h 59"/>
                  <a:gd name="T4" fmla="*/ 26 w 52"/>
                  <a:gd name="T5" fmla="*/ 59 h 59"/>
                  <a:gd name="T6" fmla="*/ 0 w 52"/>
                  <a:gd name="T7" fmla="*/ 29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29"/>
                    </a:lnTo>
                    <a:lnTo>
                      <a:pt x="26" y="59"/>
                    </a:lnTo>
                    <a:lnTo>
                      <a:pt x="0" y="29"/>
                    </a:lnTo>
                    <a:lnTo>
                      <a:pt x="26" y="0"/>
                    </a:lnTo>
                    <a:close/>
                  </a:path>
                </a:pathLst>
              </a:custGeom>
              <a:solidFill>
                <a:srgbClr val="FF0000"/>
              </a:solidFill>
              <a:ln w="14288">
                <a:noFill/>
                <a:prstDash val="solid"/>
                <a:round/>
                <a:headEnd/>
                <a:tailEnd/>
              </a:ln>
            </p:spPr>
            <p:txBody>
              <a:bodyPr/>
              <a:lstStyle/>
              <a:p>
                <a:endParaRPr lang="es-MX" sz="1200" b="1" dirty="0"/>
              </a:p>
            </p:txBody>
          </p:sp>
          <p:sp>
            <p:nvSpPr>
              <p:cNvPr id="2446" name="Freeform 341"/>
              <p:cNvSpPr>
                <a:spLocks/>
              </p:cNvSpPr>
              <p:nvPr/>
            </p:nvSpPr>
            <p:spPr bwMode="auto">
              <a:xfrm>
                <a:off x="2573" y="2343"/>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2447" name="Freeform 342"/>
              <p:cNvSpPr>
                <a:spLocks/>
              </p:cNvSpPr>
              <p:nvPr/>
            </p:nvSpPr>
            <p:spPr bwMode="auto">
              <a:xfrm>
                <a:off x="2520" y="2413"/>
                <a:ext cx="53" cy="59"/>
              </a:xfrm>
              <a:custGeom>
                <a:avLst/>
                <a:gdLst>
                  <a:gd name="T0" fmla="*/ 26 w 53"/>
                  <a:gd name="T1" fmla="*/ 0 h 59"/>
                  <a:gd name="T2" fmla="*/ 53 w 53"/>
                  <a:gd name="T3" fmla="*/ 30 h 59"/>
                  <a:gd name="T4" fmla="*/ 26 w 53"/>
                  <a:gd name="T5" fmla="*/ 59 h 59"/>
                  <a:gd name="T6" fmla="*/ 0 w 53"/>
                  <a:gd name="T7" fmla="*/ 30 h 59"/>
                  <a:gd name="T8" fmla="*/ 26 w 53"/>
                  <a:gd name="T9" fmla="*/ 0 h 59"/>
                  <a:gd name="T10" fmla="*/ 0 60000 65536"/>
                  <a:gd name="T11" fmla="*/ 0 60000 65536"/>
                  <a:gd name="T12" fmla="*/ 0 60000 65536"/>
                  <a:gd name="T13" fmla="*/ 0 60000 65536"/>
                  <a:gd name="T14" fmla="*/ 0 60000 65536"/>
                  <a:gd name="T15" fmla="*/ 0 w 53"/>
                  <a:gd name="T16" fmla="*/ 0 h 59"/>
                  <a:gd name="T17" fmla="*/ 53 w 53"/>
                  <a:gd name="T18" fmla="*/ 59 h 59"/>
                </a:gdLst>
                <a:ahLst/>
                <a:cxnLst>
                  <a:cxn ang="T10">
                    <a:pos x="T0" y="T1"/>
                  </a:cxn>
                  <a:cxn ang="T11">
                    <a:pos x="T2" y="T3"/>
                  </a:cxn>
                  <a:cxn ang="T12">
                    <a:pos x="T4" y="T5"/>
                  </a:cxn>
                  <a:cxn ang="T13">
                    <a:pos x="T6" y="T7"/>
                  </a:cxn>
                  <a:cxn ang="T14">
                    <a:pos x="T8" y="T9"/>
                  </a:cxn>
                </a:cxnLst>
                <a:rect l="T15" t="T16" r="T17" b="T18"/>
                <a:pathLst>
                  <a:path w="53" h="59">
                    <a:moveTo>
                      <a:pt x="26" y="0"/>
                    </a:moveTo>
                    <a:lnTo>
                      <a:pt x="53" y="30"/>
                    </a:lnTo>
                    <a:lnTo>
                      <a:pt x="26" y="59"/>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2448" name="Freeform 343"/>
              <p:cNvSpPr>
                <a:spLocks/>
              </p:cNvSpPr>
              <p:nvPr/>
            </p:nvSpPr>
            <p:spPr bwMode="auto">
              <a:xfrm>
                <a:off x="2224" y="2532"/>
                <a:ext cx="52" cy="59"/>
              </a:xfrm>
              <a:custGeom>
                <a:avLst/>
                <a:gdLst>
                  <a:gd name="T0" fmla="*/ 26 w 52"/>
                  <a:gd name="T1" fmla="*/ 0 h 59"/>
                  <a:gd name="T2" fmla="*/ 52 w 52"/>
                  <a:gd name="T3" fmla="*/ 30 h 59"/>
                  <a:gd name="T4" fmla="*/ 26 w 52"/>
                  <a:gd name="T5" fmla="*/ 59 h 59"/>
                  <a:gd name="T6" fmla="*/ 0 w 52"/>
                  <a:gd name="T7" fmla="*/ 30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30"/>
                    </a:lnTo>
                    <a:lnTo>
                      <a:pt x="26" y="59"/>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2449" name="Freeform 344"/>
              <p:cNvSpPr>
                <a:spLocks/>
              </p:cNvSpPr>
              <p:nvPr/>
            </p:nvSpPr>
            <p:spPr bwMode="auto">
              <a:xfrm>
                <a:off x="2006" y="2611"/>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2450" name="Freeform 345"/>
              <p:cNvSpPr>
                <a:spLocks/>
              </p:cNvSpPr>
              <p:nvPr/>
            </p:nvSpPr>
            <p:spPr bwMode="auto">
              <a:xfrm>
                <a:off x="2093" y="2571"/>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2451" name="Freeform 346"/>
              <p:cNvSpPr>
                <a:spLocks/>
              </p:cNvSpPr>
              <p:nvPr/>
            </p:nvSpPr>
            <p:spPr bwMode="auto">
              <a:xfrm>
                <a:off x="2232" y="2532"/>
                <a:ext cx="53" cy="59"/>
              </a:xfrm>
              <a:custGeom>
                <a:avLst/>
                <a:gdLst>
                  <a:gd name="T0" fmla="*/ 27 w 53"/>
                  <a:gd name="T1" fmla="*/ 0 h 59"/>
                  <a:gd name="T2" fmla="*/ 53 w 53"/>
                  <a:gd name="T3" fmla="*/ 30 h 59"/>
                  <a:gd name="T4" fmla="*/ 27 w 53"/>
                  <a:gd name="T5" fmla="*/ 59 h 59"/>
                  <a:gd name="T6" fmla="*/ 0 w 53"/>
                  <a:gd name="T7" fmla="*/ 30 h 59"/>
                  <a:gd name="T8" fmla="*/ 27 w 53"/>
                  <a:gd name="T9" fmla="*/ 0 h 59"/>
                  <a:gd name="T10" fmla="*/ 0 60000 65536"/>
                  <a:gd name="T11" fmla="*/ 0 60000 65536"/>
                  <a:gd name="T12" fmla="*/ 0 60000 65536"/>
                  <a:gd name="T13" fmla="*/ 0 60000 65536"/>
                  <a:gd name="T14" fmla="*/ 0 60000 65536"/>
                  <a:gd name="T15" fmla="*/ 0 w 53"/>
                  <a:gd name="T16" fmla="*/ 0 h 59"/>
                  <a:gd name="T17" fmla="*/ 53 w 53"/>
                  <a:gd name="T18" fmla="*/ 59 h 59"/>
                </a:gdLst>
                <a:ahLst/>
                <a:cxnLst>
                  <a:cxn ang="T10">
                    <a:pos x="T0" y="T1"/>
                  </a:cxn>
                  <a:cxn ang="T11">
                    <a:pos x="T2" y="T3"/>
                  </a:cxn>
                  <a:cxn ang="T12">
                    <a:pos x="T4" y="T5"/>
                  </a:cxn>
                  <a:cxn ang="T13">
                    <a:pos x="T6" y="T7"/>
                  </a:cxn>
                  <a:cxn ang="T14">
                    <a:pos x="T8" y="T9"/>
                  </a:cxn>
                </a:cxnLst>
                <a:rect l="T15" t="T16" r="T17" b="T18"/>
                <a:pathLst>
                  <a:path w="53" h="59">
                    <a:moveTo>
                      <a:pt x="27" y="0"/>
                    </a:moveTo>
                    <a:lnTo>
                      <a:pt x="53" y="30"/>
                    </a:lnTo>
                    <a:lnTo>
                      <a:pt x="27" y="59"/>
                    </a:lnTo>
                    <a:lnTo>
                      <a:pt x="0" y="30"/>
                    </a:lnTo>
                    <a:lnTo>
                      <a:pt x="27" y="0"/>
                    </a:lnTo>
                    <a:close/>
                  </a:path>
                </a:pathLst>
              </a:custGeom>
              <a:solidFill>
                <a:srgbClr val="FF0000"/>
              </a:solidFill>
              <a:ln w="14288">
                <a:noFill/>
                <a:prstDash val="solid"/>
                <a:round/>
                <a:headEnd/>
                <a:tailEnd/>
              </a:ln>
            </p:spPr>
            <p:txBody>
              <a:bodyPr/>
              <a:lstStyle/>
              <a:p>
                <a:endParaRPr lang="es-MX" sz="1200" b="1" dirty="0"/>
              </a:p>
            </p:txBody>
          </p:sp>
          <p:sp>
            <p:nvSpPr>
              <p:cNvPr id="2452" name="Freeform 347"/>
              <p:cNvSpPr>
                <a:spLocks/>
              </p:cNvSpPr>
              <p:nvPr/>
            </p:nvSpPr>
            <p:spPr bwMode="auto">
              <a:xfrm>
                <a:off x="1858" y="2661"/>
                <a:ext cx="52" cy="59"/>
              </a:xfrm>
              <a:custGeom>
                <a:avLst/>
                <a:gdLst>
                  <a:gd name="T0" fmla="*/ 26 w 52"/>
                  <a:gd name="T1" fmla="*/ 0 h 59"/>
                  <a:gd name="T2" fmla="*/ 52 w 52"/>
                  <a:gd name="T3" fmla="*/ 29 h 59"/>
                  <a:gd name="T4" fmla="*/ 26 w 52"/>
                  <a:gd name="T5" fmla="*/ 59 h 59"/>
                  <a:gd name="T6" fmla="*/ 0 w 52"/>
                  <a:gd name="T7" fmla="*/ 29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29"/>
                    </a:lnTo>
                    <a:lnTo>
                      <a:pt x="26" y="59"/>
                    </a:lnTo>
                    <a:lnTo>
                      <a:pt x="0" y="29"/>
                    </a:lnTo>
                    <a:lnTo>
                      <a:pt x="26" y="0"/>
                    </a:lnTo>
                    <a:close/>
                  </a:path>
                </a:pathLst>
              </a:custGeom>
              <a:solidFill>
                <a:srgbClr val="FF0000"/>
              </a:solidFill>
              <a:ln w="14288">
                <a:noFill/>
                <a:prstDash val="solid"/>
                <a:round/>
                <a:headEnd/>
                <a:tailEnd/>
              </a:ln>
            </p:spPr>
            <p:txBody>
              <a:bodyPr/>
              <a:lstStyle/>
              <a:p>
                <a:endParaRPr lang="es-MX" sz="1200" b="1" dirty="0"/>
              </a:p>
            </p:txBody>
          </p:sp>
          <p:sp>
            <p:nvSpPr>
              <p:cNvPr id="2453" name="Freeform 348"/>
              <p:cNvSpPr>
                <a:spLocks/>
              </p:cNvSpPr>
              <p:nvPr/>
            </p:nvSpPr>
            <p:spPr bwMode="auto">
              <a:xfrm>
                <a:off x="2328" y="2492"/>
                <a:ext cx="53" cy="60"/>
              </a:xfrm>
              <a:custGeom>
                <a:avLst/>
                <a:gdLst>
                  <a:gd name="T0" fmla="*/ 27 w 53"/>
                  <a:gd name="T1" fmla="*/ 0 h 60"/>
                  <a:gd name="T2" fmla="*/ 53 w 53"/>
                  <a:gd name="T3" fmla="*/ 30 h 60"/>
                  <a:gd name="T4" fmla="*/ 27 w 53"/>
                  <a:gd name="T5" fmla="*/ 60 h 60"/>
                  <a:gd name="T6" fmla="*/ 0 w 53"/>
                  <a:gd name="T7" fmla="*/ 30 h 60"/>
                  <a:gd name="T8" fmla="*/ 27 w 53"/>
                  <a:gd name="T9" fmla="*/ 0 h 60"/>
                  <a:gd name="T10" fmla="*/ 0 60000 65536"/>
                  <a:gd name="T11" fmla="*/ 0 60000 65536"/>
                  <a:gd name="T12" fmla="*/ 0 60000 65536"/>
                  <a:gd name="T13" fmla="*/ 0 60000 65536"/>
                  <a:gd name="T14" fmla="*/ 0 60000 65536"/>
                  <a:gd name="T15" fmla="*/ 0 w 53"/>
                  <a:gd name="T16" fmla="*/ 0 h 60"/>
                  <a:gd name="T17" fmla="*/ 53 w 53"/>
                  <a:gd name="T18" fmla="*/ 60 h 60"/>
                </a:gdLst>
                <a:ahLst/>
                <a:cxnLst>
                  <a:cxn ang="T10">
                    <a:pos x="T0" y="T1"/>
                  </a:cxn>
                  <a:cxn ang="T11">
                    <a:pos x="T2" y="T3"/>
                  </a:cxn>
                  <a:cxn ang="T12">
                    <a:pos x="T4" y="T5"/>
                  </a:cxn>
                  <a:cxn ang="T13">
                    <a:pos x="T6" y="T7"/>
                  </a:cxn>
                  <a:cxn ang="T14">
                    <a:pos x="T8" y="T9"/>
                  </a:cxn>
                </a:cxnLst>
                <a:rect l="T15" t="T16" r="T17" b="T18"/>
                <a:pathLst>
                  <a:path w="53" h="60">
                    <a:moveTo>
                      <a:pt x="27" y="0"/>
                    </a:moveTo>
                    <a:lnTo>
                      <a:pt x="53" y="30"/>
                    </a:lnTo>
                    <a:lnTo>
                      <a:pt x="27" y="60"/>
                    </a:lnTo>
                    <a:lnTo>
                      <a:pt x="0" y="30"/>
                    </a:lnTo>
                    <a:lnTo>
                      <a:pt x="27" y="0"/>
                    </a:lnTo>
                    <a:close/>
                  </a:path>
                </a:pathLst>
              </a:custGeom>
              <a:solidFill>
                <a:srgbClr val="FF0000"/>
              </a:solidFill>
              <a:ln w="14288">
                <a:noFill/>
                <a:prstDash val="solid"/>
                <a:round/>
                <a:headEnd/>
                <a:tailEnd/>
              </a:ln>
            </p:spPr>
            <p:txBody>
              <a:bodyPr/>
              <a:lstStyle/>
              <a:p>
                <a:endParaRPr lang="es-MX" sz="1200" b="1" dirty="0"/>
              </a:p>
            </p:txBody>
          </p:sp>
          <p:sp>
            <p:nvSpPr>
              <p:cNvPr id="2454" name="Freeform 349"/>
              <p:cNvSpPr>
                <a:spLocks/>
              </p:cNvSpPr>
              <p:nvPr/>
            </p:nvSpPr>
            <p:spPr bwMode="auto">
              <a:xfrm>
                <a:off x="3602" y="1878"/>
                <a:ext cx="52" cy="59"/>
              </a:xfrm>
              <a:custGeom>
                <a:avLst/>
                <a:gdLst>
                  <a:gd name="T0" fmla="*/ 26 w 52"/>
                  <a:gd name="T1" fmla="*/ 0 h 59"/>
                  <a:gd name="T2" fmla="*/ 52 w 52"/>
                  <a:gd name="T3" fmla="*/ 29 h 59"/>
                  <a:gd name="T4" fmla="*/ 26 w 52"/>
                  <a:gd name="T5" fmla="*/ 59 h 59"/>
                  <a:gd name="T6" fmla="*/ 0 w 52"/>
                  <a:gd name="T7" fmla="*/ 29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29"/>
                    </a:lnTo>
                    <a:lnTo>
                      <a:pt x="26" y="59"/>
                    </a:lnTo>
                    <a:lnTo>
                      <a:pt x="0" y="29"/>
                    </a:lnTo>
                    <a:lnTo>
                      <a:pt x="26" y="0"/>
                    </a:lnTo>
                    <a:close/>
                  </a:path>
                </a:pathLst>
              </a:custGeom>
              <a:solidFill>
                <a:srgbClr val="FF0000"/>
              </a:solidFill>
              <a:ln w="14288">
                <a:noFill/>
                <a:prstDash val="solid"/>
                <a:round/>
                <a:headEnd/>
                <a:tailEnd/>
              </a:ln>
            </p:spPr>
            <p:txBody>
              <a:bodyPr/>
              <a:lstStyle/>
              <a:p>
                <a:endParaRPr lang="es-MX" sz="1200" b="1" dirty="0"/>
              </a:p>
            </p:txBody>
          </p:sp>
          <p:sp>
            <p:nvSpPr>
              <p:cNvPr id="2455" name="Freeform 350"/>
              <p:cNvSpPr>
                <a:spLocks/>
              </p:cNvSpPr>
              <p:nvPr/>
            </p:nvSpPr>
            <p:spPr bwMode="auto">
              <a:xfrm>
                <a:off x="2433" y="2353"/>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2456" name="Freeform 351"/>
              <p:cNvSpPr>
                <a:spLocks/>
              </p:cNvSpPr>
              <p:nvPr/>
            </p:nvSpPr>
            <p:spPr bwMode="auto">
              <a:xfrm>
                <a:off x="1770" y="2680"/>
                <a:ext cx="53" cy="60"/>
              </a:xfrm>
              <a:custGeom>
                <a:avLst/>
                <a:gdLst>
                  <a:gd name="T0" fmla="*/ 26 w 53"/>
                  <a:gd name="T1" fmla="*/ 0 h 60"/>
                  <a:gd name="T2" fmla="*/ 53 w 53"/>
                  <a:gd name="T3" fmla="*/ 30 h 60"/>
                  <a:gd name="T4" fmla="*/ 26 w 53"/>
                  <a:gd name="T5" fmla="*/ 60 h 60"/>
                  <a:gd name="T6" fmla="*/ 0 w 53"/>
                  <a:gd name="T7" fmla="*/ 30 h 60"/>
                  <a:gd name="T8" fmla="*/ 26 w 53"/>
                  <a:gd name="T9" fmla="*/ 0 h 60"/>
                  <a:gd name="T10" fmla="*/ 0 60000 65536"/>
                  <a:gd name="T11" fmla="*/ 0 60000 65536"/>
                  <a:gd name="T12" fmla="*/ 0 60000 65536"/>
                  <a:gd name="T13" fmla="*/ 0 60000 65536"/>
                  <a:gd name="T14" fmla="*/ 0 60000 65536"/>
                  <a:gd name="T15" fmla="*/ 0 w 53"/>
                  <a:gd name="T16" fmla="*/ 0 h 60"/>
                  <a:gd name="T17" fmla="*/ 53 w 53"/>
                  <a:gd name="T18" fmla="*/ 60 h 60"/>
                </a:gdLst>
                <a:ahLst/>
                <a:cxnLst>
                  <a:cxn ang="T10">
                    <a:pos x="T0" y="T1"/>
                  </a:cxn>
                  <a:cxn ang="T11">
                    <a:pos x="T2" y="T3"/>
                  </a:cxn>
                  <a:cxn ang="T12">
                    <a:pos x="T4" y="T5"/>
                  </a:cxn>
                  <a:cxn ang="T13">
                    <a:pos x="T6" y="T7"/>
                  </a:cxn>
                  <a:cxn ang="T14">
                    <a:pos x="T8" y="T9"/>
                  </a:cxn>
                </a:cxnLst>
                <a:rect l="T15" t="T16" r="T17" b="T18"/>
                <a:pathLst>
                  <a:path w="53" h="60">
                    <a:moveTo>
                      <a:pt x="26" y="0"/>
                    </a:moveTo>
                    <a:lnTo>
                      <a:pt x="53"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2457" name="Freeform 352"/>
              <p:cNvSpPr>
                <a:spLocks/>
              </p:cNvSpPr>
              <p:nvPr/>
            </p:nvSpPr>
            <p:spPr bwMode="auto">
              <a:xfrm>
                <a:off x="2843" y="2274"/>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2458" name="Freeform 353"/>
              <p:cNvSpPr>
                <a:spLocks/>
              </p:cNvSpPr>
              <p:nvPr/>
            </p:nvSpPr>
            <p:spPr bwMode="auto">
              <a:xfrm>
                <a:off x="1587" y="2740"/>
                <a:ext cx="53" cy="59"/>
              </a:xfrm>
              <a:custGeom>
                <a:avLst/>
                <a:gdLst>
                  <a:gd name="T0" fmla="*/ 26 w 53"/>
                  <a:gd name="T1" fmla="*/ 0 h 59"/>
                  <a:gd name="T2" fmla="*/ 53 w 53"/>
                  <a:gd name="T3" fmla="*/ 30 h 59"/>
                  <a:gd name="T4" fmla="*/ 26 w 53"/>
                  <a:gd name="T5" fmla="*/ 59 h 59"/>
                  <a:gd name="T6" fmla="*/ 0 w 53"/>
                  <a:gd name="T7" fmla="*/ 30 h 59"/>
                  <a:gd name="T8" fmla="*/ 26 w 53"/>
                  <a:gd name="T9" fmla="*/ 0 h 59"/>
                  <a:gd name="T10" fmla="*/ 0 60000 65536"/>
                  <a:gd name="T11" fmla="*/ 0 60000 65536"/>
                  <a:gd name="T12" fmla="*/ 0 60000 65536"/>
                  <a:gd name="T13" fmla="*/ 0 60000 65536"/>
                  <a:gd name="T14" fmla="*/ 0 60000 65536"/>
                  <a:gd name="T15" fmla="*/ 0 w 53"/>
                  <a:gd name="T16" fmla="*/ 0 h 59"/>
                  <a:gd name="T17" fmla="*/ 53 w 53"/>
                  <a:gd name="T18" fmla="*/ 59 h 59"/>
                </a:gdLst>
                <a:ahLst/>
                <a:cxnLst>
                  <a:cxn ang="T10">
                    <a:pos x="T0" y="T1"/>
                  </a:cxn>
                  <a:cxn ang="T11">
                    <a:pos x="T2" y="T3"/>
                  </a:cxn>
                  <a:cxn ang="T12">
                    <a:pos x="T4" y="T5"/>
                  </a:cxn>
                  <a:cxn ang="T13">
                    <a:pos x="T6" y="T7"/>
                  </a:cxn>
                  <a:cxn ang="T14">
                    <a:pos x="T8" y="T9"/>
                  </a:cxn>
                </a:cxnLst>
                <a:rect l="T15" t="T16" r="T17" b="T18"/>
                <a:pathLst>
                  <a:path w="53" h="59">
                    <a:moveTo>
                      <a:pt x="26" y="0"/>
                    </a:moveTo>
                    <a:lnTo>
                      <a:pt x="53" y="30"/>
                    </a:lnTo>
                    <a:lnTo>
                      <a:pt x="26" y="59"/>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2459" name="Freeform 354"/>
              <p:cNvSpPr>
                <a:spLocks/>
              </p:cNvSpPr>
              <p:nvPr/>
            </p:nvSpPr>
            <p:spPr bwMode="auto">
              <a:xfrm>
                <a:off x="1919" y="2641"/>
                <a:ext cx="52" cy="59"/>
              </a:xfrm>
              <a:custGeom>
                <a:avLst/>
                <a:gdLst>
                  <a:gd name="T0" fmla="*/ 26 w 52"/>
                  <a:gd name="T1" fmla="*/ 0 h 59"/>
                  <a:gd name="T2" fmla="*/ 52 w 52"/>
                  <a:gd name="T3" fmla="*/ 30 h 59"/>
                  <a:gd name="T4" fmla="*/ 26 w 52"/>
                  <a:gd name="T5" fmla="*/ 59 h 59"/>
                  <a:gd name="T6" fmla="*/ 0 w 52"/>
                  <a:gd name="T7" fmla="*/ 30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30"/>
                    </a:lnTo>
                    <a:lnTo>
                      <a:pt x="26" y="59"/>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2460" name="Freeform 355"/>
              <p:cNvSpPr>
                <a:spLocks/>
              </p:cNvSpPr>
              <p:nvPr/>
            </p:nvSpPr>
            <p:spPr bwMode="auto">
              <a:xfrm>
                <a:off x="2320" y="2621"/>
                <a:ext cx="52" cy="59"/>
              </a:xfrm>
              <a:custGeom>
                <a:avLst/>
                <a:gdLst>
                  <a:gd name="T0" fmla="*/ 26 w 52"/>
                  <a:gd name="T1" fmla="*/ 0 h 59"/>
                  <a:gd name="T2" fmla="*/ 52 w 52"/>
                  <a:gd name="T3" fmla="*/ 30 h 59"/>
                  <a:gd name="T4" fmla="*/ 26 w 52"/>
                  <a:gd name="T5" fmla="*/ 59 h 59"/>
                  <a:gd name="T6" fmla="*/ 0 w 52"/>
                  <a:gd name="T7" fmla="*/ 30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30"/>
                    </a:lnTo>
                    <a:lnTo>
                      <a:pt x="26" y="59"/>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2461" name="Freeform 356"/>
              <p:cNvSpPr>
                <a:spLocks/>
              </p:cNvSpPr>
              <p:nvPr/>
            </p:nvSpPr>
            <p:spPr bwMode="auto">
              <a:xfrm>
                <a:off x="1840" y="2621"/>
                <a:ext cx="52" cy="59"/>
              </a:xfrm>
              <a:custGeom>
                <a:avLst/>
                <a:gdLst>
                  <a:gd name="T0" fmla="*/ 26 w 52"/>
                  <a:gd name="T1" fmla="*/ 0 h 59"/>
                  <a:gd name="T2" fmla="*/ 52 w 52"/>
                  <a:gd name="T3" fmla="*/ 30 h 59"/>
                  <a:gd name="T4" fmla="*/ 26 w 52"/>
                  <a:gd name="T5" fmla="*/ 59 h 59"/>
                  <a:gd name="T6" fmla="*/ 0 w 52"/>
                  <a:gd name="T7" fmla="*/ 30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30"/>
                    </a:lnTo>
                    <a:lnTo>
                      <a:pt x="26" y="59"/>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2462" name="Freeform 357"/>
              <p:cNvSpPr>
                <a:spLocks/>
              </p:cNvSpPr>
              <p:nvPr/>
            </p:nvSpPr>
            <p:spPr bwMode="auto">
              <a:xfrm>
                <a:off x="2163" y="2601"/>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2463" name="Freeform 358"/>
              <p:cNvSpPr>
                <a:spLocks/>
              </p:cNvSpPr>
              <p:nvPr/>
            </p:nvSpPr>
            <p:spPr bwMode="auto">
              <a:xfrm>
                <a:off x="2110" y="2621"/>
                <a:ext cx="53" cy="59"/>
              </a:xfrm>
              <a:custGeom>
                <a:avLst/>
                <a:gdLst>
                  <a:gd name="T0" fmla="*/ 27 w 53"/>
                  <a:gd name="T1" fmla="*/ 0 h 59"/>
                  <a:gd name="T2" fmla="*/ 53 w 53"/>
                  <a:gd name="T3" fmla="*/ 30 h 59"/>
                  <a:gd name="T4" fmla="*/ 27 w 53"/>
                  <a:gd name="T5" fmla="*/ 59 h 59"/>
                  <a:gd name="T6" fmla="*/ 0 w 53"/>
                  <a:gd name="T7" fmla="*/ 30 h 59"/>
                  <a:gd name="T8" fmla="*/ 27 w 53"/>
                  <a:gd name="T9" fmla="*/ 0 h 59"/>
                  <a:gd name="T10" fmla="*/ 0 60000 65536"/>
                  <a:gd name="T11" fmla="*/ 0 60000 65536"/>
                  <a:gd name="T12" fmla="*/ 0 60000 65536"/>
                  <a:gd name="T13" fmla="*/ 0 60000 65536"/>
                  <a:gd name="T14" fmla="*/ 0 60000 65536"/>
                  <a:gd name="T15" fmla="*/ 0 w 53"/>
                  <a:gd name="T16" fmla="*/ 0 h 59"/>
                  <a:gd name="T17" fmla="*/ 53 w 53"/>
                  <a:gd name="T18" fmla="*/ 59 h 59"/>
                </a:gdLst>
                <a:ahLst/>
                <a:cxnLst>
                  <a:cxn ang="T10">
                    <a:pos x="T0" y="T1"/>
                  </a:cxn>
                  <a:cxn ang="T11">
                    <a:pos x="T2" y="T3"/>
                  </a:cxn>
                  <a:cxn ang="T12">
                    <a:pos x="T4" y="T5"/>
                  </a:cxn>
                  <a:cxn ang="T13">
                    <a:pos x="T6" y="T7"/>
                  </a:cxn>
                  <a:cxn ang="T14">
                    <a:pos x="T8" y="T9"/>
                  </a:cxn>
                </a:cxnLst>
                <a:rect l="T15" t="T16" r="T17" b="T18"/>
                <a:pathLst>
                  <a:path w="53" h="59">
                    <a:moveTo>
                      <a:pt x="27" y="0"/>
                    </a:moveTo>
                    <a:lnTo>
                      <a:pt x="53" y="30"/>
                    </a:lnTo>
                    <a:lnTo>
                      <a:pt x="27" y="59"/>
                    </a:lnTo>
                    <a:lnTo>
                      <a:pt x="0" y="30"/>
                    </a:lnTo>
                    <a:lnTo>
                      <a:pt x="27" y="0"/>
                    </a:lnTo>
                    <a:close/>
                  </a:path>
                </a:pathLst>
              </a:custGeom>
              <a:solidFill>
                <a:srgbClr val="FF0000"/>
              </a:solidFill>
              <a:ln w="14288">
                <a:noFill/>
                <a:prstDash val="solid"/>
                <a:round/>
                <a:headEnd/>
                <a:tailEnd/>
              </a:ln>
            </p:spPr>
            <p:txBody>
              <a:bodyPr/>
              <a:lstStyle/>
              <a:p>
                <a:endParaRPr lang="es-MX" sz="1200" b="1" dirty="0"/>
              </a:p>
            </p:txBody>
          </p:sp>
          <p:sp>
            <p:nvSpPr>
              <p:cNvPr id="2464" name="Freeform 359"/>
              <p:cNvSpPr>
                <a:spLocks/>
              </p:cNvSpPr>
              <p:nvPr/>
            </p:nvSpPr>
            <p:spPr bwMode="auto">
              <a:xfrm>
                <a:off x="2049" y="2552"/>
                <a:ext cx="53" cy="59"/>
              </a:xfrm>
              <a:custGeom>
                <a:avLst/>
                <a:gdLst>
                  <a:gd name="T0" fmla="*/ 27 w 53"/>
                  <a:gd name="T1" fmla="*/ 0 h 59"/>
                  <a:gd name="T2" fmla="*/ 53 w 53"/>
                  <a:gd name="T3" fmla="*/ 29 h 59"/>
                  <a:gd name="T4" fmla="*/ 27 w 53"/>
                  <a:gd name="T5" fmla="*/ 59 h 59"/>
                  <a:gd name="T6" fmla="*/ 0 w 53"/>
                  <a:gd name="T7" fmla="*/ 29 h 59"/>
                  <a:gd name="T8" fmla="*/ 27 w 53"/>
                  <a:gd name="T9" fmla="*/ 0 h 59"/>
                  <a:gd name="T10" fmla="*/ 0 60000 65536"/>
                  <a:gd name="T11" fmla="*/ 0 60000 65536"/>
                  <a:gd name="T12" fmla="*/ 0 60000 65536"/>
                  <a:gd name="T13" fmla="*/ 0 60000 65536"/>
                  <a:gd name="T14" fmla="*/ 0 60000 65536"/>
                  <a:gd name="T15" fmla="*/ 0 w 53"/>
                  <a:gd name="T16" fmla="*/ 0 h 59"/>
                  <a:gd name="T17" fmla="*/ 53 w 53"/>
                  <a:gd name="T18" fmla="*/ 59 h 59"/>
                </a:gdLst>
                <a:ahLst/>
                <a:cxnLst>
                  <a:cxn ang="T10">
                    <a:pos x="T0" y="T1"/>
                  </a:cxn>
                  <a:cxn ang="T11">
                    <a:pos x="T2" y="T3"/>
                  </a:cxn>
                  <a:cxn ang="T12">
                    <a:pos x="T4" y="T5"/>
                  </a:cxn>
                  <a:cxn ang="T13">
                    <a:pos x="T6" y="T7"/>
                  </a:cxn>
                  <a:cxn ang="T14">
                    <a:pos x="T8" y="T9"/>
                  </a:cxn>
                </a:cxnLst>
                <a:rect l="T15" t="T16" r="T17" b="T18"/>
                <a:pathLst>
                  <a:path w="53" h="59">
                    <a:moveTo>
                      <a:pt x="27" y="0"/>
                    </a:moveTo>
                    <a:lnTo>
                      <a:pt x="53" y="29"/>
                    </a:lnTo>
                    <a:lnTo>
                      <a:pt x="27" y="59"/>
                    </a:lnTo>
                    <a:lnTo>
                      <a:pt x="0" y="29"/>
                    </a:lnTo>
                    <a:lnTo>
                      <a:pt x="27" y="0"/>
                    </a:lnTo>
                    <a:close/>
                  </a:path>
                </a:pathLst>
              </a:custGeom>
              <a:solidFill>
                <a:srgbClr val="FF0000"/>
              </a:solidFill>
              <a:ln w="14288">
                <a:noFill/>
                <a:prstDash val="solid"/>
                <a:round/>
                <a:headEnd/>
                <a:tailEnd/>
              </a:ln>
            </p:spPr>
            <p:txBody>
              <a:bodyPr/>
              <a:lstStyle/>
              <a:p>
                <a:endParaRPr lang="es-MX" sz="1200" b="1" dirty="0"/>
              </a:p>
            </p:txBody>
          </p:sp>
          <p:sp>
            <p:nvSpPr>
              <p:cNvPr id="2465" name="Freeform 360"/>
              <p:cNvSpPr>
                <a:spLocks/>
              </p:cNvSpPr>
              <p:nvPr/>
            </p:nvSpPr>
            <p:spPr bwMode="auto">
              <a:xfrm>
                <a:off x="3174" y="2185"/>
                <a:ext cx="53" cy="59"/>
              </a:xfrm>
              <a:custGeom>
                <a:avLst/>
                <a:gdLst>
                  <a:gd name="T0" fmla="*/ 26 w 53"/>
                  <a:gd name="T1" fmla="*/ 0 h 59"/>
                  <a:gd name="T2" fmla="*/ 53 w 53"/>
                  <a:gd name="T3" fmla="*/ 30 h 59"/>
                  <a:gd name="T4" fmla="*/ 26 w 53"/>
                  <a:gd name="T5" fmla="*/ 59 h 59"/>
                  <a:gd name="T6" fmla="*/ 0 w 53"/>
                  <a:gd name="T7" fmla="*/ 30 h 59"/>
                  <a:gd name="T8" fmla="*/ 26 w 53"/>
                  <a:gd name="T9" fmla="*/ 0 h 59"/>
                  <a:gd name="T10" fmla="*/ 0 60000 65536"/>
                  <a:gd name="T11" fmla="*/ 0 60000 65536"/>
                  <a:gd name="T12" fmla="*/ 0 60000 65536"/>
                  <a:gd name="T13" fmla="*/ 0 60000 65536"/>
                  <a:gd name="T14" fmla="*/ 0 60000 65536"/>
                  <a:gd name="T15" fmla="*/ 0 w 53"/>
                  <a:gd name="T16" fmla="*/ 0 h 59"/>
                  <a:gd name="T17" fmla="*/ 53 w 53"/>
                  <a:gd name="T18" fmla="*/ 59 h 59"/>
                </a:gdLst>
                <a:ahLst/>
                <a:cxnLst>
                  <a:cxn ang="T10">
                    <a:pos x="T0" y="T1"/>
                  </a:cxn>
                  <a:cxn ang="T11">
                    <a:pos x="T2" y="T3"/>
                  </a:cxn>
                  <a:cxn ang="T12">
                    <a:pos x="T4" y="T5"/>
                  </a:cxn>
                  <a:cxn ang="T13">
                    <a:pos x="T6" y="T7"/>
                  </a:cxn>
                  <a:cxn ang="T14">
                    <a:pos x="T8" y="T9"/>
                  </a:cxn>
                </a:cxnLst>
                <a:rect l="T15" t="T16" r="T17" b="T18"/>
                <a:pathLst>
                  <a:path w="53" h="59">
                    <a:moveTo>
                      <a:pt x="26" y="0"/>
                    </a:moveTo>
                    <a:lnTo>
                      <a:pt x="53" y="30"/>
                    </a:lnTo>
                    <a:lnTo>
                      <a:pt x="26" y="59"/>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2466" name="Freeform 361"/>
              <p:cNvSpPr>
                <a:spLocks/>
              </p:cNvSpPr>
              <p:nvPr/>
            </p:nvSpPr>
            <p:spPr bwMode="auto">
              <a:xfrm>
                <a:off x="1387" y="2839"/>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2467" name="Freeform 362"/>
              <p:cNvSpPr>
                <a:spLocks/>
              </p:cNvSpPr>
              <p:nvPr/>
            </p:nvSpPr>
            <p:spPr bwMode="auto">
              <a:xfrm>
                <a:off x="2276" y="2581"/>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2468" name="Freeform 363"/>
              <p:cNvSpPr>
                <a:spLocks/>
              </p:cNvSpPr>
              <p:nvPr/>
            </p:nvSpPr>
            <p:spPr bwMode="auto">
              <a:xfrm>
                <a:off x="2302" y="2552"/>
                <a:ext cx="53" cy="59"/>
              </a:xfrm>
              <a:custGeom>
                <a:avLst/>
                <a:gdLst>
                  <a:gd name="T0" fmla="*/ 26 w 53"/>
                  <a:gd name="T1" fmla="*/ 0 h 59"/>
                  <a:gd name="T2" fmla="*/ 53 w 53"/>
                  <a:gd name="T3" fmla="*/ 29 h 59"/>
                  <a:gd name="T4" fmla="*/ 26 w 53"/>
                  <a:gd name="T5" fmla="*/ 59 h 59"/>
                  <a:gd name="T6" fmla="*/ 0 w 53"/>
                  <a:gd name="T7" fmla="*/ 29 h 59"/>
                  <a:gd name="T8" fmla="*/ 26 w 53"/>
                  <a:gd name="T9" fmla="*/ 0 h 59"/>
                  <a:gd name="T10" fmla="*/ 0 60000 65536"/>
                  <a:gd name="T11" fmla="*/ 0 60000 65536"/>
                  <a:gd name="T12" fmla="*/ 0 60000 65536"/>
                  <a:gd name="T13" fmla="*/ 0 60000 65536"/>
                  <a:gd name="T14" fmla="*/ 0 60000 65536"/>
                  <a:gd name="T15" fmla="*/ 0 w 53"/>
                  <a:gd name="T16" fmla="*/ 0 h 59"/>
                  <a:gd name="T17" fmla="*/ 53 w 53"/>
                  <a:gd name="T18" fmla="*/ 59 h 59"/>
                </a:gdLst>
                <a:ahLst/>
                <a:cxnLst>
                  <a:cxn ang="T10">
                    <a:pos x="T0" y="T1"/>
                  </a:cxn>
                  <a:cxn ang="T11">
                    <a:pos x="T2" y="T3"/>
                  </a:cxn>
                  <a:cxn ang="T12">
                    <a:pos x="T4" y="T5"/>
                  </a:cxn>
                  <a:cxn ang="T13">
                    <a:pos x="T6" y="T7"/>
                  </a:cxn>
                  <a:cxn ang="T14">
                    <a:pos x="T8" y="T9"/>
                  </a:cxn>
                </a:cxnLst>
                <a:rect l="T15" t="T16" r="T17" b="T18"/>
                <a:pathLst>
                  <a:path w="53" h="59">
                    <a:moveTo>
                      <a:pt x="26" y="0"/>
                    </a:moveTo>
                    <a:lnTo>
                      <a:pt x="53" y="29"/>
                    </a:lnTo>
                    <a:lnTo>
                      <a:pt x="26" y="59"/>
                    </a:lnTo>
                    <a:lnTo>
                      <a:pt x="0" y="29"/>
                    </a:lnTo>
                    <a:lnTo>
                      <a:pt x="26" y="0"/>
                    </a:lnTo>
                    <a:close/>
                  </a:path>
                </a:pathLst>
              </a:custGeom>
              <a:solidFill>
                <a:srgbClr val="FF0000"/>
              </a:solidFill>
              <a:ln w="14288">
                <a:noFill/>
                <a:prstDash val="solid"/>
                <a:round/>
                <a:headEnd/>
                <a:tailEnd/>
              </a:ln>
            </p:spPr>
            <p:txBody>
              <a:bodyPr/>
              <a:lstStyle/>
              <a:p>
                <a:endParaRPr lang="es-MX" sz="1200" b="1" dirty="0"/>
              </a:p>
            </p:txBody>
          </p:sp>
          <p:sp>
            <p:nvSpPr>
              <p:cNvPr id="2469" name="Freeform 364"/>
              <p:cNvSpPr>
                <a:spLocks/>
              </p:cNvSpPr>
              <p:nvPr/>
            </p:nvSpPr>
            <p:spPr bwMode="auto">
              <a:xfrm>
                <a:off x="2459" y="2591"/>
                <a:ext cx="53" cy="60"/>
              </a:xfrm>
              <a:custGeom>
                <a:avLst/>
                <a:gdLst>
                  <a:gd name="T0" fmla="*/ 26 w 53"/>
                  <a:gd name="T1" fmla="*/ 0 h 60"/>
                  <a:gd name="T2" fmla="*/ 53 w 53"/>
                  <a:gd name="T3" fmla="*/ 30 h 60"/>
                  <a:gd name="T4" fmla="*/ 26 w 53"/>
                  <a:gd name="T5" fmla="*/ 60 h 60"/>
                  <a:gd name="T6" fmla="*/ 0 w 53"/>
                  <a:gd name="T7" fmla="*/ 30 h 60"/>
                  <a:gd name="T8" fmla="*/ 26 w 53"/>
                  <a:gd name="T9" fmla="*/ 0 h 60"/>
                  <a:gd name="T10" fmla="*/ 0 60000 65536"/>
                  <a:gd name="T11" fmla="*/ 0 60000 65536"/>
                  <a:gd name="T12" fmla="*/ 0 60000 65536"/>
                  <a:gd name="T13" fmla="*/ 0 60000 65536"/>
                  <a:gd name="T14" fmla="*/ 0 60000 65536"/>
                  <a:gd name="T15" fmla="*/ 0 w 53"/>
                  <a:gd name="T16" fmla="*/ 0 h 60"/>
                  <a:gd name="T17" fmla="*/ 53 w 53"/>
                  <a:gd name="T18" fmla="*/ 60 h 60"/>
                </a:gdLst>
                <a:ahLst/>
                <a:cxnLst>
                  <a:cxn ang="T10">
                    <a:pos x="T0" y="T1"/>
                  </a:cxn>
                  <a:cxn ang="T11">
                    <a:pos x="T2" y="T3"/>
                  </a:cxn>
                  <a:cxn ang="T12">
                    <a:pos x="T4" y="T5"/>
                  </a:cxn>
                  <a:cxn ang="T13">
                    <a:pos x="T6" y="T7"/>
                  </a:cxn>
                  <a:cxn ang="T14">
                    <a:pos x="T8" y="T9"/>
                  </a:cxn>
                </a:cxnLst>
                <a:rect l="T15" t="T16" r="T17" b="T18"/>
                <a:pathLst>
                  <a:path w="53" h="60">
                    <a:moveTo>
                      <a:pt x="26" y="0"/>
                    </a:moveTo>
                    <a:lnTo>
                      <a:pt x="53"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2470" name="Freeform 365"/>
              <p:cNvSpPr>
                <a:spLocks/>
              </p:cNvSpPr>
              <p:nvPr/>
            </p:nvSpPr>
            <p:spPr bwMode="auto">
              <a:xfrm>
                <a:off x="1770" y="2730"/>
                <a:ext cx="53" cy="60"/>
              </a:xfrm>
              <a:custGeom>
                <a:avLst/>
                <a:gdLst>
                  <a:gd name="T0" fmla="*/ 26 w 53"/>
                  <a:gd name="T1" fmla="*/ 0 h 60"/>
                  <a:gd name="T2" fmla="*/ 53 w 53"/>
                  <a:gd name="T3" fmla="*/ 30 h 60"/>
                  <a:gd name="T4" fmla="*/ 26 w 53"/>
                  <a:gd name="T5" fmla="*/ 60 h 60"/>
                  <a:gd name="T6" fmla="*/ 0 w 53"/>
                  <a:gd name="T7" fmla="*/ 30 h 60"/>
                  <a:gd name="T8" fmla="*/ 26 w 53"/>
                  <a:gd name="T9" fmla="*/ 0 h 60"/>
                  <a:gd name="T10" fmla="*/ 0 60000 65536"/>
                  <a:gd name="T11" fmla="*/ 0 60000 65536"/>
                  <a:gd name="T12" fmla="*/ 0 60000 65536"/>
                  <a:gd name="T13" fmla="*/ 0 60000 65536"/>
                  <a:gd name="T14" fmla="*/ 0 60000 65536"/>
                  <a:gd name="T15" fmla="*/ 0 w 53"/>
                  <a:gd name="T16" fmla="*/ 0 h 60"/>
                  <a:gd name="T17" fmla="*/ 53 w 53"/>
                  <a:gd name="T18" fmla="*/ 60 h 60"/>
                </a:gdLst>
                <a:ahLst/>
                <a:cxnLst>
                  <a:cxn ang="T10">
                    <a:pos x="T0" y="T1"/>
                  </a:cxn>
                  <a:cxn ang="T11">
                    <a:pos x="T2" y="T3"/>
                  </a:cxn>
                  <a:cxn ang="T12">
                    <a:pos x="T4" y="T5"/>
                  </a:cxn>
                  <a:cxn ang="T13">
                    <a:pos x="T6" y="T7"/>
                  </a:cxn>
                  <a:cxn ang="T14">
                    <a:pos x="T8" y="T9"/>
                  </a:cxn>
                </a:cxnLst>
                <a:rect l="T15" t="T16" r="T17" b="T18"/>
                <a:pathLst>
                  <a:path w="53" h="60">
                    <a:moveTo>
                      <a:pt x="26" y="0"/>
                    </a:moveTo>
                    <a:lnTo>
                      <a:pt x="53"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2471" name="Freeform 366"/>
              <p:cNvSpPr>
                <a:spLocks/>
              </p:cNvSpPr>
              <p:nvPr/>
            </p:nvSpPr>
            <p:spPr bwMode="auto">
              <a:xfrm>
                <a:off x="2102" y="2621"/>
                <a:ext cx="52" cy="59"/>
              </a:xfrm>
              <a:custGeom>
                <a:avLst/>
                <a:gdLst>
                  <a:gd name="T0" fmla="*/ 26 w 52"/>
                  <a:gd name="T1" fmla="*/ 0 h 59"/>
                  <a:gd name="T2" fmla="*/ 52 w 52"/>
                  <a:gd name="T3" fmla="*/ 30 h 59"/>
                  <a:gd name="T4" fmla="*/ 26 w 52"/>
                  <a:gd name="T5" fmla="*/ 59 h 59"/>
                  <a:gd name="T6" fmla="*/ 0 w 52"/>
                  <a:gd name="T7" fmla="*/ 30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30"/>
                    </a:lnTo>
                    <a:lnTo>
                      <a:pt x="26" y="59"/>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2472" name="Freeform 367"/>
              <p:cNvSpPr>
                <a:spLocks/>
              </p:cNvSpPr>
              <p:nvPr/>
            </p:nvSpPr>
            <p:spPr bwMode="auto">
              <a:xfrm>
                <a:off x="2686" y="2403"/>
                <a:ext cx="52" cy="59"/>
              </a:xfrm>
              <a:custGeom>
                <a:avLst/>
                <a:gdLst>
                  <a:gd name="T0" fmla="*/ 26 w 52"/>
                  <a:gd name="T1" fmla="*/ 0 h 59"/>
                  <a:gd name="T2" fmla="*/ 52 w 52"/>
                  <a:gd name="T3" fmla="*/ 30 h 59"/>
                  <a:gd name="T4" fmla="*/ 26 w 52"/>
                  <a:gd name="T5" fmla="*/ 59 h 59"/>
                  <a:gd name="T6" fmla="*/ 0 w 52"/>
                  <a:gd name="T7" fmla="*/ 30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30"/>
                    </a:lnTo>
                    <a:lnTo>
                      <a:pt x="26" y="59"/>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2473" name="Freeform 368"/>
              <p:cNvSpPr>
                <a:spLocks/>
              </p:cNvSpPr>
              <p:nvPr/>
            </p:nvSpPr>
            <p:spPr bwMode="auto">
              <a:xfrm>
                <a:off x="2311" y="2542"/>
                <a:ext cx="52" cy="59"/>
              </a:xfrm>
              <a:custGeom>
                <a:avLst/>
                <a:gdLst>
                  <a:gd name="T0" fmla="*/ 26 w 52"/>
                  <a:gd name="T1" fmla="*/ 0 h 59"/>
                  <a:gd name="T2" fmla="*/ 52 w 52"/>
                  <a:gd name="T3" fmla="*/ 29 h 59"/>
                  <a:gd name="T4" fmla="*/ 26 w 52"/>
                  <a:gd name="T5" fmla="*/ 59 h 59"/>
                  <a:gd name="T6" fmla="*/ 0 w 52"/>
                  <a:gd name="T7" fmla="*/ 29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29"/>
                    </a:lnTo>
                    <a:lnTo>
                      <a:pt x="26" y="59"/>
                    </a:lnTo>
                    <a:lnTo>
                      <a:pt x="0" y="29"/>
                    </a:lnTo>
                    <a:lnTo>
                      <a:pt x="26" y="0"/>
                    </a:lnTo>
                    <a:close/>
                  </a:path>
                </a:pathLst>
              </a:custGeom>
              <a:solidFill>
                <a:srgbClr val="FF0000"/>
              </a:solidFill>
              <a:ln w="14288">
                <a:noFill/>
                <a:prstDash val="solid"/>
                <a:round/>
                <a:headEnd/>
                <a:tailEnd/>
              </a:ln>
            </p:spPr>
            <p:txBody>
              <a:bodyPr/>
              <a:lstStyle/>
              <a:p>
                <a:endParaRPr lang="es-MX" sz="1200" b="1" dirty="0"/>
              </a:p>
            </p:txBody>
          </p:sp>
          <p:sp>
            <p:nvSpPr>
              <p:cNvPr id="2474" name="Freeform 369"/>
              <p:cNvSpPr>
                <a:spLocks/>
              </p:cNvSpPr>
              <p:nvPr/>
            </p:nvSpPr>
            <p:spPr bwMode="auto">
              <a:xfrm>
                <a:off x="1526" y="2730"/>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2475" name="Freeform 370"/>
              <p:cNvSpPr>
                <a:spLocks/>
              </p:cNvSpPr>
              <p:nvPr/>
            </p:nvSpPr>
            <p:spPr bwMode="auto">
              <a:xfrm>
                <a:off x="2198" y="2591"/>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2476" name="Freeform 371"/>
              <p:cNvSpPr>
                <a:spLocks/>
              </p:cNvSpPr>
              <p:nvPr/>
            </p:nvSpPr>
            <p:spPr bwMode="auto">
              <a:xfrm>
                <a:off x="1587" y="2730"/>
                <a:ext cx="53" cy="60"/>
              </a:xfrm>
              <a:custGeom>
                <a:avLst/>
                <a:gdLst>
                  <a:gd name="T0" fmla="*/ 26 w 53"/>
                  <a:gd name="T1" fmla="*/ 0 h 60"/>
                  <a:gd name="T2" fmla="*/ 53 w 53"/>
                  <a:gd name="T3" fmla="*/ 30 h 60"/>
                  <a:gd name="T4" fmla="*/ 26 w 53"/>
                  <a:gd name="T5" fmla="*/ 60 h 60"/>
                  <a:gd name="T6" fmla="*/ 0 w 53"/>
                  <a:gd name="T7" fmla="*/ 30 h 60"/>
                  <a:gd name="T8" fmla="*/ 26 w 53"/>
                  <a:gd name="T9" fmla="*/ 0 h 60"/>
                  <a:gd name="T10" fmla="*/ 0 60000 65536"/>
                  <a:gd name="T11" fmla="*/ 0 60000 65536"/>
                  <a:gd name="T12" fmla="*/ 0 60000 65536"/>
                  <a:gd name="T13" fmla="*/ 0 60000 65536"/>
                  <a:gd name="T14" fmla="*/ 0 60000 65536"/>
                  <a:gd name="T15" fmla="*/ 0 w 53"/>
                  <a:gd name="T16" fmla="*/ 0 h 60"/>
                  <a:gd name="T17" fmla="*/ 53 w 53"/>
                  <a:gd name="T18" fmla="*/ 60 h 60"/>
                </a:gdLst>
                <a:ahLst/>
                <a:cxnLst>
                  <a:cxn ang="T10">
                    <a:pos x="T0" y="T1"/>
                  </a:cxn>
                  <a:cxn ang="T11">
                    <a:pos x="T2" y="T3"/>
                  </a:cxn>
                  <a:cxn ang="T12">
                    <a:pos x="T4" y="T5"/>
                  </a:cxn>
                  <a:cxn ang="T13">
                    <a:pos x="T6" y="T7"/>
                  </a:cxn>
                  <a:cxn ang="T14">
                    <a:pos x="T8" y="T9"/>
                  </a:cxn>
                </a:cxnLst>
                <a:rect l="T15" t="T16" r="T17" b="T18"/>
                <a:pathLst>
                  <a:path w="53" h="60">
                    <a:moveTo>
                      <a:pt x="26" y="0"/>
                    </a:moveTo>
                    <a:lnTo>
                      <a:pt x="53"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2477" name="Freeform 372"/>
              <p:cNvSpPr>
                <a:spLocks/>
              </p:cNvSpPr>
              <p:nvPr/>
            </p:nvSpPr>
            <p:spPr bwMode="auto">
              <a:xfrm>
                <a:off x="1866" y="2690"/>
                <a:ext cx="53" cy="60"/>
              </a:xfrm>
              <a:custGeom>
                <a:avLst/>
                <a:gdLst>
                  <a:gd name="T0" fmla="*/ 26 w 53"/>
                  <a:gd name="T1" fmla="*/ 0 h 60"/>
                  <a:gd name="T2" fmla="*/ 53 w 53"/>
                  <a:gd name="T3" fmla="*/ 30 h 60"/>
                  <a:gd name="T4" fmla="*/ 26 w 53"/>
                  <a:gd name="T5" fmla="*/ 60 h 60"/>
                  <a:gd name="T6" fmla="*/ 0 w 53"/>
                  <a:gd name="T7" fmla="*/ 30 h 60"/>
                  <a:gd name="T8" fmla="*/ 26 w 53"/>
                  <a:gd name="T9" fmla="*/ 0 h 60"/>
                  <a:gd name="T10" fmla="*/ 0 60000 65536"/>
                  <a:gd name="T11" fmla="*/ 0 60000 65536"/>
                  <a:gd name="T12" fmla="*/ 0 60000 65536"/>
                  <a:gd name="T13" fmla="*/ 0 60000 65536"/>
                  <a:gd name="T14" fmla="*/ 0 60000 65536"/>
                  <a:gd name="T15" fmla="*/ 0 w 53"/>
                  <a:gd name="T16" fmla="*/ 0 h 60"/>
                  <a:gd name="T17" fmla="*/ 53 w 53"/>
                  <a:gd name="T18" fmla="*/ 60 h 60"/>
                </a:gdLst>
                <a:ahLst/>
                <a:cxnLst>
                  <a:cxn ang="T10">
                    <a:pos x="T0" y="T1"/>
                  </a:cxn>
                  <a:cxn ang="T11">
                    <a:pos x="T2" y="T3"/>
                  </a:cxn>
                  <a:cxn ang="T12">
                    <a:pos x="T4" y="T5"/>
                  </a:cxn>
                  <a:cxn ang="T13">
                    <a:pos x="T6" y="T7"/>
                  </a:cxn>
                  <a:cxn ang="T14">
                    <a:pos x="T8" y="T9"/>
                  </a:cxn>
                </a:cxnLst>
                <a:rect l="T15" t="T16" r="T17" b="T18"/>
                <a:pathLst>
                  <a:path w="53" h="60">
                    <a:moveTo>
                      <a:pt x="26" y="0"/>
                    </a:moveTo>
                    <a:lnTo>
                      <a:pt x="53"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2478" name="Freeform 373"/>
              <p:cNvSpPr>
                <a:spLocks/>
              </p:cNvSpPr>
              <p:nvPr/>
            </p:nvSpPr>
            <p:spPr bwMode="auto">
              <a:xfrm>
                <a:off x="2773" y="2403"/>
                <a:ext cx="52" cy="59"/>
              </a:xfrm>
              <a:custGeom>
                <a:avLst/>
                <a:gdLst>
                  <a:gd name="T0" fmla="*/ 26 w 52"/>
                  <a:gd name="T1" fmla="*/ 0 h 59"/>
                  <a:gd name="T2" fmla="*/ 52 w 52"/>
                  <a:gd name="T3" fmla="*/ 30 h 59"/>
                  <a:gd name="T4" fmla="*/ 26 w 52"/>
                  <a:gd name="T5" fmla="*/ 59 h 59"/>
                  <a:gd name="T6" fmla="*/ 0 w 52"/>
                  <a:gd name="T7" fmla="*/ 30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30"/>
                    </a:lnTo>
                    <a:lnTo>
                      <a:pt x="26" y="59"/>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2479" name="Freeform 374"/>
              <p:cNvSpPr>
                <a:spLocks/>
              </p:cNvSpPr>
              <p:nvPr/>
            </p:nvSpPr>
            <p:spPr bwMode="auto">
              <a:xfrm>
                <a:off x="1343" y="2849"/>
                <a:ext cx="52" cy="59"/>
              </a:xfrm>
              <a:custGeom>
                <a:avLst/>
                <a:gdLst>
                  <a:gd name="T0" fmla="*/ 26 w 52"/>
                  <a:gd name="T1" fmla="*/ 0 h 59"/>
                  <a:gd name="T2" fmla="*/ 52 w 52"/>
                  <a:gd name="T3" fmla="*/ 30 h 59"/>
                  <a:gd name="T4" fmla="*/ 26 w 52"/>
                  <a:gd name="T5" fmla="*/ 59 h 59"/>
                  <a:gd name="T6" fmla="*/ 0 w 52"/>
                  <a:gd name="T7" fmla="*/ 30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30"/>
                    </a:lnTo>
                    <a:lnTo>
                      <a:pt x="26" y="59"/>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2480" name="Freeform 375"/>
              <p:cNvSpPr>
                <a:spLocks/>
              </p:cNvSpPr>
              <p:nvPr/>
            </p:nvSpPr>
            <p:spPr bwMode="auto">
              <a:xfrm>
                <a:off x="1456" y="2819"/>
                <a:ext cx="53" cy="60"/>
              </a:xfrm>
              <a:custGeom>
                <a:avLst/>
                <a:gdLst>
                  <a:gd name="T0" fmla="*/ 27 w 53"/>
                  <a:gd name="T1" fmla="*/ 0 h 60"/>
                  <a:gd name="T2" fmla="*/ 53 w 53"/>
                  <a:gd name="T3" fmla="*/ 30 h 60"/>
                  <a:gd name="T4" fmla="*/ 27 w 53"/>
                  <a:gd name="T5" fmla="*/ 60 h 60"/>
                  <a:gd name="T6" fmla="*/ 0 w 53"/>
                  <a:gd name="T7" fmla="*/ 30 h 60"/>
                  <a:gd name="T8" fmla="*/ 27 w 53"/>
                  <a:gd name="T9" fmla="*/ 0 h 60"/>
                  <a:gd name="T10" fmla="*/ 0 60000 65536"/>
                  <a:gd name="T11" fmla="*/ 0 60000 65536"/>
                  <a:gd name="T12" fmla="*/ 0 60000 65536"/>
                  <a:gd name="T13" fmla="*/ 0 60000 65536"/>
                  <a:gd name="T14" fmla="*/ 0 60000 65536"/>
                  <a:gd name="T15" fmla="*/ 0 w 53"/>
                  <a:gd name="T16" fmla="*/ 0 h 60"/>
                  <a:gd name="T17" fmla="*/ 53 w 53"/>
                  <a:gd name="T18" fmla="*/ 60 h 60"/>
                </a:gdLst>
                <a:ahLst/>
                <a:cxnLst>
                  <a:cxn ang="T10">
                    <a:pos x="T0" y="T1"/>
                  </a:cxn>
                  <a:cxn ang="T11">
                    <a:pos x="T2" y="T3"/>
                  </a:cxn>
                  <a:cxn ang="T12">
                    <a:pos x="T4" y="T5"/>
                  </a:cxn>
                  <a:cxn ang="T13">
                    <a:pos x="T6" y="T7"/>
                  </a:cxn>
                  <a:cxn ang="T14">
                    <a:pos x="T8" y="T9"/>
                  </a:cxn>
                </a:cxnLst>
                <a:rect l="T15" t="T16" r="T17" b="T18"/>
                <a:pathLst>
                  <a:path w="53" h="60">
                    <a:moveTo>
                      <a:pt x="27" y="0"/>
                    </a:moveTo>
                    <a:lnTo>
                      <a:pt x="53" y="30"/>
                    </a:lnTo>
                    <a:lnTo>
                      <a:pt x="27" y="60"/>
                    </a:lnTo>
                    <a:lnTo>
                      <a:pt x="0" y="30"/>
                    </a:lnTo>
                    <a:lnTo>
                      <a:pt x="27" y="0"/>
                    </a:lnTo>
                    <a:close/>
                  </a:path>
                </a:pathLst>
              </a:custGeom>
              <a:solidFill>
                <a:srgbClr val="FF0000"/>
              </a:solidFill>
              <a:ln w="14288">
                <a:noFill/>
                <a:prstDash val="solid"/>
                <a:round/>
                <a:headEnd/>
                <a:tailEnd/>
              </a:ln>
            </p:spPr>
            <p:txBody>
              <a:bodyPr/>
              <a:lstStyle/>
              <a:p>
                <a:endParaRPr lang="es-MX" sz="1200" b="1" dirty="0"/>
              </a:p>
            </p:txBody>
          </p:sp>
          <p:sp>
            <p:nvSpPr>
              <p:cNvPr id="2481" name="Freeform 376"/>
              <p:cNvSpPr>
                <a:spLocks/>
              </p:cNvSpPr>
              <p:nvPr/>
            </p:nvSpPr>
            <p:spPr bwMode="auto">
              <a:xfrm>
                <a:off x="2529" y="2462"/>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2482" name="Freeform 377"/>
              <p:cNvSpPr>
                <a:spLocks/>
              </p:cNvSpPr>
              <p:nvPr/>
            </p:nvSpPr>
            <p:spPr bwMode="auto">
              <a:xfrm>
                <a:off x="2276" y="2571"/>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2483" name="Freeform 378"/>
              <p:cNvSpPr>
                <a:spLocks/>
              </p:cNvSpPr>
              <p:nvPr/>
            </p:nvSpPr>
            <p:spPr bwMode="auto">
              <a:xfrm>
                <a:off x="2215" y="2581"/>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2484" name="Freeform 379"/>
              <p:cNvSpPr>
                <a:spLocks/>
              </p:cNvSpPr>
              <p:nvPr/>
            </p:nvSpPr>
            <p:spPr bwMode="auto">
              <a:xfrm>
                <a:off x="1753" y="2651"/>
                <a:ext cx="52" cy="59"/>
              </a:xfrm>
              <a:custGeom>
                <a:avLst/>
                <a:gdLst>
                  <a:gd name="T0" fmla="*/ 26 w 52"/>
                  <a:gd name="T1" fmla="*/ 0 h 59"/>
                  <a:gd name="T2" fmla="*/ 52 w 52"/>
                  <a:gd name="T3" fmla="*/ 29 h 59"/>
                  <a:gd name="T4" fmla="*/ 26 w 52"/>
                  <a:gd name="T5" fmla="*/ 59 h 59"/>
                  <a:gd name="T6" fmla="*/ 0 w 52"/>
                  <a:gd name="T7" fmla="*/ 29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29"/>
                    </a:lnTo>
                    <a:lnTo>
                      <a:pt x="26" y="59"/>
                    </a:lnTo>
                    <a:lnTo>
                      <a:pt x="0" y="29"/>
                    </a:lnTo>
                    <a:lnTo>
                      <a:pt x="26" y="0"/>
                    </a:lnTo>
                    <a:close/>
                  </a:path>
                </a:pathLst>
              </a:custGeom>
              <a:solidFill>
                <a:srgbClr val="FF0000"/>
              </a:solidFill>
              <a:ln w="14288">
                <a:noFill/>
                <a:prstDash val="solid"/>
                <a:round/>
                <a:headEnd/>
                <a:tailEnd/>
              </a:ln>
            </p:spPr>
            <p:txBody>
              <a:bodyPr/>
              <a:lstStyle/>
              <a:p>
                <a:endParaRPr lang="es-MX" sz="1200" b="1" dirty="0"/>
              </a:p>
            </p:txBody>
          </p:sp>
          <p:sp>
            <p:nvSpPr>
              <p:cNvPr id="2485" name="Freeform 380"/>
              <p:cNvSpPr>
                <a:spLocks/>
              </p:cNvSpPr>
              <p:nvPr/>
            </p:nvSpPr>
            <p:spPr bwMode="auto">
              <a:xfrm>
                <a:off x="2328" y="2482"/>
                <a:ext cx="53" cy="60"/>
              </a:xfrm>
              <a:custGeom>
                <a:avLst/>
                <a:gdLst>
                  <a:gd name="T0" fmla="*/ 27 w 53"/>
                  <a:gd name="T1" fmla="*/ 0 h 60"/>
                  <a:gd name="T2" fmla="*/ 53 w 53"/>
                  <a:gd name="T3" fmla="*/ 30 h 60"/>
                  <a:gd name="T4" fmla="*/ 27 w 53"/>
                  <a:gd name="T5" fmla="*/ 60 h 60"/>
                  <a:gd name="T6" fmla="*/ 0 w 53"/>
                  <a:gd name="T7" fmla="*/ 30 h 60"/>
                  <a:gd name="T8" fmla="*/ 27 w 53"/>
                  <a:gd name="T9" fmla="*/ 0 h 60"/>
                  <a:gd name="T10" fmla="*/ 0 60000 65536"/>
                  <a:gd name="T11" fmla="*/ 0 60000 65536"/>
                  <a:gd name="T12" fmla="*/ 0 60000 65536"/>
                  <a:gd name="T13" fmla="*/ 0 60000 65536"/>
                  <a:gd name="T14" fmla="*/ 0 60000 65536"/>
                  <a:gd name="T15" fmla="*/ 0 w 53"/>
                  <a:gd name="T16" fmla="*/ 0 h 60"/>
                  <a:gd name="T17" fmla="*/ 53 w 53"/>
                  <a:gd name="T18" fmla="*/ 60 h 60"/>
                </a:gdLst>
                <a:ahLst/>
                <a:cxnLst>
                  <a:cxn ang="T10">
                    <a:pos x="T0" y="T1"/>
                  </a:cxn>
                  <a:cxn ang="T11">
                    <a:pos x="T2" y="T3"/>
                  </a:cxn>
                  <a:cxn ang="T12">
                    <a:pos x="T4" y="T5"/>
                  </a:cxn>
                  <a:cxn ang="T13">
                    <a:pos x="T6" y="T7"/>
                  </a:cxn>
                  <a:cxn ang="T14">
                    <a:pos x="T8" y="T9"/>
                  </a:cxn>
                </a:cxnLst>
                <a:rect l="T15" t="T16" r="T17" b="T18"/>
                <a:pathLst>
                  <a:path w="53" h="60">
                    <a:moveTo>
                      <a:pt x="27" y="0"/>
                    </a:moveTo>
                    <a:lnTo>
                      <a:pt x="53" y="30"/>
                    </a:lnTo>
                    <a:lnTo>
                      <a:pt x="27" y="60"/>
                    </a:lnTo>
                    <a:lnTo>
                      <a:pt x="0" y="30"/>
                    </a:lnTo>
                    <a:lnTo>
                      <a:pt x="27" y="0"/>
                    </a:lnTo>
                    <a:close/>
                  </a:path>
                </a:pathLst>
              </a:custGeom>
              <a:solidFill>
                <a:srgbClr val="FF0000"/>
              </a:solidFill>
              <a:ln w="14288">
                <a:noFill/>
                <a:prstDash val="solid"/>
                <a:round/>
                <a:headEnd/>
                <a:tailEnd/>
              </a:ln>
            </p:spPr>
            <p:txBody>
              <a:bodyPr/>
              <a:lstStyle/>
              <a:p>
                <a:endParaRPr lang="es-MX" sz="1200" b="1" dirty="0"/>
              </a:p>
            </p:txBody>
          </p:sp>
          <p:sp>
            <p:nvSpPr>
              <p:cNvPr id="2486" name="Freeform 381"/>
              <p:cNvSpPr>
                <a:spLocks/>
              </p:cNvSpPr>
              <p:nvPr/>
            </p:nvSpPr>
            <p:spPr bwMode="auto">
              <a:xfrm>
                <a:off x="1596" y="2720"/>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2487" name="Freeform 382"/>
              <p:cNvSpPr>
                <a:spLocks/>
              </p:cNvSpPr>
              <p:nvPr/>
            </p:nvSpPr>
            <p:spPr bwMode="auto">
              <a:xfrm>
                <a:off x="1892" y="2621"/>
                <a:ext cx="53" cy="59"/>
              </a:xfrm>
              <a:custGeom>
                <a:avLst/>
                <a:gdLst>
                  <a:gd name="T0" fmla="*/ 27 w 53"/>
                  <a:gd name="T1" fmla="*/ 0 h 59"/>
                  <a:gd name="T2" fmla="*/ 53 w 53"/>
                  <a:gd name="T3" fmla="*/ 30 h 59"/>
                  <a:gd name="T4" fmla="*/ 27 w 53"/>
                  <a:gd name="T5" fmla="*/ 59 h 59"/>
                  <a:gd name="T6" fmla="*/ 0 w 53"/>
                  <a:gd name="T7" fmla="*/ 30 h 59"/>
                  <a:gd name="T8" fmla="*/ 27 w 53"/>
                  <a:gd name="T9" fmla="*/ 0 h 59"/>
                  <a:gd name="T10" fmla="*/ 0 60000 65536"/>
                  <a:gd name="T11" fmla="*/ 0 60000 65536"/>
                  <a:gd name="T12" fmla="*/ 0 60000 65536"/>
                  <a:gd name="T13" fmla="*/ 0 60000 65536"/>
                  <a:gd name="T14" fmla="*/ 0 60000 65536"/>
                  <a:gd name="T15" fmla="*/ 0 w 53"/>
                  <a:gd name="T16" fmla="*/ 0 h 59"/>
                  <a:gd name="T17" fmla="*/ 53 w 53"/>
                  <a:gd name="T18" fmla="*/ 59 h 59"/>
                </a:gdLst>
                <a:ahLst/>
                <a:cxnLst>
                  <a:cxn ang="T10">
                    <a:pos x="T0" y="T1"/>
                  </a:cxn>
                  <a:cxn ang="T11">
                    <a:pos x="T2" y="T3"/>
                  </a:cxn>
                  <a:cxn ang="T12">
                    <a:pos x="T4" y="T5"/>
                  </a:cxn>
                  <a:cxn ang="T13">
                    <a:pos x="T6" y="T7"/>
                  </a:cxn>
                  <a:cxn ang="T14">
                    <a:pos x="T8" y="T9"/>
                  </a:cxn>
                </a:cxnLst>
                <a:rect l="T15" t="T16" r="T17" b="T18"/>
                <a:pathLst>
                  <a:path w="53" h="59">
                    <a:moveTo>
                      <a:pt x="27" y="0"/>
                    </a:moveTo>
                    <a:lnTo>
                      <a:pt x="53" y="30"/>
                    </a:lnTo>
                    <a:lnTo>
                      <a:pt x="27" y="59"/>
                    </a:lnTo>
                    <a:lnTo>
                      <a:pt x="0" y="30"/>
                    </a:lnTo>
                    <a:lnTo>
                      <a:pt x="27" y="0"/>
                    </a:lnTo>
                    <a:close/>
                  </a:path>
                </a:pathLst>
              </a:custGeom>
              <a:solidFill>
                <a:srgbClr val="FF0000"/>
              </a:solidFill>
              <a:ln w="14288">
                <a:noFill/>
                <a:prstDash val="solid"/>
                <a:round/>
                <a:headEnd/>
                <a:tailEnd/>
              </a:ln>
            </p:spPr>
            <p:txBody>
              <a:bodyPr/>
              <a:lstStyle/>
              <a:p>
                <a:endParaRPr lang="es-MX" sz="1200" b="1" dirty="0"/>
              </a:p>
            </p:txBody>
          </p:sp>
          <p:sp>
            <p:nvSpPr>
              <p:cNvPr id="2488" name="Freeform 383"/>
              <p:cNvSpPr>
                <a:spLocks/>
              </p:cNvSpPr>
              <p:nvPr/>
            </p:nvSpPr>
            <p:spPr bwMode="auto">
              <a:xfrm>
                <a:off x="2695" y="2403"/>
                <a:ext cx="52" cy="59"/>
              </a:xfrm>
              <a:custGeom>
                <a:avLst/>
                <a:gdLst>
                  <a:gd name="T0" fmla="*/ 26 w 52"/>
                  <a:gd name="T1" fmla="*/ 0 h 59"/>
                  <a:gd name="T2" fmla="*/ 52 w 52"/>
                  <a:gd name="T3" fmla="*/ 30 h 59"/>
                  <a:gd name="T4" fmla="*/ 26 w 52"/>
                  <a:gd name="T5" fmla="*/ 59 h 59"/>
                  <a:gd name="T6" fmla="*/ 0 w 52"/>
                  <a:gd name="T7" fmla="*/ 30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30"/>
                    </a:lnTo>
                    <a:lnTo>
                      <a:pt x="26" y="59"/>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2489" name="Freeform 384"/>
              <p:cNvSpPr>
                <a:spLocks/>
              </p:cNvSpPr>
              <p:nvPr/>
            </p:nvSpPr>
            <p:spPr bwMode="auto">
              <a:xfrm>
                <a:off x="2642" y="2423"/>
                <a:ext cx="53" cy="59"/>
              </a:xfrm>
              <a:custGeom>
                <a:avLst/>
                <a:gdLst>
                  <a:gd name="T0" fmla="*/ 27 w 53"/>
                  <a:gd name="T1" fmla="*/ 0 h 59"/>
                  <a:gd name="T2" fmla="*/ 53 w 53"/>
                  <a:gd name="T3" fmla="*/ 30 h 59"/>
                  <a:gd name="T4" fmla="*/ 27 w 53"/>
                  <a:gd name="T5" fmla="*/ 59 h 59"/>
                  <a:gd name="T6" fmla="*/ 0 w 53"/>
                  <a:gd name="T7" fmla="*/ 30 h 59"/>
                  <a:gd name="T8" fmla="*/ 27 w 53"/>
                  <a:gd name="T9" fmla="*/ 0 h 59"/>
                  <a:gd name="T10" fmla="*/ 0 60000 65536"/>
                  <a:gd name="T11" fmla="*/ 0 60000 65536"/>
                  <a:gd name="T12" fmla="*/ 0 60000 65536"/>
                  <a:gd name="T13" fmla="*/ 0 60000 65536"/>
                  <a:gd name="T14" fmla="*/ 0 60000 65536"/>
                  <a:gd name="T15" fmla="*/ 0 w 53"/>
                  <a:gd name="T16" fmla="*/ 0 h 59"/>
                  <a:gd name="T17" fmla="*/ 53 w 53"/>
                  <a:gd name="T18" fmla="*/ 59 h 59"/>
                </a:gdLst>
                <a:ahLst/>
                <a:cxnLst>
                  <a:cxn ang="T10">
                    <a:pos x="T0" y="T1"/>
                  </a:cxn>
                  <a:cxn ang="T11">
                    <a:pos x="T2" y="T3"/>
                  </a:cxn>
                  <a:cxn ang="T12">
                    <a:pos x="T4" y="T5"/>
                  </a:cxn>
                  <a:cxn ang="T13">
                    <a:pos x="T6" y="T7"/>
                  </a:cxn>
                  <a:cxn ang="T14">
                    <a:pos x="T8" y="T9"/>
                  </a:cxn>
                </a:cxnLst>
                <a:rect l="T15" t="T16" r="T17" b="T18"/>
                <a:pathLst>
                  <a:path w="53" h="59">
                    <a:moveTo>
                      <a:pt x="27" y="0"/>
                    </a:moveTo>
                    <a:lnTo>
                      <a:pt x="53" y="30"/>
                    </a:lnTo>
                    <a:lnTo>
                      <a:pt x="27" y="59"/>
                    </a:lnTo>
                    <a:lnTo>
                      <a:pt x="0" y="30"/>
                    </a:lnTo>
                    <a:lnTo>
                      <a:pt x="27" y="0"/>
                    </a:lnTo>
                    <a:close/>
                  </a:path>
                </a:pathLst>
              </a:custGeom>
              <a:solidFill>
                <a:srgbClr val="FF0000"/>
              </a:solidFill>
              <a:ln w="14288">
                <a:noFill/>
                <a:prstDash val="solid"/>
                <a:round/>
                <a:headEnd/>
                <a:tailEnd/>
              </a:ln>
            </p:spPr>
            <p:txBody>
              <a:bodyPr/>
              <a:lstStyle/>
              <a:p>
                <a:endParaRPr lang="es-MX" sz="1200" b="1" dirty="0"/>
              </a:p>
            </p:txBody>
          </p:sp>
          <p:sp>
            <p:nvSpPr>
              <p:cNvPr id="2490" name="Freeform 385"/>
              <p:cNvSpPr>
                <a:spLocks/>
              </p:cNvSpPr>
              <p:nvPr/>
            </p:nvSpPr>
            <p:spPr bwMode="auto">
              <a:xfrm>
                <a:off x="1674" y="2760"/>
                <a:ext cx="53" cy="59"/>
              </a:xfrm>
              <a:custGeom>
                <a:avLst/>
                <a:gdLst>
                  <a:gd name="T0" fmla="*/ 27 w 53"/>
                  <a:gd name="T1" fmla="*/ 0 h 59"/>
                  <a:gd name="T2" fmla="*/ 53 w 53"/>
                  <a:gd name="T3" fmla="*/ 30 h 59"/>
                  <a:gd name="T4" fmla="*/ 27 w 53"/>
                  <a:gd name="T5" fmla="*/ 59 h 59"/>
                  <a:gd name="T6" fmla="*/ 0 w 53"/>
                  <a:gd name="T7" fmla="*/ 30 h 59"/>
                  <a:gd name="T8" fmla="*/ 27 w 53"/>
                  <a:gd name="T9" fmla="*/ 0 h 59"/>
                  <a:gd name="T10" fmla="*/ 0 60000 65536"/>
                  <a:gd name="T11" fmla="*/ 0 60000 65536"/>
                  <a:gd name="T12" fmla="*/ 0 60000 65536"/>
                  <a:gd name="T13" fmla="*/ 0 60000 65536"/>
                  <a:gd name="T14" fmla="*/ 0 60000 65536"/>
                  <a:gd name="T15" fmla="*/ 0 w 53"/>
                  <a:gd name="T16" fmla="*/ 0 h 59"/>
                  <a:gd name="T17" fmla="*/ 53 w 53"/>
                  <a:gd name="T18" fmla="*/ 59 h 59"/>
                </a:gdLst>
                <a:ahLst/>
                <a:cxnLst>
                  <a:cxn ang="T10">
                    <a:pos x="T0" y="T1"/>
                  </a:cxn>
                  <a:cxn ang="T11">
                    <a:pos x="T2" y="T3"/>
                  </a:cxn>
                  <a:cxn ang="T12">
                    <a:pos x="T4" y="T5"/>
                  </a:cxn>
                  <a:cxn ang="T13">
                    <a:pos x="T6" y="T7"/>
                  </a:cxn>
                  <a:cxn ang="T14">
                    <a:pos x="T8" y="T9"/>
                  </a:cxn>
                </a:cxnLst>
                <a:rect l="T15" t="T16" r="T17" b="T18"/>
                <a:pathLst>
                  <a:path w="53" h="59">
                    <a:moveTo>
                      <a:pt x="27" y="0"/>
                    </a:moveTo>
                    <a:lnTo>
                      <a:pt x="53" y="30"/>
                    </a:lnTo>
                    <a:lnTo>
                      <a:pt x="27" y="59"/>
                    </a:lnTo>
                    <a:lnTo>
                      <a:pt x="0" y="30"/>
                    </a:lnTo>
                    <a:lnTo>
                      <a:pt x="27" y="0"/>
                    </a:lnTo>
                    <a:close/>
                  </a:path>
                </a:pathLst>
              </a:custGeom>
              <a:solidFill>
                <a:srgbClr val="FF0000"/>
              </a:solidFill>
              <a:ln w="14288">
                <a:noFill/>
                <a:prstDash val="solid"/>
                <a:round/>
                <a:headEnd/>
                <a:tailEnd/>
              </a:ln>
            </p:spPr>
            <p:txBody>
              <a:bodyPr/>
              <a:lstStyle/>
              <a:p>
                <a:endParaRPr lang="es-MX" sz="1200" b="1" dirty="0"/>
              </a:p>
            </p:txBody>
          </p:sp>
          <p:sp>
            <p:nvSpPr>
              <p:cNvPr id="2491" name="Freeform 386"/>
              <p:cNvSpPr>
                <a:spLocks/>
              </p:cNvSpPr>
              <p:nvPr/>
            </p:nvSpPr>
            <p:spPr bwMode="auto">
              <a:xfrm>
                <a:off x="2128" y="2611"/>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2492" name="Freeform 387"/>
              <p:cNvSpPr>
                <a:spLocks/>
              </p:cNvSpPr>
              <p:nvPr/>
            </p:nvSpPr>
            <p:spPr bwMode="auto">
              <a:xfrm>
                <a:off x="2381" y="2522"/>
                <a:ext cx="52" cy="59"/>
              </a:xfrm>
              <a:custGeom>
                <a:avLst/>
                <a:gdLst>
                  <a:gd name="T0" fmla="*/ 26 w 52"/>
                  <a:gd name="T1" fmla="*/ 0 h 59"/>
                  <a:gd name="T2" fmla="*/ 52 w 52"/>
                  <a:gd name="T3" fmla="*/ 30 h 59"/>
                  <a:gd name="T4" fmla="*/ 26 w 52"/>
                  <a:gd name="T5" fmla="*/ 59 h 59"/>
                  <a:gd name="T6" fmla="*/ 0 w 52"/>
                  <a:gd name="T7" fmla="*/ 30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30"/>
                    </a:lnTo>
                    <a:lnTo>
                      <a:pt x="26" y="59"/>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2493" name="Freeform 388"/>
              <p:cNvSpPr>
                <a:spLocks/>
              </p:cNvSpPr>
              <p:nvPr/>
            </p:nvSpPr>
            <p:spPr bwMode="auto">
              <a:xfrm>
                <a:off x="2677" y="2423"/>
                <a:ext cx="53" cy="59"/>
              </a:xfrm>
              <a:custGeom>
                <a:avLst/>
                <a:gdLst>
                  <a:gd name="T0" fmla="*/ 26 w 53"/>
                  <a:gd name="T1" fmla="*/ 0 h 59"/>
                  <a:gd name="T2" fmla="*/ 53 w 53"/>
                  <a:gd name="T3" fmla="*/ 30 h 59"/>
                  <a:gd name="T4" fmla="*/ 26 w 53"/>
                  <a:gd name="T5" fmla="*/ 59 h 59"/>
                  <a:gd name="T6" fmla="*/ 0 w 53"/>
                  <a:gd name="T7" fmla="*/ 30 h 59"/>
                  <a:gd name="T8" fmla="*/ 26 w 53"/>
                  <a:gd name="T9" fmla="*/ 0 h 59"/>
                  <a:gd name="T10" fmla="*/ 0 60000 65536"/>
                  <a:gd name="T11" fmla="*/ 0 60000 65536"/>
                  <a:gd name="T12" fmla="*/ 0 60000 65536"/>
                  <a:gd name="T13" fmla="*/ 0 60000 65536"/>
                  <a:gd name="T14" fmla="*/ 0 60000 65536"/>
                  <a:gd name="T15" fmla="*/ 0 w 53"/>
                  <a:gd name="T16" fmla="*/ 0 h 59"/>
                  <a:gd name="T17" fmla="*/ 53 w 53"/>
                  <a:gd name="T18" fmla="*/ 59 h 59"/>
                </a:gdLst>
                <a:ahLst/>
                <a:cxnLst>
                  <a:cxn ang="T10">
                    <a:pos x="T0" y="T1"/>
                  </a:cxn>
                  <a:cxn ang="T11">
                    <a:pos x="T2" y="T3"/>
                  </a:cxn>
                  <a:cxn ang="T12">
                    <a:pos x="T4" y="T5"/>
                  </a:cxn>
                  <a:cxn ang="T13">
                    <a:pos x="T6" y="T7"/>
                  </a:cxn>
                  <a:cxn ang="T14">
                    <a:pos x="T8" y="T9"/>
                  </a:cxn>
                </a:cxnLst>
                <a:rect l="T15" t="T16" r="T17" b="T18"/>
                <a:pathLst>
                  <a:path w="53" h="59">
                    <a:moveTo>
                      <a:pt x="26" y="0"/>
                    </a:moveTo>
                    <a:lnTo>
                      <a:pt x="53" y="30"/>
                    </a:lnTo>
                    <a:lnTo>
                      <a:pt x="26" y="59"/>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2494" name="Freeform 389"/>
              <p:cNvSpPr>
                <a:spLocks/>
              </p:cNvSpPr>
              <p:nvPr/>
            </p:nvSpPr>
            <p:spPr bwMode="auto">
              <a:xfrm>
                <a:off x="2206" y="2552"/>
                <a:ext cx="53" cy="59"/>
              </a:xfrm>
              <a:custGeom>
                <a:avLst/>
                <a:gdLst>
                  <a:gd name="T0" fmla="*/ 26 w 53"/>
                  <a:gd name="T1" fmla="*/ 0 h 59"/>
                  <a:gd name="T2" fmla="*/ 53 w 53"/>
                  <a:gd name="T3" fmla="*/ 29 h 59"/>
                  <a:gd name="T4" fmla="*/ 26 w 53"/>
                  <a:gd name="T5" fmla="*/ 59 h 59"/>
                  <a:gd name="T6" fmla="*/ 0 w 53"/>
                  <a:gd name="T7" fmla="*/ 29 h 59"/>
                  <a:gd name="T8" fmla="*/ 26 w 53"/>
                  <a:gd name="T9" fmla="*/ 0 h 59"/>
                  <a:gd name="T10" fmla="*/ 0 60000 65536"/>
                  <a:gd name="T11" fmla="*/ 0 60000 65536"/>
                  <a:gd name="T12" fmla="*/ 0 60000 65536"/>
                  <a:gd name="T13" fmla="*/ 0 60000 65536"/>
                  <a:gd name="T14" fmla="*/ 0 60000 65536"/>
                  <a:gd name="T15" fmla="*/ 0 w 53"/>
                  <a:gd name="T16" fmla="*/ 0 h 59"/>
                  <a:gd name="T17" fmla="*/ 53 w 53"/>
                  <a:gd name="T18" fmla="*/ 59 h 59"/>
                </a:gdLst>
                <a:ahLst/>
                <a:cxnLst>
                  <a:cxn ang="T10">
                    <a:pos x="T0" y="T1"/>
                  </a:cxn>
                  <a:cxn ang="T11">
                    <a:pos x="T2" y="T3"/>
                  </a:cxn>
                  <a:cxn ang="T12">
                    <a:pos x="T4" y="T5"/>
                  </a:cxn>
                  <a:cxn ang="T13">
                    <a:pos x="T6" y="T7"/>
                  </a:cxn>
                  <a:cxn ang="T14">
                    <a:pos x="T8" y="T9"/>
                  </a:cxn>
                </a:cxnLst>
                <a:rect l="T15" t="T16" r="T17" b="T18"/>
                <a:pathLst>
                  <a:path w="53" h="59">
                    <a:moveTo>
                      <a:pt x="26" y="0"/>
                    </a:moveTo>
                    <a:lnTo>
                      <a:pt x="53" y="29"/>
                    </a:lnTo>
                    <a:lnTo>
                      <a:pt x="26" y="59"/>
                    </a:lnTo>
                    <a:lnTo>
                      <a:pt x="0" y="29"/>
                    </a:lnTo>
                    <a:lnTo>
                      <a:pt x="26" y="0"/>
                    </a:lnTo>
                    <a:close/>
                  </a:path>
                </a:pathLst>
              </a:custGeom>
              <a:solidFill>
                <a:srgbClr val="FF0000"/>
              </a:solidFill>
              <a:ln w="14288">
                <a:noFill/>
                <a:prstDash val="solid"/>
                <a:round/>
                <a:headEnd/>
                <a:tailEnd/>
              </a:ln>
            </p:spPr>
            <p:txBody>
              <a:bodyPr/>
              <a:lstStyle/>
              <a:p>
                <a:endParaRPr lang="es-MX" sz="1200" b="1" dirty="0"/>
              </a:p>
            </p:txBody>
          </p:sp>
          <p:sp>
            <p:nvSpPr>
              <p:cNvPr id="2495" name="Freeform 390"/>
              <p:cNvSpPr>
                <a:spLocks/>
              </p:cNvSpPr>
              <p:nvPr/>
            </p:nvSpPr>
            <p:spPr bwMode="auto">
              <a:xfrm>
                <a:off x="2145" y="2651"/>
                <a:ext cx="53" cy="59"/>
              </a:xfrm>
              <a:custGeom>
                <a:avLst/>
                <a:gdLst>
                  <a:gd name="T0" fmla="*/ 26 w 53"/>
                  <a:gd name="T1" fmla="*/ 0 h 59"/>
                  <a:gd name="T2" fmla="*/ 53 w 53"/>
                  <a:gd name="T3" fmla="*/ 29 h 59"/>
                  <a:gd name="T4" fmla="*/ 26 w 53"/>
                  <a:gd name="T5" fmla="*/ 59 h 59"/>
                  <a:gd name="T6" fmla="*/ 0 w 53"/>
                  <a:gd name="T7" fmla="*/ 29 h 59"/>
                  <a:gd name="T8" fmla="*/ 26 w 53"/>
                  <a:gd name="T9" fmla="*/ 0 h 59"/>
                  <a:gd name="T10" fmla="*/ 0 60000 65536"/>
                  <a:gd name="T11" fmla="*/ 0 60000 65536"/>
                  <a:gd name="T12" fmla="*/ 0 60000 65536"/>
                  <a:gd name="T13" fmla="*/ 0 60000 65536"/>
                  <a:gd name="T14" fmla="*/ 0 60000 65536"/>
                  <a:gd name="T15" fmla="*/ 0 w 53"/>
                  <a:gd name="T16" fmla="*/ 0 h 59"/>
                  <a:gd name="T17" fmla="*/ 53 w 53"/>
                  <a:gd name="T18" fmla="*/ 59 h 59"/>
                </a:gdLst>
                <a:ahLst/>
                <a:cxnLst>
                  <a:cxn ang="T10">
                    <a:pos x="T0" y="T1"/>
                  </a:cxn>
                  <a:cxn ang="T11">
                    <a:pos x="T2" y="T3"/>
                  </a:cxn>
                  <a:cxn ang="T12">
                    <a:pos x="T4" y="T5"/>
                  </a:cxn>
                  <a:cxn ang="T13">
                    <a:pos x="T6" y="T7"/>
                  </a:cxn>
                  <a:cxn ang="T14">
                    <a:pos x="T8" y="T9"/>
                  </a:cxn>
                </a:cxnLst>
                <a:rect l="T15" t="T16" r="T17" b="T18"/>
                <a:pathLst>
                  <a:path w="53" h="59">
                    <a:moveTo>
                      <a:pt x="26" y="0"/>
                    </a:moveTo>
                    <a:lnTo>
                      <a:pt x="53" y="29"/>
                    </a:lnTo>
                    <a:lnTo>
                      <a:pt x="26" y="59"/>
                    </a:lnTo>
                    <a:lnTo>
                      <a:pt x="0" y="29"/>
                    </a:lnTo>
                    <a:lnTo>
                      <a:pt x="26" y="0"/>
                    </a:lnTo>
                    <a:close/>
                  </a:path>
                </a:pathLst>
              </a:custGeom>
              <a:solidFill>
                <a:srgbClr val="FF0000"/>
              </a:solidFill>
              <a:ln w="14288">
                <a:noFill/>
                <a:prstDash val="solid"/>
                <a:round/>
                <a:headEnd/>
                <a:tailEnd/>
              </a:ln>
            </p:spPr>
            <p:txBody>
              <a:bodyPr/>
              <a:lstStyle/>
              <a:p>
                <a:endParaRPr lang="es-MX" sz="1200" b="1" dirty="0"/>
              </a:p>
            </p:txBody>
          </p:sp>
          <p:sp>
            <p:nvSpPr>
              <p:cNvPr id="2496" name="Freeform 391"/>
              <p:cNvSpPr>
                <a:spLocks/>
              </p:cNvSpPr>
              <p:nvPr/>
            </p:nvSpPr>
            <p:spPr bwMode="auto">
              <a:xfrm>
                <a:off x="1962" y="2671"/>
                <a:ext cx="52" cy="59"/>
              </a:xfrm>
              <a:custGeom>
                <a:avLst/>
                <a:gdLst>
                  <a:gd name="T0" fmla="*/ 26 w 52"/>
                  <a:gd name="T1" fmla="*/ 0 h 59"/>
                  <a:gd name="T2" fmla="*/ 52 w 52"/>
                  <a:gd name="T3" fmla="*/ 29 h 59"/>
                  <a:gd name="T4" fmla="*/ 26 w 52"/>
                  <a:gd name="T5" fmla="*/ 59 h 59"/>
                  <a:gd name="T6" fmla="*/ 0 w 52"/>
                  <a:gd name="T7" fmla="*/ 29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29"/>
                    </a:lnTo>
                    <a:lnTo>
                      <a:pt x="26" y="59"/>
                    </a:lnTo>
                    <a:lnTo>
                      <a:pt x="0" y="29"/>
                    </a:lnTo>
                    <a:lnTo>
                      <a:pt x="26" y="0"/>
                    </a:lnTo>
                    <a:close/>
                  </a:path>
                </a:pathLst>
              </a:custGeom>
              <a:solidFill>
                <a:srgbClr val="FF0000"/>
              </a:solidFill>
              <a:ln w="14288">
                <a:noFill/>
                <a:prstDash val="solid"/>
                <a:round/>
                <a:headEnd/>
                <a:tailEnd/>
              </a:ln>
            </p:spPr>
            <p:txBody>
              <a:bodyPr/>
              <a:lstStyle/>
              <a:p>
                <a:endParaRPr lang="es-MX" sz="1200" b="1" dirty="0"/>
              </a:p>
            </p:txBody>
          </p:sp>
          <p:sp>
            <p:nvSpPr>
              <p:cNvPr id="2497" name="Freeform 392"/>
              <p:cNvSpPr>
                <a:spLocks/>
              </p:cNvSpPr>
              <p:nvPr/>
            </p:nvSpPr>
            <p:spPr bwMode="auto">
              <a:xfrm>
                <a:off x="1945" y="2671"/>
                <a:ext cx="52" cy="59"/>
              </a:xfrm>
              <a:custGeom>
                <a:avLst/>
                <a:gdLst>
                  <a:gd name="T0" fmla="*/ 26 w 52"/>
                  <a:gd name="T1" fmla="*/ 0 h 59"/>
                  <a:gd name="T2" fmla="*/ 52 w 52"/>
                  <a:gd name="T3" fmla="*/ 29 h 59"/>
                  <a:gd name="T4" fmla="*/ 26 w 52"/>
                  <a:gd name="T5" fmla="*/ 59 h 59"/>
                  <a:gd name="T6" fmla="*/ 0 w 52"/>
                  <a:gd name="T7" fmla="*/ 29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29"/>
                    </a:lnTo>
                    <a:lnTo>
                      <a:pt x="26" y="59"/>
                    </a:lnTo>
                    <a:lnTo>
                      <a:pt x="0" y="29"/>
                    </a:lnTo>
                    <a:lnTo>
                      <a:pt x="26" y="0"/>
                    </a:lnTo>
                    <a:close/>
                  </a:path>
                </a:pathLst>
              </a:custGeom>
              <a:solidFill>
                <a:srgbClr val="FF0000"/>
              </a:solidFill>
              <a:ln w="14288">
                <a:noFill/>
                <a:prstDash val="solid"/>
                <a:round/>
                <a:headEnd/>
                <a:tailEnd/>
              </a:ln>
            </p:spPr>
            <p:txBody>
              <a:bodyPr/>
              <a:lstStyle/>
              <a:p>
                <a:endParaRPr lang="es-MX" sz="1200" b="1" dirty="0"/>
              </a:p>
            </p:txBody>
          </p:sp>
          <p:sp>
            <p:nvSpPr>
              <p:cNvPr id="2498" name="Freeform 393"/>
              <p:cNvSpPr>
                <a:spLocks/>
              </p:cNvSpPr>
              <p:nvPr/>
            </p:nvSpPr>
            <p:spPr bwMode="auto">
              <a:xfrm>
                <a:off x="2198" y="2591"/>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2499" name="Freeform 394"/>
              <p:cNvSpPr>
                <a:spLocks/>
              </p:cNvSpPr>
              <p:nvPr/>
            </p:nvSpPr>
            <p:spPr bwMode="auto">
              <a:xfrm>
                <a:off x="3000" y="2225"/>
                <a:ext cx="52" cy="59"/>
              </a:xfrm>
              <a:custGeom>
                <a:avLst/>
                <a:gdLst>
                  <a:gd name="T0" fmla="*/ 26 w 52"/>
                  <a:gd name="T1" fmla="*/ 0 h 59"/>
                  <a:gd name="T2" fmla="*/ 52 w 52"/>
                  <a:gd name="T3" fmla="*/ 29 h 59"/>
                  <a:gd name="T4" fmla="*/ 26 w 52"/>
                  <a:gd name="T5" fmla="*/ 59 h 59"/>
                  <a:gd name="T6" fmla="*/ 0 w 52"/>
                  <a:gd name="T7" fmla="*/ 29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29"/>
                    </a:lnTo>
                    <a:lnTo>
                      <a:pt x="26" y="59"/>
                    </a:lnTo>
                    <a:lnTo>
                      <a:pt x="0" y="29"/>
                    </a:lnTo>
                    <a:lnTo>
                      <a:pt x="26" y="0"/>
                    </a:lnTo>
                    <a:close/>
                  </a:path>
                </a:pathLst>
              </a:custGeom>
              <a:solidFill>
                <a:srgbClr val="FF0000"/>
              </a:solidFill>
              <a:ln w="14288">
                <a:noFill/>
                <a:prstDash val="solid"/>
                <a:round/>
                <a:headEnd/>
                <a:tailEnd/>
              </a:ln>
            </p:spPr>
            <p:txBody>
              <a:bodyPr/>
              <a:lstStyle/>
              <a:p>
                <a:endParaRPr lang="es-MX" sz="1200" b="1" dirty="0"/>
              </a:p>
            </p:txBody>
          </p:sp>
          <p:sp>
            <p:nvSpPr>
              <p:cNvPr id="2500" name="Freeform 395"/>
              <p:cNvSpPr>
                <a:spLocks/>
              </p:cNvSpPr>
              <p:nvPr/>
            </p:nvSpPr>
            <p:spPr bwMode="auto">
              <a:xfrm>
                <a:off x="1613" y="2760"/>
                <a:ext cx="53" cy="59"/>
              </a:xfrm>
              <a:custGeom>
                <a:avLst/>
                <a:gdLst>
                  <a:gd name="T0" fmla="*/ 27 w 53"/>
                  <a:gd name="T1" fmla="*/ 0 h 59"/>
                  <a:gd name="T2" fmla="*/ 53 w 53"/>
                  <a:gd name="T3" fmla="*/ 30 h 59"/>
                  <a:gd name="T4" fmla="*/ 27 w 53"/>
                  <a:gd name="T5" fmla="*/ 59 h 59"/>
                  <a:gd name="T6" fmla="*/ 0 w 53"/>
                  <a:gd name="T7" fmla="*/ 30 h 59"/>
                  <a:gd name="T8" fmla="*/ 27 w 53"/>
                  <a:gd name="T9" fmla="*/ 0 h 59"/>
                  <a:gd name="T10" fmla="*/ 0 60000 65536"/>
                  <a:gd name="T11" fmla="*/ 0 60000 65536"/>
                  <a:gd name="T12" fmla="*/ 0 60000 65536"/>
                  <a:gd name="T13" fmla="*/ 0 60000 65536"/>
                  <a:gd name="T14" fmla="*/ 0 60000 65536"/>
                  <a:gd name="T15" fmla="*/ 0 w 53"/>
                  <a:gd name="T16" fmla="*/ 0 h 59"/>
                  <a:gd name="T17" fmla="*/ 53 w 53"/>
                  <a:gd name="T18" fmla="*/ 59 h 59"/>
                </a:gdLst>
                <a:ahLst/>
                <a:cxnLst>
                  <a:cxn ang="T10">
                    <a:pos x="T0" y="T1"/>
                  </a:cxn>
                  <a:cxn ang="T11">
                    <a:pos x="T2" y="T3"/>
                  </a:cxn>
                  <a:cxn ang="T12">
                    <a:pos x="T4" y="T5"/>
                  </a:cxn>
                  <a:cxn ang="T13">
                    <a:pos x="T6" y="T7"/>
                  </a:cxn>
                  <a:cxn ang="T14">
                    <a:pos x="T8" y="T9"/>
                  </a:cxn>
                </a:cxnLst>
                <a:rect l="T15" t="T16" r="T17" b="T18"/>
                <a:pathLst>
                  <a:path w="53" h="59">
                    <a:moveTo>
                      <a:pt x="27" y="0"/>
                    </a:moveTo>
                    <a:lnTo>
                      <a:pt x="53" y="30"/>
                    </a:lnTo>
                    <a:lnTo>
                      <a:pt x="27" y="59"/>
                    </a:lnTo>
                    <a:lnTo>
                      <a:pt x="0" y="30"/>
                    </a:lnTo>
                    <a:lnTo>
                      <a:pt x="27" y="0"/>
                    </a:lnTo>
                    <a:close/>
                  </a:path>
                </a:pathLst>
              </a:custGeom>
              <a:solidFill>
                <a:srgbClr val="FF0000"/>
              </a:solidFill>
              <a:ln w="14288">
                <a:noFill/>
                <a:prstDash val="solid"/>
                <a:round/>
                <a:headEnd/>
                <a:tailEnd/>
              </a:ln>
            </p:spPr>
            <p:txBody>
              <a:bodyPr/>
              <a:lstStyle/>
              <a:p>
                <a:endParaRPr lang="es-MX" sz="1200" b="1" dirty="0"/>
              </a:p>
            </p:txBody>
          </p:sp>
          <p:sp>
            <p:nvSpPr>
              <p:cNvPr id="2501" name="Freeform 396"/>
              <p:cNvSpPr>
                <a:spLocks/>
              </p:cNvSpPr>
              <p:nvPr/>
            </p:nvSpPr>
            <p:spPr bwMode="auto">
              <a:xfrm>
                <a:off x="2058" y="2631"/>
                <a:ext cx="52" cy="59"/>
              </a:xfrm>
              <a:custGeom>
                <a:avLst/>
                <a:gdLst>
                  <a:gd name="T0" fmla="*/ 26 w 52"/>
                  <a:gd name="T1" fmla="*/ 0 h 59"/>
                  <a:gd name="T2" fmla="*/ 52 w 52"/>
                  <a:gd name="T3" fmla="*/ 30 h 59"/>
                  <a:gd name="T4" fmla="*/ 26 w 52"/>
                  <a:gd name="T5" fmla="*/ 59 h 59"/>
                  <a:gd name="T6" fmla="*/ 0 w 52"/>
                  <a:gd name="T7" fmla="*/ 30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30"/>
                    </a:lnTo>
                    <a:lnTo>
                      <a:pt x="26" y="59"/>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2502" name="Freeform 397"/>
              <p:cNvSpPr>
                <a:spLocks/>
              </p:cNvSpPr>
              <p:nvPr/>
            </p:nvSpPr>
            <p:spPr bwMode="auto">
              <a:xfrm>
                <a:off x="2930" y="2324"/>
                <a:ext cx="52" cy="59"/>
              </a:xfrm>
              <a:custGeom>
                <a:avLst/>
                <a:gdLst>
                  <a:gd name="T0" fmla="*/ 26 w 52"/>
                  <a:gd name="T1" fmla="*/ 0 h 59"/>
                  <a:gd name="T2" fmla="*/ 52 w 52"/>
                  <a:gd name="T3" fmla="*/ 29 h 59"/>
                  <a:gd name="T4" fmla="*/ 26 w 52"/>
                  <a:gd name="T5" fmla="*/ 59 h 59"/>
                  <a:gd name="T6" fmla="*/ 0 w 52"/>
                  <a:gd name="T7" fmla="*/ 29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29"/>
                    </a:lnTo>
                    <a:lnTo>
                      <a:pt x="26" y="59"/>
                    </a:lnTo>
                    <a:lnTo>
                      <a:pt x="0" y="29"/>
                    </a:lnTo>
                    <a:lnTo>
                      <a:pt x="26" y="0"/>
                    </a:lnTo>
                    <a:close/>
                  </a:path>
                </a:pathLst>
              </a:custGeom>
              <a:solidFill>
                <a:srgbClr val="FF0000"/>
              </a:solidFill>
              <a:ln w="14288">
                <a:noFill/>
                <a:prstDash val="solid"/>
                <a:round/>
                <a:headEnd/>
                <a:tailEnd/>
              </a:ln>
            </p:spPr>
            <p:txBody>
              <a:bodyPr/>
              <a:lstStyle/>
              <a:p>
                <a:endParaRPr lang="es-MX" sz="1200" b="1" dirty="0"/>
              </a:p>
            </p:txBody>
          </p:sp>
          <p:sp>
            <p:nvSpPr>
              <p:cNvPr id="2503" name="Freeform 398"/>
              <p:cNvSpPr>
                <a:spLocks/>
              </p:cNvSpPr>
              <p:nvPr/>
            </p:nvSpPr>
            <p:spPr bwMode="auto">
              <a:xfrm>
                <a:off x="1805" y="2671"/>
                <a:ext cx="53" cy="59"/>
              </a:xfrm>
              <a:custGeom>
                <a:avLst/>
                <a:gdLst>
                  <a:gd name="T0" fmla="*/ 26 w 53"/>
                  <a:gd name="T1" fmla="*/ 0 h 59"/>
                  <a:gd name="T2" fmla="*/ 53 w 53"/>
                  <a:gd name="T3" fmla="*/ 29 h 59"/>
                  <a:gd name="T4" fmla="*/ 26 w 53"/>
                  <a:gd name="T5" fmla="*/ 59 h 59"/>
                  <a:gd name="T6" fmla="*/ 0 w 53"/>
                  <a:gd name="T7" fmla="*/ 29 h 59"/>
                  <a:gd name="T8" fmla="*/ 26 w 53"/>
                  <a:gd name="T9" fmla="*/ 0 h 59"/>
                  <a:gd name="T10" fmla="*/ 0 60000 65536"/>
                  <a:gd name="T11" fmla="*/ 0 60000 65536"/>
                  <a:gd name="T12" fmla="*/ 0 60000 65536"/>
                  <a:gd name="T13" fmla="*/ 0 60000 65536"/>
                  <a:gd name="T14" fmla="*/ 0 60000 65536"/>
                  <a:gd name="T15" fmla="*/ 0 w 53"/>
                  <a:gd name="T16" fmla="*/ 0 h 59"/>
                  <a:gd name="T17" fmla="*/ 53 w 53"/>
                  <a:gd name="T18" fmla="*/ 59 h 59"/>
                </a:gdLst>
                <a:ahLst/>
                <a:cxnLst>
                  <a:cxn ang="T10">
                    <a:pos x="T0" y="T1"/>
                  </a:cxn>
                  <a:cxn ang="T11">
                    <a:pos x="T2" y="T3"/>
                  </a:cxn>
                  <a:cxn ang="T12">
                    <a:pos x="T4" y="T5"/>
                  </a:cxn>
                  <a:cxn ang="T13">
                    <a:pos x="T6" y="T7"/>
                  </a:cxn>
                  <a:cxn ang="T14">
                    <a:pos x="T8" y="T9"/>
                  </a:cxn>
                </a:cxnLst>
                <a:rect l="T15" t="T16" r="T17" b="T18"/>
                <a:pathLst>
                  <a:path w="53" h="59">
                    <a:moveTo>
                      <a:pt x="26" y="0"/>
                    </a:moveTo>
                    <a:lnTo>
                      <a:pt x="53" y="29"/>
                    </a:lnTo>
                    <a:lnTo>
                      <a:pt x="26" y="59"/>
                    </a:lnTo>
                    <a:lnTo>
                      <a:pt x="0" y="29"/>
                    </a:lnTo>
                    <a:lnTo>
                      <a:pt x="26" y="0"/>
                    </a:lnTo>
                    <a:close/>
                  </a:path>
                </a:pathLst>
              </a:custGeom>
              <a:solidFill>
                <a:srgbClr val="FF0000"/>
              </a:solidFill>
              <a:ln w="14288">
                <a:noFill/>
                <a:prstDash val="solid"/>
                <a:round/>
                <a:headEnd/>
                <a:tailEnd/>
              </a:ln>
            </p:spPr>
            <p:txBody>
              <a:bodyPr/>
              <a:lstStyle/>
              <a:p>
                <a:endParaRPr lang="es-MX" sz="1200" b="1" dirty="0"/>
              </a:p>
            </p:txBody>
          </p:sp>
          <p:sp>
            <p:nvSpPr>
              <p:cNvPr id="2504" name="Freeform 399"/>
              <p:cNvSpPr>
                <a:spLocks/>
              </p:cNvSpPr>
              <p:nvPr/>
            </p:nvSpPr>
            <p:spPr bwMode="auto">
              <a:xfrm>
                <a:off x="3305" y="2175"/>
                <a:ext cx="52" cy="59"/>
              </a:xfrm>
              <a:custGeom>
                <a:avLst/>
                <a:gdLst>
                  <a:gd name="T0" fmla="*/ 26 w 52"/>
                  <a:gd name="T1" fmla="*/ 0 h 59"/>
                  <a:gd name="T2" fmla="*/ 52 w 52"/>
                  <a:gd name="T3" fmla="*/ 30 h 59"/>
                  <a:gd name="T4" fmla="*/ 26 w 52"/>
                  <a:gd name="T5" fmla="*/ 59 h 59"/>
                  <a:gd name="T6" fmla="*/ 0 w 52"/>
                  <a:gd name="T7" fmla="*/ 30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30"/>
                    </a:lnTo>
                    <a:lnTo>
                      <a:pt x="26" y="59"/>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2505" name="Freeform 400"/>
              <p:cNvSpPr>
                <a:spLocks/>
              </p:cNvSpPr>
              <p:nvPr/>
            </p:nvSpPr>
            <p:spPr bwMode="auto">
              <a:xfrm>
                <a:off x="2189" y="2581"/>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2506" name="Freeform 401"/>
              <p:cNvSpPr>
                <a:spLocks/>
              </p:cNvSpPr>
              <p:nvPr/>
            </p:nvSpPr>
            <p:spPr bwMode="auto">
              <a:xfrm>
                <a:off x="1796" y="2839"/>
                <a:ext cx="53" cy="60"/>
              </a:xfrm>
              <a:custGeom>
                <a:avLst/>
                <a:gdLst>
                  <a:gd name="T0" fmla="*/ 27 w 53"/>
                  <a:gd name="T1" fmla="*/ 0 h 60"/>
                  <a:gd name="T2" fmla="*/ 53 w 53"/>
                  <a:gd name="T3" fmla="*/ 30 h 60"/>
                  <a:gd name="T4" fmla="*/ 27 w 53"/>
                  <a:gd name="T5" fmla="*/ 60 h 60"/>
                  <a:gd name="T6" fmla="*/ 0 w 53"/>
                  <a:gd name="T7" fmla="*/ 30 h 60"/>
                  <a:gd name="T8" fmla="*/ 27 w 53"/>
                  <a:gd name="T9" fmla="*/ 0 h 60"/>
                  <a:gd name="T10" fmla="*/ 0 60000 65536"/>
                  <a:gd name="T11" fmla="*/ 0 60000 65536"/>
                  <a:gd name="T12" fmla="*/ 0 60000 65536"/>
                  <a:gd name="T13" fmla="*/ 0 60000 65536"/>
                  <a:gd name="T14" fmla="*/ 0 60000 65536"/>
                  <a:gd name="T15" fmla="*/ 0 w 53"/>
                  <a:gd name="T16" fmla="*/ 0 h 60"/>
                  <a:gd name="T17" fmla="*/ 53 w 53"/>
                  <a:gd name="T18" fmla="*/ 60 h 60"/>
                </a:gdLst>
                <a:ahLst/>
                <a:cxnLst>
                  <a:cxn ang="T10">
                    <a:pos x="T0" y="T1"/>
                  </a:cxn>
                  <a:cxn ang="T11">
                    <a:pos x="T2" y="T3"/>
                  </a:cxn>
                  <a:cxn ang="T12">
                    <a:pos x="T4" y="T5"/>
                  </a:cxn>
                  <a:cxn ang="T13">
                    <a:pos x="T6" y="T7"/>
                  </a:cxn>
                  <a:cxn ang="T14">
                    <a:pos x="T8" y="T9"/>
                  </a:cxn>
                </a:cxnLst>
                <a:rect l="T15" t="T16" r="T17" b="T18"/>
                <a:pathLst>
                  <a:path w="53" h="60">
                    <a:moveTo>
                      <a:pt x="27" y="0"/>
                    </a:moveTo>
                    <a:lnTo>
                      <a:pt x="53" y="30"/>
                    </a:lnTo>
                    <a:lnTo>
                      <a:pt x="27" y="60"/>
                    </a:lnTo>
                    <a:lnTo>
                      <a:pt x="0" y="30"/>
                    </a:lnTo>
                    <a:lnTo>
                      <a:pt x="27" y="0"/>
                    </a:lnTo>
                    <a:close/>
                  </a:path>
                </a:pathLst>
              </a:custGeom>
              <a:solidFill>
                <a:srgbClr val="FF0000"/>
              </a:solidFill>
              <a:ln w="14288">
                <a:noFill/>
                <a:prstDash val="solid"/>
                <a:round/>
                <a:headEnd/>
                <a:tailEnd/>
              </a:ln>
            </p:spPr>
            <p:txBody>
              <a:bodyPr/>
              <a:lstStyle/>
              <a:p>
                <a:endParaRPr lang="es-MX" sz="1200" b="1" dirty="0"/>
              </a:p>
            </p:txBody>
          </p:sp>
          <p:sp>
            <p:nvSpPr>
              <p:cNvPr id="2507" name="Freeform 402"/>
              <p:cNvSpPr>
                <a:spLocks/>
              </p:cNvSpPr>
              <p:nvPr/>
            </p:nvSpPr>
            <p:spPr bwMode="auto">
              <a:xfrm>
                <a:off x="3671" y="2016"/>
                <a:ext cx="53" cy="60"/>
              </a:xfrm>
              <a:custGeom>
                <a:avLst/>
                <a:gdLst>
                  <a:gd name="T0" fmla="*/ 27 w 53"/>
                  <a:gd name="T1" fmla="*/ 0 h 60"/>
                  <a:gd name="T2" fmla="*/ 53 w 53"/>
                  <a:gd name="T3" fmla="*/ 30 h 60"/>
                  <a:gd name="T4" fmla="*/ 27 w 53"/>
                  <a:gd name="T5" fmla="*/ 60 h 60"/>
                  <a:gd name="T6" fmla="*/ 0 w 53"/>
                  <a:gd name="T7" fmla="*/ 30 h 60"/>
                  <a:gd name="T8" fmla="*/ 27 w 53"/>
                  <a:gd name="T9" fmla="*/ 0 h 60"/>
                  <a:gd name="T10" fmla="*/ 0 60000 65536"/>
                  <a:gd name="T11" fmla="*/ 0 60000 65536"/>
                  <a:gd name="T12" fmla="*/ 0 60000 65536"/>
                  <a:gd name="T13" fmla="*/ 0 60000 65536"/>
                  <a:gd name="T14" fmla="*/ 0 60000 65536"/>
                  <a:gd name="T15" fmla="*/ 0 w 53"/>
                  <a:gd name="T16" fmla="*/ 0 h 60"/>
                  <a:gd name="T17" fmla="*/ 53 w 53"/>
                  <a:gd name="T18" fmla="*/ 60 h 60"/>
                </a:gdLst>
                <a:ahLst/>
                <a:cxnLst>
                  <a:cxn ang="T10">
                    <a:pos x="T0" y="T1"/>
                  </a:cxn>
                  <a:cxn ang="T11">
                    <a:pos x="T2" y="T3"/>
                  </a:cxn>
                  <a:cxn ang="T12">
                    <a:pos x="T4" y="T5"/>
                  </a:cxn>
                  <a:cxn ang="T13">
                    <a:pos x="T6" y="T7"/>
                  </a:cxn>
                  <a:cxn ang="T14">
                    <a:pos x="T8" y="T9"/>
                  </a:cxn>
                </a:cxnLst>
                <a:rect l="T15" t="T16" r="T17" b="T18"/>
                <a:pathLst>
                  <a:path w="53" h="60">
                    <a:moveTo>
                      <a:pt x="27" y="0"/>
                    </a:moveTo>
                    <a:lnTo>
                      <a:pt x="53" y="30"/>
                    </a:lnTo>
                    <a:lnTo>
                      <a:pt x="27" y="60"/>
                    </a:lnTo>
                    <a:lnTo>
                      <a:pt x="0" y="30"/>
                    </a:lnTo>
                    <a:lnTo>
                      <a:pt x="27" y="0"/>
                    </a:lnTo>
                    <a:close/>
                  </a:path>
                </a:pathLst>
              </a:custGeom>
              <a:solidFill>
                <a:srgbClr val="FF0000"/>
              </a:solidFill>
              <a:ln w="14288">
                <a:noFill/>
                <a:prstDash val="solid"/>
                <a:round/>
                <a:headEnd/>
                <a:tailEnd/>
              </a:ln>
            </p:spPr>
            <p:txBody>
              <a:bodyPr/>
              <a:lstStyle/>
              <a:p>
                <a:endParaRPr lang="es-MX" sz="1200" b="1" dirty="0"/>
              </a:p>
            </p:txBody>
          </p:sp>
          <p:sp>
            <p:nvSpPr>
              <p:cNvPr id="2508" name="Freeform 403"/>
              <p:cNvSpPr>
                <a:spLocks/>
              </p:cNvSpPr>
              <p:nvPr/>
            </p:nvSpPr>
            <p:spPr bwMode="auto">
              <a:xfrm>
                <a:off x="3331" y="2314"/>
                <a:ext cx="53" cy="59"/>
              </a:xfrm>
              <a:custGeom>
                <a:avLst/>
                <a:gdLst>
                  <a:gd name="T0" fmla="*/ 26 w 53"/>
                  <a:gd name="T1" fmla="*/ 0 h 59"/>
                  <a:gd name="T2" fmla="*/ 53 w 53"/>
                  <a:gd name="T3" fmla="*/ 29 h 59"/>
                  <a:gd name="T4" fmla="*/ 26 w 53"/>
                  <a:gd name="T5" fmla="*/ 59 h 59"/>
                  <a:gd name="T6" fmla="*/ 0 w 53"/>
                  <a:gd name="T7" fmla="*/ 29 h 59"/>
                  <a:gd name="T8" fmla="*/ 26 w 53"/>
                  <a:gd name="T9" fmla="*/ 0 h 59"/>
                  <a:gd name="T10" fmla="*/ 0 60000 65536"/>
                  <a:gd name="T11" fmla="*/ 0 60000 65536"/>
                  <a:gd name="T12" fmla="*/ 0 60000 65536"/>
                  <a:gd name="T13" fmla="*/ 0 60000 65536"/>
                  <a:gd name="T14" fmla="*/ 0 60000 65536"/>
                  <a:gd name="T15" fmla="*/ 0 w 53"/>
                  <a:gd name="T16" fmla="*/ 0 h 59"/>
                  <a:gd name="T17" fmla="*/ 53 w 53"/>
                  <a:gd name="T18" fmla="*/ 59 h 59"/>
                </a:gdLst>
                <a:ahLst/>
                <a:cxnLst>
                  <a:cxn ang="T10">
                    <a:pos x="T0" y="T1"/>
                  </a:cxn>
                  <a:cxn ang="T11">
                    <a:pos x="T2" y="T3"/>
                  </a:cxn>
                  <a:cxn ang="T12">
                    <a:pos x="T4" y="T5"/>
                  </a:cxn>
                  <a:cxn ang="T13">
                    <a:pos x="T6" y="T7"/>
                  </a:cxn>
                  <a:cxn ang="T14">
                    <a:pos x="T8" y="T9"/>
                  </a:cxn>
                </a:cxnLst>
                <a:rect l="T15" t="T16" r="T17" b="T18"/>
                <a:pathLst>
                  <a:path w="53" h="59">
                    <a:moveTo>
                      <a:pt x="26" y="0"/>
                    </a:moveTo>
                    <a:lnTo>
                      <a:pt x="53" y="29"/>
                    </a:lnTo>
                    <a:lnTo>
                      <a:pt x="26" y="59"/>
                    </a:lnTo>
                    <a:lnTo>
                      <a:pt x="0" y="29"/>
                    </a:lnTo>
                    <a:lnTo>
                      <a:pt x="26" y="0"/>
                    </a:lnTo>
                    <a:close/>
                  </a:path>
                </a:pathLst>
              </a:custGeom>
              <a:solidFill>
                <a:srgbClr val="FF0000"/>
              </a:solidFill>
              <a:ln w="14288">
                <a:noFill/>
                <a:prstDash val="solid"/>
                <a:round/>
                <a:headEnd/>
                <a:tailEnd/>
              </a:ln>
            </p:spPr>
            <p:txBody>
              <a:bodyPr/>
              <a:lstStyle/>
              <a:p>
                <a:endParaRPr lang="es-MX" sz="1200" b="1" dirty="0"/>
              </a:p>
            </p:txBody>
          </p:sp>
          <p:sp>
            <p:nvSpPr>
              <p:cNvPr id="2509" name="Freeform 404"/>
              <p:cNvSpPr>
                <a:spLocks/>
              </p:cNvSpPr>
              <p:nvPr/>
            </p:nvSpPr>
            <p:spPr bwMode="auto">
              <a:xfrm>
                <a:off x="3881" y="2046"/>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2510" name="Freeform 405"/>
              <p:cNvSpPr>
                <a:spLocks/>
              </p:cNvSpPr>
              <p:nvPr/>
            </p:nvSpPr>
            <p:spPr bwMode="auto">
              <a:xfrm>
                <a:off x="2625" y="2591"/>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2511" name="Freeform 406"/>
              <p:cNvSpPr>
                <a:spLocks/>
              </p:cNvSpPr>
              <p:nvPr/>
            </p:nvSpPr>
            <p:spPr bwMode="auto">
              <a:xfrm>
                <a:off x="2503" y="2631"/>
                <a:ext cx="52" cy="59"/>
              </a:xfrm>
              <a:custGeom>
                <a:avLst/>
                <a:gdLst>
                  <a:gd name="T0" fmla="*/ 26 w 52"/>
                  <a:gd name="T1" fmla="*/ 0 h 59"/>
                  <a:gd name="T2" fmla="*/ 52 w 52"/>
                  <a:gd name="T3" fmla="*/ 30 h 59"/>
                  <a:gd name="T4" fmla="*/ 26 w 52"/>
                  <a:gd name="T5" fmla="*/ 59 h 59"/>
                  <a:gd name="T6" fmla="*/ 0 w 52"/>
                  <a:gd name="T7" fmla="*/ 30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30"/>
                    </a:lnTo>
                    <a:lnTo>
                      <a:pt x="26" y="59"/>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grpSp>
        <p:grpSp>
          <p:nvGrpSpPr>
            <p:cNvPr id="5" name="Group 407"/>
            <p:cNvGrpSpPr>
              <a:grpSpLocks/>
            </p:cNvGrpSpPr>
            <p:nvPr/>
          </p:nvGrpSpPr>
          <p:grpSpPr bwMode="auto">
            <a:xfrm>
              <a:off x="1020" y="1173"/>
              <a:ext cx="3933" cy="1843"/>
              <a:chOff x="1020" y="1184"/>
              <a:chExt cx="3933" cy="1843"/>
            </a:xfrm>
          </p:grpSpPr>
          <p:sp>
            <p:nvSpPr>
              <p:cNvPr id="2112" name="Freeform 408"/>
              <p:cNvSpPr>
                <a:spLocks/>
              </p:cNvSpPr>
              <p:nvPr/>
            </p:nvSpPr>
            <p:spPr bwMode="auto">
              <a:xfrm>
                <a:off x="2538" y="2562"/>
                <a:ext cx="52" cy="59"/>
              </a:xfrm>
              <a:custGeom>
                <a:avLst/>
                <a:gdLst>
                  <a:gd name="T0" fmla="*/ 26 w 52"/>
                  <a:gd name="T1" fmla="*/ 0 h 59"/>
                  <a:gd name="T2" fmla="*/ 52 w 52"/>
                  <a:gd name="T3" fmla="*/ 29 h 59"/>
                  <a:gd name="T4" fmla="*/ 26 w 52"/>
                  <a:gd name="T5" fmla="*/ 59 h 59"/>
                  <a:gd name="T6" fmla="*/ 0 w 52"/>
                  <a:gd name="T7" fmla="*/ 29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29"/>
                    </a:lnTo>
                    <a:lnTo>
                      <a:pt x="26" y="59"/>
                    </a:lnTo>
                    <a:lnTo>
                      <a:pt x="0" y="29"/>
                    </a:lnTo>
                    <a:lnTo>
                      <a:pt x="26" y="0"/>
                    </a:lnTo>
                    <a:close/>
                  </a:path>
                </a:pathLst>
              </a:custGeom>
              <a:solidFill>
                <a:srgbClr val="FF0000"/>
              </a:solidFill>
              <a:ln w="14288">
                <a:noFill/>
                <a:prstDash val="solid"/>
                <a:round/>
                <a:headEnd/>
                <a:tailEnd/>
              </a:ln>
            </p:spPr>
            <p:txBody>
              <a:bodyPr/>
              <a:lstStyle/>
              <a:p>
                <a:endParaRPr lang="es-MX" sz="1200" b="1" dirty="0"/>
              </a:p>
            </p:txBody>
          </p:sp>
          <p:sp>
            <p:nvSpPr>
              <p:cNvPr id="2113" name="Freeform 409"/>
              <p:cNvSpPr>
                <a:spLocks/>
              </p:cNvSpPr>
              <p:nvPr/>
            </p:nvSpPr>
            <p:spPr bwMode="auto">
              <a:xfrm>
                <a:off x="3070" y="2314"/>
                <a:ext cx="52" cy="59"/>
              </a:xfrm>
              <a:custGeom>
                <a:avLst/>
                <a:gdLst>
                  <a:gd name="T0" fmla="*/ 26 w 52"/>
                  <a:gd name="T1" fmla="*/ 0 h 59"/>
                  <a:gd name="T2" fmla="*/ 52 w 52"/>
                  <a:gd name="T3" fmla="*/ 29 h 59"/>
                  <a:gd name="T4" fmla="*/ 26 w 52"/>
                  <a:gd name="T5" fmla="*/ 59 h 59"/>
                  <a:gd name="T6" fmla="*/ 0 w 52"/>
                  <a:gd name="T7" fmla="*/ 29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29"/>
                    </a:lnTo>
                    <a:lnTo>
                      <a:pt x="26" y="59"/>
                    </a:lnTo>
                    <a:lnTo>
                      <a:pt x="0" y="29"/>
                    </a:lnTo>
                    <a:lnTo>
                      <a:pt x="26" y="0"/>
                    </a:lnTo>
                    <a:close/>
                  </a:path>
                </a:pathLst>
              </a:custGeom>
              <a:solidFill>
                <a:srgbClr val="FF0000"/>
              </a:solidFill>
              <a:ln w="14288">
                <a:noFill/>
                <a:prstDash val="solid"/>
                <a:round/>
                <a:headEnd/>
                <a:tailEnd/>
              </a:ln>
            </p:spPr>
            <p:txBody>
              <a:bodyPr/>
              <a:lstStyle/>
              <a:p>
                <a:endParaRPr lang="es-MX" sz="1200" b="1" dirty="0"/>
              </a:p>
            </p:txBody>
          </p:sp>
          <p:sp>
            <p:nvSpPr>
              <p:cNvPr id="2114" name="Freeform 410"/>
              <p:cNvSpPr>
                <a:spLocks/>
              </p:cNvSpPr>
              <p:nvPr/>
            </p:nvSpPr>
            <p:spPr bwMode="auto">
              <a:xfrm>
                <a:off x="3741" y="2125"/>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2115" name="Freeform 411"/>
              <p:cNvSpPr>
                <a:spLocks/>
              </p:cNvSpPr>
              <p:nvPr/>
            </p:nvSpPr>
            <p:spPr bwMode="auto">
              <a:xfrm>
                <a:off x="4299" y="1650"/>
                <a:ext cx="53" cy="59"/>
              </a:xfrm>
              <a:custGeom>
                <a:avLst/>
                <a:gdLst>
                  <a:gd name="T0" fmla="*/ 26 w 53"/>
                  <a:gd name="T1" fmla="*/ 0 h 59"/>
                  <a:gd name="T2" fmla="*/ 53 w 53"/>
                  <a:gd name="T3" fmla="*/ 29 h 59"/>
                  <a:gd name="T4" fmla="*/ 26 w 53"/>
                  <a:gd name="T5" fmla="*/ 59 h 59"/>
                  <a:gd name="T6" fmla="*/ 0 w 53"/>
                  <a:gd name="T7" fmla="*/ 29 h 59"/>
                  <a:gd name="T8" fmla="*/ 26 w 53"/>
                  <a:gd name="T9" fmla="*/ 0 h 59"/>
                  <a:gd name="T10" fmla="*/ 0 60000 65536"/>
                  <a:gd name="T11" fmla="*/ 0 60000 65536"/>
                  <a:gd name="T12" fmla="*/ 0 60000 65536"/>
                  <a:gd name="T13" fmla="*/ 0 60000 65536"/>
                  <a:gd name="T14" fmla="*/ 0 60000 65536"/>
                  <a:gd name="T15" fmla="*/ 0 w 53"/>
                  <a:gd name="T16" fmla="*/ 0 h 59"/>
                  <a:gd name="T17" fmla="*/ 53 w 53"/>
                  <a:gd name="T18" fmla="*/ 59 h 59"/>
                </a:gdLst>
                <a:ahLst/>
                <a:cxnLst>
                  <a:cxn ang="T10">
                    <a:pos x="T0" y="T1"/>
                  </a:cxn>
                  <a:cxn ang="T11">
                    <a:pos x="T2" y="T3"/>
                  </a:cxn>
                  <a:cxn ang="T12">
                    <a:pos x="T4" y="T5"/>
                  </a:cxn>
                  <a:cxn ang="T13">
                    <a:pos x="T6" y="T7"/>
                  </a:cxn>
                  <a:cxn ang="T14">
                    <a:pos x="T8" y="T9"/>
                  </a:cxn>
                </a:cxnLst>
                <a:rect l="T15" t="T16" r="T17" b="T18"/>
                <a:pathLst>
                  <a:path w="53" h="59">
                    <a:moveTo>
                      <a:pt x="26" y="0"/>
                    </a:moveTo>
                    <a:lnTo>
                      <a:pt x="53" y="29"/>
                    </a:lnTo>
                    <a:lnTo>
                      <a:pt x="26" y="59"/>
                    </a:lnTo>
                    <a:lnTo>
                      <a:pt x="0" y="29"/>
                    </a:lnTo>
                    <a:lnTo>
                      <a:pt x="26" y="0"/>
                    </a:lnTo>
                    <a:close/>
                  </a:path>
                </a:pathLst>
              </a:custGeom>
              <a:solidFill>
                <a:srgbClr val="FF0000"/>
              </a:solidFill>
              <a:ln w="14288">
                <a:noFill/>
                <a:prstDash val="solid"/>
                <a:round/>
                <a:headEnd/>
                <a:tailEnd/>
              </a:ln>
            </p:spPr>
            <p:txBody>
              <a:bodyPr/>
              <a:lstStyle/>
              <a:p>
                <a:endParaRPr lang="es-MX" sz="1200" b="1" dirty="0"/>
              </a:p>
            </p:txBody>
          </p:sp>
          <p:sp>
            <p:nvSpPr>
              <p:cNvPr id="2116" name="Freeform 412"/>
              <p:cNvSpPr>
                <a:spLocks/>
              </p:cNvSpPr>
              <p:nvPr/>
            </p:nvSpPr>
            <p:spPr bwMode="auto">
              <a:xfrm>
                <a:off x="2546" y="2621"/>
                <a:ext cx="53" cy="59"/>
              </a:xfrm>
              <a:custGeom>
                <a:avLst/>
                <a:gdLst>
                  <a:gd name="T0" fmla="*/ 27 w 53"/>
                  <a:gd name="T1" fmla="*/ 0 h 59"/>
                  <a:gd name="T2" fmla="*/ 53 w 53"/>
                  <a:gd name="T3" fmla="*/ 30 h 59"/>
                  <a:gd name="T4" fmla="*/ 27 w 53"/>
                  <a:gd name="T5" fmla="*/ 59 h 59"/>
                  <a:gd name="T6" fmla="*/ 0 w 53"/>
                  <a:gd name="T7" fmla="*/ 30 h 59"/>
                  <a:gd name="T8" fmla="*/ 27 w 53"/>
                  <a:gd name="T9" fmla="*/ 0 h 59"/>
                  <a:gd name="T10" fmla="*/ 0 60000 65536"/>
                  <a:gd name="T11" fmla="*/ 0 60000 65536"/>
                  <a:gd name="T12" fmla="*/ 0 60000 65536"/>
                  <a:gd name="T13" fmla="*/ 0 60000 65536"/>
                  <a:gd name="T14" fmla="*/ 0 60000 65536"/>
                  <a:gd name="T15" fmla="*/ 0 w 53"/>
                  <a:gd name="T16" fmla="*/ 0 h 59"/>
                  <a:gd name="T17" fmla="*/ 53 w 53"/>
                  <a:gd name="T18" fmla="*/ 59 h 59"/>
                </a:gdLst>
                <a:ahLst/>
                <a:cxnLst>
                  <a:cxn ang="T10">
                    <a:pos x="T0" y="T1"/>
                  </a:cxn>
                  <a:cxn ang="T11">
                    <a:pos x="T2" y="T3"/>
                  </a:cxn>
                  <a:cxn ang="T12">
                    <a:pos x="T4" y="T5"/>
                  </a:cxn>
                  <a:cxn ang="T13">
                    <a:pos x="T6" y="T7"/>
                  </a:cxn>
                  <a:cxn ang="T14">
                    <a:pos x="T8" y="T9"/>
                  </a:cxn>
                </a:cxnLst>
                <a:rect l="T15" t="T16" r="T17" b="T18"/>
                <a:pathLst>
                  <a:path w="53" h="59">
                    <a:moveTo>
                      <a:pt x="27" y="0"/>
                    </a:moveTo>
                    <a:lnTo>
                      <a:pt x="53" y="30"/>
                    </a:lnTo>
                    <a:lnTo>
                      <a:pt x="27" y="59"/>
                    </a:lnTo>
                    <a:lnTo>
                      <a:pt x="0" y="30"/>
                    </a:lnTo>
                    <a:lnTo>
                      <a:pt x="27" y="0"/>
                    </a:lnTo>
                    <a:close/>
                  </a:path>
                </a:pathLst>
              </a:custGeom>
              <a:solidFill>
                <a:srgbClr val="FF0000"/>
              </a:solidFill>
              <a:ln w="14288">
                <a:noFill/>
                <a:prstDash val="solid"/>
                <a:round/>
                <a:headEnd/>
                <a:tailEnd/>
              </a:ln>
            </p:spPr>
            <p:txBody>
              <a:bodyPr/>
              <a:lstStyle/>
              <a:p>
                <a:endParaRPr lang="es-MX" sz="1200" b="1" dirty="0"/>
              </a:p>
            </p:txBody>
          </p:sp>
          <p:sp>
            <p:nvSpPr>
              <p:cNvPr id="2117" name="Freeform 413"/>
              <p:cNvSpPr>
                <a:spLocks/>
              </p:cNvSpPr>
              <p:nvPr/>
            </p:nvSpPr>
            <p:spPr bwMode="auto">
              <a:xfrm>
                <a:off x="3549" y="2215"/>
                <a:ext cx="53" cy="59"/>
              </a:xfrm>
              <a:custGeom>
                <a:avLst/>
                <a:gdLst>
                  <a:gd name="T0" fmla="*/ 26 w 53"/>
                  <a:gd name="T1" fmla="*/ 0 h 59"/>
                  <a:gd name="T2" fmla="*/ 53 w 53"/>
                  <a:gd name="T3" fmla="*/ 29 h 59"/>
                  <a:gd name="T4" fmla="*/ 26 w 53"/>
                  <a:gd name="T5" fmla="*/ 59 h 59"/>
                  <a:gd name="T6" fmla="*/ 0 w 53"/>
                  <a:gd name="T7" fmla="*/ 29 h 59"/>
                  <a:gd name="T8" fmla="*/ 26 w 53"/>
                  <a:gd name="T9" fmla="*/ 0 h 59"/>
                  <a:gd name="T10" fmla="*/ 0 60000 65536"/>
                  <a:gd name="T11" fmla="*/ 0 60000 65536"/>
                  <a:gd name="T12" fmla="*/ 0 60000 65536"/>
                  <a:gd name="T13" fmla="*/ 0 60000 65536"/>
                  <a:gd name="T14" fmla="*/ 0 60000 65536"/>
                  <a:gd name="T15" fmla="*/ 0 w 53"/>
                  <a:gd name="T16" fmla="*/ 0 h 59"/>
                  <a:gd name="T17" fmla="*/ 53 w 53"/>
                  <a:gd name="T18" fmla="*/ 59 h 59"/>
                </a:gdLst>
                <a:ahLst/>
                <a:cxnLst>
                  <a:cxn ang="T10">
                    <a:pos x="T0" y="T1"/>
                  </a:cxn>
                  <a:cxn ang="T11">
                    <a:pos x="T2" y="T3"/>
                  </a:cxn>
                  <a:cxn ang="T12">
                    <a:pos x="T4" y="T5"/>
                  </a:cxn>
                  <a:cxn ang="T13">
                    <a:pos x="T6" y="T7"/>
                  </a:cxn>
                  <a:cxn ang="T14">
                    <a:pos x="T8" y="T9"/>
                  </a:cxn>
                </a:cxnLst>
                <a:rect l="T15" t="T16" r="T17" b="T18"/>
                <a:pathLst>
                  <a:path w="53" h="59">
                    <a:moveTo>
                      <a:pt x="26" y="0"/>
                    </a:moveTo>
                    <a:lnTo>
                      <a:pt x="53" y="29"/>
                    </a:lnTo>
                    <a:lnTo>
                      <a:pt x="26" y="59"/>
                    </a:lnTo>
                    <a:lnTo>
                      <a:pt x="0" y="29"/>
                    </a:lnTo>
                    <a:lnTo>
                      <a:pt x="26" y="0"/>
                    </a:lnTo>
                    <a:close/>
                  </a:path>
                </a:pathLst>
              </a:custGeom>
              <a:solidFill>
                <a:srgbClr val="FF0000"/>
              </a:solidFill>
              <a:ln w="14288">
                <a:noFill/>
                <a:prstDash val="solid"/>
                <a:round/>
                <a:headEnd/>
                <a:tailEnd/>
              </a:ln>
            </p:spPr>
            <p:txBody>
              <a:bodyPr/>
              <a:lstStyle/>
              <a:p>
                <a:endParaRPr lang="es-MX" sz="1200" b="1" dirty="0"/>
              </a:p>
            </p:txBody>
          </p:sp>
          <p:sp>
            <p:nvSpPr>
              <p:cNvPr id="2118" name="Freeform 414"/>
              <p:cNvSpPr>
                <a:spLocks/>
              </p:cNvSpPr>
              <p:nvPr/>
            </p:nvSpPr>
            <p:spPr bwMode="auto">
              <a:xfrm>
                <a:off x="3035" y="2472"/>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2119" name="Freeform 415"/>
              <p:cNvSpPr>
                <a:spLocks/>
              </p:cNvSpPr>
              <p:nvPr/>
            </p:nvSpPr>
            <p:spPr bwMode="auto">
              <a:xfrm>
                <a:off x="2145" y="2770"/>
                <a:ext cx="53" cy="59"/>
              </a:xfrm>
              <a:custGeom>
                <a:avLst/>
                <a:gdLst>
                  <a:gd name="T0" fmla="*/ 26 w 53"/>
                  <a:gd name="T1" fmla="*/ 0 h 59"/>
                  <a:gd name="T2" fmla="*/ 53 w 53"/>
                  <a:gd name="T3" fmla="*/ 29 h 59"/>
                  <a:gd name="T4" fmla="*/ 26 w 53"/>
                  <a:gd name="T5" fmla="*/ 59 h 59"/>
                  <a:gd name="T6" fmla="*/ 0 w 53"/>
                  <a:gd name="T7" fmla="*/ 29 h 59"/>
                  <a:gd name="T8" fmla="*/ 26 w 53"/>
                  <a:gd name="T9" fmla="*/ 0 h 59"/>
                  <a:gd name="T10" fmla="*/ 0 60000 65536"/>
                  <a:gd name="T11" fmla="*/ 0 60000 65536"/>
                  <a:gd name="T12" fmla="*/ 0 60000 65536"/>
                  <a:gd name="T13" fmla="*/ 0 60000 65536"/>
                  <a:gd name="T14" fmla="*/ 0 60000 65536"/>
                  <a:gd name="T15" fmla="*/ 0 w 53"/>
                  <a:gd name="T16" fmla="*/ 0 h 59"/>
                  <a:gd name="T17" fmla="*/ 53 w 53"/>
                  <a:gd name="T18" fmla="*/ 59 h 59"/>
                </a:gdLst>
                <a:ahLst/>
                <a:cxnLst>
                  <a:cxn ang="T10">
                    <a:pos x="T0" y="T1"/>
                  </a:cxn>
                  <a:cxn ang="T11">
                    <a:pos x="T2" y="T3"/>
                  </a:cxn>
                  <a:cxn ang="T12">
                    <a:pos x="T4" y="T5"/>
                  </a:cxn>
                  <a:cxn ang="T13">
                    <a:pos x="T6" y="T7"/>
                  </a:cxn>
                  <a:cxn ang="T14">
                    <a:pos x="T8" y="T9"/>
                  </a:cxn>
                </a:cxnLst>
                <a:rect l="T15" t="T16" r="T17" b="T18"/>
                <a:pathLst>
                  <a:path w="53" h="59">
                    <a:moveTo>
                      <a:pt x="26" y="0"/>
                    </a:moveTo>
                    <a:lnTo>
                      <a:pt x="53" y="29"/>
                    </a:lnTo>
                    <a:lnTo>
                      <a:pt x="26" y="59"/>
                    </a:lnTo>
                    <a:lnTo>
                      <a:pt x="0" y="29"/>
                    </a:lnTo>
                    <a:lnTo>
                      <a:pt x="26" y="0"/>
                    </a:lnTo>
                    <a:close/>
                  </a:path>
                </a:pathLst>
              </a:custGeom>
              <a:solidFill>
                <a:srgbClr val="FF0000"/>
              </a:solidFill>
              <a:ln w="14288">
                <a:noFill/>
                <a:prstDash val="solid"/>
                <a:round/>
                <a:headEnd/>
                <a:tailEnd/>
              </a:ln>
            </p:spPr>
            <p:txBody>
              <a:bodyPr/>
              <a:lstStyle/>
              <a:p>
                <a:endParaRPr lang="es-MX" sz="1200" b="1" dirty="0"/>
              </a:p>
            </p:txBody>
          </p:sp>
          <p:sp>
            <p:nvSpPr>
              <p:cNvPr id="2120" name="Freeform 416"/>
              <p:cNvSpPr>
                <a:spLocks/>
              </p:cNvSpPr>
              <p:nvPr/>
            </p:nvSpPr>
            <p:spPr bwMode="auto">
              <a:xfrm>
                <a:off x="2014" y="2780"/>
                <a:ext cx="53" cy="59"/>
              </a:xfrm>
              <a:custGeom>
                <a:avLst/>
                <a:gdLst>
                  <a:gd name="T0" fmla="*/ 27 w 53"/>
                  <a:gd name="T1" fmla="*/ 0 h 59"/>
                  <a:gd name="T2" fmla="*/ 53 w 53"/>
                  <a:gd name="T3" fmla="*/ 29 h 59"/>
                  <a:gd name="T4" fmla="*/ 27 w 53"/>
                  <a:gd name="T5" fmla="*/ 59 h 59"/>
                  <a:gd name="T6" fmla="*/ 0 w 53"/>
                  <a:gd name="T7" fmla="*/ 29 h 59"/>
                  <a:gd name="T8" fmla="*/ 27 w 53"/>
                  <a:gd name="T9" fmla="*/ 0 h 59"/>
                  <a:gd name="T10" fmla="*/ 0 60000 65536"/>
                  <a:gd name="T11" fmla="*/ 0 60000 65536"/>
                  <a:gd name="T12" fmla="*/ 0 60000 65536"/>
                  <a:gd name="T13" fmla="*/ 0 60000 65536"/>
                  <a:gd name="T14" fmla="*/ 0 60000 65536"/>
                  <a:gd name="T15" fmla="*/ 0 w 53"/>
                  <a:gd name="T16" fmla="*/ 0 h 59"/>
                  <a:gd name="T17" fmla="*/ 53 w 53"/>
                  <a:gd name="T18" fmla="*/ 59 h 59"/>
                </a:gdLst>
                <a:ahLst/>
                <a:cxnLst>
                  <a:cxn ang="T10">
                    <a:pos x="T0" y="T1"/>
                  </a:cxn>
                  <a:cxn ang="T11">
                    <a:pos x="T2" y="T3"/>
                  </a:cxn>
                  <a:cxn ang="T12">
                    <a:pos x="T4" y="T5"/>
                  </a:cxn>
                  <a:cxn ang="T13">
                    <a:pos x="T6" y="T7"/>
                  </a:cxn>
                  <a:cxn ang="T14">
                    <a:pos x="T8" y="T9"/>
                  </a:cxn>
                </a:cxnLst>
                <a:rect l="T15" t="T16" r="T17" b="T18"/>
                <a:pathLst>
                  <a:path w="53" h="59">
                    <a:moveTo>
                      <a:pt x="27" y="0"/>
                    </a:moveTo>
                    <a:lnTo>
                      <a:pt x="53" y="29"/>
                    </a:lnTo>
                    <a:lnTo>
                      <a:pt x="27" y="59"/>
                    </a:lnTo>
                    <a:lnTo>
                      <a:pt x="0" y="29"/>
                    </a:lnTo>
                    <a:lnTo>
                      <a:pt x="27" y="0"/>
                    </a:lnTo>
                    <a:close/>
                  </a:path>
                </a:pathLst>
              </a:custGeom>
              <a:solidFill>
                <a:srgbClr val="FF0000"/>
              </a:solidFill>
              <a:ln w="14288">
                <a:noFill/>
                <a:prstDash val="solid"/>
                <a:round/>
                <a:headEnd/>
                <a:tailEnd/>
              </a:ln>
            </p:spPr>
            <p:txBody>
              <a:bodyPr/>
              <a:lstStyle/>
              <a:p>
                <a:endParaRPr lang="es-MX" sz="1200" b="1" dirty="0"/>
              </a:p>
            </p:txBody>
          </p:sp>
          <p:sp>
            <p:nvSpPr>
              <p:cNvPr id="2121" name="Freeform 417"/>
              <p:cNvSpPr>
                <a:spLocks/>
              </p:cNvSpPr>
              <p:nvPr/>
            </p:nvSpPr>
            <p:spPr bwMode="auto">
              <a:xfrm>
                <a:off x="3889" y="2036"/>
                <a:ext cx="53" cy="60"/>
              </a:xfrm>
              <a:custGeom>
                <a:avLst/>
                <a:gdLst>
                  <a:gd name="T0" fmla="*/ 27 w 53"/>
                  <a:gd name="T1" fmla="*/ 0 h 60"/>
                  <a:gd name="T2" fmla="*/ 53 w 53"/>
                  <a:gd name="T3" fmla="*/ 30 h 60"/>
                  <a:gd name="T4" fmla="*/ 27 w 53"/>
                  <a:gd name="T5" fmla="*/ 60 h 60"/>
                  <a:gd name="T6" fmla="*/ 0 w 53"/>
                  <a:gd name="T7" fmla="*/ 30 h 60"/>
                  <a:gd name="T8" fmla="*/ 27 w 53"/>
                  <a:gd name="T9" fmla="*/ 0 h 60"/>
                  <a:gd name="T10" fmla="*/ 0 60000 65536"/>
                  <a:gd name="T11" fmla="*/ 0 60000 65536"/>
                  <a:gd name="T12" fmla="*/ 0 60000 65536"/>
                  <a:gd name="T13" fmla="*/ 0 60000 65536"/>
                  <a:gd name="T14" fmla="*/ 0 60000 65536"/>
                  <a:gd name="T15" fmla="*/ 0 w 53"/>
                  <a:gd name="T16" fmla="*/ 0 h 60"/>
                  <a:gd name="T17" fmla="*/ 53 w 53"/>
                  <a:gd name="T18" fmla="*/ 60 h 60"/>
                </a:gdLst>
                <a:ahLst/>
                <a:cxnLst>
                  <a:cxn ang="T10">
                    <a:pos x="T0" y="T1"/>
                  </a:cxn>
                  <a:cxn ang="T11">
                    <a:pos x="T2" y="T3"/>
                  </a:cxn>
                  <a:cxn ang="T12">
                    <a:pos x="T4" y="T5"/>
                  </a:cxn>
                  <a:cxn ang="T13">
                    <a:pos x="T6" y="T7"/>
                  </a:cxn>
                  <a:cxn ang="T14">
                    <a:pos x="T8" y="T9"/>
                  </a:cxn>
                </a:cxnLst>
                <a:rect l="T15" t="T16" r="T17" b="T18"/>
                <a:pathLst>
                  <a:path w="53" h="60">
                    <a:moveTo>
                      <a:pt x="27" y="0"/>
                    </a:moveTo>
                    <a:lnTo>
                      <a:pt x="53" y="30"/>
                    </a:lnTo>
                    <a:lnTo>
                      <a:pt x="27" y="60"/>
                    </a:lnTo>
                    <a:lnTo>
                      <a:pt x="0" y="30"/>
                    </a:lnTo>
                    <a:lnTo>
                      <a:pt x="27" y="0"/>
                    </a:lnTo>
                    <a:close/>
                  </a:path>
                </a:pathLst>
              </a:custGeom>
              <a:solidFill>
                <a:srgbClr val="FF0000"/>
              </a:solidFill>
              <a:ln w="14288">
                <a:noFill/>
                <a:prstDash val="solid"/>
                <a:round/>
                <a:headEnd/>
                <a:tailEnd/>
              </a:ln>
            </p:spPr>
            <p:txBody>
              <a:bodyPr/>
              <a:lstStyle/>
              <a:p>
                <a:endParaRPr lang="es-MX" sz="1200" b="1" dirty="0"/>
              </a:p>
            </p:txBody>
          </p:sp>
          <p:sp>
            <p:nvSpPr>
              <p:cNvPr id="2122" name="Freeform 418"/>
              <p:cNvSpPr>
                <a:spLocks/>
              </p:cNvSpPr>
              <p:nvPr/>
            </p:nvSpPr>
            <p:spPr bwMode="auto">
              <a:xfrm>
                <a:off x="2607" y="2562"/>
                <a:ext cx="53" cy="59"/>
              </a:xfrm>
              <a:custGeom>
                <a:avLst/>
                <a:gdLst>
                  <a:gd name="T0" fmla="*/ 27 w 53"/>
                  <a:gd name="T1" fmla="*/ 0 h 59"/>
                  <a:gd name="T2" fmla="*/ 53 w 53"/>
                  <a:gd name="T3" fmla="*/ 29 h 59"/>
                  <a:gd name="T4" fmla="*/ 27 w 53"/>
                  <a:gd name="T5" fmla="*/ 59 h 59"/>
                  <a:gd name="T6" fmla="*/ 0 w 53"/>
                  <a:gd name="T7" fmla="*/ 29 h 59"/>
                  <a:gd name="T8" fmla="*/ 27 w 53"/>
                  <a:gd name="T9" fmla="*/ 0 h 59"/>
                  <a:gd name="T10" fmla="*/ 0 60000 65536"/>
                  <a:gd name="T11" fmla="*/ 0 60000 65536"/>
                  <a:gd name="T12" fmla="*/ 0 60000 65536"/>
                  <a:gd name="T13" fmla="*/ 0 60000 65536"/>
                  <a:gd name="T14" fmla="*/ 0 60000 65536"/>
                  <a:gd name="T15" fmla="*/ 0 w 53"/>
                  <a:gd name="T16" fmla="*/ 0 h 59"/>
                  <a:gd name="T17" fmla="*/ 53 w 53"/>
                  <a:gd name="T18" fmla="*/ 59 h 59"/>
                </a:gdLst>
                <a:ahLst/>
                <a:cxnLst>
                  <a:cxn ang="T10">
                    <a:pos x="T0" y="T1"/>
                  </a:cxn>
                  <a:cxn ang="T11">
                    <a:pos x="T2" y="T3"/>
                  </a:cxn>
                  <a:cxn ang="T12">
                    <a:pos x="T4" y="T5"/>
                  </a:cxn>
                  <a:cxn ang="T13">
                    <a:pos x="T6" y="T7"/>
                  </a:cxn>
                  <a:cxn ang="T14">
                    <a:pos x="T8" y="T9"/>
                  </a:cxn>
                </a:cxnLst>
                <a:rect l="T15" t="T16" r="T17" b="T18"/>
                <a:pathLst>
                  <a:path w="53" h="59">
                    <a:moveTo>
                      <a:pt x="27" y="0"/>
                    </a:moveTo>
                    <a:lnTo>
                      <a:pt x="53" y="29"/>
                    </a:lnTo>
                    <a:lnTo>
                      <a:pt x="27" y="59"/>
                    </a:lnTo>
                    <a:lnTo>
                      <a:pt x="0" y="29"/>
                    </a:lnTo>
                    <a:lnTo>
                      <a:pt x="27" y="0"/>
                    </a:lnTo>
                    <a:close/>
                  </a:path>
                </a:pathLst>
              </a:custGeom>
              <a:solidFill>
                <a:srgbClr val="FF0000"/>
              </a:solidFill>
              <a:ln w="14288">
                <a:noFill/>
                <a:prstDash val="solid"/>
                <a:round/>
                <a:headEnd/>
                <a:tailEnd/>
              </a:ln>
            </p:spPr>
            <p:txBody>
              <a:bodyPr/>
              <a:lstStyle/>
              <a:p>
                <a:endParaRPr lang="es-MX" sz="1200" b="1" dirty="0"/>
              </a:p>
            </p:txBody>
          </p:sp>
          <p:sp>
            <p:nvSpPr>
              <p:cNvPr id="2123" name="Freeform 419"/>
              <p:cNvSpPr>
                <a:spLocks/>
              </p:cNvSpPr>
              <p:nvPr/>
            </p:nvSpPr>
            <p:spPr bwMode="auto">
              <a:xfrm>
                <a:off x="2799" y="2532"/>
                <a:ext cx="53" cy="59"/>
              </a:xfrm>
              <a:custGeom>
                <a:avLst/>
                <a:gdLst>
                  <a:gd name="T0" fmla="*/ 26 w 53"/>
                  <a:gd name="T1" fmla="*/ 0 h 59"/>
                  <a:gd name="T2" fmla="*/ 53 w 53"/>
                  <a:gd name="T3" fmla="*/ 30 h 59"/>
                  <a:gd name="T4" fmla="*/ 26 w 53"/>
                  <a:gd name="T5" fmla="*/ 59 h 59"/>
                  <a:gd name="T6" fmla="*/ 0 w 53"/>
                  <a:gd name="T7" fmla="*/ 30 h 59"/>
                  <a:gd name="T8" fmla="*/ 26 w 53"/>
                  <a:gd name="T9" fmla="*/ 0 h 59"/>
                  <a:gd name="T10" fmla="*/ 0 60000 65536"/>
                  <a:gd name="T11" fmla="*/ 0 60000 65536"/>
                  <a:gd name="T12" fmla="*/ 0 60000 65536"/>
                  <a:gd name="T13" fmla="*/ 0 60000 65536"/>
                  <a:gd name="T14" fmla="*/ 0 60000 65536"/>
                  <a:gd name="T15" fmla="*/ 0 w 53"/>
                  <a:gd name="T16" fmla="*/ 0 h 59"/>
                  <a:gd name="T17" fmla="*/ 53 w 53"/>
                  <a:gd name="T18" fmla="*/ 59 h 59"/>
                </a:gdLst>
                <a:ahLst/>
                <a:cxnLst>
                  <a:cxn ang="T10">
                    <a:pos x="T0" y="T1"/>
                  </a:cxn>
                  <a:cxn ang="T11">
                    <a:pos x="T2" y="T3"/>
                  </a:cxn>
                  <a:cxn ang="T12">
                    <a:pos x="T4" y="T5"/>
                  </a:cxn>
                  <a:cxn ang="T13">
                    <a:pos x="T6" y="T7"/>
                  </a:cxn>
                  <a:cxn ang="T14">
                    <a:pos x="T8" y="T9"/>
                  </a:cxn>
                </a:cxnLst>
                <a:rect l="T15" t="T16" r="T17" b="T18"/>
                <a:pathLst>
                  <a:path w="53" h="59">
                    <a:moveTo>
                      <a:pt x="26" y="0"/>
                    </a:moveTo>
                    <a:lnTo>
                      <a:pt x="53" y="30"/>
                    </a:lnTo>
                    <a:lnTo>
                      <a:pt x="26" y="59"/>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2124" name="Freeform 420"/>
              <p:cNvSpPr>
                <a:spLocks/>
              </p:cNvSpPr>
              <p:nvPr/>
            </p:nvSpPr>
            <p:spPr bwMode="auto">
              <a:xfrm>
                <a:off x="3820" y="2086"/>
                <a:ext cx="52" cy="59"/>
              </a:xfrm>
              <a:custGeom>
                <a:avLst/>
                <a:gdLst>
                  <a:gd name="T0" fmla="*/ 26 w 52"/>
                  <a:gd name="T1" fmla="*/ 0 h 59"/>
                  <a:gd name="T2" fmla="*/ 52 w 52"/>
                  <a:gd name="T3" fmla="*/ 29 h 59"/>
                  <a:gd name="T4" fmla="*/ 26 w 52"/>
                  <a:gd name="T5" fmla="*/ 59 h 59"/>
                  <a:gd name="T6" fmla="*/ 0 w 52"/>
                  <a:gd name="T7" fmla="*/ 29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29"/>
                    </a:lnTo>
                    <a:lnTo>
                      <a:pt x="26" y="59"/>
                    </a:lnTo>
                    <a:lnTo>
                      <a:pt x="0" y="29"/>
                    </a:lnTo>
                    <a:lnTo>
                      <a:pt x="26" y="0"/>
                    </a:lnTo>
                    <a:close/>
                  </a:path>
                </a:pathLst>
              </a:custGeom>
              <a:solidFill>
                <a:srgbClr val="FF0000"/>
              </a:solidFill>
              <a:ln w="14288">
                <a:noFill/>
                <a:prstDash val="solid"/>
                <a:round/>
                <a:headEnd/>
                <a:tailEnd/>
              </a:ln>
            </p:spPr>
            <p:txBody>
              <a:bodyPr/>
              <a:lstStyle/>
              <a:p>
                <a:endParaRPr lang="es-MX" sz="1200" b="1" dirty="0"/>
              </a:p>
            </p:txBody>
          </p:sp>
          <p:sp>
            <p:nvSpPr>
              <p:cNvPr id="2125" name="Freeform 421"/>
              <p:cNvSpPr>
                <a:spLocks/>
              </p:cNvSpPr>
              <p:nvPr/>
            </p:nvSpPr>
            <p:spPr bwMode="auto">
              <a:xfrm>
                <a:off x="4055" y="2016"/>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2126" name="Freeform 422"/>
              <p:cNvSpPr>
                <a:spLocks/>
              </p:cNvSpPr>
              <p:nvPr/>
            </p:nvSpPr>
            <p:spPr bwMode="auto">
              <a:xfrm>
                <a:off x="2756" y="2542"/>
                <a:ext cx="52" cy="59"/>
              </a:xfrm>
              <a:custGeom>
                <a:avLst/>
                <a:gdLst>
                  <a:gd name="T0" fmla="*/ 26 w 52"/>
                  <a:gd name="T1" fmla="*/ 0 h 59"/>
                  <a:gd name="T2" fmla="*/ 52 w 52"/>
                  <a:gd name="T3" fmla="*/ 29 h 59"/>
                  <a:gd name="T4" fmla="*/ 26 w 52"/>
                  <a:gd name="T5" fmla="*/ 59 h 59"/>
                  <a:gd name="T6" fmla="*/ 0 w 52"/>
                  <a:gd name="T7" fmla="*/ 29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29"/>
                    </a:lnTo>
                    <a:lnTo>
                      <a:pt x="26" y="59"/>
                    </a:lnTo>
                    <a:lnTo>
                      <a:pt x="0" y="29"/>
                    </a:lnTo>
                    <a:lnTo>
                      <a:pt x="26" y="0"/>
                    </a:lnTo>
                    <a:close/>
                  </a:path>
                </a:pathLst>
              </a:custGeom>
              <a:solidFill>
                <a:srgbClr val="FF0000"/>
              </a:solidFill>
              <a:ln w="14288">
                <a:noFill/>
                <a:prstDash val="solid"/>
                <a:round/>
                <a:headEnd/>
                <a:tailEnd/>
              </a:ln>
            </p:spPr>
            <p:txBody>
              <a:bodyPr/>
              <a:lstStyle/>
              <a:p>
                <a:endParaRPr lang="es-MX" sz="1200" b="1" dirty="0"/>
              </a:p>
            </p:txBody>
          </p:sp>
          <p:sp>
            <p:nvSpPr>
              <p:cNvPr id="2127" name="Freeform 423"/>
              <p:cNvSpPr>
                <a:spLocks/>
              </p:cNvSpPr>
              <p:nvPr/>
            </p:nvSpPr>
            <p:spPr bwMode="auto">
              <a:xfrm>
                <a:off x="3087" y="2423"/>
                <a:ext cx="52" cy="59"/>
              </a:xfrm>
              <a:custGeom>
                <a:avLst/>
                <a:gdLst>
                  <a:gd name="T0" fmla="*/ 26 w 52"/>
                  <a:gd name="T1" fmla="*/ 0 h 59"/>
                  <a:gd name="T2" fmla="*/ 52 w 52"/>
                  <a:gd name="T3" fmla="*/ 30 h 59"/>
                  <a:gd name="T4" fmla="*/ 26 w 52"/>
                  <a:gd name="T5" fmla="*/ 59 h 59"/>
                  <a:gd name="T6" fmla="*/ 0 w 52"/>
                  <a:gd name="T7" fmla="*/ 30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30"/>
                    </a:lnTo>
                    <a:lnTo>
                      <a:pt x="26" y="59"/>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2128" name="Freeform 424"/>
              <p:cNvSpPr>
                <a:spLocks/>
              </p:cNvSpPr>
              <p:nvPr/>
            </p:nvSpPr>
            <p:spPr bwMode="auto">
              <a:xfrm>
                <a:off x="3017" y="2363"/>
                <a:ext cx="53" cy="60"/>
              </a:xfrm>
              <a:custGeom>
                <a:avLst/>
                <a:gdLst>
                  <a:gd name="T0" fmla="*/ 26 w 53"/>
                  <a:gd name="T1" fmla="*/ 0 h 60"/>
                  <a:gd name="T2" fmla="*/ 53 w 53"/>
                  <a:gd name="T3" fmla="*/ 30 h 60"/>
                  <a:gd name="T4" fmla="*/ 26 w 53"/>
                  <a:gd name="T5" fmla="*/ 60 h 60"/>
                  <a:gd name="T6" fmla="*/ 0 w 53"/>
                  <a:gd name="T7" fmla="*/ 30 h 60"/>
                  <a:gd name="T8" fmla="*/ 26 w 53"/>
                  <a:gd name="T9" fmla="*/ 0 h 60"/>
                  <a:gd name="T10" fmla="*/ 0 60000 65536"/>
                  <a:gd name="T11" fmla="*/ 0 60000 65536"/>
                  <a:gd name="T12" fmla="*/ 0 60000 65536"/>
                  <a:gd name="T13" fmla="*/ 0 60000 65536"/>
                  <a:gd name="T14" fmla="*/ 0 60000 65536"/>
                  <a:gd name="T15" fmla="*/ 0 w 53"/>
                  <a:gd name="T16" fmla="*/ 0 h 60"/>
                  <a:gd name="T17" fmla="*/ 53 w 53"/>
                  <a:gd name="T18" fmla="*/ 60 h 60"/>
                </a:gdLst>
                <a:ahLst/>
                <a:cxnLst>
                  <a:cxn ang="T10">
                    <a:pos x="T0" y="T1"/>
                  </a:cxn>
                  <a:cxn ang="T11">
                    <a:pos x="T2" y="T3"/>
                  </a:cxn>
                  <a:cxn ang="T12">
                    <a:pos x="T4" y="T5"/>
                  </a:cxn>
                  <a:cxn ang="T13">
                    <a:pos x="T6" y="T7"/>
                  </a:cxn>
                  <a:cxn ang="T14">
                    <a:pos x="T8" y="T9"/>
                  </a:cxn>
                </a:cxnLst>
                <a:rect l="T15" t="T16" r="T17" b="T18"/>
                <a:pathLst>
                  <a:path w="53" h="60">
                    <a:moveTo>
                      <a:pt x="26" y="0"/>
                    </a:moveTo>
                    <a:lnTo>
                      <a:pt x="53"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2129" name="Freeform 425"/>
              <p:cNvSpPr>
                <a:spLocks/>
              </p:cNvSpPr>
              <p:nvPr/>
            </p:nvSpPr>
            <p:spPr bwMode="auto">
              <a:xfrm>
                <a:off x="3139" y="2453"/>
                <a:ext cx="53" cy="59"/>
              </a:xfrm>
              <a:custGeom>
                <a:avLst/>
                <a:gdLst>
                  <a:gd name="T0" fmla="*/ 27 w 53"/>
                  <a:gd name="T1" fmla="*/ 0 h 59"/>
                  <a:gd name="T2" fmla="*/ 53 w 53"/>
                  <a:gd name="T3" fmla="*/ 29 h 59"/>
                  <a:gd name="T4" fmla="*/ 27 w 53"/>
                  <a:gd name="T5" fmla="*/ 59 h 59"/>
                  <a:gd name="T6" fmla="*/ 0 w 53"/>
                  <a:gd name="T7" fmla="*/ 29 h 59"/>
                  <a:gd name="T8" fmla="*/ 27 w 53"/>
                  <a:gd name="T9" fmla="*/ 0 h 59"/>
                  <a:gd name="T10" fmla="*/ 0 60000 65536"/>
                  <a:gd name="T11" fmla="*/ 0 60000 65536"/>
                  <a:gd name="T12" fmla="*/ 0 60000 65536"/>
                  <a:gd name="T13" fmla="*/ 0 60000 65536"/>
                  <a:gd name="T14" fmla="*/ 0 60000 65536"/>
                  <a:gd name="T15" fmla="*/ 0 w 53"/>
                  <a:gd name="T16" fmla="*/ 0 h 59"/>
                  <a:gd name="T17" fmla="*/ 53 w 53"/>
                  <a:gd name="T18" fmla="*/ 59 h 59"/>
                </a:gdLst>
                <a:ahLst/>
                <a:cxnLst>
                  <a:cxn ang="T10">
                    <a:pos x="T0" y="T1"/>
                  </a:cxn>
                  <a:cxn ang="T11">
                    <a:pos x="T2" y="T3"/>
                  </a:cxn>
                  <a:cxn ang="T12">
                    <a:pos x="T4" y="T5"/>
                  </a:cxn>
                  <a:cxn ang="T13">
                    <a:pos x="T6" y="T7"/>
                  </a:cxn>
                  <a:cxn ang="T14">
                    <a:pos x="T8" y="T9"/>
                  </a:cxn>
                </a:cxnLst>
                <a:rect l="T15" t="T16" r="T17" b="T18"/>
                <a:pathLst>
                  <a:path w="53" h="59">
                    <a:moveTo>
                      <a:pt x="27" y="0"/>
                    </a:moveTo>
                    <a:lnTo>
                      <a:pt x="53" y="29"/>
                    </a:lnTo>
                    <a:lnTo>
                      <a:pt x="27" y="59"/>
                    </a:lnTo>
                    <a:lnTo>
                      <a:pt x="0" y="29"/>
                    </a:lnTo>
                    <a:lnTo>
                      <a:pt x="27" y="0"/>
                    </a:lnTo>
                    <a:close/>
                  </a:path>
                </a:pathLst>
              </a:custGeom>
              <a:solidFill>
                <a:srgbClr val="FF0000"/>
              </a:solidFill>
              <a:ln w="14288">
                <a:noFill/>
                <a:prstDash val="solid"/>
                <a:round/>
                <a:headEnd/>
                <a:tailEnd/>
              </a:ln>
            </p:spPr>
            <p:txBody>
              <a:bodyPr/>
              <a:lstStyle/>
              <a:p>
                <a:endParaRPr lang="es-MX" sz="1200" b="1" dirty="0"/>
              </a:p>
            </p:txBody>
          </p:sp>
          <p:sp>
            <p:nvSpPr>
              <p:cNvPr id="2130" name="Freeform 426"/>
              <p:cNvSpPr>
                <a:spLocks/>
              </p:cNvSpPr>
              <p:nvPr/>
            </p:nvSpPr>
            <p:spPr bwMode="auto">
              <a:xfrm>
                <a:off x="3279" y="2274"/>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2131" name="Freeform 427"/>
              <p:cNvSpPr>
                <a:spLocks/>
              </p:cNvSpPr>
              <p:nvPr/>
            </p:nvSpPr>
            <p:spPr bwMode="auto">
              <a:xfrm>
                <a:off x="3183" y="2363"/>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2132" name="Freeform 428"/>
              <p:cNvSpPr>
                <a:spLocks/>
              </p:cNvSpPr>
              <p:nvPr/>
            </p:nvSpPr>
            <p:spPr bwMode="auto">
              <a:xfrm>
                <a:off x="2921" y="2482"/>
                <a:ext cx="53" cy="60"/>
              </a:xfrm>
              <a:custGeom>
                <a:avLst/>
                <a:gdLst>
                  <a:gd name="T0" fmla="*/ 27 w 53"/>
                  <a:gd name="T1" fmla="*/ 0 h 60"/>
                  <a:gd name="T2" fmla="*/ 53 w 53"/>
                  <a:gd name="T3" fmla="*/ 30 h 60"/>
                  <a:gd name="T4" fmla="*/ 27 w 53"/>
                  <a:gd name="T5" fmla="*/ 60 h 60"/>
                  <a:gd name="T6" fmla="*/ 0 w 53"/>
                  <a:gd name="T7" fmla="*/ 30 h 60"/>
                  <a:gd name="T8" fmla="*/ 27 w 53"/>
                  <a:gd name="T9" fmla="*/ 0 h 60"/>
                  <a:gd name="T10" fmla="*/ 0 60000 65536"/>
                  <a:gd name="T11" fmla="*/ 0 60000 65536"/>
                  <a:gd name="T12" fmla="*/ 0 60000 65536"/>
                  <a:gd name="T13" fmla="*/ 0 60000 65536"/>
                  <a:gd name="T14" fmla="*/ 0 60000 65536"/>
                  <a:gd name="T15" fmla="*/ 0 w 53"/>
                  <a:gd name="T16" fmla="*/ 0 h 60"/>
                  <a:gd name="T17" fmla="*/ 53 w 53"/>
                  <a:gd name="T18" fmla="*/ 60 h 60"/>
                </a:gdLst>
                <a:ahLst/>
                <a:cxnLst>
                  <a:cxn ang="T10">
                    <a:pos x="T0" y="T1"/>
                  </a:cxn>
                  <a:cxn ang="T11">
                    <a:pos x="T2" y="T3"/>
                  </a:cxn>
                  <a:cxn ang="T12">
                    <a:pos x="T4" y="T5"/>
                  </a:cxn>
                  <a:cxn ang="T13">
                    <a:pos x="T6" y="T7"/>
                  </a:cxn>
                  <a:cxn ang="T14">
                    <a:pos x="T8" y="T9"/>
                  </a:cxn>
                </a:cxnLst>
                <a:rect l="T15" t="T16" r="T17" b="T18"/>
                <a:pathLst>
                  <a:path w="53" h="60">
                    <a:moveTo>
                      <a:pt x="27" y="0"/>
                    </a:moveTo>
                    <a:lnTo>
                      <a:pt x="53" y="30"/>
                    </a:lnTo>
                    <a:lnTo>
                      <a:pt x="27" y="60"/>
                    </a:lnTo>
                    <a:lnTo>
                      <a:pt x="0" y="30"/>
                    </a:lnTo>
                    <a:lnTo>
                      <a:pt x="27" y="0"/>
                    </a:lnTo>
                    <a:close/>
                  </a:path>
                </a:pathLst>
              </a:custGeom>
              <a:solidFill>
                <a:srgbClr val="FF0000"/>
              </a:solidFill>
              <a:ln w="14288">
                <a:noFill/>
                <a:prstDash val="solid"/>
                <a:round/>
                <a:headEnd/>
                <a:tailEnd/>
              </a:ln>
            </p:spPr>
            <p:txBody>
              <a:bodyPr/>
              <a:lstStyle/>
              <a:p>
                <a:endParaRPr lang="es-MX" sz="1200" b="1" dirty="0"/>
              </a:p>
            </p:txBody>
          </p:sp>
          <p:sp>
            <p:nvSpPr>
              <p:cNvPr id="2133" name="Freeform 429"/>
              <p:cNvSpPr>
                <a:spLocks/>
              </p:cNvSpPr>
              <p:nvPr/>
            </p:nvSpPr>
            <p:spPr bwMode="auto">
              <a:xfrm>
                <a:off x="3488" y="2244"/>
                <a:ext cx="53" cy="60"/>
              </a:xfrm>
              <a:custGeom>
                <a:avLst/>
                <a:gdLst>
                  <a:gd name="T0" fmla="*/ 26 w 53"/>
                  <a:gd name="T1" fmla="*/ 0 h 60"/>
                  <a:gd name="T2" fmla="*/ 53 w 53"/>
                  <a:gd name="T3" fmla="*/ 30 h 60"/>
                  <a:gd name="T4" fmla="*/ 26 w 53"/>
                  <a:gd name="T5" fmla="*/ 60 h 60"/>
                  <a:gd name="T6" fmla="*/ 0 w 53"/>
                  <a:gd name="T7" fmla="*/ 30 h 60"/>
                  <a:gd name="T8" fmla="*/ 26 w 53"/>
                  <a:gd name="T9" fmla="*/ 0 h 60"/>
                  <a:gd name="T10" fmla="*/ 0 60000 65536"/>
                  <a:gd name="T11" fmla="*/ 0 60000 65536"/>
                  <a:gd name="T12" fmla="*/ 0 60000 65536"/>
                  <a:gd name="T13" fmla="*/ 0 60000 65536"/>
                  <a:gd name="T14" fmla="*/ 0 60000 65536"/>
                  <a:gd name="T15" fmla="*/ 0 w 53"/>
                  <a:gd name="T16" fmla="*/ 0 h 60"/>
                  <a:gd name="T17" fmla="*/ 53 w 53"/>
                  <a:gd name="T18" fmla="*/ 60 h 60"/>
                </a:gdLst>
                <a:ahLst/>
                <a:cxnLst>
                  <a:cxn ang="T10">
                    <a:pos x="T0" y="T1"/>
                  </a:cxn>
                  <a:cxn ang="T11">
                    <a:pos x="T2" y="T3"/>
                  </a:cxn>
                  <a:cxn ang="T12">
                    <a:pos x="T4" y="T5"/>
                  </a:cxn>
                  <a:cxn ang="T13">
                    <a:pos x="T6" y="T7"/>
                  </a:cxn>
                  <a:cxn ang="T14">
                    <a:pos x="T8" y="T9"/>
                  </a:cxn>
                </a:cxnLst>
                <a:rect l="T15" t="T16" r="T17" b="T18"/>
                <a:pathLst>
                  <a:path w="53" h="60">
                    <a:moveTo>
                      <a:pt x="26" y="0"/>
                    </a:moveTo>
                    <a:lnTo>
                      <a:pt x="53"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2134" name="Freeform 430"/>
              <p:cNvSpPr>
                <a:spLocks/>
              </p:cNvSpPr>
              <p:nvPr/>
            </p:nvSpPr>
            <p:spPr bwMode="auto">
              <a:xfrm>
                <a:off x="1718" y="2859"/>
                <a:ext cx="52" cy="59"/>
              </a:xfrm>
              <a:custGeom>
                <a:avLst/>
                <a:gdLst>
                  <a:gd name="T0" fmla="*/ 26 w 52"/>
                  <a:gd name="T1" fmla="*/ 0 h 59"/>
                  <a:gd name="T2" fmla="*/ 52 w 52"/>
                  <a:gd name="T3" fmla="*/ 30 h 59"/>
                  <a:gd name="T4" fmla="*/ 26 w 52"/>
                  <a:gd name="T5" fmla="*/ 59 h 59"/>
                  <a:gd name="T6" fmla="*/ 0 w 52"/>
                  <a:gd name="T7" fmla="*/ 30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30"/>
                    </a:lnTo>
                    <a:lnTo>
                      <a:pt x="26" y="59"/>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2135" name="Freeform 431"/>
              <p:cNvSpPr>
                <a:spLocks/>
              </p:cNvSpPr>
              <p:nvPr/>
            </p:nvSpPr>
            <p:spPr bwMode="auto">
              <a:xfrm>
                <a:off x="2834" y="2522"/>
                <a:ext cx="53" cy="59"/>
              </a:xfrm>
              <a:custGeom>
                <a:avLst/>
                <a:gdLst>
                  <a:gd name="T0" fmla="*/ 26 w 53"/>
                  <a:gd name="T1" fmla="*/ 0 h 59"/>
                  <a:gd name="T2" fmla="*/ 53 w 53"/>
                  <a:gd name="T3" fmla="*/ 30 h 59"/>
                  <a:gd name="T4" fmla="*/ 26 w 53"/>
                  <a:gd name="T5" fmla="*/ 59 h 59"/>
                  <a:gd name="T6" fmla="*/ 0 w 53"/>
                  <a:gd name="T7" fmla="*/ 30 h 59"/>
                  <a:gd name="T8" fmla="*/ 26 w 53"/>
                  <a:gd name="T9" fmla="*/ 0 h 59"/>
                  <a:gd name="T10" fmla="*/ 0 60000 65536"/>
                  <a:gd name="T11" fmla="*/ 0 60000 65536"/>
                  <a:gd name="T12" fmla="*/ 0 60000 65536"/>
                  <a:gd name="T13" fmla="*/ 0 60000 65536"/>
                  <a:gd name="T14" fmla="*/ 0 60000 65536"/>
                  <a:gd name="T15" fmla="*/ 0 w 53"/>
                  <a:gd name="T16" fmla="*/ 0 h 59"/>
                  <a:gd name="T17" fmla="*/ 53 w 53"/>
                  <a:gd name="T18" fmla="*/ 59 h 59"/>
                </a:gdLst>
                <a:ahLst/>
                <a:cxnLst>
                  <a:cxn ang="T10">
                    <a:pos x="T0" y="T1"/>
                  </a:cxn>
                  <a:cxn ang="T11">
                    <a:pos x="T2" y="T3"/>
                  </a:cxn>
                  <a:cxn ang="T12">
                    <a:pos x="T4" y="T5"/>
                  </a:cxn>
                  <a:cxn ang="T13">
                    <a:pos x="T6" y="T7"/>
                  </a:cxn>
                  <a:cxn ang="T14">
                    <a:pos x="T8" y="T9"/>
                  </a:cxn>
                </a:cxnLst>
                <a:rect l="T15" t="T16" r="T17" b="T18"/>
                <a:pathLst>
                  <a:path w="53" h="59">
                    <a:moveTo>
                      <a:pt x="26" y="0"/>
                    </a:moveTo>
                    <a:lnTo>
                      <a:pt x="53" y="30"/>
                    </a:lnTo>
                    <a:lnTo>
                      <a:pt x="26" y="59"/>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2136" name="Freeform 432"/>
              <p:cNvSpPr>
                <a:spLocks/>
              </p:cNvSpPr>
              <p:nvPr/>
            </p:nvSpPr>
            <p:spPr bwMode="auto">
              <a:xfrm>
                <a:off x="3305" y="2324"/>
                <a:ext cx="52" cy="59"/>
              </a:xfrm>
              <a:custGeom>
                <a:avLst/>
                <a:gdLst>
                  <a:gd name="T0" fmla="*/ 26 w 52"/>
                  <a:gd name="T1" fmla="*/ 0 h 59"/>
                  <a:gd name="T2" fmla="*/ 52 w 52"/>
                  <a:gd name="T3" fmla="*/ 29 h 59"/>
                  <a:gd name="T4" fmla="*/ 26 w 52"/>
                  <a:gd name="T5" fmla="*/ 59 h 59"/>
                  <a:gd name="T6" fmla="*/ 0 w 52"/>
                  <a:gd name="T7" fmla="*/ 29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29"/>
                    </a:lnTo>
                    <a:lnTo>
                      <a:pt x="26" y="59"/>
                    </a:lnTo>
                    <a:lnTo>
                      <a:pt x="0" y="29"/>
                    </a:lnTo>
                    <a:lnTo>
                      <a:pt x="26" y="0"/>
                    </a:lnTo>
                    <a:close/>
                  </a:path>
                </a:pathLst>
              </a:custGeom>
              <a:solidFill>
                <a:srgbClr val="FF0000"/>
              </a:solidFill>
              <a:ln w="14288">
                <a:noFill/>
                <a:prstDash val="solid"/>
                <a:round/>
                <a:headEnd/>
                <a:tailEnd/>
              </a:ln>
            </p:spPr>
            <p:txBody>
              <a:bodyPr/>
              <a:lstStyle/>
              <a:p>
                <a:endParaRPr lang="es-MX" sz="1200" b="1" dirty="0"/>
              </a:p>
            </p:txBody>
          </p:sp>
          <p:sp>
            <p:nvSpPr>
              <p:cNvPr id="2137" name="Freeform 433"/>
              <p:cNvSpPr>
                <a:spLocks/>
              </p:cNvSpPr>
              <p:nvPr/>
            </p:nvSpPr>
            <p:spPr bwMode="auto">
              <a:xfrm>
                <a:off x="3732" y="2234"/>
                <a:ext cx="53" cy="60"/>
              </a:xfrm>
              <a:custGeom>
                <a:avLst/>
                <a:gdLst>
                  <a:gd name="T0" fmla="*/ 27 w 53"/>
                  <a:gd name="T1" fmla="*/ 0 h 60"/>
                  <a:gd name="T2" fmla="*/ 53 w 53"/>
                  <a:gd name="T3" fmla="*/ 30 h 60"/>
                  <a:gd name="T4" fmla="*/ 27 w 53"/>
                  <a:gd name="T5" fmla="*/ 60 h 60"/>
                  <a:gd name="T6" fmla="*/ 0 w 53"/>
                  <a:gd name="T7" fmla="*/ 30 h 60"/>
                  <a:gd name="T8" fmla="*/ 27 w 53"/>
                  <a:gd name="T9" fmla="*/ 0 h 60"/>
                  <a:gd name="T10" fmla="*/ 0 60000 65536"/>
                  <a:gd name="T11" fmla="*/ 0 60000 65536"/>
                  <a:gd name="T12" fmla="*/ 0 60000 65536"/>
                  <a:gd name="T13" fmla="*/ 0 60000 65536"/>
                  <a:gd name="T14" fmla="*/ 0 60000 65536"/>
                  <a:gd name="T15" fmla="*/ 0 w 53"/>
                  <a:gd name="T16" fmla="*/ 0 h 60"/>
                  <a:gd name="T17" fmla="*/ 53 w 53"/>
                  <a:gd name="T18" fmla="*/ 60 h 60"/>
                </a:gdLst>
                <a:ahLst/>
                <a:cxnLst>
                  <a:cxn ang="T10">
                    <a:pos x="T0" y="T1"/>
                  </a:cxn>
                  <a:cxn ang="T11">
                    <a:pos x="T2" y="T3"/>
                  </a:cxn>
                  <a:cxn ang="T12">
                    <a:pos x="T4" y="T5"/>
                  </a:cxn>
                  <a:cxn ang="T13">
                    <a:pos x="T6" y="T7"/>
                  </a:cxn>
                  <a:cxn ang="T14">
                    <a:pos x="T8" y="T9"/>
                  </a:cxn>
                </a:cxnLst>
                <a:rect l="T15" t="T16" r="T17" b="T18"/>
                <a:pathLst>
                  <a:path w="53" h="60">
                    <a:moveTo>
                      <a:pt x="27" y="0"/>
                    </a:moveTo>
                    <a:lnTo>
                      <a:pt x="53" y="30"/>
                    </a:lnTo>
                    <a:lnTo>
                      <a:pt x="27" y="60"/>
                    </a:lnTo>
                    <a:lnTo>
                      <a:pt x="0" y="30"/>
                    </a:lnTo>
                    <a:lnTo>
                      <a:pt x="27" y="0"/>
                    </a:lnTo>
                    <a:close/>
                  </a:path>
                </a:pathLst>
              </a:custGeom>
              <a:solidFill>
                <a:srgbClr val="FF0000"/>
              </a:solidFill>
              <a:ln w="14288">
                <a:noFill/>
                <a:prstDash val="solid"/>
                <a:round/>
                <a:headEnd/>
                <a:tailEnd/>
              </a:ln>
            </p:spPr>
            <p:txBody>
              <a:bodyPr/>
              <a:lstStyle/>
              <a:p>
                <a:endParaRPr lang="es-MX" sz="1200" b="1" dirty="0"/>
              </a:p>
            </p:txBody>
          </p:sp>
          <p:sp>
            <p:nvSpPr>
              <p:cNvPr id="2138" name="Freeform 434"/>
              <p:cNvSpPr>
                <a:spLocks/>
              </p:cNvSpPr>
              <p:nvPr/>
            </p:nvSpPr>
            <p:spPr bwMode="auto">
              <a:xfrm>
                <a:off x="2546" y="2621"/>
                <a:ext cx="53" cy="59"/>
              </a:xfrm>
              <a:custGeom>
                <a:avLst/>
                <a:gdLst>
                  <a:gd name="T0" fmla="*/ 27 w 53"/>
                  <a:gd name="T1" fmla="*/ 0 h 59"/>
                  <a:gd name="T2" fmla="*/ 53 w 53"/>
                  <a:gd name="T3" fmla="*/ 30 h 59"/>
                  <a:gd name="T4" fmla="*/ 27 w 53"/>
                  <a:gd name="T5" fmla="*/ 59 h 59"/>
                  <a:gd name="T6" fmla="*/ 0 w 53"/>
                  <a:gd name="T7" fmla="*/ 30 h 59"/>
                  <a:gd name="T8" fmla="*/ 27 w 53"/>
                  <a:gd name="T9" fmla="*/ 0 h 59"/>
                  <a:gd name="T10" fmla="*/ 0 60000 65536"/>
                  <a:gd name="T11" fmla="*/ 0 60000 65536"/>
                  <a:gd name="T12" fmla="*/ 0 60000 65536"/>
                  <a:gd name="T13" fmla="*/ 0 60000 65536"/>
                  <a:gd name="T14" fmla="*/ 0 60000 65536"/>
                  <a:gd name="T15" fmla="*/ 0 w 53"/>
                  <a:gd name="T16" fmla="*/ 0 h 59"/>
                  <a:gd name="T17" fmla="*/ 53 w 53"/>
                  <a:gd name="T18" fmla="*/ 59 h 59"/>
                </a:gdLst>
                <a:ahLst/>
                <a:cxnLst>
                  <a:cxn ang="T10">
                    <a:pos x="T0" y="T1"/>
                  </a:cxn>
                  <a:cxn ang="T11">
                    <a:pos x="T2" y="T3"/>
                  </a:cxn>
                  <a:cxn ang="T12">
                    <a:pos x="T4" y="T5"/>
                  </a:cxn>
                  <a:cxn ang="T13">
                    <a:pos x="T6" y="T7"/>
                  </a:cxn>
                  <a:cxn ang="T14">
                    <a:pos x="T8" y="T9"/>
                  </a:cxn>
                </a:cxnLst>
                <a:rect l="T15" t="T16" r="T17" b="T18"/>
                <a:pathLst>
                  <a:path w="53" h="59">
                    <a:moveTo>
                      <a:pt x="27" y="0"/>
                    </a:moveTo>
                    <a:lnTo>
                      <a:pt x="53" y="30"/>
                    </a:lnTo>
                    <a:lnTo>
                      <a:pt x="27" y="59"/>
                    </a:lnTo>
                    <a:lnTo>
                      <a:pt x="0" y="30"/>
                    </a:lnTo>
                    <a:lnTo>
                      <a:pt x="27" y="0"/>
                    </a:lnTo>
                    <a:close/>
                  </a:path>
                </a:pathLst>
              </a:custGeom>
              <a:solidFill>
                <a:srgbClr val="FF0000"/>
              </a:solidFill>
              <a:ln w="14288">
                <a:noFill/>
                <a:prstDash val="solid"/>
                <a:round/>
                <a:headEnd/>
                <a:tailEnd/>
              </a:ln>
            </p:spPr>
            <p:txBody>
              <a:bodyPr/>
              <a:lstStyle/>
              <a:p>
                <a:endParaRPr lang="es-MX" sz="1200" b="1" dirty="0"/>
              </a:p>
            </p:txBody>
          </p:sp>
          <p:sp>
            <p:nvSpPr>
              <p:cNvPr id="2139" name="Freeform 435"/>
              <p:cNvSpPr>
                <a:spLocks/>
              </p:cNvSpPr>
              <p:nvPr/>
            </p:nvSpPr>
            <p:spPr bwMode="auto">
              <a:xfrm>
                <a:off x="2459" y="2651"/>
                <a:ext cx="53" cy="59"/>
              </a:xfrm>
              <a:custGeom>
                <a:avLst/>
                <a:gdLst>
                  <a:gd name="T0" fmla="*/ 26 w 53"/>
                  <a:gd name="T1" fmla="*/ 0 h 59"/>
                  <a:gd name="T2" fmla="*/ 53 w 53"/>
                  <a:gd name="T3" fmla="*/ 29 h 59"/>
                  <a:gd name="T4" fmla="*/ 26 w 53"/>
                  <a:gd name="T5" fmla="*/ 59 h 59"/>
                  <a:gd name="T6" fmla="*/ 0 w 53"/>
                  <a:gd name="T7" fmla="*/ 29 h 59"/>
                  <a:gd name="T8" fmla="*/ 26 w 53"/>
                  <a:gd name="T9" fmla="*/ 0 h 59"/>
                  <a:gd name="T10" fmla="*/ 0 60000 65536"/>
                  <a:gd name="T11" fmla="*/ 0 60000 65536"/>
                  <a:gd name="T12" fmla="*/ 0 60000 65536"/>
                  <a:gd name="T13" fmla="*/ 0 60000 65536"/>
                  <a:gd name="T14" fmla="*/ 0 60000 65536"/>
                  <a:gd name="T15" fmla="*/ 0 w 53"/>
                  <a:gd name="T16" fmla="*/ 0 h 59"/>
                  <a:gd name="T17" fmla="*/ 53 w 53"/>
                  <a:gd name="T18" fmla="*/ 59 h 59"/>
                </a:gdLst>
                <a:ahLst/>
                <a:cxnLst>
                  <a:cxn ang="T10">
                    <a:pos x="T0" y="T1"/>
                  </a:cxn>
                  <a:cxn ang="T11">
                    <a:pos x="T2" y="T3"/>
                  </a:cxn>
                  <a:cxn ang="T12">
                    <a:pos x="T4" y="T5"/>
                  </a:cxn>
                  <a:cxn ang="T13">
                    <a:pos x="T6" y="T7"/>
                  </a:cxn>
                  <a:cxn ang="T14">
                    <a:pos x="T8" y="T9"/>
                  </a:cxn>
                </a:cxnLst>
                <a:rect l="T15" t="T16" r="T17" b="T18"/>
                <a:pathLst>
                  <a:path w="53" h="59">
                    <a:moveTo>
                      <a:pt x="26" y="0"/>
                    </a:moveTo>
                    <a:lnTo>
                      <a:pt x="53" y="29"/>
                    </a:lnTo>
                    <a:lnTo>
                      <a:pt x="26" y="59"/>
                    </a:lnTo>
                    <a:lnTo>
                      <a:pt x="0" y="29"/>
                    </a:lnTo>
                    <a:lnTo>
                      <a:pt x="26" y="0"/>
                    </a:lnTo>
                    <a:close/>
                  </a:path>
                </a:pathLst>
              </a:custGeom>
              <a:solidFill>
                <a:srgbClr val="FF0000"/>
              </a:solidFill>
              <a:ln w="14288">
                <a:noFill/>
                <a:prstDash val="solid"/>
                <a:round/>
                <a:headEnd/>
                <a:tailEnd/>
              </a:ln>
            </p:spPr>
            <p:txBody>
              <a:bodyPr/>
              <a:lstStyle/>
              <a:p>
                <a:endParaRPr lang="es-MX" sz="1200" b="1" dirty="0"/>
              </a:p>
            </p:txBody>
          </p:sp>
          <p:sp>
            <p:nvSpPr>
              <p:cNvPr id="2140" name="Freeform 436"/>
              <p:cNvSpPr>
                <a:spLocks/>
              </p:cNvSpPr>
              <p:nvPr/>
            </p:nvSpPr>
            <p:spPr bwMode="auto">
              <a:xfrm>
                <a:off x="1718" y="2819"/>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2141" name="Freeform 437"/>
              <p:cNvSpPr>
                <a:spLocks/>
              </p:cNvSpPr>
              <p:nvPr/>
            </p:nvSpPr>
            <p:spPr bwMode="auto">
              <a:xfrm>
                <a:off x="3357" y="2304"/>
                <a:ext cx="53" cy="59"/>
              </a:xfrm>
              <a:custGeom>
                <a:avLst/>
                <a:gdLst>
                  <a:gd name="T0" fmla="*/ 27 w 53"/>
                  <a:gd name="T1" fmla="*/ 0 h 59"/>
                  <a:gd name="T2" fmla="*/ 53 w 53"/>
                  <a:gd name="T3" fmla="*/ 30 h 59"/>
                  <a:gd name="T4" fmla="*/ 27 w 53"/>
                  <a:gd name="T5" fmla="*/ 59 h 59"/>
                  <a:gd name="T6" fmla="*/ 0 w 53"/>
                  <a:gd name="T7" fmla="*/ 30 h 59"/>
                  <a:gd name="T8" fmla="*/ 27 w 53"/>
                  <a:gd name="T9" fmla="*/ 0 h 59"/>
                  <a:gd name="T10" fmla="*/ 0 60000 65536"/>
                  <a:gd name="T11" fmla="*/ 0 60000 65536"/>
                  <a:gd name="T12" fmla="*/ 0 60000 65536"/>
                  <a:gd name="T13" fmla="*/ 0 60000 65536"/>
                  <a:gd name="T14" fmla="*/ 0 60000 65536"/>
                  <a:gd name="T15" fmla="*/ 0 w 53"/>
                  <a:gd name="T16" fmla="*/ 0 h 59"/>
                  <a:gd name="T17" fmla="*/ 53 w 53"/>
                  <a:gd name="T18" fmla="*/ 59 h 59"/>
                </a:gdLst>
                <a:ahLst/>
                <a:cxnLst>
                  <a:cxn ang="T10">
                    <a:pos x="T0" y="T1"/>
                  </a:cxn>
                  <a:cxn ang="T11">
                    <a:pos x="T2" y="T3"/>
                  </a:cxn>
                  <a:cxn ang="T12">
                    <a:pos x="T4" y="T5"/>
                  </a:cxn>
                  <a:cxn ang="T13">
                    <a:pos x="T6" y="T7"/>
                  </a:cxn>
                  <a:cxn ang="T14">
                    <a:pos x="T8" y="T9"/>
                  </a:cxn>
                </a:cxnLst>
                <a:rect l="T15" t="T16" r="T17" b="T18"/>
                <a:pathLst>
                  <a:path w="53" h="59">
                    <a:moveTo>
                      <a:pt x="27" y="0"/>
                    </a:moveTo>
                    <a:lnTo>
                      <a:pt x="53" y="30"/>
                    </a:lnTo>
                    <a:lnTo>
                      <a:pt x="27" y="59"/>
                    </a:lnTo>
                    <a:lnTo>
                      <a:pt x="0" y="30"/>
                    </a:lnTo>
                    <a:lnTo>
                      <a:pt x="27" y="0"/>
                    </a:lnTo>
                    <a:close/>
                  </a:path>
                </a:pathLst>
              </a:custGeom>
              <a:solidFill>
                <a:srgbClr val="FF0000"/>
              </a:solidFill>
              <a:ln w="14288">
                <a:noFill/>
                <a:prstDash val="solid"/>
                <a:round/>
                <a:headEnd/>
                <a:tailEnd/>
              </a:ln>
            </p:spPr>
            <p:txBody>
              <a:bodyPr/>
              <a:lstStyle/>
              <a:p>
                <a:endParaRPr lang="es-MX" sz="1200" b="1" dirty="0"/>
              </a:p>
            </p:txBody>
          </p:sp>
          <p:sp>
            <p:nvSpPr>
              <p:cNvPr id="2142" name="Freeform 438"/>
              <p:cNvSpPr>
                <a:spLocks/>
              </p:cNvSpPr>
              <p:nvPr/>
            </p:nvSpPr>
            <p:spPr bwMode="auto">
              <a:xfrm>
                <a:off x="2825" y="2601"/>
                <a:ext cx="53" cy="60"/>
              </a:xfrm>
              <a:custGeom>
                <a:avLst/>
                <a:gdLst>
                  <a:gd name="T0" fmla="*/ 27 w 53"/>
                  <a:gd name="T1" fmla="*/ 0 h 60"/>
                  <a:gd name="T2" fmla="*/ 53 w 53"/>
                  <a:gd name="T3" fmla="*/ 30 h 60"/>
                  <a:gd name="T4" fmla="*/ 27 w 53"/>
                  <a:gd name="T5" fmla="*/ 60 h 60"/>
                  <a:gd name="T6" fmla="*/ 0 w 53"/>
                  <a:gd name="T7" fmla="*/ 30 h 60"/>
                  <a:gd name="T8" fmla="*/ 27 w 53"/>
                  <a:gd name="T9" fmla="*/ 0 h 60"/>
                  <a:gd name="T10" fmla="*/ 0 60000 65536"/>
                  <a:gd name="T11" fmla="*/ 0 60000 65536"/>
                  <a:gd name="T12" fmla="*/ 0 60000 65536"/>
                  <a:gd name="T13" fmla="*/ 0 60000 65536"/>
                  <a:gd name="T14" fmla="*/ 0 60000 65536"/>
                  <a:gd name="T15" fmla="*/ 0 w 53"/>
                  <a:gd name="T16" fmla="*/ 0 h 60"/>
                  <a:gd name="T17" fmla="*/ 53 w 53"/>
                  <a:gd name="T18" fmla="*/ 60 h 60"/>
                </a:gdLst>
                <a:ahLst/>
                <a:cxnLst>
                  <a:cxn ang="T10">
                    <a:pos x="T0" y="T1"/>
                  </a:cxn>
                  <a:cxn ang="T11">
                    <a:pos x="T2" y="T3"/>
                  </a:cxn>
                  <a:cxn ang="T12">
                    <a:pos x="T4" y="T5"/>
                  </a:cxn>
                  <a:cxn ang="T13">
                    <a:pos x="T6" y="T7"/>
                  </a:cxn>
                  <a:cxn ang="T14">
                    <a:pos x="T8" y="T9"/>
                  </a:cxn>
                </a:cxnLst>
                <a:rect l="T15" t="T16" r="T17" b="T18"/>
                <a:pathLst>
                  <a:path w="53" h="60">
                    <a:moveTo>
                      <a:pt x="27" y="0"/>
                    </a:moveTo>
                    <a:lnTo>
                      <a:pt x="53" y="30"/>
                    </a:lnTo>
                    <a:lnTo>
                      <a:pt x="27" y="60"/>
                    </a:lnTo>
                    <a:lnTo>
                      <a:pt x="0" y="30"/>
                    </a:lnTo>
                    <a:lnTo>
                      <a:pt x="27" y="0"/>
                    </a:lnTo>
                    <a:close/>
                  </a:path>
                </a:pathLst>
              </a:custGeom>
              <a:solidFill>
                <a:srgbClr val="FF0000"/>
              </a:solidFill>
              <a:ln w="14288">
                <a:noFill/>
                <a:prstDash val="solid"/>
                <a:round/>
                <a:headEnd/>
                <a:tailEnd/>
              </a:ln>
            </p:spPr>
            <p:txBody>
              <a:bodyPr/>
              <a:lstStyle/>
              <a:p>
                <a:endParaRPr lang="es-MX" sz="1200" b="1" dirty="0"/>
              </a:p>
            </p:txBody>
          </p:sp>
          <p:sp>
            <p:nvSpPr>
              <p:cNvPr id="2143" name="Freeform 439"/>
              <p:cNvSpPr>
                <a:spLocks/>
              </p:cNvSpPr>
              <p:nvPr/>
            </p:nvSpPr>
            <p:spPr bwMode="auto">
              <a:xfrm>
                <a:off x="1735" y="2799"/>
                <a:ext cx="53" cy="60"/>
              </a:xfrm>
              <a:custGeom>
                <a:avLst/>
                <a:gdLst>
                  <a:gd name="T0" fmla="*/ 27 w 53"/>
                  <a:gd name="T1" fmla="*/ 0 h 60"/>
                  <a:gd name="T2" fmla="*/ 53 w 53"/>
                  <a:gd name="T3" fmla="*/ 30 h 60"/>
                  <a:gd name="T4" fmla="*/ 27 w 53"/>
                  <a:gd name="T5" fmla="*/ 60 h 60"/>
                  <a:gd name="T6" fmla="*/ 0 w 53"/>
                  <a:gd name="T7" fmla="*/ 30 h 60"/>
                  <a:gd name="T8" fmla="*/ 27 w 53"/>
                  <a:gd name="T9" fmla="*/ 0 h 60"/>
                  <a:gd name="T10" fmla="*/ 0 60000 65536"/>
                  <a:gd name="T11" fmla="*/ 0 60000 65536"/>
                  <a:gd name="T12" fmla="*/ 0 60000 65536"/>
                  <a:gd name="T13" fmla="*/ 0 60000 65536"/>
                  <a:gd name="T14" fmla="*/ 0 60000 65536"/>
                  <a:gd name="T15" fmla="*/ 0 w 53"/>
                  <a:gd name="T16" fmla="*/ 0 h 60"/>
                  <a:gd name="T17" fmla="*/ 53 w 53"/>
                  <a:gd name="T18" fmla="*/ 60 h 60"/>
                </a:gdLst>
                <a:ahLst/>
                <a:cxnLst>
                  <a:cxn ang="T10">
                    <a:pos x="T0" y="T1"/>
                  </a:cxn>
                  <a:cxn ang="T11">
                    <a:pos x="T2" y="T3"/>
                  </a:cxn>
                  <a:cxn ang="T12">
                    <a:pos x="T4" y="T5"/>
                  </a:cxn>
                  <a:cxn ang="T13">
                    <a:pos x="T6" y="T7"/>
                  </a:cxn>
                  <a:cxn ang="T14">
                    <a:pos x="T8" y="T9"/>
                  </a:cxn>
                </a:cxnLst>
                <a:rect l="T15" t="T16" r="T17" b="T18"/>
                <a:pathLst>
                  <a:path w="53" h="60">
                    <a:moveTo>
                      <a:pt x="27" y="0"/>
                    </a:moveTo>
                    <a:lnTo>
                      <a:pt x="53" y="30"/>
                    </a:lnTo>
                    <a:lnTo>
                      <a:pt x="27" y="60"/>
                    </a:lnTo>
                    <a:lnTo>
                      <a:pt x="0" y="30"/>
                    </a:lnTo>
                    <a:lnTo>
                      <a:pt x="27" y="0"/>
                    </a:lnTo>
                    <a:close/>
                  </a:path>
                </a:pathLst>
              </a:custGeom>
              <a:solidFill>
                <a:srgbClr val="FF0000"/>
              </a:solidFill>
              <a:ln w="14288">
                <a:noFill/>
                <a:prstDash val="solid"/>
                <a:round/>
                <a:headEnd/>
                <a:tailEnd/>
              </a:ln>
            </p:spPr>
            <p:txBody>
              <a:bodyPr/>
              <a:lstStyle/>
              <a:p>
                <a:endParaRPr lang="es-MX" sz="1200" b="1" dirty="0"/>
              </a:p>
            </p:txBody>
          </p:sp>
          <p:sp>
            <p:nvSpPr>
              <p:cNvPr id="2144" name="Freeform 440"/>
              <p:cNvSpPr>
                <a:spLocks/>
              </p:cNvSpPr>
              <p:nvPr/>
            </p:nvSpPr>
            <p:spPr bwMode="auto">
              <a:xfrm>
                <a:off x="2607" y="2601"/>
                <a:ext cx="53" cy="60"/>
              </a:xfrm>
              <a:custGeom>
                <a:avLst/>
                <a:gdLst>
                  <a:gd name="T0" fmla="*/ 27 w 53"/>
                  <a:gd name="T1" fmla="*/ 0 h 60"/>
                  <a:gd name="T2" fmla="*/ 53 w 53"/>
                  <a:gd name="T3" fmla="*/ 30 h 60"/>
                  <a:gd name="T4" fmla="*/ 27 w 53"/>
                  <a:gd name="T5" fmla="*/ 60 h 60"/>
                  <a:gd name="T6" fmla="*/ 0 w 53"/>
                  <a:gd name="T7" fmla="*/ 30 h 60"/>
                  <a:gd name="T8" fmla="*/ 27 w 53"/>
                  <a:gd name="T9" fmla="*/ 0 h 60"/>
                  <a:gd name="T10" fmla="*/ 0 60000 65536"/>
                  <a:gd name="T11" fmla="*/ 0 60000 65536"/>
                  <a:gd name="T12" fmla="*/ 0 60000 65536"/>
                  <a:gd name="T13" fmla="*/ 0 60000 65536"/>
                  <a:gd name="T14" fmla="*/ 0 60000 65536"/>
                  <a:gd name="T15" fmla="*/ 0 w 53"/>
                  <a:gd name="T16" fmla="*/ 0 h 60"/>
                  <a:gd name="T17" fmla="*/ 53 w 53"/>
                  <a:gd name="T18" fmla="*/ 60 h 60"/>
                </a:gdLst>
                <a:ahLst/>
                <a:cxnLst>
                  <a:cxn ang="T10">
                    <a:pos x="T0" y="T1"/>
                  </a:cxn>
                  <a:cxn ang="T11">
                    <a:pos x="T2" y="T3"/>
                  </a:cxn>
                  <a:cxn ang="T12">
                    <a:pos x="T4" y="T5"/>
                  </a:cxn>
                  <a:cxn ang="T13">
                    <a:pos x="T6" y="T7"/>
                  </a:cxn>
                  <a:cxn ang="T14">
                    <a:pos x="T8" y="T9"/>
                  </a:cxn>
                </a:cxnLst>
                <a:rect l="T15" t="T16" r="T17" b="T18"/>
                <a:pathLst>
                  <a:path w="53" h="60">
                    <a:moveTo>
                      <a:pt x="27" y="0"/>
                    </a:moveTo>
                    <a:lnTo>
                      <a:pt x="53" y="30"/>
                    </a:lnTo>
                    <a:lnTo>
                      <a:pt x="27" y="60"/>
                    </a:lnTo>
                    <a:lnTo>
                      <a:pt x="0" y="30"/>
                    </a:lnTo>
                    <a:lnTo>
                      <a:pt x="27" y="0"/>
                    </a:lnTo>
                    <a:close/>
                  </a:path>
                </a:pathLst>
              </a:custGeom>
              <a:solidFill>
                <a:srgbClr val="FF0000"/>
              </a:solidFill>
              <a:ln w="14288">
                <a:noFill/>
                <a:prstDash val="solid"/>
                <a:round/>
                <a:headEnd/>
                <a:tailEnd/>
              </a:ln>
            </p:spPr>
            <p:txBody>
              <a:bodyPr/>
              <a:lstStyle/>
              <a:p>
                <a:endParaRPr lang="es-MX" sz="1200" b="1" dirty="0"/>
              </a:p>
            </p:txBody>
          </p:sp>
          <p:sp>
            <p:nvSpPr>
              <p:cNvPr id="2145" name="Freeform 441"/>
              <p:cNvSpPr>
                <a:spLocks/>
              </p:cNvSpPr>
              <p:nvPr/>
            </p:nvSpPr>
            <p:spPr bwMode="auto">
              <a:xfrm>
                <a:off x="3009" y="2383"/>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2146" name="Freeform 442"/>
              <p:cNvSpPr>
                <a:spLocks/>
              </p:cNvSpPr>
              <p:nvPr/>
            </p:nvSpPr>
            <p:spPr bwMode="auto">
              <a:xfrm>
                <a:off x="4011" y="2076"/>
                <a:ext cx="53" cy="59"/>
              </a:xfrm>
              <a:custGeom>
                <a:avLst/>
                <a:gdLst>
                  <a:gd name="T0" fmla="*/ 27 w 53"/>
                  <a:gd name="T1" fmla="*/ 0 h 59"/>
                  <a:gd name="T2" fmla="*/ 53 w 53"/>
                  <a:gd name="T3" fmla="*/ 30 h 59"/>
                  <a:gd name="T4" fmla="*/ 27 w 53"/>
                  <a:gd name="T5" fmla="*/ 59 h 59"/>
                  <a:gd name="T6" fmla="*/ 0 w 53"/>
                  <a:gd name="T7" fmla="*/ 30 h 59"/>
                  <a:gd name="T8" fmla="*/ 27 w 53"/>
                  <a:gd name="T9" fmla="*/ 0 h 59"/>
                  <a:gd name="T10" fmla="*/ 0 60000 65536"/>
                  <a:gd name="T11" fmla="*/ 0 60000 65536"/>
                  <a:gd name="T12" fmla="*/ 0 60000 65536"/>
                  <a:gd name="T13" fmla="*/ 0 60000 65536"/>
                  <a:gd name="T14" fmla="*/ 0 60000 65536"/>
                  <a:gd name="T15" fmla="*/ 0 w 53"/>
                  <a:gd name="T16" fmla="*/ 0 h 59"/>
                  <a:gd name="T17" fmla="*/ 53 w 53"/>
                  <a:gd name="T18" fmla="*/ 59 h 59"/>
                </a:gdLst>
                <a:ahLst/>
                <a:cxnLst>
                  <a:cxn ang="T10">
                    <a:pos x="T0" y="T1"/>
                  </a:cxn>
                  <a:cxn ang="T11">
                    <a:pos x="T2" y="T3"/>
                  </a:cxn>
                  <a:cxn ang="T12">
                    <a:pos x="T4" y="T5"/>
                  </a:cxn>
                  <a:cxn ang="T13">
                    <a:pos x="T6" y="T7"/>
                  </a:cxn>
                  <a:cxn ang="T14">
                    <a:pos x="T8" y="T9"/>
                  </a:cxn>
                </a:cxnLst>
                <a:rect l="T15" t="T16" r="T17" b="T18"/>
                <a:pathLst>
                  <a:path w="53" h="59">
                    <a:moveTo>
                      <a:pt x="27" y="0"/>
                    </a:moveTo>
                    <a:lnTo>
                      <a:pt x="53" y="30"/>
                    </a:lnTo>
                    <a:lnTo>
                      <a:pt x="27" y="59"/>
                    </a:lnTo>
                    <a:lnTo>
                      <a:pt x="0" y="30"/>
                    </a:lnTo>
                    <a:lnTo>
                      <a:pt x="27" y="0"/>
                    </a:lnTo>
                    <a:close/>
                  </a:path>
                </a:pathLst>
              </a:custGeom>
              <a:solidFill>
                <a:srgbClr val="FF0000"/>
              </a:solidFill>
              <a:ln w="14288">
                <a:noFill/>
                <a:prstDash val="solid"/>
                <a:round/>
                <a:headEnd/>
                <a:tailEnd/>
              </a:ln>
            </p:spPr>
            <p:txBody>
              <a:bodyPr/>
              <a:lstStyle/>
              <a:p>
                <a:endParaRPr lang="es-MX" sz="1200" b="1" dirty="0"/>
              </a:p>
            </p:txBody>
          </p:sp>
          <p:sp>
            <p:nvSpPr>
              <p:cNvPr id="2147" name="Freeform 443"/>
              <p:cNvSpPr>
                <a:spLocks/>
              </p:cNvSpPr>
              <p:nvPr/>
            </p:nvSpPr>
            <p:spPr bwMode="auto">
              <a:xfrm>
                <a:off x="3523" y="2225"/>
                <a:ext cx="52" cy="59"/>
              </a:xfrm>
              <a:custGeom>
                <a:avLst/>
                <a:gdLst>
                  <a:gd name="T0" fmla="*/ 26 w 52"/>
                  <a:gd name="T1" fmla="*/ 0 h 59"/>
                  <a:gd name="T2" fmla="*/ 52 w 52"/>
                  <a:gd name="T3" fmla="*/ 29 h 59"/>
                  <a:gd name="T4" fmla="*/ 26 w 52"/>
                  <a:gd name="T5" fmla="*/ 59 h 59"/>
                  <a:gd name="T6" fmla="*/ 0 w 52"/>
                  <a:gd name="T7" fmla="*/ 29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29"/>
                    </a:lnTo>
                    <a:lnTo>
                      <a:pt x="26" y="59"/>
                    </a:lnTo>
                    <a:lnTo>
                      <a:pt x="0" y="29"/>
                    </a:lnTo>
                    <a:lnTo>
                      <a:pt x="26" y="0"/>
                    </a:lnTo>
                    <a:close/>
                  </a:path>
                </a:pathLst>
              </a:custGeom>
              <a:solidFill>
                <a:srgbClr val="FF0000"/>
              </a:solidFill>
              <a:ln w="14288">
                <a:noFill/>
                <a:prstDash val="solid"/>
                <a:round/>
                <a:headEnd/>
                <a:tailEnd/>
              </a:ln>
            </p:spPr>
            <p:txBody>
              <a:bodyPr/>
              <a:lstStyle/>
              <a:p>
                <a:endParaRPr lang="es-MX" sz="1200" b="1" dirty="0"/>
              </a:p>
            </p:txBody>
          </p:sp>
          <p:sp>
            <p:nvSpPr>
              <p:cNvPr id="2148" name="Freeform 444"/>
              <p:cNvSpPr>
                <a:spLocks/>
              </p:cNvSpPr>
              <p:nvPr/>
            </p:nvSpPr>
            <p:spPr bwMode="auto">
              <a:xfrm>
                <a:off x="4901" y="1184"/>
                <a:ext cx="52" cy="59"/>
              </a:xfrm>
              <a:custGeom>
                <a:avLst/>
                <a:gdLst>
                  <a:gd name="T0" fmla="*/ 26 w 52"/>
                  <a:gd name="T1" fmla="*/ 0 h 59"/>
                  <a:gd name="T2" fmla="*/ 52 w 52"/>
                  <a:gd name="T3" fmla="*/ 29 h 59"/>
                  <a:gd name="T4" fmla="*/ 26 w 52"/>
                  <a:gd name="T5" fmla="*/ 59 h 59"/>
                  <a:gd name="T6" fmla="*/ 0 w 52"/>
                  <a:gd name="T7" fmla="*/ 29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29"/>
                    </a:lnTo>
                    <a:lnTo>
                      <a:pt x="26" y="59"/>
                    </a:lnTo>
                    <a:lnTo>
                      <a:pt x="0" y="29"/>
                    </a:lnTo>
                    <a:lnTo>
                      <a:pt x="26" y="0"/>
                    </a:lnTo>
                    <a:close/>
                  </a:path>
                </a:pathLst>
              </a:custGeom>
              <a:solidFill>
                <a:srgbClr val="FF0000"/>
              </a:solidFill>
              <a:ln w="14288">
                <a:noFill/>
                <a:prstDash val="solid"/>
                <a:round/>
                <a:headEnd/>
                <a:tailEnd/>
              </a:ln>
            </p:spPr>
            <p:txBody>
              <a:bodyPr/>
              <a:lstStyle/>
              <a:p>
                <a:endParaRPr lang="es-MX" sz="1200" b="1" dirty="0"/>
              </a:p>
            </p:txBody>
          </p:sp>
          <p:sp>
            <p:nvSpPr>
              <p:cNvPr id="2149" name="Freeform 445"/>
              <p:cNvSpPr>
                <a:spLocks/>
              </p:cNvSpPr>
              <p:nvPr/>
            </p:nvSpPr>
            <p:spPr bwMode="auto">
              <a:xfrm>
                <a:off x="2878" y="2502"/>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2150" name="Freeform 446"/>
              <p:cNvSpPr>
                <a:spLocks/>
              </p:cNvSpPr>
              <p:nvPr/>
            </p:nvSpPr>
            <p:spPr bwMode="auto">
              <a:xfrm>
                <a:off x="3610" y="2185"/>
                <a:ext cx="53" cy="59"/>
              </a:xfrm>
              <a:custGeom>
                <a:avLst/>
                <a:gdLst>
                  <a:gd name="T0" fmla="*/ 26 w 53"/>
                  <a:gd name="T1" fmla="*/ 0 h 59"/>
                  <a:gd name="T2" fmla="*/ 53 w 53"/>
                  <a:gd name="T3" fmla="*/ 30 h 59"/>
                  <a:gd name="T4" fmla="*/ 26 w 53"/>
                  <a:gd name="T5" fmla="*/ 59 h 59"/>
                  <a:gd name="T6" fmla="*/ 0 w 53"/>
                  <a:gd name="T7" fmla="*/ 30 h 59"/>
                  <a:gd name="T8" fmla="*/ 26 w 53"/>
                  <a:gd name="T9" fmla="*/ 0 h 59"/>
                  <a:gd name="T10" fmla="*/ 0 60000 65536"/>
                  <a:gd name="T11" fmla="*/ 0 60000 65536"/>
                  <a:gd name="T12" fmla="*/ 0 60000 65536"/>
                  <a:gd name="T13" fmla="*/ 0 60000 65536"/>
                  <a:gd name="T14" fmla="*/ 0 60000 65536"/>
                  <a:gd name="T15" fmla="*/ 0 w 53"/>
                  <a:gd name="T16" fmla="*/ 0 h 59"/>
                  <a:gd name="T17" fmla="*/ 53 w 53"/>
                  <a:gd name="T18" fmla="*/ 59 h 59"/>
                </a:gdLst>
                <a:ahLst/>
                <a:cxnLst>
                  <a:cxn ang="T10">
                    <a:pos x="T0" y="T1"/>
                  </a:cxn>
                  <a:cxn ang="T11">
                    <a:pos x="T2" y="T3"/>
                  </a:cxn>
                  <a:cxn ang="T12">
                    <a:pos x="T4" y="T5"/>
                  </a:cxn>
                  <a:cxn ang="T13">
                    <a:pos x="T6" y="T7"/>
                  </a:cxn>
                  <a:cxn ang="T14">
                    <a:pos x="T8" y="T9"/>
                  </a:cxn>
                </a:cxnLst>
                <a:rect l="T15" t="T16" r="T17" b="T18"/>
                <a:pathLst>
                  <a:path w="53" h="59">
                    <a:moveTo>
                      <a:pt x="26" y="0"/>
                    </a:moveTo>
                    <a:lnTo>
                      <a:pt x="53" y="30"/>
                    </a:lnTo>
                    <a:lnTo>
                      <a:pt x="26" y="59"/>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2151" name="Freeform 447"/>
              <p:cNvSpPr>
                <a:spLocks/>
              </p:cNvSpPr>
              <p:nvPr/>
            </p:nvSpPr>
            <p:spPr bwMode="auto">
              <a:xfrm>
                <a:off x="3070" y="2393"/>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2152" name="Freeform 448"/>
              <p:cNvSpPr>
                <a:spLocks/>
              </p:cNvSpPr>
              <p:nvPr/>
            </p:nvSpPr>
            <p:spPr bwMode="auto">
              <a:xfrm>
                <a:off x="3854" y="2066"/>
                <a:ext cx="53" cy="59"/>
              </a:xfrm>
              <a:custGeom>
                <a:avLst/>
                <a:gdLst>
                  <a:gd name="T0" fmla="*/ 27 w 53"/>
                  <a:gd name="T1" fmla="*/ 0 h 59"/>
                  <a:gd name="T2" fmla="*/ 53 w 53"/>
                  <a:gd name="T3" fmla="*/ 30 h 59"/>
                  <a:gd name="T4" fmla="*/ 27 w 53"/>
                  <a:gd name="T5" fmla="*/ 59 h 59"/>
                  <a:gd name="T6" fmla="*/ 0 w 53"/>
                  <a:gd name="T7" fmla="*/ 30 h 59"/>
                  <a:gd name="T8" fmla="*/ 27 w 53"/>
                  <a:gd name="T9" fmla="*/ 0 h 59"/>
                  <a:gd name="T10" fmla="*/ 0 60000 65536"/>
                  <a:gd name="T11" fmla="*/ 0 60000 65536"/>
                  <a:gd name="T12" fmla="*/ 0 60000 65536"/>
                  <a:gd name="T13" fmla="*/ 0 60000 65536"/>
                  <a:gd name="T14" fmla="*/ 0 60000 65536"/>
                  <a:gd name="T15" fmla="*/ 0 w 53"/>
                  <a:gd name="T16" fmla="*/ 0 h 59"/>
                  <a:gd name="T17" fmla="*/ 53 w 53"/>
                  <a:gd name="T18" fmla="*/ 59 h 59"/>
                </a:gdLst>
                <a:ahLst/>
                <a:cxnLst>
                  <a:cxn ang="T10">
                    <a:pos x="T0" y="T1"/>
                  </a:cxn>
                  <a:cxn ang="T11">
                    <a:pos x="T2" y="T3"/>
                  </a:cxn>
                  <a:cxn ang="T12">
                    <a:pos x="T4" y="T5"/>
                  </a:cxn>
                  <a:cxn ang="T13">
                    <a:pos x="T6" y="T7"/>
                  </a:cxn>
                  <a:cxn ang="T14">
                    <a:pos x="T8" y="T9"/>
                  </a:cxn>
                </a:cxnLst>
                <a:rect l="T15" t="T16" r="T17" b="T18"/>
                <a:pathLst>
                  <a:path w="53" h="59">
                    <a:moveTo>
                      <a:pt x="27" y="0"/>
                    </a:moveTo>
                    <a:lnTo>
                      <a:pt x="53" y="30"/>
                    </a:lnTo>
                    <a:lnTo>
                      <a:pt x="27" y="59"/>
                    </a:lnTo>
                    <a:lnTo>
                      <a:pt x="0" y="30"/>
                    </a:lnTo>
                    <a:lnTo>
                      <a:pt x="27" y="0"/>
                    </a:lnTo>
                    <a:close/>
                  </a:path>
                </a:pathLst>
              </a:custGeom>
              <a:solidFill>
                <a:srgbClr val="FF0000"/>
              </a:solidFill>
              <a:ln w="14288">
                <a:noFill/>
                <a:prstDash val="solid"/>
                <a:round/>
                <a:headEnd/>
                <a:tailEnd/>
              </a:ln>
            </p:spPr>
            <p:txBody>
              <a:bodyPr/>
              <a:lstStyle/>
              <a:p>
                <a:endParaRPr lang="es-MX" sz="1200" b="1" dirty="0"/>
              </a:p>
            </p:txBody>
          </p:sp>
          <p:sp>
            <p:nvSpPr>
              <p:cNvPr id="2153" name="Freeform 449"/>
              <p:cNvSpPr>
                <a:spLocks/>
              </p:cNvSpPr>
              <p:nvPr/>
            </p:nvSpPr>
            <p:spPr bwMode="auto">
              <a:xfrm>
                <a:off x="2424" y="2661"/>
                <a:ext cx="53" cy="59"/>
              </a:xfrm>
              <a:custGeom>
                <a:avLst/>
                <a:gdLst>
                  <a:gd name="T0" fmla="*/ 27 w 53"/>
                  <a:gd name="T1" fmla="*/ 0 h 59"/>
                  <a:gd name="T2" fmla="*/ 53 w 53"/>
                  <a:gd name="T3" fmla="*/ 29 h 59"/>
                  <a:gd name="T4" fmla="*/ 27 w 53"/>
                  <a:gd name="T5" fmla="*/ 59 h 59"/>
                  <a:gd name="T6" fmla="*/ 0 w 53"/>
                  <a:gd name="T7" fmla="*/ 29 h 59"/>
                  <a:gd name="T8" fmla="*/ 27 w 53"/>
                  <a:gd name="T9" fmla="*/ 0 h 59"/>
                  <a:gd name="T10" fmla="*/ 0 60000 65536"/>
                  <a:gd name="T11" fmla="*/ 0 60000 65536"/>
                  <a:gd name="T12" fmla="*/ 0 60000 65536"/>
                  <a:gd name="T13" fmla="*/ 0 60000 65536"/>
                  <a:gd name="T14" fmla="*/ 0 60000 65536"/>
                  <a:gd name="T15" fmla="*/ 0 w 53"/>
                  <a:gd name="T16" fmla="*/ 0 h 59"/>
                  <a:gd name="T17" fmla="*/ 53 w 53"/>
                  <a:gd name="T18" fmla="*/ 59 h 59"/>
                </a:gdLst>
                <a:ahLst/>
                <a:cxnLst>
                  <a:cxn ang="T10">
                    <a:pos x="T0" y="T1"/>
                  </a:cxn>
                  <a:cxn ang="T11">
                    <a:pos x="T2" y="T3"/>
                  </a:cxn>
                  <a:cxn ang="T12">
                    <a:pos x="T4" y="T5"/>
                  </a:cxn>
                  <a:cxn ang="T13">
                    <a:pos x="T6" y="T7"/>
                  </a:cxn>
                  <a:cxn ang="T14">
                    <a:pos x="T8" y="T9"/>
                  </a:cxn>
                </a:cxnLst>
                <a:rect l="T15" t="T16" r="T17" b="T18"/>
                <a:pathLst>
                  <a:path w="53" h="59">
                    <a:moveTo>
                      <a:pt x="27" y="0"/>
                    </a:moveTo>
                    <a:lnTo>
                      <a:pt x="53" y="29"/>
                    </a:lnTo>
                    <a:lnTo>
                      <a:pt x="27" y="59"/>
                    </a:lnTo>
                    <a:lnTo>
                      <a:pt x="0" y="29"/>
                    </a:lnTo>
                    <a:lnTo>
                      <a:pt x="27" y="0"/>
                    </a:lnTo>
                    <a:close/>
                  </a:path>
                </a:pathLst>
              </a:custGeom>
              <a:solidFill>
                <a:srgbClr val="FF0000"/>
              </a:solidFill>
              <a:ln w="14288">
                <a:noFill/>
                <a:prstDash val="solid"/>
                <a:round/>
                <a:headEnd/>
                <a:tailEnd/>
              </a:ln>
            </p:spPr>
            <p:txBody>
              <a:bodyPr/>
              <a:lstStyle/>
              <a:p>
                <a:endParaRPr lang="es-MX" sz="1200" b="1" dirty="0"/>
              </a:p>
            </p:txBody>
          </p:sp>
          <p:sp>
            <p:nvSpPr>
              <p:cNvPr id="2154" name="Freeform 450"/>
              <p:cNvSpPr>
                <a:spLocks/>
              </p:cNvSpPr>
              <p:nvPr/>
            </p:nvSpPr>
            <p:spPr bwMode="auto">
              <a:xfrm>
                <a:off x="2599" y="2621"/>
                <a:ext cx="52" cy="59"/>
              </a:xfrm>
              <a:custGeom>
                <a:avLst/>
                <a:gdLst>
                  <a:gd name="T0" fmla="*/ 26 w 52"/>
                  <a:gd name="T1" fmla="*/ 0 h 59"/>
                  <a:gd name="T2" fmla="*/ 52 w 52"/>
                  <a:gd name="T3" fmla="*/ 30 h 59"/>
                  <a:gd name="T4" fmla="*/ 26 w 52"/>
                  <a:gd name="T5" fmla="*/ 59 h 59"/>
                  <a:gd name="T6" fmla="*/ 0 w 52"/>
                  <a:gd name="T7" fmla="*/ 30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30"/>
                    </a:lnTo>
                    <a:lnTo>
                      <a:pt x="26" y="59"/>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2155" name="Freeform 451"/>
              <p:cNvSpPr>
                <a:spLocks/>
              </p:cNvSpPr>
              <p:nvPr/>
            </p:nvSpPr>
            <p:spPr bwMode="auto">
              <a:xfrm>
                <a:off x="1988" y="2720"/>
                <a:ext cx="53" cy="60"/>
              </a:xfrm>
              <a:custGeom>
                <a:avLst/>
                <a:gdLst>
                  <a:gd name="T0" fmla="*/ 26 w 53"/>
                  <a:gd name="T1" fmla="*/ 0 h 60"/>
                  <a:gd name="T2" fmla="*/ 53 w 53"/>
                  <a:gd name="T3" fmla="*/ 30 h 60"/>
                  <a:gd name="T4" fmla="*/ 26 w 53"/>
                  <a:gd name="T5" fmla="*/ 60 h 60"/>
                  <a:gd name="T6" fmla="*/ 0 w 53"/>
                  <a:gd name="T7" fmla="*/ 30 h 60"/>
                  <a:gd name="T8" fmla="*/ 26 w 53"/>
                  <a:gd name="T9" fmla="*/ 0 h 60"/>
                  <a:gd name="T10" fmla="*/ 0 60000 65536"/>
                  <a:gd name="T11" fmla="*/ 0 60000 65536"/>
                  <a:gd name="T12" fmla="*/ 0 60000 65536"/>
                  <a:gd name="T13" fmla="*/ 0 60000 65536"/>
                  <a:gd name="T14" fmla="*/ 0 60000 65536"/>
                  <a:gd name="T15" fmla="*/ 0 w 53"/>
                  <a:gd name="T16" fmla="*/ 0 h 60"/>
                  <a:gd name="T17" fmla="*/ 53 w 53"/>
                  <a:gd name="T18" fmla="*/ 60 h 60"/>
                </a:gdLst>
                <a:ahLst/>
                <a:cxnLst>
                  <a:cxn ang="T10">
                    <a:pos x="T0" y="T1"/>
                  </a:cxn>
                  <a:cxn ang="T11">
                    <a:pos x="T2" y="T3"/>
                  </a:cxn>
                  <a:cxn ang="T12">
                    <a:pos x="T4" y="T5"/>
                  </a:cxn>
                  <a:cxn ang="T13">
                    <a:pos x="T6" y="T7"/>
                  </a:cxn>
                  <a:cxn ang="T14">
                    <a:pos x="T8" y="T9"/>
                  </a:cxn>
                </a:cxnLst>
                <a:rect l="T15" t="T16" r="T17" b="T18"/>
                <a:pathLst>
                  <a:path w="53" h="60">
                    <a:moveTo>
                      <a:pt x="26" y="0"/>
                    </a:moveTo>
                    <a:lnTo>
                      <a:pt x="53"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2156" name="Freeform 452"/>
              <p:cNvSpPr>
                <a:spLocks/>
              </p:cNvSpPr>
              <p:nvPr/>
            </p:nvSpPr>
            <p:spPr bwMode="auto">
              <a:xfrm>
                <a:off x="3523" y="2225"/>
                <a:ext cx="52" cy="59"/>
              </a:xfrm>
              <a:custGeom>
                <a:avLst/>
                <a:gdLst>
                  <a:gd name="T0" fmla="*/ 26 w 52"/>
                  <a:gd name="T1" fmla="*/ 0 h 59"/>
                  <a:gd name="T2" fmla="*/ 52 w 52"/>
                  <a:gd name="T3" fmla="*/ 29 h 59"/>
                  <a:gd name="T4" fmla="*/ 26 w 52"/>
                  <a:gd name="T5" fmla="*/ 59 h 59"/>
                  <a:gd name="T6" fmla="*/ 0 w 52"/>
                  <a:gd name="T7" fmla="*/ 29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29"/>
                    </a:lnTo>
                    <a:lnTo>
                      <a:pt x="26" y="59"/>
                    </a:lnTo>
                    <a:lnTo>
                      <a:pt x="0" y="29"/>
                    </a:lnTo>
                    <a:lnTo>
                      <a:pt x="26" y="0"/>
                    </a:lnTo>
                    <a:close/>
                  </a:path>
                </a:pathLst>
              </a:custGeom>
              <a:solidFill>
                <a:srgbClr val="FF0000"/>
              </a:solidFill>
              <a:ln w="14288">
                <a:noFill/>
                <a:prstDash val="solid"/>
                <a:round/>
                <a:headEnd/>
                <a:tailEnd/>
              </a:ln>
            </p:spPr>
            <p:txBody>
              <a:bodyPr/>
              <a:lstStyle/>
              <a:p>
                <a:endParaRPr lang="es-MX" sz="1200" b="1" dirty="0"/>
              </a:p>
            </p:txBody>
          </p:sp>
          <p:sp>
            <p:nvSpPr>
              <p:cNvPr id="2157" name="Freeform 453"/>
              <p:cNvSpPr>
                <a:spLocks/>
              </p:cNvSpPr>
              <p:nvPr/>
            </p:nvSpPr>
            <p:spPr bwMode="auto">
              <a:xfrm>
                <a:off x="3724" y="2155"/>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2158" name="Freeform 454"/>
              <p:cNvSpPr>
                <a:spLocks/>
              </p:cNvSpPr>
              <p:nvPr/>
            </p:nvSpPr>
            <p:spPr bwMode="auto">
              <a:xfrm>
                <a:off x="3139" y="2492"/>
                <a:ext cx="53" cy="60"/>
              </a:xfrm>
              <a:custGeom>
                <a:avLst/>
                <a:gdLst>
                  <a:gd name="T0" fmla="*/ 27 w 53"/>
                  <a:gd name="T1" fmla="*/ 0 h 60"/>
                  <a:gd name="T2" fmla="*/ 53 w 53"/>
                  <a:gd name="T3" fmla="*/ 30 h 60"/>
                  <a:gd name="T4" fmla="*/ 27 w 53"/>
                  <a:gd name="T5" fmla="*/ 60 h 60"/>
                  <a:gd name="T6" fmla="*/ 0 w 53"/>
                  <a:gd name="T7" fmla="*/ 30 h 60"/>
                  <a:gd name="T8" fmla="*/ 27 w 53"/>
                  <a:gd name="T9" fmla="*/ 0 h 60"/>
                  <a:gd name="T10" fmla="*/ 0 60000 65536"/>
                  <a:gd name="T11" fmla="*/ 0 60000 65536"/>
                  <a:gd name="T12" fmla="*/ 0 60000 65536"/>
                  <a:gd name="T13" fmla="*/ 0 60000 65536"/>
                  <a:gd name="T14" fmla="*/ 0 60000 65536"/>
                  <a:gd name="T15" fmla="*/ 0 w 53"/>
                  <a:gd name="T16" fmla="*/ 0 h 60"/>
                  <a:gd name="T17" fmla="*/ 53 w 53"/>
                  <a:gd name="T18" fmla="*/ 60 h 60"/>
                </a:gdLst>
                <a:ahLst/>
                <a:cxnLst>
                  <a:cxn ang="T10">
                    <a:pos x="T0" y="T1"/>
                  </a:cxn>
                  <a:cxn ang="T11">
                    <a:pos x="T2" y="T3"/>
                  </a:cxn>
                  <a:cxn ang="T12">
                    <a:pos x="T4" y="T5"/>
                  </a:cxn>
                  <a:cxn ang="T13">
                    <a:pos x="T6" y="T7"/>
                  </a:cxn>
                  <a:cxn ang="T14">
                    <a:pos x="T8" y="T9"/>
                  </a:cxn>
                </a:cxnLst>
                <a:rect l="T15" t="T16" r="T17" b="T18"/>
                <a:pathLst>
                  <a:path w="53" h="60">
                    <a:moveTo>
                      <a:pt x="27" y="0"/>
                    </a:moveTo>
                    <a:lnTo>
                      <a:pt x="53" y="30"/>
                    </a:lnTo>
                    <a:lnTo>
                      <a:pt x="27" y="60"/>
                    </a:lnTo>
                    <a:lnTo>
                      <a:pt x="0" y="30"/>
                    </a:lnTo>
                    <a:lnTo>
                      <a:pt x="27" y="0"/>
                    </a:lnTo>
                    <a:close/>
                  </a:path>
                </a:pathLst>
              </a:custGeom>
              <a:solidFill>
                <a:srgbClr val="FF0000"/>
              </a:solidFill>
              <a:ln w="14288">
                <a:noFill/>
                <a:prstDash val="solid"/>
                <a:round/>
                <a:headEnd/>
                <a:tailEnd/>
              </a:ln>
            </p:spPr>
            <p:txBody>
              <a:bodyPr/>
              <a:lstStyle/>
              <a:p>
                <a:endParaRPr lang="es-MX" sz="1200" b="1" dirty="0"/>
              </a:p>
            </p:txBody>
          </p:sp>
          <p:sp>
            <p:nvSpPr>
              <p:cNvPr id="2159" name="Freeform 455"/>
              <p:cNvSpPr>
                <a:spLocks/>
              </p:cNvSpPr>
              <p:nvPr/>
            </p:nvSpPr>
            <p:spPr bwMode="auto">
              <a:xfrm>
                <a:off x="3854" y="2066"/>
                <a:ext cx="53" cy="59"/>
              </a:xfrm>
              <a:custGeom>
                <a:avLst/>
                <a:gdLst>
                  <a:gd name="T0" fmla="*/ 27 w 53"/>
                  <a:gd name="T1" fmla="*/ 0 h 59"/>
                  <a:gd name="T2" fmla="*/ 53 w 53"/>
                  <a:gd name="T3" fmla="*/ 30 h 59"/>
                  <a:gd name="T4" fmla="*/ 27 w 53"/>
                  <a:gd name="T5" fmla="*/ 59 h 59"/>
                  <a:gd name="T6" fmla="*/ 0 w 53"/>
                  <a:gd name="T7" fmla="*/ 30 h 59"/>
                  <a:gd name="T8" fmla="*/ 27 w 53"/>
                  <a:gd name="T9" fmla="*/ 0 h 59"/>
                  <a:gd name="T10" fmla="*/ 0 60000 65536"/>
                  <a:gd name="T11" fmla="*/ 0 60000 65536"/>
                  <a:gd name="T12" fmla="*/ 0 60000 65536"/>
                  <a:gd name="T13" fmla="*/ 0 60000 65536"/>
                  <a:gd name="T14" fmla="*/ 0 60000 65536"/>
                  <a:gd name="T15" fmla="*/ 0 w 53"/>
                  <a:gd name="T16" fmla="*/ 0 h 59"/>
                  <a:gd name="T17" fmla="*/ 53 w 53"/>
                  <a:gd name="T18" fmla="*/ 59 h 59"/>
                </a:gdLst>
                <a:ahLst/>
                <a:cxnLst>
                  <a:cxn ang="T10">
                    <a:pos x="T0" y="T1"/>
                  </a:cxn>
                  <a:cxn ang="T11">
                    <a:pos x="T2" y="T3"/>
                  </a:cxn>
                  <a:cxn ang="T12">
                    <a:pos x="T4" y="T5"/>
                  </a:cxn>
                  <a:cxn ang="T13">
                    <a:pos x="T6" y="T7"/>
                  </a:cxn>
                  <a:cxn ang="T14">
                    <a:pos x="T8" y="T9"/>
                  </a:cxn>
                </a:cxnLst>
                <a:rect l="T15" t="T16" r="T17" b="T18"/>
                <a:pathLst>
                  <a:path w="53" h="59">
                    <a:moveTo>
                      <a:pt x="27" y="0"/>
                    </a:moveTo>
                    <a:lnTo>
                      <a:pt x="53" y="30"/>
                    </a:lnTo>
                    <a:lnTo>
                      <a:pt x="27" y="59"/>
                    </a:lnTo>
                    <a:lnTo>
                      <a:pt x="0" y="30"/>
                    </a:lnTo>
                    <a:lnTo>
                      <a:pt x="27" y="0"/>
                    </a:lnTo>
                    <a:close/>
                  </a:path>
                </a:pathLst>
              </a:custGeom>
              <a:solidFill>
                <a:srgbClr val="FF0000"/>
              </a:solidFill>
              <a:ln w="14288">
                <a:noFill/>
                <a:prstDash val="solid"/>
                <a:round/>
                <a:headEnd/>
                <a:tailEnd/>
              </a:ln>
            </p:spPr>
            <p:txBody>
              <a:bodyPr/>
              <a:lstStyle/>
              <a:p>
                <a:endParaRPr lang="es-MX" sz="1200" b="1" dirty="0"/>
              </a:p>
            </p:txBody>
          </p:sp>
          <p:sp>
            <p:nvSpPr>
              <p:cNvPr id="2160" name="Freeform 456"/>
              <p:cNvSpPr>
                <a:spLocks/>
              </p:cNvSpPr>
              <p:nvPr/>
            </p:nvSpPr>
            <p:spPr bwMode="auto">
              <a:xfrm>
                <a:off x="2145" y="2770"/>
                <a:ext cx="53" cy="59"/>
              </a:xfrm>
              <a:custGeom>
                <a:avLst/>
                <a:gdLst>
                  <a:gd name="T0" fmla="*/ 26 w 53"/>
                  <a:gd name="T1" fmla="*/ 0 h 59"/>
                  <a:gd name="T2" fmla="*/ 53 w 53"/>
                  <a:gd name="T3" fmla="*/ 29 h 59"/>
                  <a:gd name="T4" fmla="*/ 26 w 53"/>
                  <a:gd name="T5" fmla="*/ 59 h 59"/>
                  <a:gd name="T6" fmla="*/ 0 w 53"/>
                  <a:gd name="T7" fmla="*/ 29 h 59"/>
                  <a:gd name="T8" fmla="*/ 26 w 53"/>
                  <a:gd name="T9" fmla="*/ 0 h 59"/>
                  <a:gd name="T10" fmla="*/ 0 60000 65536"/>
                  <a:gd name="T11" fmla="*/ 0 60000 65536"/>
                  <a:gd name="T12" fmla="*/ 0 60000 65536"/>
                  <a:gd name="T13" fmla="*/ 0 60000 65536"/>
                  <a:gd name="T14" fmla="*/ 0 60000 65536"/>
                  <a:gd name="T15" fmla="*/ 0 w 53"/>
                  <a:gd name="T16" fmla="*/ 0 h 59"/>
                  <a:gd name="T17" fmla="*/ 53 w 53"/>
                  <a:gd name="T18" fmla="*/ 59 h 59"/>
                </a:gdLst>
                <a:ahLst/>
                <a:cxnLst>
                  <a:cxn ang="T10">
                    <a:pos x="T0" y="T1"/>
                  </a:cxn>
                  <a:cxn ang="T11">
                    <a:pos x="T2" y="T3"/>
                  </a:cxn>
                  <a:cxn ang="T12">
                    <a:pos x="T4" y="T5"/>
                  </a:cxn>
                  <a:cxn ang="T13">
                    <a:pos x="T6" y="T7"/>
                  </a:cxn>
                  <a:cxn ang="T14">
                    <a:pos x="T8" y="T9"/>
                  </a:cxn>
                </a:cxnLst>
                <a:rect l="T15" t="T16" r="T17" b="T18"/>
                <a:pathLst>
                  <a:path w="53" h="59">
                    <a:moveTo>
                      <a:pt x="26" y="0"/>
                    </a:moveTo>
                    <a:lnTo>
                      <a:pt x="53" y="29"/>
                    </a:lnTo>
                    <a:lnTo>
                      <a:pt x="26" y="59"/>
                    </a:lnTo>
                    <a:lnTo>
                      <a:pt x="0" y="29"/>
                    </a:lnTo>
                    <a:lnTo>
                      <a:pt x="26" y="0"/>
                    </a:lnTo>
                    <a:close/>
                  </a:path>
                </a:pathLst>
              </a:custGeom>
              <a:solidFill>
                <a:srgbClr val="FF0000"/>
              </a:solidFill>
              <a:ln w="14288">
                <a:noFill/>
                <a:prstDash val="solid"/>
                <a:round/>
                <a:headEnd/>
                <a:tailEnd/>
              </a:ln>
            </p:spPr>
            <p:txBody>
              <a:bodyPr/>
              <a:lstStyle/>
              <a:p>
                <a:endParaRPr lang="es-MX" sz="1200" b="1" dirty="0"/>
              </a:p>
            </p:txBody>
          </p:sp>
          <p:sp>
            <p:nvSpPr>
              <p:cNvPr id="2161" name="Freeform 457"/>
              <p:cNvSpPr>
                <a:spLocks/>
              </p:cNvSpPr>
              <p:nvPr/>
            </p:nvSpPr>
            <p:spPr bwMode="auto">
              <a:xfrm>
                <a:off x="3148" y="2393"/>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2162" name="Freeform 458"/>
              <p:cNvSpPr>
                <a:spLocks/>
              </p:cNvSpPr>
              <p:nvPr/>
            </p:nvSpPr>
            <p:spPr bwMode="auto">
              <a:xfrm>
                <a:off x="2494" y="2730"/>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2163" name="Freeform 459"/>
              <p:cNvSpPr>
                <a:spLocks/>
              </p:cNvSpPr>
              <p:nvPr/>
            </p:nvSpPr>
            <p:spPr bwMode="auto">
              <a:xfrm>
                <a:off x="2703" y="2562"/>
                <a:ext cx="53" cy="59"/>
              </a:xfrm>
              <a:custGeom>
                <a:avLst/>
                <a:gdLst>
                  <a:gd name="T0" fmla="*/ 27 w 53"/>
                  <a:gd name="T1" fmla="*/ 0 h 59"/>
                  <a:gd name="T2" fmla="*/ 53 w 53"/>
                  <a:gd name="T3" fmla="*/ 29 h 59"/>
                  <a:gd name="T4" fmla="*/ 27 w 53"/>
                  <a:gd name="T5" fmla="*/ 59 h 59"/>
                  <a:gd name="T6" fmla="*/ 0 w 53"/>
                  <a:gd name="T7" fmla="*/ 29 h 59"/>
                  <a:gd name="T8" fmla="*/ 27 w 53"/>
                  <a:gd name="T9" fmla="*/ 0 h 59"/>
                  <a:gd name="T10" fmla="*/ 0 60000 65536"/>
                  <a:gd name="T11" fmla="*/ 0 60000 65536"/>
                  <a:gd name="T12" fmla="*/ 0 60000 65536"/>
                  <a:gd name="T13" fmla="*/ 0 60000 65536"/>
                  <a:gd name="T14" fmla="*/ 0 60000 65536"/>
                  <a:gd name="T15" fmla="*/ 0 w 53"/>
                  <a:gd name="T16" fmla="*/ 0 h 59"/>
                  <a:gd name="T17" fmla="*/ 53 w 53"/>
                  <a:gd name="T18" fmla="*/ 59 h 59"/>
                </a:gdLst>
                <a:ahLst/>
                <a:cxnLst>
                  <a:cxn ang="T10">
                    <a:pos x="T0" y="T1"/>
                  </a:cxn>
                  <a:cxn ang="T11">
                    <a:pos x="T2" y="T3"/>
                  </a:cxn>
                  <a:cxn ang="T12">
                    <a:pos x="T4" y="T5"/>
                  </a:cxn>
                  <a:cxn ang="T13">
                    <a:pos x="T6" y="T7"/>
                  </a:cxn>
                  <a:cxn ang="T14">
                    <a:pos x="T8" y="T9"/>
                  </a:cxn>
                </a:cxnLst>
                <a:rect l="T15" t="T16" r="T17" b="T18"/>
                <a:pathLst>
                  <a:path w="53" h="59">
                    <a:moveTo>
                      <a:pt x="27" y="0"/>
                    </a:moveTo>
                    <a:lnTo>
                      <a:pt x="53" y="29"/>
                    </a:lnTo>
                    <a:lnTo>
                      <a:pt x="27" y="59"/>
                    </a:lnTo>
                    <a:lnTo>
                      <a:pt x="0" y="29"/>
                    </a:lnTo>
                    <a:lnTo>
                      <a:pt x="27" y="0"/>
                    </a:lnTo>
                    <a:close/>
                  </a:path>
                </a:pathLst>
              </a:custGeom>
              <a:solidFill>
                <a:srgbClr val="FF0000"/>
              </a:solidFill>
              <a:ln w="14288">
                <a:noFill/>
                <a:prstDash val="solid"/>
                <a:round/>
                <a:headEnd/>
                <a:tailEnd/>
              </a:ln>
            </p:spPr>
            <p:txBody>
              <a:bodyPr/>
              <a:lstStyle/>
              <a:p>
                <a:endParaRPr lang="es-MX" sz="1200" b="1" dirty="0"/>
              </a:p>
            </p:txBody>
          </p:sp>
          <p:sp>
            <p:nvSpPr>
              <p:cNvPr id="2164" name="Freeform 460"/>
              <p:cNvSpPr>
                <a:spLocks/>
              </p:cNvSpPr>
              <p:nvPr/>
            </p:nvSpPr>
            <p:spPr bwMode="auto">
              <a:xfrm>
                <a:off x="2782" y="2512"/>
                <a:ext cx="52" cy="59"/>
              </a:xfrm>
              <a:custGeom>
                <a:avLst/>
                <a:gdLst>
                  <a:gd name="T0" fmla="*/ 26 w 52"/>
                  <a:gd name="T1" fmla="*/ 0 h 59"/>
                  <a:gd name="T2" fmla="*/ 52 w 52"/>
                  <a:gd name="T3" fmla="*/ 30 h 59"/>
                  <a:gd name="T4" fmla="*/ 26 w 52"/>
                  <a:gd name="T5" fmla="*/ 59 h 59"/>
                  <a:gd name="T6" fmla="*/ 0 w 52"/>
                  <a:gd name="T7" fmla="*/ 30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30"/>
                    </a:lnTo>
                    <a:lnTo>
                      <a:pt x="26" y="59"/>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2165" name="Freeform 461"/>
              <p:cNvSpPr>
                <a:spLocks/>
              </p:cNvSpPr>
              <p:nvPr/>
            </p:nvSpPr>
            <p:spPr bwMode="auto">
              <a:xfrm>
                <a:off x="3017" y="2453"/>
                <a:ext cx="53" cy="59"/>
              </a:xfrm>
              <a:custGeom>
                <a:avLst/>
                <a:gdLst>
                  <a:gd name="T0" fmla="*/ 26 w 53"/>
                  <a:gd name="T1" fmla="*/ 0 h 59"/>
                  <a:gd name="T2" fmla="*/ 53 w 53"/>
                  <a:gd name="T3" fmla="*/ 29 h 59"/>
                  <a:gd name="T4" fmla="*/ 26 w 53"/>
                  <a:gd name="T5" fmla="*/ 59 h 59"/>
                  <a:gd name="T6" fmla="*/ 0 w 53"/>
                  <a:gd name="T7" fmla="*/ 29 h 59"/>
                  <a:gd name="T8" fmla="*/ 26 w 53"/>
                  <a:gd name="T9" fmla="*/ 0 h 59"/>
                  <a:gd name="T10" fmla="*/ 0 60000 65536"/>
                  <a:gd name="T11" fmla="*/ 0 60000 65536"/>
                  <a:gd name="T12" fmla="*/ 0 60000 65536"/>
                  <a:gd name="T13" fmla="*/ 0 60000 65536"/>
                  <a:gd name="T14" fmla="*/ 0 60000 65536"/>
                  <a:gd name="T15" fmla="*/ 0 w 53"/>
                  <a:gd name="T16" fmla="*/ 0 h 59"/>
                  <a:gd name="T17" fmla="*/ 53 w 53"/>
                  <a:gd name="T18" fmla="*/ 59 h 59"/>
                </a:gdLst>
                <a:ahLst/>
                <a:cxnLst>
                  <a:cxn ang="T10">
                    <a:pos x="T0" y="T1"/>
                  </a:cxn>
                  <a:cxn ang="T11">
                    <a:pos x="T2" y="T3"/>
                  </a:cxn>
                  <a:cxn ang="T12">
                    <a:pos x="T4" y="T5"/>
                  </a:cxn>
                  <a:cxn ang="T13">
                    <a:pos x="T6" y="T7"/>
                  </a:cxn>
                  <a:cxn ang="T14">
                    <a:pos x="T8" y="T9"/>
                  </a:cxn>
                </a:cxnLst>
                <a:rect l="T15" t="T16" r="T17" b="T18"/>
                <a:pathLst>
                  <a:path w="53" h="59">
                    <a:moveTo>
                      <a:pt x="26" y="0"/>
                    </a:moveTo>
                    <a:lnTo>
                      <a:pt x="53" y="29"/>
                    </a:lnTo>
                    <a:lnTo>
                      <a:pt x="26" y="59"/>
                    </a:lnTo>
                    <a:lnTo>
                      <a:pt x="0" y="29"/>
                    </a:lnTo>
                    <a:lnTo>
                      <a:pt x="26" y="0"/>
                    </a:lnTo>
                    <a:close/>
                  </a:path>
                </a:pathLst>
              </a:custGeom>
              <a:solidFill>
                <a:srgbClr val="FF0000"/>
              </a:solidFill>
              <a:ln w="14288">
                <a:noFill/>
                <a:prstDash val="solid"/>
                <a:round/>
                <a:headEnd/>
                <a:tailEnd/>
              </a:ln>
            </p:spPr>
            <p:txBody>
              <a:bodyPr/>
              <a:lstStyle/>
              <a:p>
                <a:endParaRPr lang="es-MX" sz="1200" b="1" dirty="0"/>
              </a:p>
            </p:txBody>
          </p:sp>
          <p:sp>
            <p:nvSpPr>
              <p:cNvPr id="2166" name="Freeform 462"/>
              <p:cNvSpPr>
                <a:spLocks/>
              </p:cNvSpPr>
              <p:nvPr/>
            </p:nvSpPr>
            <p:spPr bwMode="auto">
              <a:xfrm>
                <a:off x="2328" y="2690"/>
                <a:ext cx="53" cy="60"/>
              </a:xfrm>
              <a:custGeom>
                <a:avLst/>
                <a:gdLst>
                  <a:gd name="T0" fmla="*/ 27 w 53"/>
                  <a:gd name="T1" fmla="*/ 0 h 60"/>
                  <a:gd name="T2" fmla="*/ 53 w 53"/>
                  <a:gd name="T3" fmla="*/ 30 h 60"/>
                  <a:gd name="T4" fmla="*/ 27 w 53"/>
                  <a:gd name="T5" fmla="*/ 60 h 60"/>
                  <a:gd name="T6" fmla="*/ 0 w 53"/>
                  <a:gd name="T7" fmla="*/ 30 h 60"/>
                  <a:gd name="T8" fmla="*/ 27 w 53"/>
                  <a:gd name="T9" fmla="*/ 0 h 60"/>
                  <a:gd name="T10" fmla="*/ 0 60000 65536"/>
                  <a:gd name="T11" fmla="*/ 0 60000 65536"/>
                  <a:gd name="T12" fmla="*/ 0 60000 65536"/>
                  <a:gd name="T13" fmla="*/ 0 60000 65536"/>
                  <a:gd name="T14" fmla="*/ 0 60000 65536"/>
                  <a:gd name="T15" fmla="*/ 0 w 53"/>
                  <a:gd name="T16" fmla="*/ 0 h 60"/>
                  <a:gd name="T17" fmla="*/ 53 w 53"/>
                  <a:gd name="T18" fmla="*/ 60 h 60"/>
                </a:gdLst>
                <a:ahLst/>
                <a:cxnLst>
                  <a:cxn ang="T10">
                    <a:pos x="T0" y="T1"/>
                  </a:cxn>
                  <a:cxn ang="T11">
                    <a:pos x="T2" y="T3"/>
                  </a:cxn>
                  <a:cxn ang="T12">
                    <a:pos x="T4" y="T5"/>
                  </a:cxn>
                  <a:cxn ang="T13">
                    <a:pos x="T6" y="T7"/>
                  </a:cxn>
                  <a:cxn ang="T14">
                    <a:pos x="T8" y="T9"/>
                  </a:cxn>
                </a:cxnLst>
                <a:rect l="T15" t="T16" r="T17" b="T18"/>
                <a:pathLst>
                  <a:path w="53" h="60">
                    <a:moveTo>
                      <a:pt x="27" y="0"/>
                    </a:moveTo>
                    <a:lnTo>
                      <a:pt x="53" y="30"/>
                    </a:lnTo>
                    <a:lnTo>
                      <a:pt x="27" y="60"/>
                    </a:lnTo>
                    <a:lnTo>
                      <a:pt x="0" y="30"/>
                    </a:lnTo>
                    <a:lnTo>
                      <a:pt x="27" y="0"/>
                    </a:lnTo>
                    <a:close/>
                  </a:path>
                </a:pathLst>
              </a:custGeom>
              <a:solidFill>
                <a:srgbClr val="FF0000"/>
              </a:solidFill>
              <a:ln w="14288">
                <a:noFill/>
                <a:prstDash val="solid"/>
                <a:round/>
                <a:headEnd/>
                <a:tailEnd/>
              </a:ln>
            </p:spPr>
            <p:txBody>
              <a:bodyPr/>
              <a:lstStyle/>
              <a:p>
                <a:endParaRPr lang="es-MX" sz="1200" b="1" dirty="0"/>
              </a:p>
            </p:txBody>
          </p:sp>
          <p:sp>
            <p:nvSpPr>
              <p:cNvPr id="2167" name="Freeform 463"/>
              <p:cNvSpPr>
                <a:spLocks/>
              </p:cNvSpPr>
              <p:nvPr/>
            </p:nvSpPr>
            <p:spPr bwMode="auto">
              <a:xfrm>
                <a:off x="4195" y="1868"/>
                <a:ext cx="52" cy="59"/>
              </a:xfrm>
              <a:custGeom>
                <a:avLst/>
                <a:gdLst>
                  <a:gd name="T0" fmla="*/ 26 w 52"/>
                  <a:gd name="T1" fmla="*/ 0 h 59"/>
                  <a:gd name="T2" fmla="*/ 52 w 52"/>
                  <a:gd name="T3" fmla="*/ 29 h 59"/>
                  <a:gd name="T4" fmla="*/ 26 w 52"/>
                  <a:gd name="T5" fmla="*/ 59 h 59"/>
                  <a:gd name="T6" fmla="*/ 0 w 52"/>
                  <a:gd name="T7" fmla="*/ 29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29"/>
                    </a:lnTo>
                    <a:lnTo>
                      <a:pt x="26" y="59"/>
                    </a:lnTo>
                    <a:lnTo>
                      <a:pt x="0" y="29"/>
                    </a:lnTo>
                    <a:lnTo>
                      <a:pt x="26" y="0"/>
                    </a:lnTo>
                    <a:close/>
                  </a:path>
                </a:pathLst>
              </a:custGeom>
              <a:solidFill>
                <a:srgbClr val="FF0000"/>
              </a:solidFill>
              <a:ln w="14288">
                <a:noFill/>
                <a:prstDash val="solid"/>
                <a:round/>
                <a:headEnd/>
                <a:tailEnd/>
              </a:ln>
            </p:spPr>
            <p:txBody>
              <a:bodyPr/>
              <a:lstStyle/>
              <a:p>
                <a:endParaRPr lang="es-MX" sz="1200" b="1" dirty="0"/>
              </a:p>
            </p:txBody>
          </p:sp>
          <p:sp>
            <p:nvSpPr>
              <p:cNvPr id="2168" name="Freeform 464"/>
              <p:cNvSpPr>
                <a:spLocks/>
              </p:cNvSpPr>
              <p:nvPr/>
            </p:nvSpPr>
            <p:spPr bwMode="auto">
              <a:xfrm>
                <a:off x="3977" y="2026"/>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2169" name="Freeform 465"/>
              <p:cNvSpPr>
                <a:spLocks/>
              </p:cNvSpPr>
              <p:nvPr/>
            </p:nvSpPr>
            <p:spPr bwMode="auto">
              <a:xfrm>
                <a:off x="2817" y="2522"/>
                <a:ext cx="52" cy="59"/>
              </a:xfrm>
              <a:custGeom>
                <a:avLst/>
                <a:gdLst>
                  <a:gd name="T0" fmla="*/ 26 w 52"/>
                  <a:gd name="T1" fmla="*/ 0 h 59"/>
                  <a:gd name="T2" fmla="*/ 52 w 52"/>
                  <a:gd name="T3" fmla="*/ 30 h 59"/>
                  <a:gd name="T4" fmla="*/ 26 w 52"/>
                  <a:gd name="T5" fmla="*/ 59 h 59"/>
                  <a:gd name="T6" fmla="*/ 0 w 52"/>
                  <a:gd name="T7" fmla="*/ 30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30"/>
                    </a:lnTo>
                    <a:lnTo>
                      <a:pt x="26" y="59"/>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2170" name="Freeform 466"/>
              <p:cNvSpPr>
                <a:spLocks/>
              </p:cNvSpPr>
              <p:nvPr/>
            </p:nvSpPr>
            <p:spPr bwMode="auto">
              <a:xfrm>
                <a:off x="3183" y="2274"/>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2171" name="Freeform 467"/>
              <p:cNvSpPr>
                <a:spLocks/>
              </p:cNvSpPr>
              <p:nvPr/>
            </p:nvSpPr>
            <p:spPr bwMode="auto">
              <a:xfrm>
                <a:off x="2703" y="2562"/>
                <a:ext cx="53" cy="59"/>
              </a:xfrm>
              <a:custGeom>
                <a:avLst/>
                <a:gdLst>
                  <a:gd name="T0" fmla="*/ 27 w 53"/>
                  <a:gd name="T1" fmla="*/ 0 h 59"/>
                  <a:gd name="T2" fmla="*/ 53 w 53"/>
                  <a:gd name="T3" fmla="*/ 29 h 59"/>
                  <a:gd name="T4" fmla="*/ 27 w 53"/>
                  <a:gd name="T5" fmla="*/ 59 h 59"/>
                  <a:gd name="T6" fmla="*/ 0 w 53"/>
                  <a:gd name="T7" fmla="*/ 29 h 59"/>
                  <a:gd name="T8" fmla="*/ 27 w 53"/>
                  <a:gd name="T9" fmla="*/ 0 h 59"/>
                  <a:gd name="T10" fmla="*/ 0 60000 65536"/>
                  <a:gd name="T11" fmla="*/ 0 60000 65536"/>
                  <a:gd name="T12" fmla="*/ 0 60000 65536"/>
                  <a:gd name="T13" fmla="*/ 0 60000 65536"/>
                  <a:gd name="T14" fmla="*/ 0 60000 65536"/>
                  <a:gd name="T15" fmla="*/ 0 w 53"/>
                  <a:gd name="T16" fmla="*/ 0 h 59"/>
                  <a:gd name="T17" fmla="*/ 53 w 53"/>
                  <a:gd name="T18" fmla="*/ 59 h 59"/>
                </a:gdLst>
                <a:ahLst/>
                <a:cxnLst>
                  <a:cxn ang="T10">
                    <a:pos x="T0" y="T1"/>
                  </a:cxn>
                  <a:cxn ang="T11">
                    <a:pos x="T2" y="T3"/>
                  </a:cxn>
                  <a:cxn ang="T12">
                    <a:pos x="T4" y="T5"/>
                  </a:cxn>
                  <a:cxn ang="T13">
                    <a:pos x="T6" y="T7"/>
                  </a:cxn>
                  <a:cxn ang="T14">
                    <a:pos x="T8" y="T9"/>
                  </a:cxn>
                </a:cxnLst>
                <a:rect l="T15" t="T16" r="T17" b="T18"/>
                <a:pathLst>
                  <a:path w="53" h="59">
                    <a:moveTo>
                      <a:pt x="27" y="0"/>
                    </a:moveTo>
                    <a:lnTo>
                      <a:pt x="53" y="29"/>
                    </a:lnTo>
                    <a:lnTo>
                      <a:pt x="27" y="59"/>
                    </a:lnTo>
                    <a:lnTo>
                      <a:pt x="0" y="29"/>
                    </a:lnTo>
                    <a:lnTo>
                      <a:pt x="27" y="0"/>
                    </a:lnTo>
                    <a:close/>
                  </a:path>
                </a:pathLst>
              </a:custGeom>
              <a:solidFill>
                <a:srgbClr val="FF0000"/>
              </a:solidFill>
              <a:ln w="14288">
                <a:noFill/>
                <a:prstDash val="solid"/>
                <a:round/>
                <a:headEnd/>
                <a:tailEnd/>
              </a:ln>
            </p:spPr>
            <p:txBody>
              <a:bodyPr/>
              <a:lstStyle/>
              <a:p>
                <a:endParaRPr lang="es-MX" sz="1200" b="1" dirty="0"/>
              </a:p>
            </p:txBody>
          </p:sp>
          <p:sp>
            <p:nvSpPr>
              <p:cNvPr id="2172" name="Freeform 468"/>
              <p:cNvSpPr>
                <a:spLocks/>
              </p:cNvSpPr>
              <p:nvPr/>
            </p:nvSpPr>
            <p:spPr bwMode="auto">
              <a:xfrm>
                <a:off x="2703" y="2562"/>
                <a:ext cx="53" cy="59"/>
              </a:xfrm>
              <a:custGeom>
                <a:avLst/>
                <a:gdLst>
                  <a:gd name="T0" fmla="*/ 27 w 53"/>
                  <a:gd name="T1" fmla="*/ 0 h 59"/>
                  <a:gd name="T2" fmla="*/ 53 w 53"/>
                  <a:gd name="T3" fmla="*/ 29 h 59"/>
                  <a:gd name="T4" fmla="*/ 27 w 53"/>
                  <a:gd name="T5" fmla="*/ 59 h 59"/>
                  <a:gd name="T6" fmla="*/ 0 w 53"/>
                  <a:gd name="T7" fmla="*/ 29 h 59"/>
                  <a:gd name="T8" fmla="*/ 27 w 53"/>
                  <a:gd name="T9" fmla="*/ 0 h 59"/>
                  <a:gd name="T10" fmla="*/ 0 60000 65536"/>
                  <a:gd name="T11" fmla="*/ 0 60000 65536"/>
                  <a:gd name="T12" fmla="*/ 0 60000 65536"/>
                  <a:gd name="T13" fmla="*/ 0 60000 65536"/>
                  <a:gd name="T14" fmla="*/ 0 60000 65536"/>
                  <a:gd name="T15" fmla="*/ 0 w 53"/>
                  <a:gd name="T16" fmla="*/ 0 h 59"/>
                  <a:gd name="T17" fmla="*/ 53 w 53"/>
                  <a:gd name="T18" fmla="*/ 59 h 59"/>
                </a:gdLst>
                <a:ahLst/>
                <a:cxnLst>
                  <a:cxn ang="T10">
                    <a:pos x="T0" y="T1"/>
                  </a:cxn>
                  <a:cxn ang="T11">
                    <a:pos x="T2" y="T3"/>
                  </a:cxn>
                  <a:cxn ang="T12">
                    <a:pos x="T4" y="T5"/>
                  </a:cxn>
                  <a:cxn ang="T13">
                    <a:pos x="T6" y="T7"/>
                  </a:cxn>
                  <a:cxn ang="T14">
                    <a:pos x="T8" y="T9"/>
                  </a:cxn>
                </a:cxnLst>
                <a:rect l="T15" t="T16" r="T17" b="T18"/>
                <a:pathLst>
                  <a:path w="53" h="59">
                    <a:moveTo>
                      <a:pt x="27" y="0"/>
                    </a:moveTo>
                    <a:lnTo>
                      <a:pt x="53" y="29"/>
                    </a:lnTo>
                    <a:lnTo>
                      <a:pt x="27" y="59"/>
                    </a:lnTo>
                    <a:lnTo>
                      <a:pt x="0" y="29"/>
                    </a:lnTo>
                    <a:lnTo>
                      <a:pt x="27" y="0"/>
                    </a:lnTo>
                    <a:close/>
                  </a:path>
                </a:pathLst>
              </a:custGeom>
              <a:solidFill>
                <a:srgbClr val="FF0000"/>
              </a:solidFill>
              <a:ln w="14288">
                <a:noFill/>
                <a:prstDash val="solid"/>
                <a:round/>
                <a:headEnd/>
                <a:tailEnd/>
              </a:ln>
            </p:spPr>
            <p:txBody>
              <a:bodyPr/>
              <a:lstStyle/>
              <a:p>
                <a:endParaRPr lang="es-MX" sz="1200" b="1" dirty="0"/>
              </a:p>
            </p:txBody>
          </p:sp>
          <p:sp>
            <p:nvSpPr>
              <p:cNvPr id="2173" name="Freeform 469"/>
              <p:cNvSpPr>
                <a:spLocks/>
              </p:cNvSpPr>
              <p:nvPr/>
            </p:nvSpPr>
            <p:spPr bwMode="auto">
              <a:xfrm>
                <a:off x="2825" y="2522"/>
                <a:ext cx="53" cy="59"/>
              </a:xfrm>
              <a:custGeom>
                <a:avLst/>
                <a:gdLst>
                  <a:gd name="T0" fmla="*/ 27 w 53"/>
                  <a:gd name="T1" fmla="*/ 0 h 59"/>
                  <a:gd name="T2" fmla="*/ 53 w 53"/>
                  <a:gd name="T3" fmla="*/ 30 h 59"/>
                  <a:gd name="T4" fmla="*/ 27 w 53"/>
                  <a:gd name="T5" fmla="*/ 59 h 59"/>
                  <a:gd name="T6" fmla="*/ 0 w 53"/>
                  <a:gd name="T7" fmla="*/ 30 h 59"/>
                  <a:gd name="T8" fmla="*/ 27 w 53"/>
                  <a:gd name="T9" fmla="*/ 0 h 59"/>
                  <a:gd name="T10" fmla="*/ 0 60000 65536"/>
                  <a:gd name="T11" fmla="*/ 0 60000 65536"/>
                  <a:gd name="T12" fmla="*/ 0 60000 65536"/>
                  <a:gd name="T13" fmla="*/ 0 60000 65536"/>
                  <a:gd name="T14" fmla="*/ 0 60000 65536"/>
                  <a:gd name="T15" fmla="*/ 0 w 53"/>
                  <a:gd name="T16" fmla="*/ 0 h 59"/>
                  <a:gd name="T17" fmla="*/ 53 w 53"/>
                  <a:gd name="T18" fmla="*/ 59 h 59"/>
                </a:gdLst>
                <a:ahLst/>
                <a:cxnLst>
                  <a:cxn ang="T10">
                    <a:pos x="T0" y="T1"/>
                  </a:cxn>
                  <a:cxn ang="T11">
                    <a:pos x="T2" y="T3"/>
                  </a:cxn>
                  <a:cxn ang="T12">
                    <a:pos x="T4" y="T5"/>
                  </a:cxn>
                  <a:cxn ang="T13">
                    <a:pos x="T6" y="T7"/>
                  </a:cxn>
                  <a:cxn ang="T14">
                    <a:pos x="T8" y="T9"/>
                  </a:cxn>
                </a:cxnLst>
                <a:rect l="T15" t="T16" r="T17" b="T18"/>
                <a:pathLst>
                  <a:path w="53" h="59">
                    <a:moveTo>
                      <a:pt x="27" y="0"/>
                    </a:moveTo>
                    <a:lnTo>
                      <a:pt x="53" y="30"/>
                    </a:lnTo>
                    <a:lnTo>
                      <a:pt x="27" y="59"/>
                    </a:lnTo>
                    <a:lnTo>
                      <a:pt x="0" y="30"/>
                    </a:lnTo>
                    <a:lnTo>
                      <a:pt x="27" y="0"/>
                    </a:lnTo>
                    <a:close/>
                  </a:path>
                </a:pathLst>
              </a:custGeom>
              <a:solidFill>
                <a:srgbClr val="FF0000"/>
              </a:solidFill>
              <a:ln w="14288">
                <a:noFill/>
                <a:prstDash val="solid"/>
                <a:round/>
                <a:headEnd/>
                <a:tailEnd/>
              </a:ln>
            </p:spPr>
            <p:txBody>
              <a:bodyPr/>
              <a:lstStyle/>
              <a:p>
                <a:endParaRPr lang="es-MX" sz="1200" b="1" dirty="0"/>
              </a:p>
            </p:txBody>
          </p:sp>
          <p:sp>
            <p:nvSpPr>
              <p:cNvPr id="2174" name="Freeform 470"/>
              <p:cNvSpPr>
                <a:spLocks/>
              </p:cNvSpPr>
              <p:nvPr/>
            </p:nvSpPr>
            <p:spPr bwMode="auto">
              <a:xfrm>
                <a:off x="3950" y="1937"/>
                <a:ext cx="53" cy="60"/>
              </a:xfrm>
              <a:custGeom>
                <a:avLst/>
                <a:gdLst>
                  <a:gd name="T0" fmla="*/ 27 w 53"/>
                  <a:gd name="T1" fmla="*/ 0 h 60"/>
                  <a:gd name="T2" fmla="*/ 53 w 53"/>
                  <a:gd name="T3" fmla="*/ 30 h 60"/>
                  <a:gd name="T4" fmla="*/ 27 w 53"/>
                  <a:gd name="T5" fmla="*/ 60 h 60"/>
                  <a:gd name="T6" fmla="*/ 0 w 53"/>
                  <a:gd name="T7" fmla="*/ 30 h 60"/>
                  <a:gd name="T8" fmla="*/ 27 w 53"/>
                  <a:gd name="T9" fmla="*/ 0 h 60"/>
                  <a:gd name="T10" fmla="*/ 0 60000 65536"/>
                  <a:gd name="T11" fmla="*/ 0 60000 65536"/>
                  <a:gd name="T12" fmla="*/ 0 60000 65536"/>
                  <a:gd name="T13" fmla="*/ 0 60000 65536"/>
                  <a:gd name="T14" fmla="*/ 0 60000 65536"/>
                  <a:gd name="T15" fmla="*/ 0 w 53"/>
                  <a:gd name="T16" fmla="*/ 0 h 60"/>
                  <a:gd name="T17" fmla="*/ 53 w 53"/>
                  <a:gd name="T18" fmla="*/ 60 h 60"/>
                </a:gdLst>
                <a:ahLst/>
                <a:cxnLst>
                  <a:cxn ang="T10">
                    <a:pos x="T0" y="T1"/>
                  </a:cxn>
                  <a:cxn ang="T11">
                    <a:pos x="T2" y="T3"/>
                  </a:cxn>
                  <a:cxn ang="T12">
                    <a:pos x="T4" y="T5"/>
                  </a:cxn>
                  <a:cxn ang="T13">
                    <a:pos x="T6" y="T7"/>
                  </a:cxn>
                  <a:cxn ang="T14">
                    <a:pos x="T8" y="T9"/>
                  </a:cxn>
                </a:cxnLst>
                <a:rect l="T15" t="T16" r="T17" b="T18"/>
                <a:pathLst>
                  <a:path w="53" h="60">
                    <a:moveTo>
                      <a:pt x="27" y="0"/>
                    </a:moveTo>
                    <a:lnTo>
                      <a:pt x="53" y="30"/>
                    </a:lnTo>
                    <a:lnTo>
                      <a:pt x="27" y="60"/>
                    </a:lnTo>
                    <a:lnTo>
                      <a:pt x="0" y="30"/>
                    </a:lnTo>
                    <a:lnTo>
                      <a:pt x="27" y="0"/>
                    </a:lnTo>
                    <a:close/>
                  </a:path>
                </a:pathLst>
              </a:custGeom>
              <a:solidFill>
                <a:srgbClr val="FF0000"/>
              </a:solidFill>
              <a:ln w="14288">
                <a:noFill/>
                <a:prstDash val="solid"/>
                <a:round/>
                <a:headEnd/>
                <a:tailEnd/>
              </a:ln>
            </p:spPr>
            <p:txBody>
              <a:bodyPr/>
              <a:lstStyle/>
              <a:p>
                <a:endParaRPr lang="es-MX" sz="1200" b="1" dirty="0"/>
              </a:p>
            </p:txBody>
          </p:sp>
          <p:sp>
            <p:nvSpPr>
              <p:cNvPr id="2175" name="Freeform 471"/>
              <p:cNvSpPr>
                <a:spLocks/>
              </p:cNvSpPr>
              <p:nvPr/>
            </p:nvSpPr>
            <p:spPr bwMode="auto">
              <a:xfrm>
                <a:off x="3061" y="2433"/>
                <a:ext cx="52" cy="59"/>
              </a:xfrm>
              <a:custGeom>
                <a:avLst/>
                <a:gdLst>
                  <a:gd name="T0" fmla="*/ 26 w 52"/>
                  <a:gd name="T1" fmla="*/ 0 h 59"/>
                  <a:gd name="T2" fmla="*/ 52 w 52"/>
                  <a:gd name="T3" fmla="*/ 29 h 59"/>
                  <a:gd name="T4" fmla="*/ 26 w 52"/>
                  <a:gd name="T5" fmla="*/ 59 h 59"/>
                  <a:gd name="T6" fmla="*/ 0 w 52"/>
                  <a:gd name="T7" fmla="*/ 29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29"/>
                    </a:lnTo>
                    <a:lnTo>
                      <a:pt x="26" y="59"/>
                    </a:lnTo>
                    <a:lnTo>
                      <a:pt x="0" y="29"/>
                    </a:lnTo>
                    <a:lnTo>
                      <a:pt x="26" y="0"/>
                    </a:lnTo>
                    <a:close/>
                  </a:path>
                </a:pathLst>
              </a:custGeom>
              <a:solidFill>
                <a:srgbClr val="FF0000"/>
              </a:solidFill>
              <a:ln w="14288">
                <a:noFill/>
                <a:prstDash val="solid"/>
                <a:round/>
                <a:headEnd/>
                <a:tailEnd/>
              </a:ln>
            </p:spPr>
            <p:txBody>
              <a:bodyPr/>
              <a:lstStyle/>
              <a:p>
                <a:endParaRPr lang="es-MX" sz="1200" b="1" dirty="0"/>
              </a:p>
            </p:txBody>
          </p:sp>
          <p:sp>
            <p:nvSpPr>
              <p:cNvPr id="2176" name="Freeform 472"/>
              <p:cNvSpPr>
                <a:spLocks/>
              </p:cNvSpPr>
              <p:nvPr/>
            </p:nvSpPr>
            <p:spPr bwMode="auto">
              <a:xfrm>
                <a:off x="4256" y="1828"/>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2177" name="Freeform 473"/>
              <p:cNvSpPr>
                <a:spLocks/>
              </p:cNvSpPr>
              <p:nvPr/>
            </p:nvSpPr>
            <p:spPr bwMode="auto">
              <a:xfrm>
                <a:off x="4072" y="1937"/>
                <a:ext cx="53" cy="60"/>
              </a:xfrm>
              <a:custGeom>
                <a:avLst/>
                <a:gdLst>
                  <a:gd name="T0" fmla="*/ 27 w 53"/>
                  <a:gd name="T1" fmla="*/ 0 h 60"/>
                  <a:gd name="T2" fmla="*/ 53 w 53"/>
                  <a:gd name="T3" fmla="*/ 30 h 60"/>
                  <a:gd name="T4" fmla="*/ 27 w 53"/>
                  <a:gd name="T5" fmla="*/ 60 h 60"/>
                  <a:gd name="T6" fmla="*/ 0 w 53"/>
                  <a:gd name="T7" fmla="*/ 30 h 60"/>
                  <a:gd name="T8" fmla="*/ 27 w 53"/>
                  <a:gd name="T9" fmla="*/ 0 h 60"/>
                  <a:gd name="T10" fmla="*/ 0 60000 65536"/>
                  <a:gd name="T11" fmla="*/ 0 60000 65536"/>
                  <a:gd name="T12" fmla="*/ 0 60000 65536"/>
                  <a:gd name="T13" fmla="*/ 0 60000 65536"/>
                  <a:gd name="T14" fmla="*/ 0 60000 65536"/>
                  <a:gd name="T15" fmla="*/ 0 w 53"/>
                  <a:gd name="T16" fmla="*/ 0 h 60"/>
                  <a:gd name="T17" fmla="*/ 53 w 53"/>
                  <a:gd name="T18" fmla="*/ 60 h 60"/>
                </a:gdLst>
                <a:ahLst/>
                <a:cxnLst>
                  <a:cxn ang="T10">
                    <a:pos x="T0" y="T1"/>
                  </a:cxn>
                  <a:cxn ang="T11">
                    <a:pos x="T2" y="T3"/>
                  </a:cxn>
                  <a:cxn ang="T12">
                    <a:pos x="T4" y="T5"/>
                  </a:cxn>
                  <a:cxn ang="T13">
                    <a:pos x="T6" y="T7"/>
                  </a:cxn>
                  <a:cxn ang="T14">
                    <a:pos x="T8" y="T9"/>
                  </a:cxn>
                </a:cxnLst>
                <a:rect l="T15" t="T16" r="T17" b="T18"/>
                <a:pathLst>
                  <a:path w="53" h="60">
                    <a:moveTo>
                      <a:pt x="27" y="0"/>
                    </a:moveTo>
                    <a:lnTo>
                      <a:pt x="53" y="30"/>
                    </a:lnTo>
                    <a:lnTo>
                      <a:pt x="27" y="60"/>
                    </a:lnTo>
                    <a:lnTo>
                      <a:pt x="0" y="30"/>
                    </a:lnTo>
                    <a:lnTo>
                      <a:pt x="27" y="0"/>
                    </a:lnTo>
                    <a:close/>
                  </a:path>
                </a:pathLst>
              </a:custGeom>
              <a:solidFill>
                <a:srgbClr val="FF0000"/>
              </a:solidFill>
              <a:ln w="14288">
                <a:noFill/>
                <a:prstDash val="solid"/>
                <a:round/>
                <a:headEnd/>
                <a:tailEnd/>
              </a:ln>
            </p:spPr>
            <p:txBody>
              <a:bodyPr/>
              <a:lstStyle/>
              <a:p>
                <a:endParaRPr lang="es-MX" sz="1200" b="1" dirty="0"/>
              </a:p>
            </p:txBody>
          </p:sp>
          <p:sp>
            <p:nvSpPr>
              <p:cNvPr id="2178" name="Freeform 474"/>
              <p:cNvSpPr>
                <a:spLocks/>
              </p:cNvSpPr>
              <p:nvPr/>
            </p:nvSpPr>
            <p:spPr bwMode="auto">
              <a:xfrm>
                <a:off x="3384" y="2294"/>
                <a:ext cx="52" cy="59"/>
              </a:xfrm>
              <a:custGeom>
                <a:avLst/>
                <a:gdLst>
                  <a:gd name="T0" fmla="*/ 26 w 52"/>
                  <a:gd name="T1" fmla="*/ 0 h 59"/>
                  <a:gd name="T2" fmla="*/ 52 w 52"/>
                  <a:gd name="T3" fmla="*/ 30 h 59"/>
                  <a:gd name="T4" fmla="*/ 26 w 52"/>
                  <a:gd name="T5" fmla="*/ 59 h 59"/>
                  <a:gd name="T6" fmla="*/ 0 w 52"/>
                  <a:gd name="T7" fmla="*/ 30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30"/>
                    </a:lnTo>
                    <a:lnTo>
                      <a:pt x="26" y="59"/>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2179" name="Freeform 475"/>
              <p:cNvSpPr>
                <a:spLocks/>
              </p:cNvSpPr>
              <p:nvPr/>
            </p:nvSpPr>
            <p:spPr bwMode="auto">
              <a:xfrm>
                <a:off x="3750" y="2115"/>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2180" name="Freeform 476"/>
              <p:cNvSpPr>
                <a:spLocks/>
              </p:cNvSpPr>
              <p:nvPr/>
            </p:nvSpPr>
            <p:spPr bwMode="auto">
              <a:xfrm>
                <a:off x="2634" y="2591"/>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2181" name="Freeform 477"/>
              <p:cNvSpPr>
                <a:spLocks/>
              </p:cNvSpPr>
              <p:nvPr/>
            </p:nvSpPr>
            <p:spPr bwMode="auto">
              <a:xfrm>
                <a:off x="4474" y="1699"/>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2182" name="Freeform 478"/>
              <p:cNvSpPr>
                <a:spLocks/>
              </p:cNvSpPr>
              <p:nvPr/>
            </p:nvSpPr>
            <p:spPr bwMode="auto">
              <a:xfrm>
                <a:off x="2669" y="2453"/>
                <a:ext cx="52" cy="59"/>
              </a:xfrm>
              <a:custGeom>
                <a:avLst/>
                <a:gdLst>
                  <a:gd name="T0" fmla="*/ 26 w 52"/>
                  <a:gd name="T1" fmla="*/ 0 h 59"/>
                  <a:gd name="T2" fmla="*/ 52 w 52"/>
                  <a:gd name="T3" fmla="*/ 29 h 59"/>
                  <a:gd name="T4" fmla="*/ 26 w 52"/>
                  <a:gd name="T5" fmla="*/ 59 h 59"/>
                  <a:gd name="T6" fmla="*/ 0 w 52"/>
                  <a:gd name="T7" fmla="*/ 29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29"/>
                    </a:lnTo>
                    <a:lnTo>
                      <a:pt x="26" y="59"/>
                    </a:lnTo>
                    <a:lnTo>
                      <a:pt x="0" y="29"/>
                    </a:lnTo>
                    <a:lnTo>
                      <a:pt x="26" y="0"/>
                    </a:lnTo>
                    <a:close/>
                  </a:path>
                </a:pathLst>
              </a:custGeom>
              <a:solidFill>
                <a:srgbClr val="FF0000"/>
              </a:solidFill>
              <a:ln w="14288">
                <a:noFill/>
                <a:prstDash val="solid"/>
                <a:round/>
                <a:headEnd/>
                <a:tailEnd/>
              </a:ln>
            </p:spPr>
            <p:txBody>
              <a:bodyPr/>
              <a:lstStyle/>
              <a:p>
                <a:endParaRPr lang="es-MX" sz="1200" b="1" dirty="0"/>
              </a:p>
            </p:txBody>
          </p:sp>
          <p:sp>
            <p:nvSpPr>
              <p:cNvPr id="2183" name="Freeform 479"/>
              <p:cNvSpPr>
                <a:spLocks/>
              </p:cNvSpPr>
              <p:nvPr/>
            </p:nvSpPr>
            <p:spPr bwMode="auto">
              <a:xfrm>
                <a:off x="3087" y="2215"/>
                <a:ext cx="52" cy="59"/>
              </a:xfrm>
              <a:custGeom>
                <a:avLst/>
                <a:gdLst>
                  <a:gd name="T0" fmla="*/ 26 w 52"/>
                  <a:gd name="T1" fmla="*/ 0 h 59"/>
                  <a:gd name="T2" fmla="*/ 52 w 52"/>
                  <a:gd name="T3" fmla="*/ 29 h 59"/>
                  <a:gd name="T4" fmla="*/ 26 w 52"/>
                  <a:gd name="T5" fmla="*/ 59 h 59"/>
                  <a:gd name="T6" fmla="*/ 0 w 52"/>
                  <a:gd name="T7" fmla="*/ 29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29"/>
                    </a:lnTo>
                    <a:lnTo>
                      <a:pt x="26" y="59"/>
                    </a:lnTo>
                    <a:lnTo>
                      <a:pt x="0" y="29"/>
                    </a:lnTo>
                    <a:lnTo>
                      <a:pt x="26" y="0"/>
                    </a:lnTo>
                    <a:close/>
                  </a:path>
                </a:pathLst>
              </a:custGeom>
              <a:solidFill>
                <a:srgbClr val="FF0000"/>
              </a:solidFill>
              <a:ln w="14288">
                <a:noFill/>
                <a:prstDash val="solid"/>
                <a:round/>
                <a:headEnd/>
                <a:tailEnd/>
              </a:ln>
            </p:spPr>
            <p:txBody>
              <a:bodyPr/>
              <a:lstStyle/>
              <a:p>
                <a:endParaRPr lang="es-MX" sz="1200" b="1" dirty="0"/>
              </a:p>
            </p:txBody>
          </p:sp>
          <p:sp>
            <p:nvSpPr>
              <p:cNvPr id="2184" name="Freeform 480"/>
              <p:cNvSpPr>
                <a:spLocks/>
              </p:cNvSpPr>
              <p:nvPr/>
            </p:nvSpPr>
            <p:spPr bwMode="auto">
              <a:xfrm>
                <a:off x="1796" y="2710"/>
                <a:ext cx="53" cy="60"/>
              </a:xfrm>
              <a:custGeom>
                <a:avLst/>
                <a:gdLst>
                  <a:gd name="T0" fmla="*/ 27 w 53"/>
                  <a:gd name="T1" fmla="*/ 0 h 60"/>
                  <a:gd name="T2" fmla="*/ 53 w 53"/>
                  <a:gd name="T3" fmla="*/ 30 h 60"/>
                  <a:gd name="T4" fmla="*/ 27 w 53"/>
                  <a:gd name="T5" fmla="*/ 60 h 60"/>
                  <a:gd name="T6" fmla="*/ 0 w 53"/>
                  <a:gd name="T7" fmla="*/ 30 h 60"/>
                  <a:gd name="T8" fmla="*/ 27 w 53"/>
                  <a:gd name="T9" fmla="*/ 0 h 60"/>
                  <a:gd name="T10" fmla="*/ 0 60000 65536"/>
                  <a:gd name="T11" fmla="*/ 0 60000 65536"/>
                  <a:gd name="T12" fmla="*/ 0 60000 65536"/>
                  <a:gd name="T13" fmla="*/ 0 60000 65536"/>
                  <a:gd name="T14" fmla="*/ 0 60000 65536"/>
                  <a:gd name="T15" fmla="*/ 0 w 53"/>
                  <a:gd name="T16" fmla="*/ 0 h 60"/>
                  <a:gd name="T17" fmla="*/ 53 w 53"/>
                  <a:gd name="T18" fmla="*/ 60 h 60"/>
                </a:gdLst>
                <a:ahLst/>
                <a:cxnLst>
                  <a:cxn ang="T10">
                    <a:pos x="T0" y="T1"/>
                  </a:cxn>
                  <a:cxn ang="T11">
                    <a:pos x="T2" y="T3"/>
                  </a:cxn>
                  <a:cxn ang="T12">
                    <a:pos x="T4" y="T5"/>
                  </a:cxn>
                  <a:cxn ang="T13">
                    <a:pos x="T6" y="T7"/>
                  </a:cxn>
                  <a:cxn ang="T14">
                    <a:pos x="T8" y="T9"/>
                  </a:cxn>
                </a:cxnLst>
                <a:rect l="T15" t="T16" r="T17" b="T18"/>
                <a:pathLst>
                  <a:path w="53" h="60">
                    <a:moveTo>
                      <a:pt x="27" y="0"/>
                    </a:moveTo>
                    <a:lnTo>
                      <a:pt x="53" y="30"/>
                    </a:lnTo>
                    <a:lnTo>
                      <a:pt x="27" y="60"/>
                    </a:lnTo>
                    <a:lnTo>
                      <a:pt x="0" y="30"/>
                    </a:lnTo>
                    <a:lnTo>
                      <a:pt x="27" y="0"/>
                    </a:lnTo>
                    <a:close/>
                  </a:path>
                </a:pathLst>
              </a:custGeom>
              <a:solidFill>
                <a:srgbClr val="FF0000"/>
              </a:solidFill>
              <a:ln w="14288">
                <a:noFill/>
                <a:prstDash val="solid"/>
                <a:round/>
                <a:headEnd/>
                <a:tailEnd/>
              </a:ln>
            </p:spPr>
            <p:txBody>
              <a:bodyPr/>
              <a:lstStyle/>
              <a:p>
                <a:endParaRPr lang="es-MX" sz="1200" b="1" dirty="0"/>
              </a:p>
            </p:txBody>
          </p:sp>
          <p:sp>
            <p:nvSpPr>
              <p:cNvPr id="2185" name="Freeform 481"/>
              <p:cNvSpPr>
                <a:spLocks/>
              </p:cNvSpPr>
              <p:nvPr/>
            </p:nvSpPr>
            <p:spPr bwMode="auto">
              <a:xfrm>
                <a:off x="2930" y="2343"/>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2186" name="Freeform 482"/>
              <p:cNvSpPr>
                <a:spLocks/>
              </p:cNvSpPr>
              <p:nvPr/>
            </p:nvSpPr>
            <p:spPr bwMode="auto">
              <a:xfrm>
                <a:off x="1936" y="2690"/>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2187" name="Freeform 483"/>
              <p:cNvSpPr>
                <a:spLocks/>
              </p:cNvSpPr>
              <p:nvPr/>
            </p:nvSpPr>
            <p:spPr bwMode="auto">
              <a:xfrm>
                <a:off x="2590" y="2542"/>
                <a:ext cx="52" cy="59"/>
              </a:xfrm>
              <a:custGeom>
                <a:avLst/>
                <a:gdLst>
                  <a:gd name="T0" fmla="*/ 26 w 52"/>
                  <a:gd name="T1" fmla="*/ 0 h 59"/>
                  <a:gd name="T2" fmla="*/ 52 w 52"/>
                  <a:gd name="T3" fmla="*/ 29 h 59"/>
                  <a:gd name="T4" fmla="*/ 26 w 52"/>
                  <a:gd name="T5" fmla="*/ 59 h 59"/>
                  <a:gd name="T6" fmla="*/ 0 w 52"/>
                  <a:gd name="T7" fmla="*/ 29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29"/>
                    </a:lnTo>
                    <a:lnTo>
                      <a:pt x="26" y="59"/>
                    </a:lnTo>
                    <a:lnTo>
                      <a:pt x="0" y="29"/>
                    </a:lnTo>
                    <a:lnTo>
                      <a:pt x="26" y="0"/>
                    </a:lnTo>
                    <a:close/>
                  </a:path>
                </a:pathLst>
              </a:custGeom>
              <a:solidFill>
                <a:srgbClr val="FF0000"/>
              </a:solidFill>
              <a:ln w="14288">
                <a:noFill/>
                <a:prstDash val="solid"/>
                <a:round/>
                <a:headEnd/>
                <a:tailEnd/>
              </a:ln>
            </p:spPr>
            <p:txBody>
              <a:bodyPr/>
              <a:lstStyle/>
              <a:p>
                <a:endParaRPr lang="es-MX" sz="1200" b="1" dirty="0"/>
              </a:p>
            </p:txBody>
          </p:sp>
          <p:sp>
            <p:nvSpPr>
              <p:cNvPr id="2188" name="Freeform 484"/>
              <p:cNvSpPr>
                <a:spLocks/>
              </p:cNvSpPr>
              <p:nvPr/>
            </p:nvSpPr>
            <p:spPr bwMode="auto">
              <a:xfrm>
                <a:off x="2337" y="2581"/>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2189" name="Freeform 485"/>
              <p:cNvSpPr>
                <a:spLocks/>
              </p:cNvSpPr>
              <p:nvPr/>
            </p:nvSpPr>
            <p:spPr bwMode="auto">
              <a:xfrm>
                <a:off x="1735" y="2720"/>
                <a:ext cx="53" cy="60"/>
              </a:xfrm>
              <a:custGeom>
                <a:avLst/>
                <a:gdLst>
                  <a:gd name="T0" fmla="*/ 27 w 53"/>
                  <a:gd name="T1" fmla="*/ 0 h 60"/>
                  <a:gd name="T2" fmla="*/ 53 w 53"/>
                  <a:gd name="T3" fmla="*/ 30 h 60"/>
                  <a:gd name="T4" fmla="*/ 27 w 53"/>
                  <a:gd name="T5" fmla="*/ 60 h 60"/>
                  <a:gd name="T6" fmla="*/ 0 w 53"/>
                  <a:gd name="T7" fmla="*/ 30 h 60"/>
                  <a:gd name="T8" fmla="*/ 27 w 53"/>
                  <a:gd name="T9" fmla="*/ 0 h 60"/>
                  <a:gd name="T10" fmla="*/ 0 60000 65536"/>
                  <a:gd name="T11" fmla="*/ 0 60000 65536"/>
                  <a:gd name="T12" fmla="*/ 0 60000 65536"/>
                  <a:gd name="T13" fmla="*/ 0 60000 65536"/>
                  <a:gd name="T14" fmla="*/ 0 60000 65536"/>
                  <a:gd name="T15" fmla="*/ 0 w 53"/>
                  <a:gd name="T16" fmla="*/ 0 h 60"/>
                  <a:gd name="T17" fmla="*/ 53 w 53"/>
                  <a:gd name="T18" fmla="*/ 60 h 60"/>
                </a:gdLst>
                <a:ahLst/>
                <a:cxnLst>
                  <a:cxn ang="T10">
                    <a:pos x="T0" y="T1"/>
                  </a:cxn>
                  <a:cxn ang="T11">
                    <a:pos x="T2" y="T3"/>
                  </a:cxn>
                  <a:cxn ang="T12">
                    <a:pos x="T4" y="T5"/>
                  </a:cxn>
                  <a:cxn ang="T13">
                    <a:pos x="T6" y="T7"/>
                  </a:cxn>
                  <a:cxn ang="T14">
                    <a:pos x="T8" y="T9"/>
                  </a:cxn>
                </a:cxnLst>
                <a:rect l="T15" t="T16" r="T17" b="T18"/>
                <a:pathLst>
                  <a:path w="53" h="60">
                    <a:moveTo>
                      <a:pt x="27" y="0"/>
                    </a:moveTo>
                    <a:lnTo>
                      <a:pt x="53" y="30"/>
                    </a:lnTo>
                    <a:lnTo>
                      <a:pt x="27" y="60"/>
                    </a:lnTo>
                    <a:lnTo>
                      <a:pt x="0" y="30"/>
                    </a:lnTo>
                    <a:lnTo>
                      <a:pt x="27" y="0"/>
                    </a:lnTo>
                    <a:close/>
                  </a:path>
                </a:pathLst>
              </a:custGeom>
              <a:solidFill>
                <a:srgbClr val="FF0000"/>
              </a:solidFill>
              <a:ln w="14288">
                <a:noFill/>
                <a:prstDash val="solid"/>
                <a:round/>
                <a:headEnd/>
                <a:tailEnd/>
              </a:ln>
            </p:spPr>
            <p:txBody>
              <a:bodyPr/>
              <a:lstStyle/>
              <a:p>
                <a:endParaRPr lang="es-MX" sz="1200" b="1" dirty="0"/>
              </a:p>
            </p:txBody>
          </p:sp>
          <p:sp>
            <p:nvSpPr>
              <p:cNvPr id="2190" name="Freeform 486"/>
              <p:cNvSpPr>
                <a:spLocks/>
              </p:cNvSpPr>
              <p:nvPr/>
            </p:nvSpPr>
            <p:spPr bwMode="auto">
              <a:xfrm>
                <a:off x="2250" y="2680"/>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2191" name="Freeform 487"/>
              <p:cNvSpPr>
                <a:spLocks/>
              </p:cNvSpPr>
              <p:nvPr/>
            </p:nvSpPr>
            <p:spPr bwMode="auto">
              <a:xfrm>
                <a:off x="1552" y="2859"/>
                <a:ext cx="53" cy="59"/>
              </a:xfrm>
              <a:custGeom>
                <a:avLst/>
                <a:gdLst>
                  <a:gd name="T0" fmla="*/ 26 w 53"/>
                  <a:gd name="T1" fmla="*/ 0 h 59"/>
                  <a:gd name="T2" fmla="*/ 53 w 53"/>
                  <a:gd name="T3" fmla="*/ 30 h 59"/>
                  <a:gd name="T4" fmla="*/ 26 w 53"/>
                  <a:gd name="T5" fmla="*/ 59 h 59"/>
                  <a:gd name="T6" fmla="*/ 0 w 53"/>
                  <a:gd name="T7" fmla="*/ 30 h 59"/>
                  <a:gd name="T8" fmla="*/ 26 w 53"/>
                  <a:gd name="T9" fmla="*/ 0 h 59"/>
                  <a:gd name="T10" fmla="*/ 0 60000 65536"/>
                  <a:gd name="T11" fmla="*/ 0 60000 65536"/>
                  <a:gd name="T12" fmla="*/ 0 60000 65536"/>
                  <a:gd name="T13" fmla="*/ 0 60000 65536"/>
                  <a:gd name="T14" fmla="*/ 0 60000 65536"/>
                  <a:gd name="T15" fmla="*/ 0 w 53"/>
                  <a:gd name="T16" fmla="*/ 0 h 59"/>
                  <a:gd name="T17" fmla="*/ 53 w 53"/>
                  <a:gd name="T18" fmla="*/ 59 h 59"/>
                </a:gdLst>
                <a:ahLst/>
                <a:cxnLst>
                  <a:cxn ang="T10">
                    <a:pos x="T0" y="T1"/>
                  </a:cxn>
                  <a:cxn ang="T11">
                    <a:pos x="T2" y="T3"/>
                  </a:cxn>
                  <a:cxn ang="T12">
                    <a:pos x="T4" y="T5"/>
                  </a:cxn>
                  <a:cxn ang="T13">
                    <a:pos x="T6" y="T7"/>
                  </a:cxn>
                  <a:cxn ang="T14">
                    <a:pos x="T8" y="T9"/>
                  </a:cxn>
                </a:cxnLst>
                <a:rect l="T15" t="T16" r="T17" b="T18"/>
                <a:pathLst>
                  <a:path w="53" h="59">
                    <a:moveTo>
                      <a:pt x="26" y="0"/>
                    </a:moveTo>
                    <a:lnTo>
                      <a:pt x="53" y="30"/>
                    </a:lnTo>
                    <a:lnTo>
                      <a:pt x="26" y="59"/>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2192" name="Freeform 488"/>
              <p:cNvSpPr>
                <a:spLocks/>
              </p:cNvSpPr>
              <p:nvPr/>
            </p:nvSpPr>
            <p:spPr bwMode="auto">
              <a:xfrm>
                <a:off x="3209" y="2225"/>
                <a:ext cx="52" cy="59"/>
              </a:xfrm>
              <a:custGeom>
                <a:avLst/>
                <a:gdLst>
                  <a:gd name="T0" fmla="*/ 26 w 52"/>
                  <a:gd name="T1" fmla="*/ 0 h 59"/>
                  <a:gd name="T2" fmla="*/ 52 w 52"/>
                  <a:gd name="T3" fmla="*/ 29 h 59"/>
                  <a:gd name="T4" fmla="*/ 26 w 52"/>
                  <a:gd name="T5" fmla="*/ 59 h 59"/>
                  <a:gd name="T6" fmla="*/ 0 w 52"/>
                  <a:gd name="T7" fmla="*/ 29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29"/>
                    </a:lnTo>
                    <a:lnTo>
                      <a:pt x="26" y="59"/>
                    </a:lnTo>
                    <a:lnTo>
                      <a:pt x="0" y="29"/>
                    </a:lnTo>
                    <a:lnTo>
                      <a:pt x="26" y="0"/>
                    </a:lnTo>
                    <a:close/>
                  </a:path>
                </a:pathLst>
              </a:custGeom>
              <a:solidFill>
                <a:srgbClr val="FF0000"/>
              </a:solidFill>
              <a:ln w="14288">
                <a:noFill/>
                <a:prstDash val="solid"/>
                <a:round/>
                <a:headEnd/>
                <a:tailEnd/>
              </a:ln>
            </p:spPr>
            <p:txBody>
              <a:bodyPr/>
              <a:lstStyle/>
              <a:p>
                <a:endParaRPr lang="es-MX" sz="1200" b="1" dirty="0"/>
              </a:p>
            </p:txBody>
          </p:sp>
          <p:sp>
            <p:nvSpPr>
              <p:cNvPr id="2193" name="Freeform 489"/>
              <p:cNvSpPr>
                <a:spLocks/>
              </p:cNvSpPr>
              <p:nvPr/>
            </p:nvSpPr>
            <p:spPr bwMode="auto">
              <a:xfrm>
                <a:off x="2381" y="2562"/>
                <a:ext cx="52" cy="59"/>
              </a:xfrm>
              <a:custGeom>
                <a:avLst/>
                <a:gdLst>
                  <a:gd name="T0" fmla="*/ 26 w 52"/>
                  <a:gd name="T1" fmla="*/ 0 h 59"/>
                  <a:gd name="T2" fmla="*/ 52 w 52"/>
                  <a:gd name="T3" fmla="*/ 29 h 59"/>
                  <a:gd name="T4" fmla="*/ 26 w 52"/>
                  <a:gd name="T5" fmla="*/ 59 h 59"/>
                  <a:gd name="T6" fmla="*/ 0 w 52"/>
                  <a:gd name="T7" fmla="*/ 29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29"/>
                    </a:lnTo>
                    <a:lnTo>
                      <a:pt x="26" y="59"/>
                    </a:lnTo>
                    <a:lnTo>
                      <a:pt x="0" y="29"/>
                    </a:lnTo>
                    <a:lnTo>
                      <a:pt x="26" y="0"/>
                    </a:lnTo>
                    <a:close/>
                  </a:path>
                </a:pathLst>
              </a:custGeom>
              <a:solidFill>
                <a:srgbClr val="FF0000"/>
              </a:solidFill>
              <a:ln w="14288">
                <a:noFill/>
                <a:prstDash val="solid"/>
                <a:round/>
                <a:headEnd/>
                <a:tailEnd/>
              </a:ln>
            </p:spPr>
            <p:txBody>
              <a:bodyPr/>
              <a:lstStyle/>
              <a:p>
                <a:endParaRPr lang="es-MX" sz="1200" b="1" dirty="0"/>
              </a:p>
            </p:txBody>
          </p:sp>
          <p:sp>
            <p:nvSpPr>
              <p:cNvPr id="2194" name="Freeform 490"/>
              <p:cNvSpPr>
                <a:spLocks/>
              </p:cNvSpPr>
              <p:nvPr/>
            </p:nvSpPr>
            <p:spPr bwMode="auto">
              <a:xfrm>
                <a:off x="1666" y="2829"/>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2195" name="Freeform 491"/>
              <p:cNvSpPr>
                <a:spLocks/>
              </p:cNvSpPr>
              <p:nvPr/>
            </p:nvSpPr>
            <p:spPr bwMode="auto">
              <a:xfrm>
                <a:off x="2921" y="2353"/>
                <a:ext cx="53" cy="60"/>
              </a:xfrm>
              <a:custGeom>
                <a:avLst/>
                <a:gdLst>
                  <a:gd name="T0" fmla="*/ 27 w 53"/>
                  <a:gd name="T1" fmla="*/ 0 h 60"/>
                  <a:gd name="T2" fmla="*/ 53 w 53"/>
                  <a:gd name="T3" fmla="*/ 30 h 60"/>
                  <a:gd name="T4" fmla="*/ 27 w 53"/>
                  <a:gd name="T5" fmla="*/ 60 h 60"/>
                  <a:gd name="T6" fmla="*/ 0 w 53"/>
                  <a:gd name="T7" fmla="*/ 30 h 60"/>
                  <a:gd name="T8" fmla="*/ 27 w 53"/>
                  <a:gd name="T9" fmla="*/ 0 h 60"/>
                  <a:gd name="T10" fmla="*/ 0 60000 65536"/>
                  <a:gd name="T11" fmla="*/ 0 60000 65536"/>
                  <a:gd name="T12" fmla="*/ 0 60000 65536"/>
                  <a:gd name="T13" fmla="*/ 0 60000 65536"/>
                  <a:gd name="T14" fmla="*/ 0 60000 65536"/>
                  <a:gd name="T15" fmla="*/ 0 w 53"/>
                  <a:gd name="T16" fmla="*/ 0 h 60"/>
                  <a:gd name="T17" fmla="*/ 53 w 53"/>
                  <a:gd name="T18" fmla="*/ 60 h 60"/>
                </a:gdLst>
                <a:ahLst/>
                <a:cxnLst>
                  <a:cxn ang="T10">
                    <a:pos x="T0" y="T1"/>
                  </a:cxn>
                  <a:cxn ang="T11">
                    <a:pos x="T2" y="T3"/>
                  </a:cxn>
                  <a:cxn ang="T12">
                    <a:pos x="T4" y="T5"/>
                  </a:cxn>
                  <a:cxn ang="T13">
                    <a:pos x="T6" y="T7"/>
                  </a:cxn>
                  <a:cxn ang="T14">
                    <a:pos x="T8" y="T9"/>
                  </a:cxn>
                </a:cxnLst>
                <a:rect l="T15" t="T16" r="T17" b="T18"/>
                <a:pathLst>
                  <a:path w="53" h="60">
                    <a:moveTo>
                      <a:pt x="27" y="0"/>
                    </a:moveTo>
                    <a:lnTo>
                      <a:pt x="53" y="30"/>
                    </a:lnTo>
                    <a:lnTo>
                      <a:pt x="27" y="60"/>
                    </a:lnTo>
                    <a:lnTo>
                      <a:pt x="0" y="30"/>
                    </a:lnTo>
                    <a:lnTo>
                      <a:pt x="27" y="0"/>
                    </a:lnTo>
                    <a:close/>
                  </a:path>
                </a:pathLst>
              </a:custGeom>
              <a:solidFill>
                <a:srgbClr val="FF0000"/>
              </a:solidFill>
              <a:ln w="14288">
                <a:noFill/>
                <a:prstDash val="solid"/>
                <a:round/>
                <a:headEnd/>
                <a:tailEnd/>
              </a:ln>
            </p:spPr>
            <p:txBody>
              <a:bodyPr/>
              <a:lstStyle/>
              <a:p>
                <a:endParaRPr lang="es-MX" sz="1200" b="1" dirty="0"/>
              </a:p>
            </p:txBody>
          </p:sp>
          <p:sp>
            <p:nvSpPr>
              <p:cNvPr id="2196" name="Freeform 492"/>
              <p:cNvSpPr>
                <a:spLocks/>
              </p:cNvSpPr>
              <p:nvPr/>
            </p:nvSpPr>
            <p:spPr bwMode="auto">
              <a:xfrm>
                <a:off x="2599" y="2482"/>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2197" name="Freeform 493"/>
              <p:cNvSpPr>
                <a:spLocks/>
              </p:cNvSpPr>
              <p:nvPr/>
            </p:nvSpPr>
            <p:spPr bwMode="auto">
              <a:xfrm>
                <a:off x="2337" y="2581"/>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2198" name="Freeform 494"/>
              <p:cNvSpPr>
                <a:spLocks/>
              </p:cNvSpPr>
              <p:nvPr/>
            </p:nvSpPr>
            <p:spPr bwMode="auto">
              <a:xfrm>
                <a:off x="2520" y="2512"/>
                <a:ext cx="53" cy="59"/>
              </a:xfrm>
              <a:custGeom>
                <a:avLst/>
                <a:gdLst>
                  <a:gd name="T0" fmla="*/ 26 w 53"/>
                  <a:gd name="T1" fmla="*/ 0 h 59"/>
                  <a:gd name="T2" fmla="*/ 53 w 53"/>
                  <a:gd name="T3" fmla="*/ 30 h 59"/>
                  <a:gd name="T4" fmla="*/ 26 w 53"/>
                  <a:gd name="T5" fmla="*/ 59 h 59"/>
                  <a:gd name="T6" fmla="*/ 0 w 53"/>
                  <a:gd name="T7" fmla="*/ 30 h 59"/>
                  <a:gd name="T8" fmla="*/ 26 w 53"/>
                  <a:gd name="T9" fmla="*/ 0 h 59"/>
                  <a:gd name="T10" fmla="*/ 0 60000 65536"/>
                  <a:gd name="T11" fmla="*/ 0 60000 65536"/>
                  <a:gd name="T12" fmla="*/ 0 60000 65536"/>
                  <a:gd name="T13" fmla="*/ 0 60000 65536"/>
                  <a:gd name="T14" fmla="*/ 0 60000 65536"/>
                  <a:gd name="T15" fmla="*/ 0 w 53"/>
                  <a:gd name="T16" fmla="*/ 0 h 59"/>
                  <a:gd name="T17" fmla="*/ 53 w 53"/>
                  <a:gd name="T18" fmla="*/ 59 h 59"/>
                </a:gdLst>
                <a:ahLst/>
                <a:cxnLst>
                  <a:cxn ang="T10">
                    <a:pos x="T0" y="T1"/>
                  </a:cxn>
                  <a:cxn ang="T11">
                    <a:pos x="T2" y="T3"/>
                  </a:cxn>
                  <a:cxn ang="T12">
                    <a:pos x="T4" y="T5"/>
                  </a:cxn>
                  <a:cxn ang="T13">
                    <a:pos x="T6" y="T7"/>
                  </a:cxn>
                  <a:cxn ang="T14">
                    <a:pos x="T8" y="T9"/>
                  </a:cxn>
                </a:cxnLst>
                <a:rect l="T15" t="T16" r="T17" b="T18"/>
                <a:pathLst>
                  <a:path w="53" h="59">
                    <a:moveTo>
                      <a:pt x="26" y="0"/>
                    </a:moveTo>
                    <a:lnTo>
                      <a:pt x="53" y="30"/>
                    </a:lnTo>
                    <a:lnTo>
                      <a:pt x="26" y="59"/>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2199" name="Freeform 495"/>
              <p:cNvSpPr>
                <a:spLocks/>
              </p:cNvSpPr>
              <p:nvPr/>
            </p:nvSpPr>
            <p:spPr bwMode="auto">
              <a:xfrm>
                <a:off x="2913" y="2353"/>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2200" name="Freeform 496"/>
              <p:cNvSpPr>
                <a:spLocks/>
              </p:cNvSpPr>
              <p:nvPr/>
            </p:nvSpPr>
            <p:spPr bwMode="auto">
              <a:xfrm>
                <a:off x="2407" y="2562"/>
                <a:ext cx="52" cy="59"/>
              </a:xfrm>
              <a:custGeom>
                <a:avLst/>
                <a:gdLst>
                  <a:gd name="T0" fmla="*/ 26 w 52"/>
                  <a:gd name="T1" fmla="*/ 0 h 59"/>
                  <a:gd name="T2" fmla="*/ 52 w 52"/>
                  <a:gd name="T3" fmla="*/ 29 h 59"/>
                  <a:gd name="T4" fmla="*/ 26 w 52"/>
                  <a:gd name="T5" fmla="*/ 59 h 59"/>
                  <a:gd name="T6" fmla="*/ 0 w 52"/>
                  <a:gd name="T7" fmla="*/ 29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29"/>
                    </a:lnTo>
                    <a:lnTo>
                      <a:pt x="26" y="59"/>
                    </a:lnTo>
                    <a:lnTo>
                      <a:pt x="0" y="29"/>
                    </a:lnTo>
                    <a:lnTo>
                      <a:pt x="26" y="0"/>
                    </a:lnTo>
                    <a:close/>
                  </a:path>
                </a:pathLst>
              </a:custGeom>
              <a:solidFill>
                <a:srgbClr val="FF0000"/>
              </a:solidFill>
              <a:ln w="14288">
                <a:noFill/>
                <a:prstDash val="solid"/>
                <a:round/>
                <a:headEnd/>
                <a:tailEnd/>
              </a:ln>
            </p:spPr>
            <p:txBody>
              <a:bodyPr/>
              <a:lstStyle/>
              <a:p>
                <a:endParaRPr lang="es-MX" sz="1200" b="1" dirty="0"/>
              </a:p>
            </p:txBody>
          </p:sp>
          <p:sp>
            <p:nvSpPr>
              <p:cNvPr id="2201" name="Freeform 497"/>
              <p:cNvSpPr>
                <a:spLocks/>
              </p:cNvSpPr>
              <p:nvPr/>
            </p:nvSpPr>
            <p:spPr bwMode="auto">
              <a:xfrm>
                <a:off x="2555" y="2502"/>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2202" name="Freeform 498"/>
              <p:cNvSpPr>
                <a:spLocks/>
              </p:cNvSpPr>
              <p:nvPr/>
            </p:nvSpPr>
            <p:spPr bwMode="auto">
              <a:xfrm>
                <a:off x="1552" y="2770"/>
                <a:ext cx="53" cy="59"/>
              </a:xfrm>
              <a:custGeom>
                <a:avLst/>
                <a:gdLst>
                  <a:gd name="T0" fmla="*/ 26 w 53"/>
                  <a:gd name="T1" fmla="*/ 0 h 59"/>
                  <a:gd name="T2" fmla="*/ 53 w 53"/>
                  <a:gd name="T3" fmla="*/ 29 h 59"/>
                  <a:gd name="T4" fmla="*/ 26 w 53"/>
                  <a:gd name="T5" fmla="*/ 59 h 59"/>
                  <a:gd name="T6" fmla="*/ 0 w 53"/>
                  <a:gd name="T7" fmla="*/ 29 h 59"/>
                  <a:gd name="T8" fmla="*/ 26 w 53"/>
                  <a:gd name="T9" fmla="*/ 0 h 59"/>
                  <a:gd name="T10" fmla="*/ 0 60000 65536"/>
                  <a:gd name="T11" fmla="*/ 0 60000 65536"/>
                  <a:gd name="T12" fmla="*/ 0 60000 65536"/>
                  <a:gd name="T13" fmla="*/ 0 60000 65536"/>
                  <a:gd name="T14" fmla="*/ 0 60000 65536"/>
                  <a:gd name="T15" fmla="*/ 0 w 53"/>
                  <a:gd name="T16" fmla="*/ 0 h 59"/>
                  <a:gd name="T17" fmla="*/ 53 w 53"/>
                  <a:gd name="T18" fmla="*/ 59 h 59"/>
                </a:gdLst>
                <a:ahLst/>
                <a:cxnLst>
                  <a:cxn ang="T10">
                    <a:pos x="T0" y="T1"/>
                  </a:cxn>
                  <a:cxn ang="T11">
                    <a:pos x="T2" y="T3"/>
                  </a:cxn>
                  <a:cxn ang="T12">
                    <a:pos x="T4" y="T5"/>
                  </a:cxn>
                  <a:cxn ang="T13">
                    <a:pos x="T6" y="T7"/>
                  </a:cxn>
                  <a:cxn ang="T14">
                    <a:pos x="T8" y="T9"/>
                  </a:cxn>
                </a:cxnLst>
                <a:rect l="T15" t="T16" r="T17" b="T18"/>
                <a:pathLst>
                  <a:path w="53" h="59">
                    <a:moveTo>
                      <a:pt x="26" y="0"/>
                    </a:moveTo>
                    <a:lnTo>
                      <a:pt x="53" y="29"/>
                    </a:lnTo>
                    <a:lnTo>
                      <a:pt x="26" y="59"/>
                    </a:lnTo>
                    <a:lnTo>
                      <a:pt x="0" y="29"/>
                    </a:lnTo>
                    <a:lnTo>
                      <a:pt x="26" y="0"/>
                    </a:lnTo>
                    <a:close/>
                  </a:path>
                </a:pathLst>
              </a:custGeom>
              <a:solidFill>
                <a:srgbClr val="FF0000"/>
              </a:solidFill>
              <a:ln w="14288">
                <a:noFill/>
                <a:prstDash val="solid"/>
                <a:round/>
                <a:headEnd/>
                <a:tailEnd/>
              </a:ln>
            </p:spPr>
            <p:txBody>
              <a:bodyPr/>
              <a:lstStyle/>
              <a:p>
                <a:endParaRPr lang="es-MX" sz="1200" b="1" dirty="0"/>
              </a:p>
            </p:txBody>
          </p:sp>
          <p:sp>
            <p:nvSpPr>
              <p:cNvPr id="2203" name="Freeform 499"/>
              <p:cNvSpPr>
                <a:spLocks/>
              </p:cNvSpPr>
              <p:nvPr/>
            </p:nvSpPr>
            <p:spPr bwMode="auto">
              <a:xfrm>
                <a:off x="2084" y="2720"/>
                <a:ext cx="53" cy="60"/>
              </a:xfrm>
              <a:custGeom>
                <a:avLst/>
                <a:gdLst>
                  <a:gd name="T0" fmla="*/ 26 w 53"/>
                  <a:gd name="T1" fmla="*/ 0 h 60"/>
                  <a:gd name="T2" fmla="*/ 53 w 53"/>
                  <a:gd name="T3" fmla="*/ 30 h 60"/>
                  <a:gd name="T4" fmla="*/ 26 w 53"/>
                  <a:gd name="T5" fmla="*/ 60 h 60"/>
                  <a:gd name="T6" fmla="*/ 0 w 53"/>
                  <a:gd name="T7" fmla="*/ 30 h 60"/>
                  <a:gd name="T8" fmla="*/ 26 w 53"/>
                  <a:gd name="T9" fmla="*/ 0 h 60"/>
                  <a:gd name="T10" fmla="*/ 0 60000 65536"/>
                  <a:gd name="T11" fmla="*/ 0 60000 65536"/>
                  <a:gd name="T12" fmla="*/ 0 60000 65536"/>
                  <a:gd name="T13" fmla="*/ 0 60000 65536"/>
                  <a:gd name="T14" fmla="*/ 0 60000 65536"/>
                  <a:gd name="T15" fmla="*/ 0 w 53"/>
                  <a:gd name="T16" fmla="*/ 0 h 60"/>
                  <a:gd name="T17" fmla="*/ 53 w 53"/>
                  <a:gd name="T18" fmla="*/ 60 h 60"/>
                </a:gdLst>
                <a:ahLst/>
                <a:cxnLst>
                  <a:cxn ang="T10">
                    <a:pos x="T0" y="T1"/>
                  </a:cxn>
                  <a:cxn ang="T11">
                    <a:pos x="T2" y="T3"/>
                  </a:cxn>
                  <a:cxn ang="T12">
                    <a:pos x="T4" y="T5"/>
                  </a:cxn>
                  <a:cxn ang="T13">
                    <a:pos x="T6" y="T7"/>
                  </a:cxn>
                  <a:cxn ang="T14">
                    <a:pos x="T8" y="T9"/>
                  </a:cxn>
                </a:cxnLst>
                <a:rect l="T15" t="T16" r="T17" b="T18"/>
                <a:pathLst>
                  <a:path w="53" h="60">
                    <a:moveTo>
                      <a:pt x="26" y="0"/>
                    </a:moveTo>
                    <a:lnTo>
                      <a:pt x="53"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2204" name="Freeform 500"/>
              <p:cNvSpPr>
                <a:spLocks/>
              </p:cNvSpPr>
              <p:nvPr/>
            </p:nvSpPr>
            <p:spPr bwMode="auto">
              <a:xfrm>
                <a:off x="1849" y="2740"/>
                <a:ext cx="52" cy="59"/>
              </a:xfrm>
              <a:custGeom>
                <a:avLst/>
                <a:gdLst>
                  <a:gd name="T0" fmla="*/ 26 w 52"/>
                  <a:gd name="T1" fmla="*/ 0 h 59"/>
                  <a:gd name="T2" fmla="*/ 52 w 52"/>
                  <a:gd name="T3" fmla="*/ 30 h 59"/>
                  <a:gd name="T4" fmla="*/ 26 w 52"/>
                  <a:gd name="T5" fmla="*/ 59 h 59"/>
                  <a:gd name="T6" fmla="*/ 0 w 52"/>
                  <a:gd name="T7" fmla="*/ 30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30"/>
                    </a:lnTo>
                    <a:lnTo>
                      <a:pt x="26" y="59"/>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2205" name="Freeform 501"/>
              <p:cNvSpPr>
                <a:spLocks/>
              </p:cNvSpPr>
              <p:nvPr/>
            </p:nvSpPr>
            <p:spPr bwMode="auto">
              <a:xfrm>
                <a:off x="2590" y="2492"/>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2206" name="Freeform 502"/>
              <p:cNvSpPr>
                <a:spLocks/>
              </p:cNvSpPr>
              <p:nvPr/>
            </p:nvSpPr>
            <p:spPr bwMode="auto">
              <a:xfrm>
                <a:off x="2974" y="2373"/>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2207" name="Freeform 503"/>
              <p:cNvSpPr>
                <a:spLocks/>
              </p:cNvSpPr>
              <p:nvPr/>
            </p:nvSpPr>
            <p:spPr bwMode="auto">
              <a:xfrm>
                <a:off x="3410" y="2225"/>
                <a:ext cx="52" cy="59"/>
              </a:xfrm>
              <a:custGeom>
                <a:avLst/>
                <a:gdLst>
                  <a:gd name="T0" fmla="*/ 26 w 52"/>
                  <a:gd name="T1" fmla="*/ 0 h 59"/>
                  <a:gd name="T2" fmla="*/ 52 w 52"/>
                  <a:gd name="T3" fmla="*/ 29 h 59"/>
                  <a:gd name="T4" fmla="*/ 26 w 52"/>
                  <a:gd name="T5" fmla="*/ 59 h 59"/>
                  <a:gd name="T6" fmla="*/ 0 w 52"/>
                  <a:gd name="T7" fmla="*/ 29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29"/>
                    </a:lnTo>
                    <a:lnTo>
                      <a:pt x="26" y="59"/>
                    </a:lnTo>
                    <a:lnTo>
                      <a:pt x="0" y="29"/>
                    </a:lnTo>
                    <a:lnTo>
                      <a:pt x="26" y="0"/>
                    </a:lnTo>
                    <a:close/>
                  </a:path>
                </a:pathLst>
              </a:custGeom>
              <a:solidFill>
                <a:srgbClr val="FF0000"/>
              </a:solidFill>
              <a:ln w="14288">
                <a:noFill/>
                <a:prstDash val="solid"/>
                <a:round/>
                <a:headEnd/>
                <a:tailEnd/>
              </a:ln>
            </p:spPr>
            <p:txBody>
              <a:bodyPr/>
              <a:lstStyle/>
              <a:p>
                <a:endParaRPr lang="es-MX" sz="1200" b="1" dirty="0"/>
              </a:p>
            </p:txBody>
          </p:sp>
          <p:sp>
            <p:nvSpPr>
              <p:cNvPr id="2208" name="Freeform 504"/>
              <p:cNvSpPr>
                <a:spLocks/>
              </p:cNvSpPr>
              <p:nvPr/>
            </p:nvSpPr>
            <p:spPr bwMode="auto">
              <a:xfrm>
                <a:off x="3584" y="2026"/>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2209" name="Freeform 505"/>
              <p:cNvSpPr>
                <a:spLocks/>
              </p:cNvSpPr>
              <p:nvPr/>
            </p:nvSpPr>
            <p:spPr bwMode="auto">
              <a:xfrm>
                <a:off x="2791" y="2522"/>
                <a:ext cx="52" cy="59"/>
              </a:xfrm>
              <a:custGeom>
                <a:avLst/>
                <a:gdLst>
                  <a:gd name="T0" fmla="*/ 26 w 52"/>
                  <a:gd name="T1" fmla="*/ 0 h 59"/>
                  <a:gd name="T2" fmla="*/ 52 w 52"/>
                  <a:gd name="T3" fmla="*/ 30 h 59"/>
                  <a:gd name="T4" fmla="*/ 26 w 52"/>
                  <a:gd name="T5" fmla="*/ 59 h 59"/>
                  <a:gd name="T6" fmla="*/ 0 w 52"/>
                  <a:gd name="T7" fmla="*/ 30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30"/>
                    </a:lnTo>
                    <a:lnTo>
                      <a:pt x="26" y="59"/>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2210" name="Freeform 506"/>
              <p:cNvSpPr>
                <a:spLocks/>
              </p:cNvSpPr>
              <p:nvPr/>
            </p:nvSpPr>
            <p:spPr bwMode="auto">
              <a:xfrm>
                <a:off x="2110" y="2730"/>
                <a:ext cx="53" cy="60"/>
              </a:xfrm>
              <a:custGeom>
                <a:avLst/>
                <a:gdLst>
                  <a:gd name="T0" fmla="*/ 27 w 53"/>
                  <a:gd name="T1" fmla="*/ 0 h 60"/>
                  <a:gd name="T2" fmla="*/ 53 w 53"/>
                  <a:gd name="T3" fmla="*/ 30 h 60"/>
                  <a:gd name="T4" fmla="*/ 27 w 53"/>
                  <a:gd name="T5" fmla="*/ 60 h 60"/>
                  <a:gd name="T6" fmla="*/ 0 w 53"/>
                  <a:gd name="T7" fmla="*/ 30 h 60"/>
                  <a:gd name="T8" fmla="*/ 27 w 53"/>
                  <a:gd name="T9" fmla="*/ 0 h 60"/>
                  <a:gd name="T10" fmla="*/ 0 60000 65536"/>
                  <a:gd name="T11" fmla="*/ 0 60000 65536"/>
                  <a:gd name="T12" fmla="*/ 0 60000 65536"/>
                  <a:gd name="T13" fmla="*/ 0 60000 65536"/>
                  <a:gd name="T14" fmla="*/ 0 60000 65536"/>
                  <a:gd name="T15" fmla="*/ 0 w 53"/>
                  <a:gd name="T16" fmla="*/ 0 h 60"/>
                  <a:gd name="T17" fmla="*/ 53 w 53"/>
                  <a:gd name="T18" fmla="*/ 60 h 60"/>
                </a:gdLst>
                <a:ahLst/>
                <a:cxnLst>
                  <a:cxn ang="T10">
                    <a:pos x="T0" y="T1"/>
                  </a:cxn>
                  <a:cxn ang="T11">
                    <a:pos x="T2" y="T3"/>
                  </a:cxn>
                  <a:cxn ang="T12">
                    <a:pos x="T4" y="T5"/>
                  </a:cxn>
                  <a:cxn ang="T13">
                    <a:pos x="T6" y="T7"/>
                  </a:cxn>
                  <a:cxn ang="T14">
                    <a:pos x="T8" y="T9"/>
                  </a:cxn>
                </a:cxnLst>
                <a:rect l="T15" t="T16" r="T17" b="T18"/>
                <a:pathLst>
                  <a:path w="53" h="60">
                    <a:moveTo>
                      <a:pt x="27" y="0"/>
                    </a:moveTo>
                    <a:lnTo>
                      <a:pt x="53" y="30"/>
                    </a:lnTo>
                    <a:lnTo>
                      <a:pt x="27" y="60"/>
                    </a:lnTo>
                    <a:lnTo>
                      <a:pt x="0" y="30"/>
                    </a:lnTo>
                    <a:lnTo>
                      <a:pt x="27" y="0"/>
                    </a:lnTo>
                    <a:close/>
                  </a:path>
                </a:pathLst>
              </a:custGeom>
              <a:solidFill>
                <a:srgbClr val="FF0000"/>
              </a:solidFill>
              <a:ln w="14288">
                <a:noFill/>
                <a:prstDash val="solid"/>
                <a:round/>
                <a:headEnd/>
                <a:tailEnd/>
              </a:ln>
            </p:spPr>
            <p:txBody>
              <a:bodyPr/>
              <a:lstStyle/>
              <a:p>
                <a:endParaRPr lang="es-MX" sz="1200" b="1" dirty="0"/>
              </a:p>
            </p:txBody>
          </p:sp>
          <p:sp>
            <p:nvSpPr>
              <p:cNvPr id="2211" name="Freeform 507"/>
              <p:cNvSpPr>
                <a:spLocks/>
              </p:cNvSpPr>
              <p:nvPr/>
            </p:nvSpPr>
            <p:spPr bwMode="auto">
              <a:xfrm>
                <a:off x="2014" y="2611"/>
                <a:ext cx="53" cy="60"/>
              </a:xfrm>
              <a:custGeom>
                <a:avLst/>
                <a:gdLst>
                  <a:gd name="T0" fmla="*/ 27 w 53"/>
                  <a:gd name="T1" fmla="*/ 0 h 60"/>
                  <a:gd name="T2" fmla="*/ 53 w 53"/>
                  <a:gd name="T3" fmla="*/ 30 h 60"/>
                  <a:gd name="T4" fmla="*/ 27 w 53"/>
                  <a:gd name="T5" fmla="*/ 60 h 60"/>
                  <a:gd name="T6" fmla="*/ 0 w 53"/>
                  <a:gd name="T7" fmla="*/ 30 h 60"/>
                  <a:gd name="T8" fmla="*/ 27 w 53"/>
                  <a:gd name="T9" fmla="*/ 0 h 60"/>
                  <a:gd name="T10" fmla="*/ 0 60000 65536"/>
                  <a:gd name="T11" fmla="*/ 0 60000 65536"/>
                  <a:gd name="T12" fmla="*/ 0 60000 65536"/>
                  <a:gd name="T13" fmla="*/ 0 60000 65536"/>
                  <a:gd name="T14" fmla="*/ 0 60000 65536"/>
                  <a:gd name="T15" fmla="*/ 0 w 53"/>
                  <a:gd name="T16" fmla="*/ 0 h 60"/>
                  <a:gd name="T17" fmla="*/ 53 w 53"/>
                  <a:gd name="T18" fmla="*/ 60 h 60"/>
                </a:gdLst>
                <a:ahLst/>
                <a:cxnLst>
                  <a:cxn ang="T10">
                    <a:pos x="T0" y="T1"/>
                  </a:cxn>
                  <a:cxn ang="T11">
                    <a:pos x="T2" y="T3"/>
                  </a:cxn>
                  <a:cxn ang="T12">
                    <a:pos x="T4" y="T5"/>
                  </a:cxn>
                  <a:cxn ang="T13">
                    <a:pos x="T6" y="T7"/>
                  </a:cxn>
                  <a:cxn ang="T14">
                    <a:pos x="T8" y="T9"/>
                  </a:cxn>
                </a:cxnLst>
                <a:rect l="T15" t="T16" r="T17" b="T18"/>
                <a:pathLst>
                  <a:path w="53" h="60">
                    <a:moveTo>
                      <a:pt x="27" y="0"/>
                    </a:moveTo>
                    <a:lnTo>
                      <a:pt x="53" y="30"/>
                    </a:lnTo>
                    <a:lnTo>
                      <a:pt x="27" y="60"/>
                    </a:lnTo>
                    <a:lnTo>
                      <a:pt x="0" y="30"/>
                    </a:lnTo>
                    <a:lnTo>
                      <a:pt x="27" y="0"/>
                    </a:lnTo>
                    <a:close/>
                  </a:path>
                </a:pathLst>
              </a:custGeom>
              <a:solidFill>
                <a:srgbClr val="FF0000"/>
              </a:solidFill>
              <a:ln w="14288">
                <a:noFill/>
                <a:prstDash val="solid"/>
                <a:round/>
                <a:headEnd/>
                <a:tailEnd/>
              </a:ln>
            </p:spPr>
            <p:txBody>
              <a:bodyPr/>
              <a:lstStyle/>
              <a:p>
                <a:endParaRPr lang="es-MX" sz="1200" b="1" dirty="0"/>
              </a:p>
            </p:txBody>
          </p:sp>
          <p:sp>
            <p:nvSpPr>
              <p:cNvPr id="2212" name="Freeform 508"/>
              <p:cNvSpPr>
                <a:spLocks/>
              </p:cNvSpPr>
              <p:nvPr/>
            </p:nvSpPr>
            <p:spPr bwMode="auto">
              <a:xfrm>
                <a:off x="2520" y="2453"/>
                <a:ext cx="53" cy="59"/>
              </a:xfrm>
              <a:custGeom>
                <a:avLst/>
                <a:gdLst>
                  <a:gd name="T0" fmla="*/ 26 w 53"/>
                  <a:gd name="T1" fmla="*/ 0 h 59"/>
                  <a:gd name="T2" fmla="*/ 53 w 53"/>
                  <a:gd name="T3" fmla="*/ 29 h 59"/>
                  <a:gd name="T4" fmla="*/ 26 w 53"/>
                  <a:gd name="T5" fmla="*/ 59 h 59"/>
                  <a:gd name="T6" fmla="*/ 0 w 53"/>
                  <a:gd name="T7" fmla="*/ 29 h 59"/>
                  <a:gd name="T8" fmla="*/ 26 w 53"/>
                  <a:gd name="T9" fmla="*/ 0 h 59"/>
                  <a:gd name="T10" fmla="*/ 0 60000 65536"/>
                  <a:gd name="T11" fmla="*/ 0 60000 65536"/>
                  <a:gd name="T12" fmla="*/ 0 60000 65536"/>
                  <a:gd name="T13" fmla="*/ 0 60000 65536"/>
                  <a:gd name="T14" fmla="*/ 0 60000 65536"/>
                  <a:gd name="T15" fmla="*/ 0 w 53"/>
                  <a:gd name="T16" fmla="*/ 0 h 59"/>
                  <a:gd name="T17" fmla="*/ 53 w 53"/>
                  <a:gd name="T18" fmla="*/ 59 h 59"/>
                </a:gdLst>
                <a:ahLst/>
                <a:cxnLst>
                  <a:cxn ang="T10">
                    <a:pos x="T0" y="T1"/>
                  </a:cxn>
                  <a:cxn ang="T11">
                    <a:pos x="T2" y="T3"/>
                  </a:cxn>
                  <a:cxn ang="T12">
                    <a:pos x="T4" y="T5"/>
                  </a:cxn>
                  <a:cxn ang="T13">
                    <a:pos x="T6" y="T7"/>
                  </a:cxn>
                  <a:cxn ang="T14">
                    <a:pos x="T8" y="T9"/>
                  </a:cxn>
                </a:cxnLst>
                <a:rect l="T15" t="T16" r="T17" b="T18"/>
                <a:pathLst>
                  <a:path w="53" h="59">
                    <a:moveTo>
                      <a:pt x="26" y="0"/>
                    </a:moveTo>
                    <a:lnTo>
                      <a:pt x="53" y="29"/>
                    </a:lnTo>
                    <a:lnTo>
                      <a:pt x="26" y="59"/>
                    </a:lnTo>
                    <a:lnTo>
                      <a:pt x="0" y="29"/>
                    </a:lnTo>
                    <a:lnTo>
                      <a:pt x="26" y="0"/>
                    </a:lnTo>
                    <a:close/>
                  </a:path>
                </a:pathLst>
              </a:custGeom>
              <a:solidFill>
                <a:srgbClr val="FF0000"/>
              </a:solidFill>
              <a:ln w="14288">
                <a:noFill/>
                <a:prstDash val="solid"/>
                <a:round/>
                <a:headEnd/>
                <a:tailEnd/>
              </a:ln>
            </p:spPr>
            <p:txBody>
              <a:bodyPr/>
              <a:lstStyle/>
              <a:p>
                <a:endParaRPr lang="es-MX" sz="1200" b="1" dirty="0"/>
              </a:p>
            </p:txBody>
          </p:sp>
          <p:sp>
            <p:nvSpPr>
              <p:cNvPr id="2213" name="Freeform 509"/>
              <p:cNvSpPr>
                <a:spLocks/>
              </p:cNvSpPr>
              <p:nvPr/>
            </p:nvSpPr>
            <p:spPr bwMode="auto">
              <a:xfrm>
                <a:off x="2939" y="2343"/>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2214" name="Freeform 510"/>
              <p:cNvSpPr>
                <a:spLocks/>
              </p:cNvSpPr>
              <p:nvPr/>
            </p:nvSpPr>
            <p:spPr bwMode="auto">
              <a:xfrm>
                <a:off x="2625" y="2413"/>
                <a:ext cx="52" cy="59"/>
              </a:xfrm>
              <a:custGeom>
                <a:avLst/>
                <a:gdLst>
                  <a:gd name="T0" fmla="*/ 26 w 52"/>
                  <a:gd name="T1" fmla="*/ 0 h 59"/>
                  <a:gd name="T2" fmla="*/ 52 w 52"/>
                  <a:gd name="T3" fmla="*/ 30 h 59"/>
                  <a:gd name="T4" fmla="*/ 26 w 52"/>
                  <a:gd name="T5" fmla="*/ 59 h 59"/>
                  <a:gd name="T6" fmla="*/ 0 w 52"/>
                  <a:gd name="T7" fmla="*/ 30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30"/>
                    </a:lnTo>
                    <a:lnTo>
                      <a:pt x="26" y="59"/>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2215" name="Freeform 511"/>
              <p:cNvSpPr>
                <a:spLocks/>
              </p:cNvSpPr>
              <p:nvPr/>
            </p:nvSpPr>
            <p:spPr bwMode="auto">
              <a:xfrm>
                <a:off x="2799" y="2403"/>
                <a:ext cx="53" cy="59"/>
              </a:xfrm>
              <a:custGeom>
                <a:avLst/>
                <a:gdLst>
                  <a:gd name="T0" fmla="*/ 26 w 53"/>
                  <a:gd name="T1" fmla="*/ 0 h 59"/>
                  <a:gd name="T2" fmla="*/ 53 w 53"/>
                  <a:gd name="T3" fmla="*/ 30 h 59"/>
                  <a:gd name="T4" fmla="*/ 26 w 53"/>
                  <a:gd name="T5" fmla="*/ 59 h 59"/>
                  <a:gd name="T6" fmla="*/ 0 w 53"/>
                  <a:gd name="T7" fmla="*/ 30 h 59"/>
                  <a:gd name="T8" fmla="*/ 26 w 53"/>
                  <a:gd name="T9" fmla="*/ 0 h 59"/>
                  <a:gd name="T10" fmla="*/ 0 60000 65536"/>
                  <a:gd name="T11" fmla="*/ 0 60000 65536"/>
                  <a:gd name="T12" fmla="*/ 0 60000 65536"/>
                  <a:gd name="T13" fmla="*/ 0 60000 65536"/>
                  <a:gd name="T14" fmla="*/ 0 60000 65536"/>
                  <a:gd name="T15" fmla="*/ 0 w 53"/>
                  <a:gd name="T16" fmla="*/ 0 h 59"/>
                  <a:gd name="T17" fmla="*/ 53 w 53"/>
                  <a:gd name="T18" fmla="*/ 59 h 59"/>
                </a:gdLst>
                <a:ahLst/>
                <a:cxnLst>
                  <a:cxn ang="T10">
                    <a:pos x="T0" y="T1"/>
                  </a:cxn>
                  <a:cxn ang="T11">
                    <a:pos x="T2" y="T3"/>
                  </a:cxn>
                  <a:cxn ang="T12">
                    <a:pos x="T4" y="T5"/>
                  </a:cxn>
                  <a:cxn ang="T13">
                    <a:pos x="T6" y="T7"/>
                  </a:cxn>
                  <a:cxn ang="T14">
                    <a:pos x="T8" y="T9"/>
                  </a:cxn>
                </a:cxnLst>
                <a:rect l="T15" t="T16" r="T17" b="T18"/>
                <a:pathLst>
                  <a:path w="53" h="59">
                    <a:moveTo>
                      <a:pt x="26" y="0"/>
                    </a:moveTo>
                    <a:lnTo>
                      <a:pt x="53" y="30"/>
                    </a:lnTo>
                    <a:lnTo>
                      <a:pt x="26" y="59"/>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2216" name="Freeform 512"/>
              <p:cNvSpPr>
                <a:spLocks/>
              </p:cNvSpPr>
              <p:nvPr/>
            </p:nvSpPr>
            <p:spPr bwMode="auto">
              <a:xfrm>
                <a:off x="2503" y="2522"/>
                <a:ext cx="52" cy="59"/>
              </a:xfrm>
              <a:custGeom>
                <a:avLst/>
                <a:gdLst>
                  <a:gd name="T0" fmla="*/ 26 w 52"/>
                  <a:gd name="T1" fmla="*/ 0 h 59"/>
                  <a:gd name="T2" fmla="*/ 52 w 52"/>
                  <a:gd name="T3" fmla="*/ 30 h 59"/>
                  <a:gd name="T4" fmla="*/ 26 w 52"/>
                  <a:gd name="T5" fmla="*/ 59 h 59"/>
                  <a:gd name="T6" fmla="*/ 0 w 52"/>
                  <a:gd name="T7" fmla="*/ 30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30"/>
                    </a:lnTo>
                    <a:lnTo>
                      <a:pt x="26" y="59"/>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2217" name="Freeform 513"/>
              <p:cNvSpPr>
                <a:spLocks/>
              </p:cNvSpPr>
              <p:nvPr/>
            </p:nvSpPr>
            <p:spPr bwMode="auto">
              <a:xfrm>
                <a:off x="2346" y="2581"/>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2218" name="Freeform 514"/>
              <p:cNvSpPr>
                <a:spLocks/>
              </p:cNvSpPr>
              <p:nvPr/>
            </p:nvSpPr>
            <p:spPr bwMode="auto">
              <a:xfrm>
                <a:off x="2721" y="2512"/>
                <a:ext cx="52" cy="59"/>
              </a:xfrm>
              <a:custGeom>
                <a:avLst/>
                <a:gdLst>
                  <a:gd name="T0" fmla="*/ 26 w 52"/>
                  <a:gd name="T1" fmla="*/ 0 h 59"/>
                  <a:gd name="T2" fmla="*/ 52 w 52"/>
                  <a:gd name="T3" fmla="*/ 30 h 59"/>
                  <a:gd name="T4" fmla="*/ 26 w 52"/>
                  <a:gd name="T5" fmla="*/ 59 h 59"/>
                  <a:gd name="T6" fmla="*/ 0 w 52"/>
                  <a:gd name="T7" fmla="*/ 30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30"/>
                    </a:lnTo>
                    <a:lnTo>
                      <a:pt x="26" y="59"/>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2219" name="Freeform 515"/>
              <p:cNvSpPr>
                <a:spLocks/>
              </p:cNvSpPr>
              <p:nvPr/>
            </p:nvSpPr>
            <p:spPr bwMode="auto">
              <a:xfrm>
                <a:off x="2782" y="2472"/>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2220" name="Freeform 516"/>
              <p:cNvSpPr>
                <a:spLocks/>
              </p:cNvSpPr>
              <p:nvPr/>
            </p:nvSpPr>
            <p:spPr bwMode="auto">
              <a:xfrm>
                <a:off x="1692" y="2720"/>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2221" name="Freeform 517"/>
              <p:cNvSpPr>
                <a:spLocks/>
              </p:cNvSpPr>
              <p:nvPr/>
            </p:nvSpPr>
            <p:spPr bwMode="auto">
              <a:xfrm>
                <a:off x="3261" y="2195"/>
                <a:ext cx="53" cy="59"/>
              </a:xfrm>
              <a:custGeom>
                <a:avLst/>
                <a:gdLst>
                  <a:gd name="T0" fmla="*/ 27 w 53"/>
                  <a:gd name="T1" fmla="*/ 0 h 59"/>
                  <a:gd name="T2" fmla="*/ 53 w 53"/>
                  <a:gd name="T3" fmla="*/ 30 h 59"/>
                  <a:gd name="T4" fmla="*/ 27 w 53"/>
                  <a:gd name="T5" fmla="*/ 59 h 59"/>
                  <a:gd name="T6" fmla="*/ 0 w 53"/>
                  <a:gd name="T7" fmla="*/ 30 h 59"/>
                  <a:gd name="T8" fmla="*/ 27 w 53"/>
                  <a:gd name="T9" fmla="*/ 0 h 59"/>
                  <a:gd name="T10" fmla="*/ 0 60000 65536"/>
                  <a:gd name="T11" fmla="*/ 0 60000 65536"/>
                  <a:gd name="T12" fmla="*/ 0 60000 65536"/>
                  <a:gd name="T13" fmla="*/ 0 60000 65536"/>
                  <a:gd name="T14" fmla="*/ 0 60000 65536"/>
                  <a:gd name="T15" fmla="*/ 0 w 53"/>
                  <a:gd name="T16" fmla="*/ 0 h 59"/>
                  <a:gd name="T17" fmla="*/ 53 w 53"/>
                  <a:gd name="T18" fmla="*/ 59 h 59"/>
                </a:gdLst>
                <a:ahLst/>
                <a:cxnLst>
                  <a:cxn ang="T10">
                    <a:pos x="T0" y="T1"/>
                  </a:cxn>
                  <a:cxn ang="T11">
                    <a:pos x="T2" y="T3"/>
                  </a:cxn>
                  <a:cxn ang="T12">
                    <a:pos x="T4" y="T5"/>
                  </a:cxn>
                  <a:cxn ang="T13">
                    <a:pos x="T6" y="T7"/>
                  </a:cxn>
                  <a:cxn ang="T14">
                    <a:pos x="T8" y="T9"/>
                  </a:cxn>
                </a:cxnLst>
                <a:rect l="T15" t="T16" r="T17" b="T18"/>
                <a:pathLst>
                  <a:path w="53" h="59">
                    <a:moveTo>
                      <a:pt x="27" y="0"/>
                    </a:moveTo>
                    <a:lnTo>
                      <a:pt x="53" y="30"/>
                    </a:lnTo>
                    <a:lnTo>
                      <a:pt x="27" y="59"/>
                    </a:lnTo>
                    <a:lnTo>
                      <a:pt x="0" y="30"/>
                    </a:lnTo>
                    <a:lnTo>
                      <a:pt x="27" y="0"/>
                    </a:lnTo>
                    <a:close/>
                  </a:path>
                </a:pathLst>
              </a:custGeom>
              <a:solidFill>
                <a:srgbClr val="FF0000"/>
              </a:solidFill>
              <a:ln w="14288">
                <a:noFill/>
                <a:prstDash val="solid"/>
                <a:round/>
                <a:headEnd/>
                <a:tailEnd/>
              </a:ln>
            </p:spPr>
            <p:txBody>
              <a:bodyPr/>
              <a:lstStyle/>
              <a:p>
                <a:endParaRPr lang="es-MX" sz="1200" b="1" dirty="0"/>
              </a:p>
            </p:txBody>
          </p:sp>
          <p:sp>
            <p:nvSpPr>
              <p:cNvPr id="2222" name="Freeform 518"/>
              <p:cNvSpPr>
                <a:spLocks/>
              </p:cNvSpPr>
              <p:nvPr/>
            </p:nvSpPr>
            <p:spPr bwMode="auto">
              <a:xfrm>
                <a:off x="1727" y="2700"/>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2223" name="Freeform 519"/>
              <p:cNvSpPr>
                <a:spLocks/>
              </p:cNvSpPr>
              <p:nvPr/>
            </p:nvSpPr>
            <p:spPr bwMode="auto">
              <a:xfrm>
                <a:off x="2538" y="2423"/>
                <a:ext cx="52" cy="59"/>
              </a:xfrm>
              <a:custGeom>
                <a:avLst/>
                <a:gdLst>
                  <a:gd name="T0" fmla="*/ 26 w 52"/>
                  <a:gd name="T1" fmla="*/ 0 h 59"/>
                  <a:gd name="T2" fmla="*/ 52 w 52"/>
                  <a:gd name="T3" fmla="*/ 30 h 59"/>
                  <a:gd name="T4" fmla="*/ 26 w 52"/>
                  <a:gd name="T5" fmla="*/ 59 h 59"/>
                  <a:gd name="T6" fmla="*/ 0 w 52"/>
                  <a:gd name="T7" fmla="*/ 30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30"/>
                    </a:lnTo>
                    <a:lnTo>
                      <a:pt x="26" y="59"/>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2224" name="Freeform 520"/>
              <p:cNvSpPr>
                <a:spLocks/>
              </p:cNvSpPr>
              <p:nvPr/>
            </p:nvSpPr>
            <p:spPr bwMode="auto">
              <a:xfrm>
                <a:off x="2869" y="2373"/>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2225" name="Freeform 521"/>
              <p:cNvSpPr>
                <a:spLocks/>
              </p:cNvSpPr>
              <p:nvPr/>
            </p:nvSpPr>
            <p:spPr bwMode="auto">
              <a:xfrm>
                <a:off x="2416" y="2552"/>
                <a:ext cx="52" cy="59"/>
              </a:xfrm>
              <a:custGeom>
                <a:avLst/>
                <a:gdLst>
                  <a:gd name="T0" fmla="*/ 26 w 52"/>
                  <a:gd name="T1" fmla="*/ 0 h 59"/>
                  <a:gd name="T2" fmla="*/ 52 w 52"/>
                  <a:gd name="T3" fmla="*/ 29 h 59"/>
                  <a:gd name="T4" fmla="*/ 26 w 52"/>
                  <a:gd name="T5" fmla="*/ 59 h 59"/>
                  <a:gd name="T6" fmla="*/ 0 w 52"/>
                  <a:gd name="T7" fmla="*/ 29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29"/>
                    </a:lnTo>
                    <a:lnTo>
                      <a:pt x="26" y="59"/>
                    </a:lnTo>
                    <a:lnTo>
                      <a:pt x="0" y="29"/>
                    </a:lnTo>
                    <a:lnTo>
                      <a:pt x="26" y="0"/>
                    </a:lnTo>
                    <a:close/>
                  </a:path>
                </a:pathLst>
              </a:custGeom>
              <a:solidFill>
                <a:srgbClr val="FF0000"/>
              </a:solidFill>
              <a:ln w="14288">
                <a:noFill/>
                <a:prstDash val="solid"/>
                <a:round/>
                <a:headEnd/>
                <a:tailEnd/>
              </a:ln>
            </p:spPr>
            <p:txBody>
              <a:bodyPr/>
              <a:lstStyle/>
              <a:p>
                <a:endParaRPr lang="es-MX" sz="1200" b="1" dirty="0"/>
              </a:p>
            </p:txBody>
          </p:sp>
          <p:sp>
            <p:nvSpPr>
              <p:cNvPr id="2226" name="Freeform 522"/>
              <p:cNvSpPr>
                <a:spLocks/>
              </p:cNvSpPr>
              <p:nvPr/>
            </p:nvSpPr>
            <p:spPr bwMode="auto">
              <a:xfrm>
                <a:off x="2346" y="2571"/>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2227" name="Freeform 523"/>
              <p:cNvSpPr>
                <a:spLocks/>
              </p:cNvSpPr>
              <p:nvPr/>
            </p:nvSpPr>
            <p:spPr bwMode="auto">
              <a:xfrm>
                <a:off x="3166" y="2244"/>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2228" name="Freeform 524"/>
              <p:cNvSpPr>
                <a:spLocks/>
              </p:cNvSpPr>
              <p:nvPr/>
            </p:nvSpPr>
            <p:spPr bwMode="auto">
              <a:xfrm>
                <a:off x="3113" y="2264"/>
                <a:ext cx="53" cy="60"/>
              </a:xfrm>
              <a:custGeom>
                <a:avLst/>
                <a:gdLst>
                  <a:gd name="T0" fmla="*/ 26 w 53"/>
                  <a:gd name="T1" fmla="*/ 0 h 60"/>
                  <a:gd name="T2" fmla="*/ 53 w 53"/>
                  <a:gd name="T3" fmla="*/ 30 h 60"/>
                  <a:gd name="T4" fmla="*/ 26 w 53"/>
                  <a:gd name="T5" fmla="*/ 60 h 60"/>
                  <a:gd name="T6" fmla="*/ 0 w 53"/>
                  <a:gd name="T7" fmla="*/ 30 h 60"/>
                  <a:gd name="T8" fmla="*/ 26 w 53"/>
                  <a:gd name="T9" fmla="*/ 0 h 60"/>
                  <a:gd name="T10" fmla="*/ 0 60000 65536"/>
                  <a:gd name="T11" fmla="*/ 0 60000 65536"/>
                  <a:gd name="T12" fmla="*/ 0 60000 65536"/>
                  <a:gd name="T13" fmla="*/ 0 60000 65536"/>
                  <a:gd name="T14" fmla="*/ 0 60000 65536"/>
                  <a:gd name="T15" fmla="*/ 0 w 53"/>
                  <a:gd name="T16" fmla="*/ 0 h 60"/>
                  <a:gd name="T17" fmla="*/ 53 w 53"/>
                  <a:gd name="T18" fmla="*/ 60 h 60"/>
                </a:gdLst>
                <a:ahLst/>
                <a:cxnLst>
                  <a:cxn ang="T10">
                    <a:pos x="T0" y="T1"/>
                  </a:cxn>
                  <a:cxn ang="T11">
                    <a:pos x="T2" y="T3"/>
                  </a:cxn>
                  <a:cxn ang="T12">
                    <a:pos x="T4" y="T5"/>
                  </a:cxn>
                  <a:cxn ang="T13">
                    <a:pos x="T6" y="T7"/>
                  </a:cxn>
                  <a:cxn ang="T14">
                    <a:pos x="T8" y="T9"/>
                  </a:cxn>
                </a:cxnLst>
                <a:rect l="T15" t="T16" r="T17" b="T18"/>
                <a:pathLst>
                  <a:path w="53" h="60">
                    <a:moveTo>
                      <a:pt x="26" y="0"/>
                    </a:moveTo>
                    <a:lnTo>
                      <a:pt x="53"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2229" name="Freeform 525"/>
              <p:cNvSpPr>
                <a:spLocks/>
              </p:cNvSpPr>
              <p:nvPr/>
            </p:nvSpPr>
            <p:spPr bwMode="auto">
              <a:xfrm>
                <a:off x="1142" y="2968"/>
                <a:ext cx="53" cy="59"/>
              </a:xfrm>
              <a:custGeom>
                <a:avLst/>
                <a:gdLst>
                  <a:gd name="T0" fmla="*/ 27 w 53"/>
                  <a:gd name="T1" fmla="*/ 0 h 59"/>
                  <a:gd name="T2" fmla="*/ 53 w 53"/>
                  <a:gd name="T3" fmla="*/ 30 h 59"/>
                  <a:gd name="T4" fmla="*/ 27 w 53"/>
                  <a:gd name="T5" fmla="*/ 59 h 59"/>
                  <a:gd name="T6" fmla="*/ 0 w 53"/>
                  <a:gd name="T7" fmla="*/ 30 h 59"/>
                  <a:gd name="T8" fmla="*/ 27 w 53"/>
                  <a:gd name="T9" fmla="*/ 0 h 59"/>
                  <a:gd name="T10" fmla="*/ 0 60000 65536"/>
                  <a:gd name="T11" fmla="*/ 0 60000 65536"/>
                  <a:gd name="T12" fmla="*/ 0 60000 65536"/>
                  <a:gd name="T13" fmla="*/ 0 60000 65536"/>
                  <a:gd name="T14" fmla="*/ 0 60000 65536"/>
                  <a:gd name="T15" fmla="*/ 0 w 53"/>
                  <a:gd name="T16" fmla="*/ 0 h 59"/>
                  <a:gd name="T17" fmla="*/ 53 w 53"/>
                  <a:gd name="T18" fmla="*/ 59 h 59"/>
                </a:gdLst>
                <a:ahLst/>
                <a:cxnLst>
                  <a:cxn ang="T10">
                    <a:pos x="T0" y="T1"/>
                  </a:cxn>
                  <a:cxn ang="T11">
                    <a:pos x="T2" y="T3"/>
                  </a:cxn>
                  <a:cxn ang="T12">
                    <a:pos x="T4" y="T5"/>
                  </a:cxn>
                  <a:cxn ang="T13">
                    <a:pos x="T6" y="T7"/>
                  </a:cxn>
                  <a:cxn ang="T14">
                    <a:pos x="T8" y="T9"/>
                  </a:cxn>
                </a:cxnLst>
                <a:rect l="T15" t="T16" r="T17" b="T18"/>
                <a:pathLst>
                  <a:path w="53" h="59">
                    <a:moveTo>
                      <a:pt x="27" y="0"/>
                    </a:moveTo>
                    <a:lnTo>
                      <a:pt x="53" y="30"/>
                    </a:lnTo>
                    <a:lnTo>
                      <a:pt x="27" y="59"/>
                    </a:lnTo>
                    <a:lnTo>
                      <a:pt x="0" y="30"/>
                    </a:lnTo>
                    <a:lnTo>
                      <a:pt x="27" y="0"/>
                    </a:lnTo>
                    <a:close/>
                  </a:path>
                </a:pathLst>
              </a:custGeom>
              <a:solidFill>
                <a:srgbClr val="FF0000"/>
              </a:solidFill>
              <a:ln w="14288">
                <a:noFill/>
                <a:prstDash val="solid"/>
                <a:round/>
                <a:headEnd/>
                <a:tailEnd/>
              </a:ln>
            </p:spPr>
            <p:txBody>
              <a:bodyPr/>
              <a:lstStyle/>
              <a:p>
                <a:endParaRPr lang="es-MX" sz="1200" b="1" dirty="0"/>
              </a:p>
            </p:txBody>
          </p:sp>
          <p:sp>
            <p:nvSpPr>
              <p:cNvPr id="2230" name="Freeform 526"/>
              <p:cNvSpPr>
                <a:spLocks/>
              </p:cNvSpPr>
              <p:nvPr/>
            </p:nvSpPr>
            <p:spPr bwMode="auto">
              <a:xfrm>
                <a:off x="3261" y="2066"/>
                <a:ext cx="53" cy="59"/>
              </a:xfrm>
              <a:custGeom>
                <a:avLst/>
                <a:gdLst>
                  <a:gd name="T0" fmla="*/ 27 w 53"/>
                  <a:gd name="T1" fmla="*/ 0 h 59"/>
                  <a:gd name="T2" fmla="*/ 53 w 53"/>
                  <a:gd name="T3" fmla="*/ 30 h 59"/>
                  <a:gd name="T4" fmla="*/ 27 w 53"/>
                  <a:gd name="T5" fmla="*/ 59 h 59"/>
                  <a:gd name="T6" fmla="*/ 0 w 53"/>
                  <a:gd name="T7" fmla="*/ 30 h 59"/>
                  <a:gd name="T8" fmla="*/ 27 w 53"/>
                  <a:gd name="T9" fmla="*/ 0 h 59"/>
                  <a:gd name="T10" fmla="*/ 0 60000 65536"/>
                  <a:gd name="T11" fmla="*/ 0 60000 65536"/>
                  <a:gd name="T12" fmla="*/ 0 60000 65536"/>
                  <a:gd name="T13" fmla="*/ 0 60000 65536"/>
                  <a:gd name="T14" fmla="*/ 0 60000 65536"/>
                  <a:gd name="T15" fmla="*/ 0 w 53"/>
                  <a:gd name="T16" fmla="*/ 0 h 59"/>
                  <a:gd name="T17" fmla="*/ 53 w 53"/>
                  <a:gd name="T18" fmla="*/ 59 h 59"/>
                </a:gdLst>
                <a:ahLst/>
                <a:cxnLst>
                  <a:cxn ang="T10">
                    <a:pos x="T0" y="T1"/>
                  </a:cxn>
                  <a:cxn ang="T11">
                    <a:pos x="T2" y="T3"/>
                  </a:cxn>
                  <a:cxn ang="T12">
                    <a:pos x="T4" y="T5"/>
                  </a:cxn>
                  <a:cxn ang="T13">
                    <a:pos x="T6" y="T7"/>
                  </a:cxn>
                  <a:cxn ang="T14">
                    <a:pos x="T8" y="T9"/>
                  </a:cxn>
                </a:cxnLst>
                <a:rect l="T15" t="T16" r="T17" b="T18"/>
                <a:pathLst>
                  <a:path w="53" h="59">
                    <a:moveTo>
                      <a:pt x="27" y="0"/>
                    </a:moveTo>
                    <a:lnTo>
                      <a:pt x="53" y="30"/>
                    </a:lnTo>
                    <a:lnTo>
                      <a:pt x="27" y="59"/>
                    </a:lnTo>
                    <a:lnTo>
                      <a:pt x="0" y="30"/>
                    </a:lnTo>
                    <a:lnTo>
                      <a:pt x="27" y="0"/>
                    </a:lnTo>
                    <a:close/>
                  </a:path>
                </a:pathLst>
              </a:custGeom>
              <a:solidFill>
                <a:srgbClr val="FF0000"/>
              </a:solidFill>
              <a:ln w="14288">
                <a:noFill/>
                <a:prstDash val="solid"/>
                <a:round/>
                <a:headEnd/>
                <a:tailEnd/>
              </a:ln>
            </p:spPr>
            <p:txBody>
              <a:bodyPr/>
              <a:lstStyle/>
              <a:p>
                <a:endParaRPr lang="es-MX" sz="1200" b="1" dirty="0"/>
              </a:p>
            </p:txBody>
          </p:sp>
          <p:sp>
            <p:nvSpPr>
              <p:cNvPr id="2231" name="Freeform 527"/>
              <p:cNvSpPr>
                <a:spLocks/>
              </p:cNvSpPr>
              <p:nvPr/>
            </p:nvSpPr>
            <p:spPr bwMode="auto">
              <a:xfrm>
                <a:off x="1605" y="2849"/>
                <a:ext cx="52" cy="59"/>
              </a:xfrm>
              <a:custGeom>
                <a:avLst/>
                <a:gdLst>
                  <a:gd name="T0" fmla="*/ 26 w 52"/>
                  <a:gd name="T1" fmla="*/ 0 h 59"/>
                  <a:gd name="T2" fmla="*/ 52 w 52"/>
                  <a:gd name="T3" fmla="*/ 30 h 59"/>
                  <a:gd name="T4" fmla="*/ 26 w 52"/>
                  <a:gd name="T5" fmla="*/ 59 h 59"/>
                  <a:gd name="T6" fmla="*/ 0 w 52"/>
                  <a:gd name="T7" fmla="*/ 30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30"/>
                    </a:lnTo>
                    <a:lnTo>
                      <a:pt x="26" y="59"/>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2232" name="Freeform 528"/>
              <p:cNvSpPr>
                <a:spLocks/>
              </p:cNvSpPr>
              <p:nvPr/>
            </p:nvSpPr>
            <p:spPr bwMode="auto">
              <a:xfrm>
                <a:off x="1230" y="2899"/>
                <a:ext cx="52" cy="59"/>
              </a:xfrm>
              <a:custGeom>
                <a:avLst/>
                <a:gdLst>
                  <a:gd name="T0" fmla="*/ 26 w 52"/>
                  <a:gd name="T1" fmla="*/ 0 h 59"/>
                  <a:gd name="T2" fmla="*/ 52 w 52"/>
                  <a:gd name="T3" fmla="*/ 29 h 59"/>
                  <a:gd name="T4" fmla="*/ 26 w 52"/>
                  <a:gd name="T5" fmla="*/ 59 h 59"/>
                  <a:gd name="T6" fmla="*/ 0 w 52"/>
                  <a:gd name="T7" fmla="*/ 29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29"/>
                    </a:lnTo>
                    <a:lnTo>
                      <a:pt x="26" y="59"/>
                    </a:lnTo>
                    <a:lnTo>
                      <a:pt x="0" y="29"/>
                    </a:lnTo>
                    <a:lnTo>
                      <a:pt x="26" y="0"/>
                    </a:lnTo>
                    <a:close/>
                  </a:path>
                </a:pathLst>
              </a:custGeom>
              <a:solidFill>
                <a:srgbClr val="FF0000"/>
              </a:solidFill>
              <a:ln w="14288">
                <a:noFill/>
                <a:prstDash val="solid"/>
                <a:round/>
                <a:headEnd/>
                <a:tailEnd/>
              </a:ln>
            </p:spPr>
            <p:txBody>
              <a:bodyPr/>
              <a:lstStyle/>
              <a:p>
                <a:endParaRPr lang="es-MX" sz="1200" b="1" dirty="0"/>
              </a:p>
            </p:txBody>
          </p:sp>
          <p:sp>
            <p:nvSpPr>
              <p:cNvPr id="2233" name="Freeform 529"/>
              <p:cNvSpPr>
                <a:spLocks/>
              </p:cNvSpPr>
              <p:nvPr/>
            </p:nvSpPr>
            <p:spPr bwMode="auto">
              <a:xfrm>
                <a:off x="2084" y="2641"/>
                <a:ext cx="53" cy="59"/>
              </a:xfrm>
              <a:custGeom>
                <a:avLst/>
                <a:gdLst>
                  <a:gd name="T0" fmla="*/ 26 w 53"/>
                  <a:gd name="T1" fmla="*/ 0 h 59"/>
                  <a:gd name="T2" fmla="*/ 53 w 53"/>
                  <a:gd name="T3" fmla="*/ 30 h 59"/>
                  <a:gd name="T4" fmla="*/ 26 w 53"/>
                  <a:gd name="T5" fmla="*/ 59 h 59"/>
                  <a:gd name="T6" fmla="*/ 0 w 53"/>
                  <a:gd name="T7" fmla="*/ 30 h 59"/>
                  <a:gd name="T8" fmla="*/ 26 w 53"/>
                  <a:gd name="T9" fmla="*/ 0 h 59"/>
                  <a:gd name="T10" fmla="*/ 0 60000 65536"/>
                  <a:gd name="T11" fmla="*/ 0 60000 65536"/>
                  <a:gd name="T12" fmla="*/ 0 60000 65536"/>
                  <a:gd name="T13" fmla="*/ 0 60000 65536"/>
                  <a:gd name="T14" fmla="*/ 0 60000 65536"/>
                  <a:gd name="T15" fmla="*/ 0 w 53"/>
                  <a:gd name="T16" fmla="*/ 0 h 59"/>
                  <a:gd name="T17" fmla="*/ 53 w 53"/>
                  <a:gd name="T18" fmla="*/ 59 h 59"/>
                </a:gdLst>
                <a:ahLst/>
                <a:cxnLst>
                  <a:cxn ang="T10">
                    <a:pos x="T0" y="T1"/>
                  </a:cxn>
                  <a:cxn ang="T11">
                    <a:pos x="T2" y="T3"/>
                  </a:cxn>
                  <a:cxn ang="T12">
                    <a:pos x="T4" y="T5"/>
                  </a:cxn>
                  <a:cxn ang="T13">
                    <a:pos x="T6" y="T7"/>
                  </a:cxn>
                  <a:cxn ang="T14">
                    <a:pos x="T8" y="T9"/>
                  </a:cxn>
                </a:cxnLst>
                <a:rect l="T15" t="T16" r="T17" b="T18"/>
                <a:pathLst>
                  <a:path w="53" h="59">
                    <a:moveTo>
                      <a:pt x="26" y="0"/>
                    </a:moveTo>
                    <a:lnTo>
                      <a:pt x="53" y="30"/>
                    </a:lnTo>
                    <a:lnTo>
                      <a:pt x="26" y="59"/>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2234" name="Freeform 530"/>
              <p:cNvSpPr>
                <a:spLocks/>
              </p:cNvSpPr>
              <p:nvPr/>
            </p:nvSpPr>
            <p:spPr bwMode="auto">
              <a:xfrm>
                <a:off x="3732" y="1917"/>
                <a:ext cx="53" cy="60"/>
              </a:xfrm>
              <a:custGeom>
                <a:avLst/>
                <a:gdLst>
                  <a:gd name="T0" fmla="*/ 27 w 53"/>
                  <a:gd name="T1" fmla="*/ 0 h 60"/>
                  <a:gd name="T2" fmla="*/ 53 w 53"/>
                  <a:gd name="T3" fmla="*/ 30 h 60"/>
                  <a:gd name="T4" fmla="*/ 27 w 53"/>
                  <a:gd name="T5" fmla="*/ 60 h 60"/>
                  <a:gd name="T6" fmla="*/ 0 w 53"/>
                  <a:gd name="T7" fmla="*/ 30 h 60"/>
                  <a:gd name="T8" fmla="*/ 27 w 53"/>
                  <a:gd name="T9" fmla="*/ 0 h 60"/>
                  <a:gd name="T10" fmla="*/ 0 60000 65536"/>
                  <a:gd name="T11" fmla="*/ 0 60000 65536"/>
                  <a:gd name="T12" fmla="*/ 0 60000 65536"/>
                  <a:gd name="T13" fmla="*/ 0 60000 65536"/>
                  <a:gd name="T14" fmla="*/ 0 60000 65536"/>
                  <a:gd name="T15" fmla="*/ 0 w 53"/>
                  <a:gd name="T16" fmla="*/ 0 h 60"/>
                  <a:gd name="T17" fmla="*/ 53 w 53"/>
                  <a:gd name="T18" fmla="*/ 60 h 60"/>
                </a:gdLst>
                <a:ahLst/>
                <a:cxnLst>
                  <a:cxn ang="T10">
                    <a:pos x="T0" y="T1"/>
                  </a:cxn>
                  <a:cxn ang="T11">
                    <a:pos x="T2" y="T3"/>
                  </a:cxn>
                  <a:cxn ang="T12">
                    <a:pos x="T4" y="T5"/>
                  </a:cxn>
                  <a:cxn ang="T13">
                    <a:pos x="T6" y="T7"/>
                  </a:cxn>
                  <a:cxn ang="T14">
                    <a:pos x="T8" y="T9"/>
                  </a:cxn>
                </a:cxnLst>
                <a:rect l="T15" t="T16" r="T17" b="T18"/>
                <a:pathLst>
                  <a:path w="53" h="60">
                    <a:moveTo>
                      <a:pt x="27" y="0"/>
                    </a:moveTo>
                    <a:lnTo>
                      <a:pt x="53" y="30"/>
                    </a:lnTo>
                    <a:lnTo>
                      <a:pt x="27" y="60"/>
                    </a:lnTo>
                    <a:lnTo>
                      <a:pt x="0" y="30"/>
                    </a:lnTo>
                    <a:lnTo>
                      <a:pt x="27" y="0"/>
                    </a:lnTo>
                    <a:close/>
                  </a:path>
                </a:pathLst>
              </a:custGeom>
              <a:solidFill>
                <a:srgbClr val="FF0000"/>
              </a:solidFill>
              <a:ln w="14288">
                <a:noFill/>
                <a:prstDash val="solid"/>
                <a:round/>
                <a:headEnd/>
                <a:tailEnd/>
              </a:ln>
            </p:spPr>
            <p:txBody>
              <a:bodyPr/>
              <a:lstStyle/>
              <a:p>
                <a:endParaRPr lang="es-MX" sz="1200" b="1" dirty="0"/>
              </a:p>
            </p:txBody>
          </p:sp>
          <p:sp>
            <p:nvSpPr>
              <p:cNvPr id="2235" name="Freeform 531"/>
              <p:cNvSpPr>
                <a:spLocks/>
              </p:cNvSpPr>
              <p:nvPr/>
            </p:nvSpPr>
            <p:spPr bwMode="auto">
              <a:xfrm>
                <a:off x="2154" y="2710"/>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2236" name="Freeform 532"/>
              <p:cNvSpPr>
                <a:spLocks/>
              </p:cNvSpPr>
              <p:nvPr/>
            </p:nvSpPr>
            <p:spPr bwMode="auto">
              <a:xfrm>
                <a:off x="2355" y="2591"/>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2237" name="Freeform 533"/>
              <p:cNvSpPr>
                <a:spLocks/>
              </p:cNvSpPr>
              <p:nvPr/>
            </p:nvSpPr>
            <p:spPr bwMode="auto">
              <a:xfrm>
                <a:off x="1788" y="2839"/>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2238" name="Freeform 534"/>
              <p:cNvSpPr>
                <a:spLocks/>
              </p:cNvSpPr>
              <p:nvPr/>
            </p:nvSpPr>
            <p:spPr bwMode="auto">
              <a:xfrm>
                <a:off x="2529" y="2512"/>
                <a:ext cx="52" cy="59"/>
              </a:xfrm>
              <a:custGeom>
                <a:avLst/>
                <a:gdLst>
                  <a:gd name="T0" fmla="*/ 26 w 52"/>
                  <a:gd name="T1" fmla="*/ 0 h 59"/>
                  <a:gd name="T2" fmla="*/ 52 w 52"/>
                  <a:gd name="T3" fmla="*/ 30 h 59"/>
                  <a:gd name="T4" fmla="*/ 26 w 52"/>
                  <a:gd name="T5" fmla="*/ 59 h 59"/>
                  <a:gd name="T6" fmla="*/ 0 w 52"/>
                  <a:gd name="T7" fmla="*/ 30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30"/>
                    </a:lnTo>
                    <a:lnTo>
                      <a:pt x="26" y="59"/>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2239" name="Freeform 535"/>
              <p:cNvSpPr>
                <a:spLocks/>
              </p:cNvSpPr>
              <p:nvPr/>
            </p:nvSpPr>
            <p:spPr bwMode="auto">
              <a:xfrm>
                <a:off x="2267" y="2631"/>
                <a:ext cx="53" cy="59"/>
              </a:xfrm>
              <a:custGeom>
                <a:avLst/>
                <a:gdLst>
                  <a:gd name="T0" fmla="*/ 27 w 53"/>
                  <a:gd name="T1" fmla="*/ 0 h 59"/>
                  <a:gd name="T2" fmla="*/ 53 w 53"/>
                  <a:gd name="T3" fmla="*/ 30 h 59"/>
                  <a:gd name="T4" fmla="*/ 27 w 53"/>
                  <a:gd name="T5" fmla="*/ 59 h 59"/>
                  <a:gd name="T6" fmla="*/ 0 w 53"/>
                  <a:gd name="T7" fmla="*/ 30 h 59"/>
                  <a:gd name="T8" fmla="*/ 27 w 53"/>
                  <a:gd name="T9" fmla="*/ 0 h 59"/>
                  <a:gd name="T10" fmla="*/ 0 60000 65536"/>
                  <a:gd name="T11" fmla="*/ 0 60000 65536"/>
                  <a:gd name="T12" fmla="*/ 0 60000 65536"/>
                  <a:gd name="T13" fmla="*/ 0 60000 65536"/>
                  <a:gd name="T14" fmla="*/ 0 60000 65536"/>
                  <a:gd name="T15" fmla="*/ 0 w 53"/>
                  <a:gd name="T16" fmla="*/ 0 h 59"/>
                  <a:gd name="T17" fmla="*/ 53 w 53"/>
                  <a:gd name="T18" fmla="*/ 59 h 59"/>
                </a:gdLst>
                <a:ahLst/>
                <a:cxnLst>
                  <a:cxn ang="T10">
                    <a:pos x="T0" y="T1"/>
                  </a:cxn>
                  <a:cxn ang="T11">
                    <a:pos x="T2" y="T3"/>
                  </a:cxn>
                  <a:cxn ang="T12">
                    <a:pos x="T4" y="T5"/>
                  </a:cxn>
                  <a:cxn ang="T13">
                    <a:pos x="T6" y="T7"/>
                  </a:cxn>
                  <a:cxn ang="T14">
                    <a:pos x="T8" y="T9"/>
                  </a:cxn>
                </a:cxnLst>
                <a:rect l="T15" t="T16" r="T17" b="T18"/>
                <a:pathLst>
                  <a:path w="53" h="59">
                    <a:moveTo>
                      <a:pt x="27" y="0"/>
                    </a:moveTo>
                    <a:lnTo>
                      <a:pt x="53" y="30"/>
                    </a:lnTo>
                    <a:lnTo>
                      <a:pt x="27" y="59"/>
                    </a:lnTo>
                    <a:lnTo>
                      <a:pt x="0" y="30"/>
                    </a:lnTo>
                    <a:lnTo>
                      <a:pt x="27" y="0"/>
                    </a:lnTo>
                    <a:close/>
                  </a:path>
                </a:pathLst>
              </a:custGeom>
              <a:solidFill>
                <a:srgbClr val="FF0000"/>
              </a:solidFill>
              <a:ln w="14288">
                <a:noFill/>
                <a:prstDash val="solid"/>
                <a:round/>
                <a:headEnd/>
                <a:tailEnd/>
              </a:ln>
            </p:spPr>
            <p:txBody>
              <a:bodyPr/>
              <a:lstStyle/>
              <a:p>
                <a:endParaRPr lang="es-MX" sz="1200" b="1" dirty="0"/>
              </a:p>
            </p:txBody>
          </p:sp>
          <p:sp>
            <p:nvSpPr>
              <p:cNvPr id="2240" name="Freeform 536"/>
              <p:cNvSpPr>
                <a:spLocks/>
              </p:cNvSpPr>
              <p:nvPr/>
            </p:nvSpPr>
            <p:spPr bwMode="auto">
              <a:xfrm>
                <a:off x="2651" y="2472"/>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2241" name="Freeform 537"/>
              <p:cNvSpPr>
                <a:spLocks/>
              </p:cNvSpPr>
              <p:nvPr/>
            </p:nvSpPr>
            <p:spPr bwMode="auto">
              <a:xfrm>
                <a:off x="3009" y="2244"/>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2242" name="Freeform 538"/>
              <p:cNvSpPr>
                <a:spLocks/>
              </p:cNvSpPr>
              <p:nvPr/>
            </p:nvSpPr>
            <p:spPr bwMode="auto">
              <a:xfrm>
                <a:off x="1326" y="2859"/>
                <a:ext cx="52" cy="59"/>
              </a:xfrm>
              <a:custGeom>
                <a:avLst/>
                <a:gdLst>
                  <a:gd name="T0" fmla="*/ 26 w 52"/>
                  <a:gd name="T1" fmla="*/ 0 h 59"/>
                  <a:gd name="T2" fmla="*/ 52 w 52"/>
                  <a:gd name="T3" fmla="*/ 30 h 59"/>
                  <a:gd name="T4" fmla="*/ 26 w 52"/>
                  <a:gd name="T5" fmla="*/ 59 h 59"/>
                  <a:gd name="T6" fmla="*/ 0 w 52"/>
                  <a:gd name="T7" fmla="*/ 30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30"/>
                    </a:lnTo>
                    <a:lnTo>
                      <a:pt x="26" y="59"/>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2243" name="Freeform 539"/>
              <p:cNvSpPr>
                <a:spLocks/>
              </p:cNvSpPr>
              <p:nvPr/>
            </p:nvSpPr>
            <p:spPr bwMode="auto">
              <a:xfrm>
                <a:off x="3514" y="2066"/>
                <a:ext cx="53" cy="59"/>
              </a:xfrm>
              <a:custGeom>
                <a:avLst/>
                <a:gdLst>
                  <a:gd name="T0" fmla="*/ 27 w 53"/>
                  <a:gd name="T1" fmla="*/ 0 h 59"/>
                  <a:gd name="T2" fmla="*/ 53 w 53"/>
                  <a:gd name="T3" fmla="*/ 30 h 59"/>
                  <a:gd name="T4" fmla="*/ 27 w 53"/>
                  <a:gd name="T5" fmla="*/ 59 h 59"/>
                  <a:gd name="T6" fmla="*/ 0 w 53"/>
                  <a:gd name="T7" fmla="*/ 30 h 59"/>
                  <a:gd name="T8" fmla="*/ 27 w 53"/>
                  <a:gd name="T9" fmla="*/ 0 h 59"/>
                  <a:gd name="T10" fmla="*/ 0 60000 65536"/>
                  <a:gd name="T11" fmla="*/ 0 60000 65536"/>
                  <a:gd name="T12" fmla="*/ 0 60000 65536"/>
                  <a:gd name="T13" fmla="*/ 0 60000 65536"/>
                  <a:gd name="T14" fmla="*/ 0 60000 65536"/>
                  <a:gd name="T15" fmla="*/ 0 w 53"/>
                  <a:gd name="T16" fmla="*/ 0 h 59"/>
                  <a:gd name="T17" fmla="*/ 53 w 53"/>
                  <a:gd name="T18" fmla="*/ 59 h 59"/>
                </a:gdLst>
                <a:ahLst/>
                <a:cxnLst>
                  <a:cxn ang="T10">
                    <a:pos x="T0" y="T1"/>
                  </a:cxn>
                  <a:cxn ang="T11">
                    <a:pos x="T2" y="T3"/>
                  </a:cxn>
                  <a:cxn ang="T12">
                    <a:pos x="T4" y="T5"/>
                  </a:cxn>
                  <a:cxn ang="T13">
                    <a:pos x="T6" y="T7"/>
                  </a:cxn>
                  <a:cxn ang="T14">
                    <a:pos x="T8" y="T9"/>
                  </a:cxn>
                </a:cxnLst>
                <a:rect l="T15" t="T16" r="T17" b="T18"/>
                <a:pathLst>
                  <a:path w="53" h="59">
                    <a:moveTo>
                      <a:pt x="27" y="0"/>
                    </a:moveTo>
                    <a:lnTo>
                      <a:pt x="53" y="30"/>
                    </a:lnTo>
                    <a:lnTo>
                      <a:pt x="27" y="59"/>
                    </a:lnTo>
                    <a:lnTo>
                      <a:pt x="0" y="30"/>
                    </a:lnTo>
                    <a:lnTo>
                      <a:pt x="27" y="0"/>
                    </a:lnTo>
                    <a:close/>
                  </a:path>
                </a:pathLst>
              </a:custGeom>
              <a:solidFill>
                <a:srgbClr val="FF0000"/>
              </a:solidFill>
              <a:ln w="14288">
                <a:noFill/>
                <a:prstDash val="solid"/>
                <a:round/>
                <a:headEnd/>
                <a:tailEnd/>
              </a:ln>
            </p:spPr>
            <p:txBody>
              <a:bodyPr/>
              <a:lstStyle/>
              <a:p>
                <a:endParaRPr lang="es-MX" sz="1200" b="1" dirty="0"/>
              </a:p>
            </p:txBody>
          </p:sp>
          <p:sp>
            <p:nvSpPr>
              <p:cNvPr id="2244" name="Freeform 540"/>
              <p:cNvSpPr>
                <a:spLocks/>
              </p:cNvSpPr>
              <p:nvPr/>
            </p:nvSpPr>
            <p:spPr bwMode="auto">
              <a:xfrm>
                <a:off x="1727" y="2770"/>
                <a:ext cx="52" cy="59"/>
              </a:xfrm>
              <a:custGeom>
                <a:avLst/>
                <a:gdLst>
                  <a:gd name="T0" fmla="*/ 26 w 52"/>
                  <a:gd name="T1" fmla="*/ 0 h 59"/>
                  <a:gd name="T2" fmla="*/ 52 w 52"/>
                  <a:gd name="T3" fmla="*/ 29 h 59"/>
                  <a:gd name="T4" fmla="*/ 26 w 52"/>
                  <a:gd name="T5" fmla="*/ 59 h 59"/>
                  <a:gd name="T6" fmla="*/ 0 w 52"/>
                  <a:gd name="T7" fmla="*/ 29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29"/>
                    </a:lnTo>
                    <a:lnTo>
                      <a:pt x="26" y="59"/>
                    </a:lnTo>
                    <a:lnTo>
                      <a:pt x="0" y="29"/>
                    </a:lnTo>
                    <a:lnTo>
                      <a:pt x="26" y="0"/>
                    </a:lnTo>
                    <a:close/>
                  </a:path>
                </a:pathLst>
              </a:custGeom>
              <a:solidFill>
                <a:srgbClr val="FF0000"/>
              </a:solidFill>
              <a:ln w="14288">
                <a:noFill/>
                <a:prstDash val="solid"/>
                <a:round/>
                <a:headEnd/>
                <a:tailEnd/>
              </a:ln>
            </p:spPr>
            <p:txBody>
              <a:bodyPr/>
              <a:lstStyle/>
              <a:p>
                <a:endParaRPr lang="es-MX" sz="1200" b="1" dirty="0"/>
              </a:p>
            </p:txBody>
          </p:sp>
          <p:sp>
            <p:nvSpPr>
              <p:cNvPr id="2245" name="Freeform 541"/>
              <p:cNvSpPr>
                <a:spLocks/>
              </p:cNvSpPr>
              <p:nvPr/>
            </p:nvSpPr>
            <p:spPr bwMode="auto">
              <a:xfrm>
                <a:off x="2093" y="2661"/>
                <a:ext cx="52" cy="59"/>
              </a:xfrm>
              <a:custGeom>
                <a:avLst/>
                <a:gdLst>
                  <a:gd name="T0" fmla="*/ 26 w 52"/>
                  <a:gd name="T1" fmla="*/ 0 h 59"/>
                  <a:gd name="T2" fmla="*/ 52 w 52"/>
                  <a:gd name="T3" fmla="*/ 29 h 59"/>
                  <a:gd name="T4" fmla="*/ 26 w 52"/>
                  <a:gd name="T5" fmla="*/ 59 h 59"/>
                  <a:gd name="T6" fmla="*/ 0 w 52"/>
                  <a:gd name="T7" fmla="*/ 29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29"/>
                    </a:lnTo>
                    <a:lnTo>
                      <a:pt x="26" y="59"/>
                    </a:lnTo>
                    <a:lnTo>
                      <a:pt x="0" y="29"/>
                    </a:lnTo>
                    <a:lnTo>
                      <a:pt x="26" y="0"/>
                    </a:lnTo>
                    <a:close/>
                  </a:path>
                </a:pathLst>
              </a:custGeom>
              <a:solidFill>
                <a:srgbClr val="FF0000"/>
              </a:solidFill>
              <a:ln w="14288">
                <a:noFill/>
                <a:prstDash val="solid"/>
                <a:round/>
                <a:headEnd/>
                <a:tailEnd/>
              </a:ln>
            </p:spPr>
            <p:txBody>
              <a:bodyPr/>
              <a:lstStyle/>
              <a:p>
                <a:endParaRPr lang="es-MX" sz="1200" b="1" dirty="0"/>
              </a:p>
            </p:txBody>
          </p:sp>
          <p:sp>
            <p:nvSpPr>
              <p:cNvPr id="2246" name="Freeform 542"/>
              <p:cNvSpPr>
                <a:spLocks/>
              </p:cNvSpPr>
              <p:nvPr/>
            </p:nvSpPr>
            <p:spPr bwMode="auto">
              <a:xfrm>
                <a:off x="1640" y="2799"/>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2247" name="Freeform 543"/>
              <p:cNvSpPr>
                <a:spLocks/>
              </p:cNvSpPr>
              <p:nvPr/>
            </p:nvSpPr>
            <p:spPr bwMode="auto">
              <a:xfrm>
                <a:off x="1779" y="2750"/>
                <a:ext cx="52" cy="59"/>
              </a:xfrm>
              <a:custGeom>
                <a:avLst/>
                <a:gdLst>
                  <a:gd name="T0" fmla="*/ 26 w 52"/>
                  <a:gd name="T1" fmla="*/ 0 h 59"/>
                  <a:gd name="T2" fmla="*/ 52 w 52"/>
                  <a:gd name="T3" fmla="*/ 30 h 59"/>
                  <a:gd name="T4" fmla="*/ 26 w 52"/>
                  <a:gd name="T5" fmla="*/ 59 h 59"/>
                  <a:gd name="T6" fmla="*/ 0 w 52"/>
                  <a:gd name="T7" fmla="*/ 30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30"/>
                    </a:lnTo>
                    <a:lnTo>
                      <a:pt x="26" y="59"/>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2248" name="Freeform 544"/>
              <p:cNvSpPr>
                <a:spLocks/>
              </p:cNvSpPr>
              <p:nvPr/>
            </p:nvSpPr>
            <p:spPr bwMode="auto">
              <a:xfrm>
                <a:off x="1927" y="2710"/>
                <a:ext cx="53" cy="60"/>
              </a:xfrm>
              <a:custGeom>
                <a:avLst/>
                <a:gdLst>
                  <a:gd name="T0" fmla="*/ 26 w 53"/>
                  <a:gd name="T1" fmla="*/ 0 h 60"/>
                  <a:gd name="T2" fmla="*/ 53 w 53"/>
                  <a:gd name="T3" fmla="*/ 30 h 60"/>
                  <a:gd name="T4" fmla="*/ 26 w 53"/>
                  <a:gd name="T5" fmla="*/ 60 h 60"/>
                  <a:gd name="T6" fmla="*/ 0 w 53"/>
                  <a:gd name="T7" fmla="*/ 30 h 60"/>
                  <a:gd name="T8" fmla="*/ 26 w 53"/>
                  <a:gd name="T9" fmla="*/ 0 h 60"/>
                  <a:gd name="T10" fmla="*/ 0 60000 65536"/>
                  <a:gd name="T11" fmla="*/ 0 60000 65536"/>
                  <a:gd name="T12" fmla="*/ 0 60000 65536"/>
                  <a:gd name="T13" fmla="*/ 0 60000 65536"/>
                  <a:gd name="T14" fmla="*/ 0 60000 65536"/>
                  <a:gd name="T15" fmla="*/ 0 w 53"/>
                  <a:gd name="T16" fmla="*/ 0 h 60"/>
                  <a:gd name="T17" fmla="*/ 53 w 53"/>
                  <a:gd name="T18" fmla="*/ 60 h 60"/>
                </a:gdLst>
                <a:ahLst/>
                <a:cxnLst>
                  <a:cxn ang="T10">
                    <a:pos x="T0" y="T1"/>
                  </a:cxn>
                  <a:cxn ang="T11">
                    <a:pos x="T2" y="T3"/>
                  </a:cxn>
                  <a:cxn ang="T12">
                    <a:pos x="T4" y="T5"/>
                  </a:cxn>
                  <a:cxn ang="T13">
                    <a:pos x="T6" y="T7"/>
                  </a:cxn>
                  <a:cxn ang="T14">
                    <a:pos x="T8" y="T9"/>
                  </a:cxn>
                </a:cxnLst>
                <a:rect l="T15" t="T16" r="T17" b="T18"/>
                <a:pathLst>
                  <a:path w="53" h="60">
                    <a:moveTo>
                      <a:pt x="26" y="0"/>
                    </a:moveTo>
                    <a:lnTo>
                      <a:pt x="53"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2249" name="Freeform 545"/>
              <p:cNvSpPr>
                <a:spLocks/>
              </p:cNvSpPr>
              <p:nvPr/>
            </p:nvSpPr>
            <p:spPr bwMode="auto">
              <a:xfrm>
                <a:off x="3296" y="2185"/>
                <a:ext cx="53" cy="59"/>
              </a:xfrm>
              <a:custGeom>
                <a:avLst/>
                <a:gdLst>
                  <a:gd name="T0" fmla="*/ 27 w 53"/>
                  <a:gd name="T1" fmla="*/ 0 h 59"/>
                  <a:gd name="T2" fmla="*/ 53 w 53"/>
                  <a:gd name="T3" fmla="*/ 30 h 59"/>
                  <a:gd name="T4" fmla="*/ 27 w 53"/>
                  <a:gd name="T5" fmla="*/ 59 h 59"/>
                  <a:gd name="T6" fmla="*/ 0 w 53"/>
                  <a:gd name="T7" fmla="*/ 30 h 59"/>
                  <a:gd name="T8" fmla="*/ 27 w 53"/>
                  <a:gd name="T9" fmla="*/ 0 h 59"/>
                  <a:gd name="T10" fmla="*/ 0 60000 65536"/>
                  <a:gd name="T11" fmla="*/ 0 60000 65536"/>
                  <a:gd name="T12" fmla="*/ 0 60000 65536"/>
                  <a:gd name="T13" fmla="*/ 0 60000 65536"/>
                  <a:gd name="T14" fmla="*/ 0 60000 65536"/>
                  <a:gd name="T15" fmla="*/ 0 w 53"/>
                  <a:gd name="T16" fmla="*/ 0 h 59"/>
                  <a:gd name="T17" fmla="*/ 53 w 53"/>
                  <a:gd name="T18" fmla="*/ 59 h 59"/>
                </a:gdLst>
                <a:ahLst/>
                <a:cxnLst>
                  <a:cxn ang="T10">
                    <a:pos x="T0" y="T1"/>
                  </a:cxn>
                  <a:cxn ang="T11">
                    <a:pos x="T2" y="T3"/>
                  </a:cxn>
                  <a:cxn ang="T12">
                    <a:pos x="T4" y="T5"/>
                  </a:cxn>
                  <a:cxn ang="T13">
                    <a:pos x="T6" y="T7"/>
                  </a:cxn>
                  <a:cxn ang="T14">
                    <a:pos x="T8" y="T9"/>
                  </a:cxn>
                </a:cxnLst>
                <a:rect l="T15" t="T16" r="T17" b="T18"/>
                <a:pathLst>
                  <a:path w="53" h="59">
                    <a:moveTo>
                      <a:pt x="27" y="0"/>
                    </a:moveTo>
                    <a:lnTo>
                      <a:pt x="53" y="30"/>
                    </a:lnTo>
                    <a:lnTo>
                      <a:pt x="27" y="59"/>
                    </a:lnTo>
                    <a:lnTo>
                      <a:pt x="0" y="30"/>
                    </a:lnTo>
                    <a:lnTo>
                      <a:pt x="27" y="0"/>
                    </a:lnTo>
                    <a:close/>
                  </a:path>
                </a:pathLst>
              </a:custGeom>
              <a:solidFill>
                <a:srgbClr val="FF0000"/>
              </a:solidFill>
              <a:ln w="14288">
                <a:noFill/>
                <a:prstDash val="solid"/>
                <a:round/>
                <a:headEnd/>
                <a:tailEnd/>
              </a:ln>
            </p:spPr>
            <p:txBody>
              <a:bodyPr/>
              <a:lstStyle/>
              <a:p>
                <a:endParaRPr lang="es-MX" sz="1200" b="1" dirty="0"/>
              </a:p>
            </p:txBody>
          </p:sp>
          <p:sp>
            <p:nvSpPr>
              <p:cNvPr id="2250" name="Freeform 546"/>
              <p:cNvSpPr>
                <a:spLocks/>
              </p:cNvSpPr>
              <p:nvPr/>
            </p:nvSpPr>
            <p:spPr bwMode="auto">
              <a:xfrm>
                <a:off x="1456" y="2849"/>
                <a:ext cx="53" cy="59"/>
              </a:xfrm>
              <a:custGeom>
                <a:avLst/>
                <a:gdLst>
                  <a:gd name="T0" fmla="*/ 27 w 53"/>
                  <a:gd name="T1" fmla="*/ 0 h 59"/>
                  <a:gd name="T2" fmla="*/ 53 w 53"/>
                  <a:gd name="T3" fmla="*/ 30 h 59"/>
                  <a:gd name="T4" fmla="*/ 27 w 53"/>
                  <a:gd name="T5" fmla="*/ 59 h 59"/>
                  <a:gd name="T6" fmla="*/ 0 w 53"/>
                  <a:gd name="T7" fmla="*/ 30 h 59"/>
                  <a:gd name="T8" fmla="*/ 27 w 53"/>
                  <a:gd name="T9" fmla="*/ 0 h 59"/>
                  <a:gd name="T10" fmla="*/ 0 60000 65536"/>
                  <a:gd name="T11" fmla="*/ 0 60000 65536"/>
                  <a:gd name="T12" fmla="*/ 0 60000 65536"/>
                  <a:gd name="T13" fmla="*/ 0 60000 65536"/>
                  <a:gd name="T14" fmla="*/ 0 60000 65536"/>
                  <a:gd name="T15" fmla="*/ 0 w 53"/>
                  <a:gd name="T16" fmla="*/ 0 h 59"/>
                  <a:gd name="T17" fmla="*/ 53 w 53"/>
                  <a:gd name="T18" fmla="*/ 59 h 59"/>
                </a:gdLst>
                <a:ahLst/>
                <a:cxnLst>
                  <a:cxn ang="T10">
                    <a:pos x="T0" y="T1"/>
                  </a:cxn>
                  <a:cxn ang="T11">
                    <a:pos x="T2" y="T3"/>
                  </a:cxn>
                  <a:cxn ang="T12">
                    <a:pos x="T4" y="T5"/>
                  </a:cxn>
                  <a:cxn ang="T13">
                    <a:pos x="T6" y="T7"/>
                  </a:cxn>
                  <a:cxn ang="T14">
                    <a:pos x="T8" y="T9"/>
                  </a:cxn>
                </a:cxnLst>
                <a:rect l="T15" t="T16" r="T17" b="T18"/>
                <a:pathLst>
                  <a:path w="53" h="59">
                    <a:moveTo>
                      <a:pt x="27" y="0"/>
                    </a:moveTo>
                    <a:lnTo>
                      <a:pt x="53" y="30"/>
                    </a:lnTo>
                    <a:lnTo>
                      <a:pt x="27" y="59"/>
                    </a:lnTo>
                    <a:lnTo>
                      <a:pt x="0" y="30"/>
                    </a:lnTo>
                    <a:lnTo>
                      <a:pt x="27" y="0"/>
                    </a:lnTo>
                    <a:close/>
                  </a:path>
                </a:pathLst>
              </a:custGeom>
              <a:solidFill>
                <a:srgbClr val="FF0000"/>
              </a:solidFill>
              <a:ln w="14288">
                <a:noFill/>
                <a:prstDash val="solid"/>
                <a:round/>
                <a:headEnd/>
                <a:tailEnd/>
              </a:ln>
            </p:spPr>
            <p:txBody>
              <a:bodyPr/>
              <a:lstStyle/>
              <a:p>
                <a:endParaRPr lang="es-MX" sz="1200" b="1" dirty="0"/>
              </a:p>
            </p:txBody>
          </p:sp>
          <p:sp>
            <p:nvSpPr>
              <p:cNvPr id="2251" name="Freeform 547"/>
              <p:cNvSpPr>
                <a:spLocks/>
              </p:cNvSpPr>
              <p:nvPr/>
            </p:nvSpPr>
            <p:spPr bwMode="auto">
              <a:xfrm>
                <a:off x="1770" y="2760"/>
                <a:ext cx="53" cy="59"/>
              </a:xfrm>
              <a:custGeom>
                <a:avLst/>
                <a:gdLst>
                  <a:gd name="T0" fmla="*/ 26 w 53"/>
                  <a:gd name="T1" fmla="*/ 0 h 59"/>
                  <a:gd name="T2" fmla="*/ 53 w 53"/>
                  <a:gd name="T3" fmla="*/ 30 h 59"/>
                  <a:gd name="T4" fmla="*/ 26 w 53"/>
                  <a:gd name="T5" fmla="*/ 59 h 59"/>
                  <a:gd name="T6" fmla="*/ 0 w 53"/>
                  <a:gd name="T7" fmla="*/ 30 h 59"/>
                  <a:gd name="T8" fmla="*/ 26 w 53"/>
                  <a:gd name="T9" fmla="*/ 0 h 59"/>
                  <a:gd name="T10" fmla="*/ 0 60000 65536"/>
                  <a:gd name="T11" fmla="*/ 0 60000 65536"/>
                  <a:gd name="T12" fmla="*/ 0 60000 65536"/>
                  <a:gd name="T13" fmla="*/ 0 60000 65536"/>
                  <a:gd name="T14" fmla="*/ 0 60000 65536"/>
                  <a:gd name="T15" fmla="*/ 0 w 53"/>
                  <a:gd name="T16" fmla="*/ 0 h 59"/>
                  <a:gd name="T17" fmla="*/ 53 w 53"/>
                  <a:gd name="T18" fmla="*/ 59 h 59"/>
                </a:gdLst>
                <a:ahLst/>
                <a:cxnLst>
                  <a:cxn ang="T10">
                    <a:pos x="T0" y="T1"/>
                  </a:cxn>
                  <a:cxn ang="T11">
                    <a:pos x="T2" y="T3"/>
                  </a:cxn>
                  <a:cxn ang="T12">
                    <a:pos x="T4" y="T5"/>
                  </a:cxn>
                  <a:cxn ang="T13">
                    <a:pos x="T6" y="T7"/>
                  </a:cxn>
                  <a:cxn ang="T14">
                    <a:pos x="T8" y="T9"/>
                  </a:cxn>
                </a:cxnLst>
                <a:rect l="T15" t="T16" r="T17" b="T18"/>
                <a:pathLst>
                  <a:path w="53" h="59">
                    <a:moveTo>
                      <a:pt x="26" y="0"/>
                    </a:moveTo>
                    <a:lnTo>
                      <a:pt x="53" y="30"/>
                    </a:lnTo>
                    <a:lnTo>
                      <a:pt x="26" y="59"/>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2252" name="Freeform 548"/>
              <p:cNvSpPr>
                <a:spLocks/>
              </p:cNvSpPr>
              <p:nvPr/>
            </p:nvSpPr>
            <p:spPr bwMode="auto">
              <a:xfrm>
                <a:off x="2930" y="2383"/>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2253" name="Freeform 549"/>
              <p:cNvSpPr>
                <a:spLocks/>
              </p:cNvSpPr>
              <p:nvPr/>
            </p:nvSpPr>
            <p:spPr bwMode="auto">
              <a:xfrm>
                <a:off x="1387" y="2859"/>
                <a:ext cx="52" cy="59"/>
              </a:xfrm>
              <a:custGeom>
                <a:avLst/>
                <a:gdLst>
                  <a:gd name="T0" fmla="*/ 26 w 52"/>
                  <a:gd name="T1" fmla="*/ 0 h 59"/>
                  <a:gd name="T2" fmla="*/ 52 w 52"/>
                  <a:gd name="T3" fmla="*/ 30 h 59"/>
                  <a:gd name="T4" fmla="*/ 26 w 52"/>
                  <a:gd name="T5" fmla="*/ 59 h 59"/>
                  <a:gd name="T6" fmla="*/ 0 w 52"/>
                  <a:gd name="T7" fmla="*/ 30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30"/>
                    </a:lnTo>
                    <a:lnTo>
                      <a:pt x="26" y="59"/>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2254" name="Freeform 550"/>
              <p:cNvSpPr>
                <a:spLocks/>
              </p:cNvSpPr>
              <p:nvPr/>
            </p:nvSpPr>
            <p:spPr bwMode="auto">
              <a:xfrm>
                <a:off x="3113" y="2264"/>
                <a:ext cx="53" cy="60"/>
              </a:xfrm>
              <a:custGeom>
                <a:avLst/>
                <a:gdLst>
                  <a:gd name="T0" fmla="*/ 26 w 53"/>
                  <a:gd name="T1" fmla="*/ 0 h 60"/>
                  <a:gd name="T2" fmla="*/ 53 w 53"/>
                  <a:gd name="T3" fmla="*/ 30 h 60"/>
                  <a:gd name="T4" fmla="*/ 26 w 53"/>
                  <a:gd name="T5" fmla="*/ 60 h 60"/>
                  <a:gd name="T6" fmla="*/ 0 w 53"/>
                  <a:gd name="T7" fmla="*/ 30 h 60"/>
                  <a:gd name="T8" fmla="*/ 26 w 53"/>
                  <a:gd name="T9" fmla="*/ 0 h 60"/>
                  <a:gd name="T10" fmla="*/ 0 60000 65536"/>
                  <a:gd name="T11" fmla="*/ 0 60000 65536"/>
                  <a:gd name="T12" fmla="*/ 0 60000 65536"/>
                  <a:gd name="T13" fmla="*/ 0 60000 65536"/>
                  <a:gd name="T14" fmla="*/ 0 60000 65536"/>
                  <a:gd name="T15" fmla="*/ 0 w 53"/>
                  <a:gd name="T16" fmla="*/ 0 h 60"/>
                  <a:gd name="T17" fmla="*/ 53 w 53"/>
                  <a:gd name="T18" fmla="*/ 60 h 60"/>
                </a:gdLst>
                <a:ahLst/>
                <a:cxnLst>
                  <a:cxn ang="T10">
                    <a:pos x="T0" y="T1"/>
                  </a:cxn>
                  <a:cxn ang="T11">
                    <a:pos x="T2" y="T3"/>
                  </a:cxn>
                  <a:cxn ang="T12">
                    <a:pos x="T4" y="T5"/>
                  </a:cxn>
                  <a:cxn ang="T13">
                    <a:pos x="T6" y="T7"/>
                  </a:cxn>
                  <a:cxn ang="T14">
                    <a:pos x="T8" y="T9"/>
                  </a:cxn>
                </a:cxnLst>
                <a:rect l="T15" t="T16" r="T17" b="T18"/>
                <a:pathLst>
                  <a:path w="53" h="60">
                    <a:moveTo>
                      <a:pt x="26" y="0"/>
                    </a:moveTo>
                    <a:lnTo>
                      <a:pt x="53"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2255" name="Freeform 551"/>
              <p:cNvSpPr>
                <a:spLocks/>
              </p:cNvSpPr>
              <p:nvPr/>
            </p:nvSpPr>
            <p:spPr bwMode="auto">
              <a:xfrm>
                <a:off x="1692" y="2700"/>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2256" name="Freeform 552"/>
              <p:cNvSpPr>
                <a:spLocks/>
              </p:cNvSpPr>
              <p:nvPr/>
            </p:nvSpPr>
            <p:spPr bwMode="auto">
              <a:xfrm>
                <a:off x="1823" y="2720"/>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2257" name="Freeform 553"/>
              <p:cNvSpPr>
                <a:spLocks/>
              </p:cNvSpPr>
              <p:nvPr/>
            </p:nvSpPr>
            <p:spPr bwMode="auto">
              <a:xfrm>
                <a:off x="1474" y="2780"/>
                <a:ext cx="52" cy="59"/>
              </a:xfrm>
              <a:custGeom>
                <a:avLst/>
                <a:gdLst>
                  <a:gd name="T0" fmla="*/ 26 w 52"/>
                  <a:gd name="T1" fmla="*/ 0 h 59"/>
                  <a:gd name="T2" fmla="*/ 52 w 52"/>
                  <a:gd name="T3" fmla="*/ 29 h 59"/>
                  <a:gd name="T4" fmla="*/ 26 w 52"/>
                  <a:gd name="T5" fmla="*/ 59 h 59"/>
                  <a:gd name="T6" fmla="*/ 0 w 52"/>
                  <a:gd name="T7" fmla="*/ 29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29"/>
                    </a:lnTo>
                    <a:lnTo>
                      <a:pt x="26" y="59"/>
                    </a:lnTo>
                    <a:lnTo>
                      <a:pt x="0" y="29"/>
                    </a:lnTo>
                    <a:lnTo>
                      <a:pt x="26" y="0"/>
                    </a:lnTo>
                    <a:close/>
                  </a:path>
                </a:pathLst>
              </a:custGeom>
              <a:solidFill>
                <a:srgbClr val="FF0000"/>
              </a:solidFill>
              <a:ln w="14288">
                <a:noFill/>
                <a:prstDash val="solid"/>
                <a:round/>
                <a:headEnd/>
                <a:tailEnd/>
              </a:ln>
            </p:spPr>
            <p:txBody>
              <a:bodyPr/>
              <a:lstStyle/>
              <a:p>
                <a:endParaRPr lang="es-MX" sz="1200" b="1" dirty="0"/>
              </a:p>
            </p:txBody>
          </p:sp>
          <p:sp>
            <p:nvSpPr>
              <p:cNvPr id="2258" name="Freeform 554"/>
              <p:cNvSpPr>
                <a:spLocks/>
              </p:cNvSpPr>
              <p:nvPr/>
            </p:nvSpPr>
            <p:spPr bwMode="auto">
              <a:xfrm>
                <a:off x="1613" y="2829"/>
                <a:ext cx="53" cy="60"/>
              </a:xfrm>
              <a:custGeom>
                <a:avLst/>
                <a:gdLst>
                  <a:gd name="T0" fmla="*/ 27 w 53"/>
                  <a:gd name="T1" fmla="*/ 0 h 60"/>
                  <a:gd name="T2" fmla="*/ 53 w 53"/>
                  <a:gd name="T3" fmla="*/ 30 h 60"/>
                  <a:gd name="T4" fmla="*/ 27 w 53"/>
                  <a:gd name="T5" fmla="*/ 60 h 60"/>
                  <a:gd name="T6" fmla="*/ 0 w 53"/>
                  <a:gd name="T7" fmla="*/ 30 h 60"/>
                  <a:gd name="T8" fmla="*/ 27 w 53"/>
                  <a:gd name="T9" fmla="*/ 0 h 60"/>
                  <a:gd name="T10" fmla="*/ 0 60000 65536"/>
                  <a:gd name="T11" fmla="*/ 0 60000 65536"/>
                  <a:gd name="T12" fmla="*/ 0 60000 65536"/>
                  <a:gd name="T13" fmla="*/ 0 60000 65536"/>
                  <a:gd name="T14" fmla="*/ 0 60000 65536"/>
                  <a:gd name="T15" fmla="*/ 0 w 53"/>
                  <a:gd name="T16" fmla="*/ 0 h 60"/>
                  <a:gd name="T17" fmla="*/ 53 w 53"/>
                  <a:gd name="T18" fmla="*/ 60 h 60"/>
                </a:gdLst>
                <a:ahLst/>
                <a:cxnLst>
                  <a:cxn ang="T10">
                    <a:pos x="T0" y="T1"/>
                  </a:cxn>
                  <a:cxn ang="T11">
                    <a:pos x="T2" y="T3"/>
                  </a:cxn>
                  <a:cxn ang="T12">
                    <a:pos x="T4" y="T5"/>
                  </a:cxn>
                  <a:cxn ang="T13">
                    <a:pos x="T6" y="T7"/>
                  </a:cxn>
                  <a:cxn ang="T14">
                    <a:pos x="T8" y="T9"/>
                  </a:cxn>
                </a:cxnLst>
                <a:rect l="T15" t="T16" r="T17" b="T18"/>
                <a:pathLst>
                  <a:path w="53" h="60">
                    <a:moveTo>
                      <a:pt x="27" y="0"/>
                    </a:moveTo>
                    <a:lnTo>
                      <a:pt x="53" y="30"/>
                    </a:lnTo>
                    <a:lnTo>
                      <a:pt x="27" y="60"/>
                    </a:lnTo>
                    <a:lnTo>
                      <a:pt x="0" y="30"/>
                    </a:lnTo>
                    <a:lnTo>
                      <a:pt x="27" y="0"/>
                    </a:lnTo>
                    <a:close/>
                  </a:path>
                </a:pathLst>
              </a:custGeom>
              <a:solidFill>
                <a:srgbClr val="FF0000"/>
              </a:solidFill>
              <a:ln w="14288">
                <a:noFill/>
                <a:prstDash val="solid"/>
                <a:round/>
                <a:headEnd/>
                <a:tailEnd/>
              </a:ln>
            </p:spPr>
            <p:txBody>
              <a:bodyPr/>
              <a:lstStyle/>
              <a:p>
                <a:endParaRPr lang="es-MX" sz="1200" b="1" dirty="0"/>
              </a:p>
            </p:txBody>
          </p:sp>
          <p:sp>
            <p:nvSpPr>
              <p:cNvPr id="2259" name="Freeform 555"/>
              <p:cNvSpPr>
                <a:spLocks/>
              </p:cNvSpPr>
              <p:nvPr/>
            </p:nvSpPr>
            <p:spPr bwMode="auto">
              <a:xfrm>
                <a:off x="3523" y="2066"/>
                <a:ext cx="52" cy="59"/>
              </a:xfrm>
              <a:custGeom>
                <a:avLst/>
                <a:gdLst>
                  <a:gd name="T0" fmla="*/ 26 w 52"/>
                  <a:gd name="T1" fmla="*/ 0 h 59"/>
                  <a:gd name="T2" fmla="*/ 52 w 52"/>
                  <a:gd name="T3" fmla="*/ 30 h 59"/>
                  <a:gd name="T4" fmla="*/ 26 w 52"/>
                  <a:gd name="T5" fmla="*/ 59 h 59"/>
                  <a:gd name="T6" fmla="*/ 0 w 52"/>
                  <a:gd name="T7" fmla="*/ 30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30"/>
                    </a:lnTo>
                    <a:lnTo>
                      <a:pt x="26" y="59"/>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2260" name="Freeform 556"/>
              <p:cNvSpPr>
                <a:spLocks/>
              </p:cNvSpPr>
              <p:nvPr/>
            </p:nvSpPr>
            <p:spPr bwMode="auto">
              <a:xfrm>
                <a:off x="2616" y="2472"/>
                <a:ext cx="53" cy="60"/>
              </a:xfrm>
              <a:custGeom>
                <a:avLst/>
                <a:gdLst>
                  <a:gd name="T0" fmla="*/ 26 w 53"/>
                  <a:gd name="T1" fmla="*/ 0 h 60"/>
                  <a:gd name="T2" fmla="*/ 53 w 53"/>
                  <a:gd name="T3" fmla="*/ 30 h 60"/>
                  <a:gd name="T4" fmla="*/ 26 w 53"/>
                  <a:gd name="T5" fmla="*/ 60 h 60"/>
                  <a:gd name="T6" fmla="*/ 0 w 53"/>
                  <a:gd name="T7" fmla="*/ 30 h 60"/>
                  <a:gd name="T8" fmla="*/ 26 w 53"/>
                  <a:gd name="T9" fmla="*/ 0 h 60"/>
                  <a:gd name="T10" fmla="*/ 0 60000 65536"/>
                  <a:gd name="T11" fmla="*/ 0 60000 65536"/>
                  <a:gd name="T12" fmla="*/ 0 60000 65536"/>
                  <a:gd name="T13" fmla="*/ 0 60000 65536"/>
                  <a:gd name="T14" fmla="*/ 0 60000 65536"/>
                  <a:gd name="T15" fmla="*/ 0 w 53"/>
                  <a:gd name="T16" fmla="*/ 0 h 60"/>
                  <a:gd name="T17" fmla="*/ 53 w 53"/>
                  <a:gd name="T18" fmla="*/ 60 h 60"/>
                </a:gdLst>
                <a:ahLst/>
                <a:cxnLst>
                  <a:cxn ang="T10">
                    <a:pos x="T0" y="T1"/>
                  </a:cxn>
                  <a:cxn ang="T11">
                    <a:pos x="T2" y="T3"/>
                  </a:cxn>
                  <a:cxn ang="T12">
                    <a:pos x="T4" y="T5"/>
                  </a:cxn>
                  <a:cxn ang="T13">
                    <a:pos x="T6" y="T7"/>
                  </a:cxn>
                  <a:cxn ang="T14">
                    <a:pos x="T8" y="T9"/>
                  </a:cxn>
                </a:cxnLst>
                <a:rect l="T15" t="T16" r="T17" b="T18"/>
                <a:pathLst>
                  <a:path w="53" h="60">
                    <a:moveTo>
                      <a:pt x="26" y="0"/>
                    </a:moveTo>
                    <a:lnTo>
                      <a:pt x="53"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2261" name="Freeform 557"/>
              <p:cNvSpPr>
                <a:spLocks/>
              </p:cNvSpPr>
              <p:nvPr/>
            </p:nvSpPr>
            <p:spPr bwMode="auto">
              <a:xfrm>
                <a:off x="3628" y="2006"/>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2262" name="Freeform 558"/>
              <p:cNvSpPr>
                <a:spLocks/>
              </p:cNvSpPr>
              <p:nvPr/>
            </p:nvSpPr>
            <p:spPr bwMode="auto">
              <a:xfrm>
                <a:off x="1997" y="2671"/>
                <a:ext cx="52" cy="59"/>
              </a:xfrm>
              <a:custGeom>
                <a:avLst/>
                <a:gdLst>
                  <a:gd name="T0" fmla="*/ 26 w 52"/>
                  <a:gd name="T1" fmla="*/ 0 h 59"/>
                  <a:gd name="T2" fmla="*/ 52 w 52"/>
                  <a:gd name="T3" fmla="*/ 29 h 59"/>
                  <a:gd name="T4" fmla="*/ 26 w 52"/>
                  <a:gd name="T5" fmla="*/ 59 h 59"/>
                  <a:gd name="T6" fmla="*/ 0 w 52"/>
                  <a:gd name="T7" fmla="*/ 29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29"/>
                    </a:lnTo>
                    <a:lnTo>
                      <a:pt x="26" y="59"/>
                    </a:lnTo>
                    <a:lnTo>
                      <a:pt x="0" y="29"/>
                    </a:lnTo>
                    <a:lnTo>
                      <a:pt x="26" y="0"/>
                    </a:lnTo>
                    <a:close/>
                  </a:path>
                </a:pathLst>
              </a:custGeom>
              <a:solidFill>
                <a:srgbClr val="FF0000"/>
              </a:solidFill>
              <a:ln w="14288">
                <a:noFill/>
                <a:prstDash val="solid"/>
                <a:round/>
                <a:headEnd/>
                <a:tailEnd/>
              </a:ln>
            </p:spPr>
            <p:txBody>
              <a:bodyPr/>
              <a:lstStyle/>
              <a:p>
                <a:endParaRPr lang="es-MX" sz="1200" b="1" dirty="0"/>
              </a:p>
            </p:txBody>
          </p:sp>
          <p:sp>
            <p:nvSpPr>
              <p:cNvPr id="2263" name="Freeform 559"/>
              <p:cNvSpPr>
                <a:spLocks/>
              </p:cNvSpPr>
              <p:nvPr/>
            </p:nvSpPr>
            <p:spPr bwMode="auto">
              <a:xfrm>
                <a:off x="1631" y="2799"/>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2264" name="Freeform 560"/>
              <p:cNvSpPr>
                <a:spLocks/>
              </p:cNvSpPr>
              <p:nvPr/>
            </p:nvSpPr>
            <p:spPr bwMode="auto">
              <a:xfrm>
                <a:off x="1945" y="2680"/>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2265" name="Freeform 561"/>
              <p:cNvSpPr>
                <a:spLocks/>
              </p:cNvSpPr>
              <p:nvPr/>
            </p:nvSpPr>
            <p:spPr bwMode="auto">
              <a:xfrm>
                <a:off x="2276" y="2562"/>
                <a:ext cx="52" cy="59"/>
              </a:xfrm>
              <a:custGeom>
                <a:avLst/>
                <a:gdLst>
                  <a:gd name="T0" fmla="*/ 26 w 52"/>
                  <a:gd name="T1" fmla="*/ 0 h 59"/>
                  <a:gd name="T2" fmla="*/ 52 w 52"/>
                  <a:gd name="T3" fmla="*/ 29 h 59"/>
                  <a:gd name="T4" fmla="*/ 26 w 52"/>
                  <a:gd name="T5" fmla="*/ 59 h 59"/>
                  <a:gd name="T6" fmla="*/ 0 w 52"/>
                  <a:gd name="T7" fmla="*/ 29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29"/>
                    </a:lnTo>
                    <a:lnTo>
                      <a:pt x="26" y="59"/>
                    </a:lnTo>
                    <a:lnTo>
                      <a:pt x="0" y="29"/>
                    </a:lnTo>
                    <a:lnTo>
                      <a:pt x="26" y="0"/>
                    </a:lnTo>
                    <a:close/>
                  </a:path>
                </a:pathLst>
              </a:custGeom>
              <a:solidFill>
                <a:srgbClr val="FF0000"/>
              </a:solidFill>
              <a:ln w="14288">
                <a:noFill/>
                <a:prstDash val="solid"/>
                <a:round/>
                <a:headEnd/>
                <a:tailEnd/>
              </a:ln>
            </p:spPr>
            <p:txBody>
              <a:bodyPr/>
              <a:lstStyle/>
              <a:p>
                <a:endParaRPr lang="es-MX" sz="1200" b="1" dirty="0"/>
              </a:p>
            </p:txBody>
          </p:sp>
          <p:sp>
            <p:nvSpPr>
              <p:cNvPr id="2266" name="Freeform 562"/>
              <p:cNvSpPr>
                <a:spLocks/>
              </p:cNvSpPr>
              <p:nvPr/>
            </p:nvSpPr>
            <p:spPr bwMode="auto">
              <a:xfrm>
                <a:off x="1936" y="2671"/>
                <a:ext cx="52" cy="59"/>
              </a:xfrm>
              <a:custGeom>
                <a:avLst/>
                <a:gdLst>
                  <a:gd name="T0" fmla="*/ 26 w 52"/>
                  <a:gd name="T1" fmla="*/ 0 h 59"/>
                  <a:gd name="T2" fmla="*/ 52 w 52"/>
                  <a:gd name="T3" fmla="*/ 29 h 59"/>
                  <a:gd name="T4" fmla="*/ 26 w 52"/>
                  <a:gd name="T5" fmla="*/ 59 h 59"/>
                  <a:gd name="T6" fmla="*/ 0 w 52"/>
                  <a:gd name="T7" fmla="*/ 29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29"/>
                    </a:lnTo>
                    <a:lnTo>
                      <a:pt x="26" y="59"/>
                    </a:lnTo>
                    <a:lnTo>
                      <a:pt x="0" y="29"/>
                    </a:lnTo>
                    <a:lnTo>
                      <a:pt x="26" y="0"/>
                    </a:lnTo>
                    <a:close/>
                  </a:path>
                </a:pathLst>
              </a:custGeom>
              <a:solidFill>
                <a:srgbClr val="FF0000"/>
              </a:solidFill>
              <a:ln w="14288">
                <a:noFill/>
                <a:prstDash val="solid"/>
                <a:round/>
                <a:headEnd/>
                <a:tailEnd/>
              </a:ln>
            </p:spPr>
            <p:txBody>
              <a:bodyPr/>
              <a:lstStyle/>
              <a:p>
                <a:endParaRPr lang="es-MX" sz="1200" b="1" dirty="0"/>
              </a:p>
            </p:txBody>
          </p:sp>
          <p:sp>
            <p:nvSpPr>
              <p:cNvPr id="2267" name="Freeform 563"/>
              <p:cNvSpPr>
                <a:spLocks/>
              </p:cNvSpPr>
              <p:nvPr/>
            </p:nvSpPr>
            <p:spPr bwMode="auto">
              <a:xfrm>
                <a:off x="1413" y="2819"/>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2268" name="Freeform 564"/>
              <p:cNvSpPr>
                <a:spLocks/>
              </p:cNvSpPr>
              <p:nvPr/>
            </p:nvSpPr>
            <p:spPr bwMode="auto">
              <a:xfrm>
                <a:off x="1526" y="2760"/>
                <a:ext cx="52" cy="59"/>
              </a:xfrm>
              <a:custGeom>
                <a:avLst/>
                <a:gdLst>
                  <a:gd name="T0" fmla="*/ 26 w 52"/>
                  <a:gd name="T1" fmla="*/ 0 h 59"/>
                  <a:gd name="T2" fmla="*/ 52 w 52"/>
                  <a:gd name="T3" fmla="*/ 30 h 59"/>
                  <a:gd name="T4" fmla="*/ 26 w 52"/>
                  <a:gd name="T5" fmla="*/ 59 h 59"/>
                  <a:gd name="T6" fmla="*/ 0 w 52"/>
                  <a:gd name="T7" fmla="*/ 30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30"/>
                    </a:lnTo>
                    <a:lnTo>
                      <a:pt x="26" y="59"/>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2269" name="Freeform 565"/>
              <p:cNvSpPr>
                <a:spLocks/>
              </p:cNvSpPr>
              <p:nvPr/>
            </p:nvSpPr>
            <p:spPr bwMode="auto">
              <a:xfrm>
                <a:off x="2076" y="2581"/>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2270" name="Freeform 566"/>
              <p:cNvSpPr>
                <a:spLocks/>
              </p:cNvSpPr>
              <p:nvPr/>
            </p:nvSpPr>
            <p:spPr bwMode="auto">
              <a:xfrm>
                <a:off x="1683" y="2680"/>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2271" name="Freeform 567"/>
              <p:cNvSpPr>
                <a:spLocks/>
              </p:cNvSpPr>
              <p:nvPr/>
            </p:nvSpPr>
            <p:spPr bwMode="auto">
              <a:xfrm>
                <a:off x="1570" y="2710"/>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2272" name="Freeform 568"/>
              <p:cNvSpPr>
                <a:spLocks/>
              </p:cNvSpPr>
              <p:nvPr/>
            </p:nvSpPr>
            <p:spPr bwMode="auto">
              <a:xfrm>
                <a:off x="1762" y="2720"/>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2273" name="Freeform 569"/>
              <p:cNvSpPr>
                <a:spLocks/>
              </p:cNvSpPr>
              <p:nvPr/>
            </p:nvSpPr>
            <p:spPr bwMode="auto">
              <a:xfrm>
                <a:off x="1866" y="2690"/>
                <a:ext cx="53" cy="60"/>
              </a:xfrm>
              <a:custGeom>
                <a:avLst/>
                <a:gdLst>
                  <a:gd name="T0" fmla="*/ 26 w 53"/>
                  <a:gd name="T1" fmla="*/ 0 h 60"/>
                  <a:gd name="T2" fmla="*/ 53 w 53"/>
                  <a:gd name="T3" fmla="*/ 30 h 60"/>
                  <a:gd name="T4" fmla="*/ 26 w 53"/>
                  <a:gd name="T5" fmla="*/ 60 h 60"/>
                  <a:gd name="T6" fmla="*/ 0 w 53"/>
                  <a:gd name="T7" fmla="*/ 30 h 60"/>
                  <a:gd name="T8" fmla="*/ 26 w 53"/>
                  <a:gd name="T9" fmla="*/ 0 h 60"/>
                  <a:gd name="T10" fmla="*/ 0 60000 65536"/>
                  <a:gd name="T11" fmla="*/ 0 60000 65536"/>
                  <a:gd name="T12" fmla="*/ 0 60000 65536"/>
                  <a:gd name="T13" fmla="*/ 0 60000 65536"/>
                  <a:gd name="T14" fmla="*/ 0 60000 65536"/>
                  <a:gd name="T15" fmla="*/ 0 w 53"/>
                  <a:gd name="T16" fmla="*/ 0 h 60"/>
                  <a:gd name="T17" fmla="*/ 53 w 53"/>
                  <a:gd name="T18" fmla="*/ 60 h 60"/>
                </a:gdLst>
                <a:ahLst/>
                <a:cxnLst>
                  <a:cxn ang="T10">
                    <a:pos x="T0" y="T1"/>
                  </a:cxn>
                  <a:cxn ang="T11">
                    <a:pos x="T2" y="T3"/>
                  </a:cxn>
                  <a:cxn ang="T12">
                    <a:pos x="T4" y="T5"/>
                  </a:cxn>
                  <a:cxn ang="T13">
                    <a:pos x="T6" y="T7"/>
                  </a:cxn>
                  <a:cxn ang="T14">
                    <a:pos x="T8" y="T9"/>
                  </a:cxn>
                </a:cxnLst>
                <a:rect l="T15" t="T16" r="T17" b="T18"/>
                <a:pathLst>
                  <a:path w="53" h="60">
                    <a:moveTo>
                      <a:pt x="26" y="0"/>
                    </a:moveTo>
                    <a:lnTo>
                      <a:pt x="53"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2274" name="Freeform 570"/>
              <p:cNvSpPr>
                <a:spLocks/>
              </p:cNvSpPr>
              <p:nvPr/>
            </p:nvSpPr>
            <p:spPr bwMode="auto">
              <a:xfrm>
                <a:off x="1552" y="2780"/>
                <a:ext cx="53" cy="59"/>
              </a:xfrm>
              <a:custGeom>
                <a:avLst/>
                <a:gdLst>
                  <a:gd name="T0" fmla="*/ 26 w 53"/>
                  <a:gd name="T1" fmla="*/ 0 h 59"/>
                  <a:gd name="T2" fmla="*/ 53 w 53"/>
                  <a:gd name="T3" fmla="*/ 29 h 59"/>
                  <a:gd name="T4" fmla="*/ 26 w 53"/>
                  <a:gd name="T5" fmla="*/ 59 h 59"/>
                  <a:gd name="T6" fmla="*/ 0 w 53"/>
                  <a:gd name="T7" fmla="*/ 29 h 59"/>
                  <a:gd name="T8" fmla="*/ 26 w 53"/>
                  <a:gd name="T9" fmla="*/ 0 h 59"/>
                  <a:gd name="T10" fmla="*/ 0 60000 65536"/>
                  <a:gd name="T11" fmla="*/ 0 60000 65536"/>
                  <a:gd name="T12" fmla="*/ 0 60000 65536"/>
                  <a:gd name="T13" fmla="*/ 0 60000 65536"/>
                  <a:gd name="T14" fmla="*/ 0 60000 65536"/>
                  <a:gd name="T15" fmla="*/ 0 w 53"/>
                  <a:gd name="T16" fmla="*/ 0 h 59"/>
                  <a:gd name="T17" fmla="*/ 53 w 53"/>
                  <a:gd name="T18" fmla="*/ 59 h 59"/>
                </a:gdLst>
                <a:ahLst/>
                <a:cxnLst>
                  <a:cxn ang="T10">
                    <a:pos x="T0" y="T1"/>
                  </a:cxn>
                  <a:cxn ang="T11">
                    <a:pos x="T2" y="T3"/>
                  </a:cxn>
                  <a:cxn ang="T12">
                    <a:pos x="T4" y="T5"/>
                  </a:cxn>
                  <a:cxn ang="T13">
                    <a:pos x="T6" y="T7"/>
                  </a:cxn>
                  <a:cxn ang="T14">
                    <a:pos x="T8" y="T9"/>
                  </a:cxn>
                </a:cxnLst>
                <a:rect l="T15" t="T16" r="T17" b="T18"/>
                <a:pathLst>
                  <a:path w="53" h="59">
                    <a:moveTo>
                      <a:pt x="26" y="0"/>
                    </a:moveTo>
                    <a:lnTo>
                      <a:pt x="53" y="29"/>
                    </a:lnTo>
                    <a:lnTo>
                      <a:pt x="26" y="59"/>
                    </a:lnTo>
                    <a:lnTo>
                      <a:pt x="0" y="29"/>
                    </a:lnTo>
                    <a:lnTo>
                      <a:pt x="26" y="0"/>
                    </a:lnTo>
                    <a:close/>
                  </a:path>
                </a:pathLst>
              </a:custGeom>
              <a:solidFill>
                <a:srgbClr val="FF0000"/>
              </a:solidFill>
              <a:ln w="14288">
                <a:noFill/>
                <a:prstDash val="solid"/>
                <a:round/>
                <a:headEnd/>
                <a:tailEnd/>
              </a:ln>
            </p:spPr>
            <p:txBody>
              <a:bodyPr/>
              <a:lstStyle/>
              <a:p>
                <a:endParaRPr lang="es-MX" sz="1200" b="1" dirty="0"/>
              </a:p>
            </p:txBody>
          </p:sp>
          <p:sp>
            <p:nvSpPr>
              <p:cNvPr id="2275" name="Freeform 571"/>
              <p:cNvSpPr>
                <a:spLocks/>
              </p:cNvSpPr>
              <p:nvPr/>
            </p:nvSpPr>
            <p:spPr bwMode="auto">
              <a:xfrm>
                <a:off x="2555" y="2443"/>
                <a:ext cx="52" cy="59"/>
              </a:xfrm>
              <a:custGeom>
                <a:avLst/>
                <a:gdLst>
                  <a:gd name="T0" fmla="*/ 26 w 52"/>
                  <a:gd name="T1" fmla="*/ 0 h 59"/>
                  <a:gd name="T2" fmla="*/ 52 w 52"/>
                  <a:gd name="T3" fmla="*/ 29 h 59"/>
                  <a:gd name="T4" fmla="*/ 26 w 52"/>
                  <a:gd name="T5" fmla="*/ 59 h 59"/>
                  <a:gd name="T6" fmla="*/ 0 w 52"/>
                  <a:gd name="T7" fmla="*/ 29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29"/>
                    </a:lnTo>
                    <a:lnTo>
                      <a:pt x="26" y="59"/>
                    </a:lnTo>
                    <a:lnTo>
                      <a:pt x="0" y="29"/>
                    </a:lnTo>
                    <a:lnTo>
                      <a:pt x="26" y="0"/>
                    </a:lnTo>
                    <a:close/>
                  </a:path>
                </a:pathLst>
              </a:custGeom>
              <a:solidFill>
                <a:srgbClr val="FF0000"/>
              </a:solidFill>
              <a:ln w="14288">
                <a:noFill/>
                <a:prstDash val="solid"/>
                <a:round/>
                <a:headEnd/>
                <a:tailEnd/>
              </a:ln>
            </p:spPr>
            <p:txBody>
              <a:bodyPr/>
              <a:lstStyle/>
              <a:p>
                <a:endParaRPr lang="es-MX" sz="1200" b="1" dirty="0"/>
              </a:p>
            </p:txBody>
          </p:sp>
          <p:sp>
            <p:nvSpPr>
              <p:cNvPr id="2276" name="Freeform 572"/>
              <p:cNvSpPr>
                <a:spLocks/>
              </p:cNvSpPr>
              <p:nvPr/>
            </p:nvSpPr>
            <p:spPr bwMode="auto">
              <a:xfrm>
                <a:off x="2424" y="2403"/>
                <a:ext cx="53" cy="59"/>
              </a:xfrm>
              <a:custGeom>
                <a:avLst/>
                <a:gdLst>
                  <a:gd name="T0" fmla="*/ 27 w 53"/>
                  <a:gd name="T1" fmla="*/ 0 h 59"/>
                  <a:gd name="T2" fmla="*/ 53 w 53"/>
                  <a:gd name="T3" fmla="*/ 30 h 59"/>
                  <a:gd name="T4" fmla="*/ 27 w 53"/>
                  <a:gd name="T5" fmla="*/ 59 h 59"/>
                  <a:gd name="T6" fmla="*/ 0 w 53"/>
                  <a:gd name="T7" fmla="*/ 30 h 59"/>
                  <a:gd name="T8" fmla="*/ 27 w 53"/>
                  <a:gd name="T9" fmla="*/ 0 h 59"/>
                  <a:gd name="T10" fmla="*/ 0 60000 65536"/>
                  <a:gd name="T11" fmla="*/ 0 60000 65536"/>
                  <a:gd name="T12" fmla="*/ 0 60000 65536"/>
                  <a:gd name="T13" fmla="*/ 0 60000 65536"/>
                  <a:gd name="T14" fmla="*/ 0 60000 65536"/>
                  <a:gd name="T15" fmla="*/ 0 w 53"/>
                  <a:gd name="T16" fmla="*/ 0 h 59"/>
                  <a:gd name="T17" fmla="*/ 53 w 53"/>
                  <a:gd name="T18" fmla="*/ 59 h 59"/>
                </a:gdLst>
                <a:ahLst/>
                <a:cxnLst>
                  <a:cxn ang="T10">
                    <a:pos x="T0" y="T1"/>
                  </a:cxn>
                  <a:cxn ang="T11">
                    <a:pos x="T2" y="T3"/>
                  </a:cxn>
                  <a:cxn ang="T12">
                    <a:pos x="T4" y="T5"/>
                  </a:cxn>
                  <a:cxn ang="T13">
                    <a:pos x="T6" y="T7"/>
                  </a:cxn>
                  <a:cxn ang="T14">
                    <a:pos x="T8" y="T9"/>
                  </a:cxn>
                </a:cxnLst>
                <a:rect l="T15" t="T16" r="T17" b="T18"/>
                <a:pathLst>
                  <a:path w="53" h="59">
                    <a:moveTo>
                      <a:pt x="27" y="0"/>
                    </a:moveTo>
                    <a:lnTo>
                      <a:pt x="53" y="30"/>
                    </a:lnTo>
                    <a:lnTo>
                      <a:pt x="27" y="59"/>
                    </a:lnTo>
                    <a:lnTo>
                      <a:pt x="0" y="30"/>
                    </a:lnTo>
                    <a:lnTo>
                      <a:pt x="27" y="0"/>
                    </a:lnTo>
                    <a:close/>
                  </a:path>
                </a:pathLst>
              </a:custGeom>
              <a:solidFill>
                <a:srgbClr val="FF0000"/>
              </a:solidFill>
              <a:ln w="14288">
                <a:noFill/>
                <a:prstDash val="solid"/>
                <a:round/>
                <a:headEnd/>
                <a:tailEnd/>
              </a:ln>
            </p:spPr>
            <p:txBody>
              <a:bodyPr/>
              <a:lstStyle/>
              <a:p>
                <a:endParaRPr lang="es-MX" sz="1200" b="1" dirty="0"/>
              </a:p>
            </p:txBody>
          </p:sp>
          <p:sp>
            <p:nvSpPr>
              <p:cNvPr id="2277" name="Freeform 573"/>
              <p:cNvSpPr>
                <a:spLocks/>
              </p:cNvSpPr>
              <p:nvPr/>
            </p:nvSpPr>
            <p:spPr bwMode="auto">
              <a:xfrm>
                <a:off x="1901" y="2680"/>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2278" name="Freeform 574"/>
              <p:cNvSpPr>
                <a:spLocks/>
              </p:cNvSpPr>
              <p:nvPr/>
            </p:nvSpPr>
            <p:spPr bwMode="auto">
              <a:xfrm>
                <a:off x="1858" y="2690"/>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2279" name="Freeform 575"/>
              <p:cNvSpPr>
                <a:spLocks/>
              </p:cNvSpPr>
              <p:nvPr/>
            </p:nvSpPr>
            <p:spPr bwMode="auto">
              <a:xfrm>
                <a:off x="2128" y="2601"/>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2280" name="Freeform 576"/>
              <p:cNvSpPr>
                <a:spLocks/>
              </p:cNvSpPr>
              <p:nvPr/>
            </p:nvSpPr>
            <p:spPr bwMode="auto">
              <a:xfrm>
                <a:off x="1491" y="2790"/>
                <a:ext cx="53" cy="59"/>
              </a:xfrm>
              <a:custGeom>
                <a:avLst/>
                <a:gdLst>
                  <a:gd name="T0" fmla="*/ 26 w 53"/>
                  <a:gd name="T1" fmla="*/ 0 h 59"/>
                  <a:gd name="T2" fmla="*/ 53 w 53"/>
                  <a:gd name="T3" fmla="*/ 29 h 59"/>
                  <a:gd name="T4" fmla="*/ 26 w 53"/>
                  <a:gd name="T5" fmla="*/ 59 h 59"/>
                  <a:gd name="T6" fmla="*/ 0 w 53"/>
                  <a:gd name="T7" fmla="*/ 29 h 59"/>
                  <a:gd name="T8" fmla="*/ 26 w 53"/>
                  <a:gd name="T9" fmla="*/ 0 h 59"/>
                  <a:gd name="T10" fmla="*/ 0 60000 65536"/>
                  <a:gd name="T11" fmla="*/ 0 60000 65536"/>
                  <a:gd name="T12" fmla="*/ 0 60000 65536"/>
                  <a:gd name="T13" fmla="*/ 0 60000 65536"/>
                  <a:gd name="T14" fmla="*/ 0 60000 65536"/>
                  <a:gd name="T15" fmla="*/ 0 w 53"/>
                  <a:gd name="T16" fmla="*/ 0 h 59"/>
                  <a:gd name="T17" fmla="*/ 53 w 53"/>
                  <a:gd name="T18" fmla="*/ 59 h 59"/>
                </a:gdLst>
                <a:ahLst/>
                <a:cxnLst>
                  <a:cxn ang="T10">
                    <a:pos x="T0" y="T1"/>
                  </a:cxn>
                  <a:cxn ang="T11">
                    <a:pos x="T2" y="T3"/>
                  </a:cxn>
                  <a:cxn ang="T12">
                    <a:pos x="T4" y="T5"/>
                  </a:cxn>
                  <a:cxn ang="T13">
                    <a:pos x="T6" y="T7"/>
                  </a:cxn>
                  <a:cxn ang="T14">
                    <a:pos x="T8" y="T9"/>
                  </a:cxn>
                </a:cxnLst>
                <a:rect l="T15" t="T16" r="T17" b="T18"/>
                <a:pathLst>
                  <a:path w="53" h="59">
                    <a:moveTo>
                      <a:pt x="26" y="0"/>
                    </a:moveTo>
                    <a:lnTo>
                      <a:pt x="53" y="29"/>
                    </a:lnTo>
                    <a:lnTo>
                      <a:pt x="26" y="59"/>
                    </a:lnTo>
                    <a:lnTo>
                      <a:pt x="0" y="29"/>
                    </a:lnTo>
                    <a:lnTo>
                      <a:pt x="26" y="0"/>
                    </a:lnTo>
                    <a:close/>
                  </a:path>
                </a:pathLst>
              </a:custGeom>
              <a:solidFill>
                <a:srgbClr val="FF0000"/>
              </a:solidFill>
              <a:ln w="14288">
                <a:noFill/>
                <a:prstDash val="solid"/>
                <a:round/>
                <a:headEnd/>
                <a:tailEnd/>
              </a:ln>
            </p:spPr>
            <p:txBody>
              <a:bodyPr/>
              <a:lstStyle/>
              <a:p>
                <a:endParaRPr lang="es-MX" sz="1200" b="1" dirty="0"/>
              </a:p>
            </p:txBody>
          </p:sp>
          <p:sp>
            <p:nvSpPr>
              <p:cNvPr id="2281" name="Freeform 577"/>
              <p:cNvSpPr>
                <a:spLocks/>
              </p:cNvSpPr>
              <p:nvPr/>
            </p:nvSpPr>
            <p:spPr bwMode="auto">
              <a:xfrm>
                <a:off x="2067" y="2621"/>
                <a:ext cx="52" cy="59"/>
              </a:xfrm>
              <a:custGeom>
                <a:avLst/>
                <a:gdLst>
                  <a:gd name="T0" fmla="*/ 26 w 52"/>
                  <a:gd name="T1" fmla="*/ 0 h 59"/>
                  <a:gd name="T2" fmla="*/ 52 w 52"/>
                  <a:gd name="T3" fmla="*/ 30 h 59"/>
                  <a:gd name="T4" fmla="*/ 26 w 52"/>
                  <a:gd name="T5" fmla="*/ 59 h 59"/>
                  <a:gd name="T6" fmla="*/ 0 w 52"/>
                  <a:gd name="T7" fmla="*/ 30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30"/>
                    </a:lnTo>
                    <a:lnTo>
                      <a:pt x="26" y="59"/>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2282" name="Freeform 578"/>
              <p:cNvSpPr>
                <a:spLocks/>
              </p:cNvSpPr>
              <p:nvPr/>
            </p:nvSpPr>
            <p:spPr bwMode="auto">
              <a:xfrm>
                <a:off x="1962" y="2661"/>
                <a:ext cx="52" cy="59"/>
              </a:xfrm>
              <a:custGeom>
                <a:avLst/>
                <a:gdLst>
                  <a:gd name="T0" fmla="*/ 26 w 52"/>
                  <a:gd name="T1" fmla="*/ 0 h 59"/>
                  <a:gd name="T2" fmla="*/ 52 w 52"/>
                  <a:gd name="T3" fmla="*/ 29 h 59"/>
                  <a:gd name="T4" fmla="*/ 26 w 52"/>
                  <a:gd name="T5" fmla="*/ 59 h 59"/>
                  <a:gd name="T6" fmla="*/ 0 w 52"/>
                  <a:gd name="T7" fmla="*/ 29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29"/>
                    </a:lnTo>
                    <a:lnTo>
                      <a:pt x="26" y="59"/>
                    </a:lnTo>
                    <a:lnTo>
                      <a:pt x="0" y="29"/>
                    </a:lnTo>
                    <a:lnTo>
                      <a:pt x="26" y="0"/>
                    </a:lnTo>
                    <a:close/>
                  </a:path>
                </a:pathLst>
              </a:custGeom>
              <a:solidFill>
                <a:srgbClr val="FF0000"/>
              </a:solidFill>
              <a:ln w="14288">
                <a:noFill/>
                <a:prstDash val="solid"/>
                <a:round/>
                <a:headEnd/>
                <a:tailEnd/>
              </a:ln>
            </p:spPr>
            <p:txBody>
              <a:bodyPr/>
              <a:lstStyle/>
              <a:p>
                <a:endParaRPr lang="es-MX" sz="1200" b="1" dirty="0"/>
              </a:p>
            </p:txBody>
          </p:sp>
          <p:sp>
            <p:nvSpPr>
              <p:cNvPr id="2283" name="Freeform 579"/>
              <p:cNvSpPr>
                <a:spLocks/>
              </p:cNvSpPr>
              <p:nvPr/>
            </p:nvSpPr>
            <p:spPr bwMode="auto">
              <a:xfrm>
                <a:off x="1692" y="2760"/>
                <a:ext cx="52" cy="59"/>
              </a:xfrm>
              <a:custGeom>
                <a:avLst/>
                <a:gdLst>
                  <a:gd name="T0" fmla="*/ 26 w 52"/>
                  <a:gd name="T1" fmla="*/ 0 h 59"/>
                  <a:gd name="T2" fmla="*/ 52 w 52"/>
                  <a:gd name="T3" fmla="*/ 30 h 59"/>
                  <a:gd name="T4" fmla="*/ 26 w 52"/>
                  <a:gd name="T5" fmla="*/ 59 h 59"/>
                  <a:gd name="T6" fmla="*/ 0 w 52"/>
                  <a:gd name="T7" fmla="*/ 30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30"/>
                    </a:lnTo>
                    <a:lnTo>
                      <a:pt x="26" y="59"/>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2284" name="Freeform 580"/>
              <p:cNvSpPr>
                <a:spLocks/>
              </p:cNvSpPr>
              <p:nvPr/>
            </p:nvSpPr>
            <p:spPr bwMode="auto">
              <a:xfrm>
                <a:off x="3087" y="2215"/>
                <a:ext cx="52" cy="59"/>
              </a:xfrm>
              <a:custGeom>
                <a:avLst/>
                <a:gdLst>
                  <a:gd name="T0" fmla="*/ 26 w 52"/>
                  <a:gd name="T1" fmla="*/ 0 h 59"/>
                  <a:gd name="T2" fmla="*/ 52 w 52"/>
                  <a:gd name="T3" fmla="*/ 29 h 59"/>
                  <a:gd name="T4" fmla="*/ 26 w 52"/>
                  <a:gd name="T5" fmla="*/ 59 h 59"/>
                  <a:gd name="T6" fmla="*/ 0 w 52"/>
                  <a:gd name="T7" fmla="*/ 29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29"/>
                    </a:lnTo>
                    <a:lnTo>
                      <a:pt x="26" y="59"/>
                    </a:lnTo>
                    <a:lnTo>
                      <a:pt x="0" y="29"/>
                    </a:lnTo>
                    <a:lnTo>
                      <a:pt x="26" y="0"/>
                    </a:lnTo>
                    <a:close/>
                  </a:path>
                </a:pathLst>
              </a:custGeom>
              <a:solidFill>
                <a:srgbClr val="FF0000"/>
              </a:solidFill>
              <a:ln w="14288">
                <a:noFill/>
                <a:prstDash val="solid"/>
                <a:round/>
                <a:headEnd/>
                <a:tailEnd/>
              </a:ln>
            </p:spPr>
            <p:txBody>
              <a:bodyPr/>
              <a:lstStyle/>
              <a:p>
                <a:endParaRPr lang="es-MX" sz="1200" b="1" dirty="0"/>
              </a:p>
            </p:txBody>
          </p:sp>
          <p:sp>
            <p:nvSpPr>
              <p:cNvPr id="2285" name="Freeform 581"/>
              <p:cNvSpPr>
                <a:spLocks/>
              </p:cNvSpPr>
              <p:nvPr/>
            </p:nvSpPr>
            <p:spPr bwMode="auto">
              <a:xfrm>
                <a:off x="2712" y="2324"/>
                <a:ext cx="52" cy="59"/>
              </a:xfrm>
              <a:custGeom>
                <a:avLst/>
                <a:gdLst>
                  <a:gd name="T0" fmla="*/ 26 w 52"/>
                  <a:gd name="T1" fmla="*/ 0 h 59"/>
                  <a:gd name="T2" fmla="*/ 52 w 52"/>
                  <a:gd name="T3" fmla="*/ 29 h 59"/>
                  <a:gd name="T4" fmla="*/ 26 w 52"/>
                  <a:gd name="T5" fmla="*/ 59 h 59"/>
                  <a:gd name="T6" fmla="*/ 0 w 52"/>
                  <a:gd name="T7" fmla="*/ 29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29"/>
                    </a:lnTo>
                    <a:lnTo>
                      <a:pt x="26" y="59"/>
                    </a:lnTo>
                    <a:lnTo>
                      <a:pt x="0" y="29"/>
                    </a:lnTo>
                    <a:lnTo>
                      <a:pt x="26" y="0"/>
                    </a:lnTo>
                    <a:close/>
                  </a:path>
                </a:pathLst>
              </a:custGeom>
              <a:solidFill>
                <a:srgbClr val="FF0000"/>
              </a:solidFill>
              <a:ln w="14288">
                <a:noFill/>
                <a:prstDash val="solid"/>
                <a:round/>
                <a:headEnd/>
                <a:tailEnd/>
              </a:ln>
            </p:spPr>
            <p:txBody>
              <a:bodyPr/>
              <a:lstStyle/>
              <a:p>
                <a:endParaRPr lang="es-MX" sz="1200" b="1" dirty="0"/>
              </a:p>
            </p:txBody>
          </p:sp>
          <p:sp>
            <p:nvSpPr>
              <p:cNvPr id="2286" name="Freeform 582"/>
              <p:cNvSpPr>
                <a:spLocks/>
              </p:cNvSpPr>
              <p:nvPr/>
            </p:nvSpPr>
            <p:spPr bwMode="auto">
              <a:xfrm>
                <a:off x="1735" y="2661"/>
                <a:ext cx="53" cy="59"/>
              </a:xfrm>
              <a:custGeom>
                <a:avLst/>
                <a:gdLst>
                  <a:gd name="T0" fmla="*/ 27 w 53"/>
                  <a:gd name="T1" fmla="*/ 0 h 59"/>
                  <a:gd name="T2" fmla="*/ 53 w 53"/>
                  <a:gd name="T3" fmla="*/ 29 h 59"/>
                  <a:gd name="T4" fmla="*/ 27 w 53"/>
                  <a:gd name="T5" fmla="*/ 59 h 59"/>
                  <a:gd name="T6" fmla="*/ 0 w 53"/>
                  <a:gd name="T7" fmla="*/ 29 h 59"/>
                  <a:gd name="T8" fmla="*/ 27 w 53"/>
                  <a:gd name="T9" fmla="*/ 0 h 59"/>
                  <a:gd name="T10" fmla="*/ 0 60000 65536"/>
                  <a:gd name="T11" fmla="*/ 0 60000 65536"/>
                  <a:gd name="T12" fmla="*/ 0 60000 65536"/>
                  <a:gd name="T13" fmla="*/ 0 60000 65536"/>
                  <a:gd name="T14" fmla="*/ 0 60000 65536"/>
                  <a:gd name="T15" fmla="*/ 0 w 53"/>
                  <a:gd name="T16" fmla="*/ 0 h 59"/>
                  <a:gd name="T17" fmla="*/ 53 w 53"/>
                  <a:gd name="T18" fmla="*/ 59 h 59"/>
                </a:gdLst>
                <a:ahLst/>
                <a:cxnLst>
                  <a:cxn ang="T10">
                    <a:pos x="T0" y="T1"/>
                  </a:cxn>
                  <a:cxn ang="T11">
                    <a:pos x="T2" y="T3"/>
                  </a:cxn>
                  <a:cxn ang="T12">
                    <a:pos x="T4" y="T5"/>
                  </a:cxn>
                  <a:cxn ang="T13">
                    <a:pos x="T6" y="T7"/>
                  </a:cxn>
                  <a:cxn ang="T14">
                    <a:pos x="T8" y="T9"/>
                  </a:cxn>
                </a:cxnLst>
                <a:rect l="T15" t="T16" r="T17" b="T18"/>
                <a:pathLst>
                  <a:path w="53" h="59">
                    <a:moveTo>
                      <a:pt x="27" y="0"/>
                    </a:moveTo>
                    <a:lnTo>
                      <a:pt x="53" y="29"/>
                    </a:lnTo>
                    <a:lnTo>
                      <a:pt x="27" y="59"/>
                    </a:lnTo>
                    <a:lnTo>
                      <a:pt x="0" y="29"/>
                    </a:lnTo>
                    <a:lnTo>
                      <a:pt x="27" y="0"/>
                    </a:lnTo>
                    <a:close/>
                  </a:path>
                </a:pathLst>
              </a:custGeom>
              <a:solidFill>
                <a:srgbClr val="FF0000"/>
              </a:solidFill>
              <a:ln w="14288">
                <a:noFill/>
                <a:prstDash val="solid"/>
                <a:round/>
                <a:headEnd/>
                <a:tailEnd/>
              </a:ln>
            </p:spPr>
            <p:txBody>
              <a:bodyPr/>
              <a:lstStyle/>
              <a:p>
                <a:endParaRPr lang="es-MX" sz="1200" b="1" dirty="0"/>
              </a:p>
            </p:txBody>
          </p:sp>
          <p:sp>
            <p:nvSpPr>
              <p:cNvPr id="2287" name="Freeform 583"/>
              <p:cNvSpPr>
                <a:spLocks/>
              </p:cNvSpPr>
              <p:nvPr/>
            </p:nvSpPr>
            <p:spPr bwMode="auto">
              <a:xfrm>
                <a:off x="1674" y="2750"/>
                <a:ext cx="53" cy="59"/>
              </a:xfrm>
              <a:custGeom>
                <a:avLst/>
                <a:gdLst>
                  <a:gd name="T0" fmla="*/ 27 w 53"/>
                  <a:gd name="T1" fmla="*/ 0 h 59"/>
                  <a:gd name="T2" fmla="*/ 53 w 53"/>
                  <a:gd name="T3" fmla="*/ 30 h 59"/>
                  <a:gd name="T4" fmla="*/ 27 w 53"/>
                  <a:gd name="T5" fmla="*/ 59 h 59"/>
                  <a:gd name="T6" fmla="*/ 0 w 53"/>
                  <a:gd name="T7" fmla="*/ 30 h 59"/>
                  <a:gd name="T8" fmla="*/ 27 w 53"/>
                  <a:gd name="T9" fmla="*/ 0 h 59"/>
                  <a:gd name="T10" fmla="*/ 0 60000 65536"/>
                  <a:gd name="T11" fmla="*/ 0 60000 65536"/>
                  <a:gd name="T12" fmla="*/ 0 60000 65536"/>
                  <a:gd name="T13" fmla="*/ 0 60000 65536"/>
                  <a:gd name="T14" fmla="*/ 0 60000 65536"/>
                  <a:gd name="T15" fmla="*/ 0 w 53"/>
                  <a:gd name="T16" fmla="*/ 0 h 59"/>
                  <a:gd name="T17" fmla="*/ 53 w 53"/>
                  <a:gd name="T18" fmla="*/ 59 h 59"/>
                </a:gdLst>
                <a:ahLst/>
                <a:cxnLst>
                  <a:cxn ang="T10">
                    <a:pos x="T0" y="T1"/>
                  </a:cxn>
                  <a:cxn ang="T11">
                    <a:pos x="T2" y="T3"/>
                  </a:cxn>
                  <a:cxn ang="T12">
                    <a:pos x="T4" y="T5"/>
                  </a:cxn>
                  <a:cxn ang="T13">
                    <a:pos x="T6" y="T7"/>
                  </a:cxn>
                  <a:cxn ang="T14">
                    <a:pos x="T8" y="T9"/>
                  </a:cxn>
                </a:cxnLst>
                <a:rect l="T15" t="T16" r="T17" b="T18"/>
                <a:pathLst>
                  <a:path w="53" h="59">
                    <a:moveTo>
                      <a:pt x="27" y="0"/>
                    </a:moveTo>
                    <a:lnTo>
                      <a:pt x="53" y="30"/>
                    </a:lnTo>
                    <a:lnTo>
                      <a:pt x="27" y="59"/>
                    </a:lnTo>
                    <a:lnTo>
                      <a:pt x="0" y="30"/>
                    </a:lnTo>
                    <a:lnTo>
                      <a:pt x="27" y="0"/>
                    </a:lnTo>
                    <a:close/>
                  </a:path>
                </a:pathLst>
              </a:custGeom>
              <a:solidFill>
                <a:srgbClr val="FF0000"/>
              </a:solidFill>
              <a:ln w="14288">
                <a:noFill/>
                <a:prstDash val="solid"/>
                <a:round/>
                <a:headEnd/>
                <a:tailEnd/>
              </a:ln>
            </p:spPr>
            <p:txBody>
              <a:bodyPr/>
              <a:lstStyle/>
              <a:p>
                <a:endParaRPr lang="es-MX" sz="1200" b="1" dirty="0"/>
              </a:p>
            </p:txBody>
          </p:sp>
          <p:sp>
            <p:nvSpPr>
              <p:cNvPr id="2288" name="Freeform 584"/>
              <p:cNvSpPr>
                <a:spLocks/>
              </p:cNvSpPr>
              <p:nvPr/>
            </p:nvSpPr>
            <p:spPr bwMode="auto">
              <a:xfrm>
                <a:off x="1308" y="2849"/>
                <a:ext cx="52" cy="59"/>
              </a:xfrm>
              <a:custGeom>
                <a:avLst/>
                <a:gdLst>
                  <a:gd name="T0" fmla="*/ 26 w 52"/>
                  <a:gd name="T1" fmla="*/ 0 h 59"/>
                  <a:gd name="T2" fmla="*/ 52 w 52"/>
                  <a:gd name="T3" fmla="*/ 30 h 59"/>
                  <a:gd name="T4" fmla="*/ 26 w 52"/>
                  <a:gd name="T5" fmla="*/ 59 h 59"/>
                  <a:gd name="T6" fmla="*/ 0 w 52"/>
                  <a:gd name="T7" fmla="*/ 30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30"/>
                    </a:lnTo>
                    <a:lnTo>
                      <a:pt x="26" y="59"/>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2289" name="Freeform 585"/>
              <p:cNvSpPr>
                <a:spLocks/>
              </p:cNvSpPr>
              <p:nvPr/>
            </p:nvSpPr>
            <p:spPr bwMode="auto">
              <a:xfrm>
                <a:off x="1770" y="2720"/>
                <a:ext cx="53" cy="60"/>
              </a:xfrm>
              <a:custGeom>
                <a:avLst/>
                <a:gdLst>
                  <a:gd name="T0" fmla="*/ 26 w 53"/>
                  <a:gd name="T1" fmla="*/ 0 h 60"/>
                  <a:gd name="T2" fmla="*/ 53 w 53"/>
                  <a:gd name="T3" fmla="*/ 30 h 60"/>
                  <a:gd name="T4" fmla="*/ 26 w 53"/>
                  <a:gd name="T5" fmla="*/ 60 h 60"/>
                  <a:gd name="T6" fmla="*/ 0 w 53"/>
                  <a:gd name="T7" fmla="*/ 30 h 60"/>
                  <a:gd name="T8" fmla="*/ 26 w 53"/>
                  <a:gd name="T9" fmla="*/ 0 h 60"/>
                  <a:gd name="T10" fmla="*/ 0 60000 65536"/>
                  <a:gd name="T11" fmla="*/ 0 60000 65536"/>
                  <a:gd name="T12" fmla="*/ 0 60000 65536"/>
                  <a:gd name="T13" fmla="*/ 0 60000 65536"/>
                  <a:gd name="T14" fmla="*/ 0 60000 65536"/>
                  <a:gd name="T15" fmla="*/ 0 w 53"/>
                  <a:gd name="T16" fmla="*/ 0 h 60"/>
                  <a:gd name="T17" fmla="*/ 53 w 53"/>
                  <a:gd name="T18" fmla="*/ 60 h 60"/>
                </a:gdLst>
                <a:ahLst/>
                <a:cxnLst>
                  <a:cxn ang="T10">
                    <a:pos x="T0" y="T1"/>
                  </a:cxn>
                  <a:cxn ang="T11">
                    <a:pos x="T2" y="T3"/>
                  </a:cxn>
                  <a:cxn ang="T12">
                    <a:pos x="T4" y="T5"/>
                  </a:cxn>
                  <a:cxn ang="T13">
                    <a:pos x="T6" y="T7"/>
                  </a:cxn>
                  <a:cxn ang="T14">
                    <a:pos x="T8" y="T9"/>
                  </a:cxn>
                </a:cxnLst>
                <a:rect l="T15" t="T16" r="T17" b="T18"/>
                <a:pathLst>
                  <a:path w="53" h="60">
                    <a:moveTo>
                      <a:pt x="26" y="0"/>
                    </a:moveTo>
                    <a:lnTo>
                      <a:pt x="53"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2290" name="Freeform 586"/>
              <p:cNvSpPr>
                <a:spLocks/>
              </p:cNvSpPr>
              <p:nvPr/>
            </p:nvSpPr>
            <p:spPr bwMode="auto">
              <a:xfrm>
                <a:off x="1701" y="2700"/>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2291" name="Freeform 587"/>
              <p:cNvSpPr>
                <a:spLocks/>
              </p:cNvSpPr>
              <p:nvPr/>
            </p:nvSpPr>
            <p:spPr bwMode="auto">
              <a:xfrm>
                <a:off x="1997" y="2651"/>
                <a:ext cx="52" cy="59"/>
              </a:xfrm>
              <a:custGeom>
                <a:avLst/>
                <a:gdLst>
                  <a:gd name="T0" fmla="*/ 26 w 52"/>
                  <a:gd name="T1" fmla="*/ 0 h 59"/>
                  <a:gd name="T2" fmla="*/ 52 w 52"/>
                  <a:gd name="T3" fmla="*/ 29 h 59"/>
                  <a:gd name="T4" fmla="*/ 26 w 52"/>
                  <a:gd name="T5" fmla="*/ 59 h 59"/>
                  <a:gd name="T6" fmla="*/ 0 w 52"/>
                  <a:gd name="T7" fmla="*/ 29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29"/>
                    </a:lnTo>
                    <a:lnTo>
                      <a:pt x="26" y="59"/>
                    </a:lnTo>
                    <a:lnTo>
                      <a:pt x="0" y="29"/>
                    </a:lnTo>
                    <a:lnTo>
                      <a:pt x="26" y="0"/>
                    </a:lnTo>
                    <a:close/>
                  </a:path>
                </a:pathLst>
              </a:custGeom>
              <a:solidFill>
                <a:srgbClr val="FF0000"/>
              </a:solidFill>
              <a:ln w="14288">
                <a:noFill/>
                <a:prstDash val="solid"/>
                <a:round/>
                <a:headEnd/>
                <a:tailEnd/>
              </a:ln>
            </p:spPr>
            <p:txBody>
              <a:bodyPr/>
              <a:lstStyle/>
              <a:p>
                <a:endParaRPr lang="es-MX" sz="1200" b="1" dirty="0"/>
              </a:p>
            </p:txBody>
          </p:sp>
          <p:sp>
            <p:nvSpPr>
              <p:cNvPr id="2292" name="Freeform 588"/>
              <p:cNvSpPr>
                <a:spLocks/>
              </p:cNvSpPr>
              <p:nvPr/>
            </p:nvSpPr>
            <p:spPr bwMode="auto">
              <a:xfrm>
                <a:off x="3035" y="2234"/>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2293" name="Freeform 589"/>
              <p:cNvSpPr>
                <a:spLocks/>
              </p:cNvSpPr>
              <p:nvPr/>
            </p:nvSpPr>
            <p:spPr bwMode="auto">
              <a:xfrm>
                <a:off x="2215" y="2571"/>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2294" name="Freeform 590"/>
              <p:cNvSpPr>
                <a:spLocks/>
              </p:cNvSpPr>
              <p:nvPr/>
            </p:nvSpPr>
            <p:spPr bwMode="auto">
              <a:xfrm>
                <a:off x="2512" y="2552"/>
                <a:ext cx="52" cy="59"/>
              </a:xfrm>
              <a:custGeom>
                <a:avLst/>
                <a:gdLst>
                  <a:gd name="T0" fmla="*/ 26 w 52"/>
                  <a:gd name="T1" fmla="*/ 0 h 59"/>
                  <a:gd name="T2" fmla="*/ 52 w 52"/>
                  <a:gd name="T3" fmla="*/ 29 h 59"/>
                  <a:gd name="T4" fmla="*/ 26 w 52"/>
                  <a:gd name="T5" fmla="*/ 59 h 59"/>
                  <a:gd name="T6" fmla="*/ 0 w 52"/>
                  <a:gd name="T7" fmla="*/ 29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29"/>
                    </a:lnTo>
                    <a:lnTo>
                      <a:pt x="26" y="59"/>
                    </a:lnTo>
                    <a:lnTo>
                      <a:pt x="0" y="29"/>
                    </a:lnTo>
                    <a:lnTo>
                      <a:pt x="26" y="0"/>
                    </a:lnTo>
                    <a:close/>
                  </a:path>
                </a:pathLst>
              </a:custGeom>
              <a:solidFill>
                <a:srgbClr val="FF0000"/>
              </a:solidFill>
              <a:ln w="14288">
                <a:noFill/>
                <a:prstDash val="solid"/>
                <a:round/>
                <a:headEnd/>
                <a:tailEnd/>
              </a:ln>
            </p:spPr>
            <p:txBody>
              <a:bodyPr/>
              <a:lstStyle/>
              <a:p>
                <a:endParaRPr lang="es-MX" sz="1200" b="1" dirty="0"/>
              </a:p>
            </p:txBody>
          </p:sp>
          <p:sp>
            <p:nvSpPr>
              <p:cNvPr id="2295" name="Freeform 591"/>
              <p:cNvSpPr>
                <a:spLocks/>
              </p:cNvSpPr>
              <p:nvPr/>
            </p:nvSpPr>
            <p:spPr bwMode="auto">
              <a:xfrm>
                <a:off x="1360" y="2839"/>
                <a:ext cx="53" cy="60"/>
              </a:xfrm>
              <a:custGeom>
                <a:avLst/>
                <a:gdLst>
                  <a:gd name="T0" fmla="*/ 27 w 53"/>
                  <a:gd name="T1" fmla="*/ 0 h 60"/>
                  <a:gd name="T2" fmla="*/ 53 w 53"/>
                  <a:gd name="T3" fmla="*/ 30 h 60"/>
                  <a:gd name="T4" fmla="*/ 27 w 53"/>
                  <a:gd name="T5" fmla="*/ 60 h 60"/>
                  <a:gd name="T6" fmla="*/ 0 w 53"/>
                  <a:gd name="T7" fmla="*/ 30 h 60"/>
                  <a:gd name="T8" fmla="*/ 27 w 53"/>
                  <a:gd name="T9" fmla="*/ 0 h 60"/>
                  <a:gd name="T10" fmla="*/ 0 60000 65536"/>
                  <a:gd name="T11" fmla="*/ 0 60000 65536"/>
                  <a:gd name="T12" fmla="*/ 0 60000 65536"/>
                  <a:gd name="T13" fmla="*/ 0 60000 65536"/>
                  <a:gd name="T14" fmla="*/ 0 60000 65536"/>
                  <a:gd name="T15" fmla="*/ 0 w 53"/>
                  <a:gd name="T16" fmla="*/ 0 h 60"/>
                  <a:gd name="T17" fmla="*/ 53 w 53"/>
                  <a:gd name="T18" fmla="*/ 60 h 60"/>
                </a:gdLst>
                <a:ahLst/>
                <a:cxnLst>
                  <a:cxn ang="T10">
                    <a:pos x="T0" y="T1"/>
                  </a:cxn>
                  <a:cxn ang="T11">
                    <a:pos x="T2" y="T3"/>
                  </a:cxn>
                  <a:cxn ang="T12">
                    <a:pos x="T4" y="T5"/>
                  </a:cxn>
                  <a:cxn ang="T13">
                    <a:pos x="T6" y="T7"/>
                  </a:cxn>
                  <a:cxn ang="T14">
                    <a:pos x="T8" y="T9"/>
                  </a:cxn>
                </a:cxnLst>
                <a:rect l="T15" t="T16" r="T17" b="T18"/>
                <a:pathLst>
                  <a:path w="53" h="60">
                    <a:moveTo>
                      <a:pt x="27" y="0"/>
                    </a:moveTo>
                    <a:lnTo>
                      <a:pt x="53" y="30"/>
                    </a:lnTo>
                    <a:lnTo>
                      <a:pt x="27" y="60"/>
                    </a:lnTo>
                    <a:lnTo>
                      <a:pt x="0" y="30"/>
                    </a:lnTo>
                    <a:lnTo>
                      <a:pt x="27" y="0"/>
                    </a:lnTo>
                    <a:close/>
                  </a:path>
                </a:pathLst>
              </a:custGeom>
              <a:solidFill>
                <a:srgbClr val="FF0000"/>
              </a:solidFill>
              <a:ln w="14288">
                <a:noFill/>
                <a:prstDash val="solid"/>
                <a:round/>
                <a:headEnd/>
                <a:tailEnd/>
              </a:ln>
            </p:spPr>
            <p:txBody>
              <a:bodyPr/>
              <a:lstStyle/>
              <a:p>
                <a:endParaRPr lang="es-MX" sz="1200" b="1" dirty="0"/>
              </a:p>
            </p:txBody>
          </p:sp>
          <p:sp>
            <p:nvSpPr>
              <p:cNvPr id="2296" name="Freeform 592"/>
              <p:cNvSpPr>
                <a:spLocks/>
              </p:cNvSpPr>
              <p:nvPr/>
            </p:nvSpPr>
            <p:spPr bwMode="auto">
              <a:xfrm>
                <a:off x="3200" y="2165"/>
                <a:ext cx="53" cy="60"/>
              </a:xfrm>
              <a:custGeom>
                <a:avLst/>
                <a:gdLst>
                  <a:gd name="T0" fmla="*/ 27 w 53"/>
                  <a:gd name="T1" fmla="*/ 0 h 60"/>
                  <a:gd name="T2" fmla="*/ 53 w 53"/>
                  <a:gd name="T3" fmla="*/ 30 h 60"/>
                  <a:gd name="T4" fmla="*/ 27 w 53"/>
                  <a:gd name="T5" fmla="*/ 60 h 60"/>
                  <a:gd name="T6" fmla="*/ 0 w 53"/>
                  <a:gd name="T7" fmla="*/ 30 h 60"/>
                  <a:gd name="T8" fmla="*/ 27 w 53"/>
                  <a:gd name="T9" fmla="*/ 0 h 60"/>
                  <a:gd name="T10" fmla="*/ 0 60000 65536"/>
                  <a:gd name="T11" fmla="*/ 0 60000 65536"/>
                  <a:gd name="T12" fmla="*/ 0 60000 65536"/>
                  <a:gd name="T13" fmla="*/ 0 60000 65536"/>
                  <a:gd name="T14" fmla="*/ 0 60000 65536"/>
                  <a:gd name="T15" fmla="*/ 0 w 53"/>
                  <a:gd name="T16" fmla="*/ 0 h 60"/>
                  <a:gd name="T17" fmla="*/ 53 w 53"/>
                  <a:gd name="T18" fmla="*/ 60 h 60"/>
                </a:gdLst>
                <a:ahLst/>
                <a:cxnLst>
                  <a:cxn ang="T10">
                    <a:pos x="T0" y="T1"/>
                  </a:cxn>
                  <a:cxn ang="T11">
                    <a:pos x="T2" y="T3"/>
                  </a:cxn>
                  <a:cxn ang="T12">
                    <a:pos x="T4" y="T5"/>
                  </a:cxn>
                  <a:cxn ang="T13">
                    <a:pos x="T6" y="T7"/>
                  </a:cxn>
                  <a:cxn ang="T14">
                    <a:pos x="T8" y="T9"/>
                  </a:cxn>
                </a:cxnLst>
                <a:rect l="T15" t="T16" r="T17" b="T18"/>
                <a:pathLst>
                  <a:path w="53" h="60">
                    <a:moveTo>
                      <a:pt x="27" y="0"/>
                    </a:moveTo>
                    <a:lnTo>
                      <a:pt x="53" y="30"/>
                    </a:lnTo>
                    <a:lnTo>
                      <a:pt x="27" y="60"/>
                    </a:lnTo>
                    <a:lnTo>
                      <a:pt x="0" y="30"/>
                    </a:lnTo>
                    <a:lnTo>
                      <a:pt x="27" y="0"/>
                    </a:lnTo>
                    <a:close/>
                  </a:path>
                </a:pathLst>
              </a:custGeom>
              <a:solidFill>
                <a:srgbClr val="FF0000"/>
              </a:solidFill>
              <a:ln w="14288">
                <a:noFill/>
                <a:prstDash val="solid"/>
                <a:round/>
                <a:headEnd/>
                <a:tailEnd/>
              </a:ln>
            </p:spPr>
            <p:txBody>
              <a:bodyPr/>
              <a:lstStyle/>
              <a:p>
                <a:endParaRPr lang="es-MX" sz="1200" b="1" dirty="0"/>
              </a:p>
            </p:txBody>
          </p:sp>
          <p:sp>
            <p:nvSpPr>
              <p:cNvPr id="2297" name="Freeform 593"/>
              <p:cNvSpPr>
                <a:spLocks/>
              </p:cNvSpPr>
              <p:nvPr/>
            </p:nvSpPr>
            <p:spPr bwMode="auto">
              <a:xfrm>
                <a:off x="2424" y="2482"/>
                <a:ext cx="53" cy="60"/>
              </a:xfrm>
              <a:custGeom>
                <a:avLst/>
                <a:gdLst>
                  <a:gd name="T0" fmla="*/ 27 w 53"/>
                  <a:gd name="T1" fmla="*/ 0 h 60"/>
                  <a:gd name="T2" fmla="*/ 53 w 53"/>
                  <a:gd name="T3" fmla="*/ 30 h 60"/>
                  <a:gd name="T4" fmla="*/ 27 w 53"/>
                  <a:gd name="T5" fmla="*/ 60 h 60"/>
                  <a:gd name="T6" fmla="*/ 0 w 53"/>
                  <a:gd name="T7" fmla="*/ 30 h 60"/>
                  <a:gd name="T8" fmla="*/ 27 w 53"/>
                  <a:gd name="T9" fmla="*/ 0 h 60"/>
                  <a:gd name="T10" fmla="*/ 0 60000 65536"/>
                  <a:gd name="T11" fmla="*/ 0 60000 65536"/>
                  <a:gd name="T12" fmla="*/ 0 60000 65536"/>
                  <a:gd name="T13" fmla="*/ 0 60000 65536"/>
                  <a:gd name="T14" fmla="*/ 0 60000 65536"/>
                  <a:gd name="T15" fmla="*/ 0 w 53"/>
                  <a:gd name="T16" fmla="*/ 0 h 60"/>
                  <a:gd name="T17" fmla="*/ 53 w 53"/>
                  <a:gd name="T18" fmla="*/ 60 h 60"/>
                </a:gdLst>
                <a:ahLst/>
                <a:cxnLst>
                  <a:cxn ang="T10">
                    <a:pos x="T0" y="T1"/>
                  </a:cxn>
                  <a:cxn ang="T11">
                    <a:pos x="T2" y="T3"/>
                  </a:cxn>
                  <a:cxn ang="T12">
                    <a:pos x="T4" y="T5"/>
                  </a:cxn>
                  <a:cxn ang="T13">
                    <a:pos x="T6" y="T7"/>
                  </a:cxn>
                  <a:cxn ang="T14">
                    <a:pos x="T8" y="T9"/>
                  </a:cxn>
                </a:cxnLst>
                <a:rect l="T15" t="T16" r="T17" b="T18"/>
                <a:pathLst>
                  <a:path w="53" h="60">
                    <a:moveTo>
                      <a:pt x="27" y="0"/>
                    </a:moveTo>
                    <a:lnTo>
                      <a:pt x="53" y="30"/>
                    </a:lnTo>
                    <a:lnTo>
                      <a:pt x="27" y="60"/>
                    </a:lnTo>
                    <a:lnTo>
                      <a:pt x="0" y="30"/>
                    </a:lnTo>
                    <a:lnTo>
                      <a:pt x="27" y="0"/>
                    </a:lnTo>
                    <a:close/>
                  </a:path>
                </a:pathLst>
              </a:custGeom>
              <a:solidFill>
                <a:srgbClr val="FF0000"/>
              </a:solidFill>
              <a:ln w="14288">
                <a:noFill/>
                <a:prstDash val="solid"/>
                <a:round/>
                <a:headEnd/>
                <a:tailEnd/>
              </a:ln>
            </p:spPr>
            <p:txBody>
              <a:bodyPr/>
              <a:lstStyle/>
              <a:p>
                <a:endParaRPr lang="es-MX" sz="1200" b="1" dirty="0"/>
              </a:p>
            </p:txBody>
          </p:sp>
          <p:sp>
            <p:nvSpPr>
              <p:cNvPr id="2298" name="Freeform 594"/>
              <p:cNvSpPr>
                <a:spLocks/>
              </p:cNvSpPr>
              <p:nvPr/>
            </p:nvSpPr>
            <p:spPr bwMode="auto">
              <a:xfrm>
                <a:off x="1980" y="2661"/>
                <a:ext cx="52" cy="59"/>
              </a:xfrm>
              <a:custGeom>
                <a:avLst/>
                <a:gdLst>
                  <a:gd name="T0" fmla="*/ 26 w 52"/>
                  <a:gd name="T1" fmla="*/ 0 h 59"/>
                  <a:gd name="T2" fmla="*/ 52 w 52"/>
                  <a:gd name="T3" fmla="*/ 29 h 59"/>
                  <a:gd name="T4" fmla="*/ 26 w 52"/>
                  <a:gd name="T5" fmla="*/ 59 h 59"/>
                  <a:gd name="T6" fmla="*/ 0 w 52"/>
                  <a:gd name="T7" fmla="*/ 29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29"/>
                    </a:lnTo>
                    <a:lnTo>
                      <a:pt x="26" y="59"/>
                    </a:lnTo>
                    <a:lnTo>
                      <a:pt x="0" y="29"/>
                    </a:lnTo>
                    <a:lnTo>
                      <a:pt x="26" y="0"/>
                    </a:lnTo>
                    <a:close/>
                  </a:path>
                </a:pathLst>
              </a:custGeom>
              <a:solidFill>
                <a:srgbClr val="FF0000"/>
              </a:solidFill>
              <a:ln w="14288">
                <a:noFill/>
                <a:prstDash val="solid"/>
                <a:round/>
                <a:headEnd/>
                <a:tailEnd/>
              </a:ln>
            </p:spPr>
            <p:txBody>
              <a:bodyPr/>
              <a:lstStyle/>
              <a:p>
                <a:endParaRPr lang="es-MX" sz="1200" b="1" dirty="0"/>
              </a:p>
            </p:txBody>
          </p:sp>
          <p:sp>
            <p:nvSpPr>
              <p:cNvPr id="2299" name="Freeform 595"/>
              <p:cNvSpPr>
                <a:spLocks/>
              </p:cNvSpPr>
              <p:nvPr/>
            </p:nvSpPr>
            <p:spPr bwMode="auto">
              <a:xfrm>
                <a:off x="1980" y="2661"/>
                <a:ext cx="52" cy="59"/>
              </a:xfrm>
              <a:custGeom>
                <a:avLst/>
                <a:gdLst>
                  <a:gd name="T0" fmla="*/ 26 w 52"/>
                  <a:gd name="T1" fmla="*/ 0 h 59"/>
                  <a:gd name="T2" fmla="*/ 52 w 52"/>
                  <a:gd name="T3" fmla="*/ 29 h 59"/>
                  <a:gd name="T4" fmla="*/ 26 w 52"/>
                  <a:gd name="T5" fmla="*/ 59 h 59"/>
                  <a:gd name="T6" fmla="*/ 0 w 52"/>
                  <a:gd name="T7" fmla="*/ 29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29"/>
                    </a:lnTo>
                    <a:lnTo>
                      <a:pt x="26" y="59"/>
                    </a:lnTo>
                    <a:lnTo>
                      <a:pt x="0" y="29"/>
                    </a:lnTo>
                    <a:lnTo>
                      <a:pt x="26" y="0"/>
                    </a:lnTo>
                    <a:close/>
                  </a:path>
                </a:pathLst>
              </a:custGeom>
              <a:solidFill>
                <a:srgbClr val="FF0000"/>
              </a:solidFill>
              <a:ln w="14288">
                <a:noFill/>
                <a:prstDash val="solid"/>
                <a:round/>
                <a:headEnd/>
                <a:tailEnd/>
              </a:ln>
            </p:spPr>
            <p:txBody>
              <a:bodyPr/>
              <a:lstStyle/>
              <a:p>
                <a:endParaRPr lang="es-MX" sz="1200" b="1" dirty="0"/>
              </a:p>
            </p:txBody>
          </p:sp>
          <p:sp>
            <p:nvSpPr>
              <p:cNvPr id="2300" name="Freeform 596"/>
              <p:cNvSpPr>
                <a:spLocks/>
              </p:cNvSpPr>
              <p:nvPr/>
            </p:nvSpPr>
            <p:spPr bwMode="auto">
              <a:xfrm>
                <a:off x="1962" y="2661"/>
                <a:ext cx="52" cy="59"/>
              </a:xfrm>
              <a:custGeom>
                <a:avLst/>
                <a:gdLst>
                  <a:gd name="T0" fmla="*/ 26 w 52"/>
                  <a:gd name="T1" fmla="*/ 0 h 59"/>
                  <a:gd name="T2" fmla="*/ 52 w 52"/>
                  <a:gd name="T3" fmla="*/ 29 h 59"/>
                  <a:gd name="T4" fmla="*/ 26 w 52"/>
                  <a:gd name="T5" fmla="*/ 59 h 59"/>
                  <a:gd name="T6" fmla="*/ 0 w 52"/>
                  <a:gd name="T7" fmla="*/ 29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29"/>
                    </a:lnTo>
                    <a:lnTo>
                      <a:pt x="26" y="59"/>
                    </a:lnTo>
                    <a:lnTo>
                      <a:pt x="0" y="29"/>
                    </a:lnTo>
                    <a:lnTo>
                      <a:pt x="26" y="0"/>
                    </a:lnTo>
                    <a:close/>
                  </a:path>
                </a:pathLst>
              </a:custGeom>
              <a:solidFill>
                <a:srgbClr val="FF0000"/>
              </a:solidFill>
              <a:ln w="14288">
                <a:noFill/>
                <a:prstDash val="solid"/>
                <a:round/>
                <a:headEnd/>
                <a:tailEnd/>
              </a:ln>
            </p:spPr>
            <p:txBody>
              <a:bodyPr/>
              <a:lstStyle/>
              <a:p>
                <a:endParaRPr lang="es-MX" sz="1200" b="1" dirty="0"/>
              </a:p>
            </p:txBody>
          </p:sp>
          <p:sp>
            <p:nvSpPr>
              <p:cNvPr id="2301" name="Freeform 597"/>
              <p:cNvSpPr>
                <a:spLocks/>
              </p:cNvSpPr>
              <p:nvPr/>
            </p:nvSpPr>
            <p:spPr bwMode="auto">
              <a:xfrm>
                <a:off x="1561" y="2760"/>
                <a:ext cx="52" cy="59"/>
              </a:xfrm>
              <a:custGeom>
                <a:avLst/>
                <a:gdLst>
                  <a:gd name="T0" fmla="*/ 26 w 52"/>
                  <a:gd name="T1" fmla="*/ 0 h 59"/>
                  <a:gd name="T2" fmla="*/ 52 w 52"/>
                  <a:gd name="T3" fmla="*/ 30 h 59"/>
                  <a:gd name="T4" fmla="*/ 26 w 52"/>
                  <a:gd name="T5" fmla="*/ 59 h 59"/>
                  <a:gd name="T6" fmla="*/ 0 w 52"/>
                  <a:gd name="T7" fmla="*/ 30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30"/>
                    </a:lnTo>
                    <a:lnTo>
                      <a:pt x="26" y="59"/>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2302" name="Freeform 598"/>
              <p:cNvSpPr>
                <a:spLocks/>
              </p:cNvSpPr>
              <p:nvPr/>
            </p:nvSpPr>
            <p:spPr bwMode="auto">
              <a:xfrm>
                <a:off x="1613" y="2770"/>
                <a:ext cx="53" cy="59"/>
              </a:xfrm>
              <a:custGeom>
                <a:avLst/>
                <a:gdLst>
                  <a:gd name="T0" fmla="*/ 27 w 53"/>
                  <a:gd name="T1" fmla="*/ 0 h 59"/>
                  <a:gd name="T2" fmla="*/ 53 w 53"/>
                  <a:gd name="T3" fmla="*/ 29 h 59"/>
                  <a:gd name="T4" fmla="*/ 27 w 53"/>
                  <a:gd name="T5" fmla="*/ 59 h 59"/>
                  <a:gd name="T6" fmla="*/ 0 w 53"/>
                  <a:gd name="T7" fmla="*/ 29 h 59"/>
                  <a:gd name="T8" fmla="*/ 27 w 53"/>
                  <a:gd name="T9" fmla="*/ 0 h 59"/>
                  <a:gd name="T10" fmla="*/ 0 60000 65536"/>
                  <a:gd name="T11" fmla="*/ 0 60000 65536"/>
                  <a:gd name="T12" fmla="*/ 0 60000 65536"/>
                  <a:gd name="T13" fmla="*/ 0 60000 65536"/>
                  <a:gd name="T14" fmla="*/ 0 60000 65536"/>
                  <a:gd name="T15" fmla="*/ 0 w 53"/>
                  <a:gd name="T16" fmla="*/ 0 h 59"/>
                  <a:gd name="T17" fmla="*/ 53 w 53"/>
                  <a:gd name="T18" fmla="*/ 59 h 59"/>
                </a:gdLst>
                <a:ahLst/>
                <a:cxnLst>
                  <a:cxn ang="T10">
                    <a:pos x="T0" y="T1"/>
                  </a:cxn>
                  <a:cxn ang="T11">
                    <a:pos x="T2" y="T3"/>
                  </a:cxn>
                  <a:cxn ang="T12">
                    <a:pos x="T4" y="T5"/>
                  </a:cxn>
                  <a:cxn ang="T13">
                    <a:pos x="T6" y="T7"/>
                  </a:cxn>
                  <a:cxn ang="T14">
                    <a:pos x="T8" y="T9"/>
                  </a:cxn>
                </a:cxnLst>
                <a:rect l="T15" t="T16" r="T17" b="T18"/>
                <a:pathLst>
                  <a:path w="53" h="59">
                    <a:moveTo>
                      <a:pt x="27" y="0"/>
                    </a:moveTo>
                    <a:lnTo>
                      <a:pt x="53" y="29"/>
                    </a:lnTo>
                    <a:lnTo>
                      <a:pt x="27" y="59"/>
                    </a:lnTo>
                    <a:lnTo>
                      <a:pt x="0" y="29"/>
                    </a:lnTo>
                    <a:lnTo>
                      <a:pt x="27" y="0"/>
                    </a:lnTo>
                    <a:close/>
                  </a:path>
                </a:pathLst>
              </a:custGeom>
              <a:solidFill>
                <a:srgbClr val="FF0000"/>
              </a:solidFill>
              <a:ln w="14288">
                <a:noFill/>
                <a:prstDash val="solid"/>
                <a:round/>
                <a:headEnd/>
                <a:tailEnd/>
              </a:ln>
            </p:spPr>
            <p:txBody>
              <a:bodyPr/>
              <a:lstStyle/>
              <a:p>
                <a:endParaRPr lang="es-MX" sz="1200" b="1" dirty="0"/>
              </a:p>
            </p:txBody>
          </p:sp>
          <p:sp>
            <p:nvSpPr>
              <p:cNvPr id="2303" name="Freeform 599"/>
              <p:cNvSpPr>
                <a:spLocks/>
              </p:cNvSpPr>
              <p:nvPr/>
            </p:nvSpPr>
            <p:spPr bwMode="auto">
              <a:xfrm>
                <a:off x="2337" y="2532"/>
                <a:ext cx="52" cy="59"/>
              </a:xfrm>
              <a:custGeom>
                <a:avLst/>
                <a:gdLst>
                  <a:gd name="T0" fmla="*/ 26 w 52"/>
                  <a:gd name="T1" fmla="*/ 0 h 59"/>
                  <a:gd name="T2" fmla="*/ 52 w 52"/>
                  <a:gd name="T3" fmla="*/ 30 h 59"/>
                  <a:gd name="T4" fmla="*/ 26 w 52"/>
                  <a:gd name="T5" fmla="*/ 59 h 59"/>
                  <a:gd name="T6" fmla="*/ 0 w 52"/>
                  <a:gd name="T7" fmla="*/ 30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30"/>
                    </a:lnTo>
                    <a:lnTo>
                      <a:pt x="26" y="59"/>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2304" name="Freeform 600"/>
              <p:cNvSpPr>
                <a:spLocks/>
              </p:cNvSpPr>
              <p:nvPr/>
            </p:nvSpPr>
            <p:spPr bwMode="auto">
              <a:xfrm>
                <a:off x="1020" y="2948"/>
                <a:ext cx="53" cy="60"/>
              </a:xfrm>
              <a:custGeom>
                <a:avLst/>
                <a:gdLst>
                  <a:gd name="T0" fmla="*/ 27 w 53"/>
                  <a:gd name="T1" fmla="*/ 0 h 60"/>
                  <a:gd name="T2" fmla="*/ 53 w 53"/>
                  <a:gd name="T3" fmla="*/ 30 h 60"/>
                  <a:gd name="T4" fmla="*/ 27 w 53"/>
                  <a:gd name="T5" fmla="*/ 60 h 60"/>
                  <a:gd name="T6" fmla="*/ 0 w 53"/>
                  <a:gd name="T7" fmla="*/ 30 h 60"/>
                  <a:gd name="T8" fmla="*/ 27 w 53"/>
                  <a:gd name="T9" fmla="*/ 0 h 60"/>
                  <a:gd name="T10" fmla="*/ 0 60000 65536"/>
                  <a:gd name="T11" fmla="*/ 0 60000 65536"/>
                  <a:gd name="T12" fmla="*/ 0 60000 65536"/>
                  <a:gd name="T13" fmla="*/ 0 60000 65536"/>
                  <a:gd name="T14" fmla="*/ 0 60000 65536"/>
                  <a:gd name="T15" fmla="*/ 0 w 53"/>
                  <a:gd name="T16" fmla="*/ 0 h 60"/>
                  <a:gd name="T17" fmla="*/ 53 w 53"/>
                  <a:gd name="T18" fmla="*/ 60 h 60"/>
                </a:gdLst>
                <a:ahLst/>
                <a:cxnLst>
                  <a:cxn ang="T10">
                    <a:pos x="T0" y="T1"/>
                  </a:cxn>
                  <a:cxn ang="T11">
                    <a:pos x="T2" y="T3"/>
                  </a:cxn>
                  <a:cxn ang="T12">
                    <a:pos x="T4" y="T5"/>
                  </a:cxn>
                  <a:cxn ang="T13">
                    <a:pos x="T6" y="T7"/>
                  </a:cxn>
                  <a:cxn ang="T14">
                    <a:pos x="T8" y="T9"/>
                  </a:cxn>
                </a:cxnLst>
                <a:rect l="T15" t="T16" r="T17" b="T18"/>
                <a:pathLst>
                  <a:path w="53" h="60">
                    <a:moveTo>
                      <a:pt x="27" y="0"/>
                    </a:moveTo>
                    <a:lnTo>
                      <a:pt x="53" y="30"/>
                    </a:lnTo>
                    <a:lnTo>
                      <a:pt x="27" y="60"/>
                    </a:lnTo>
                    <a:lnTo>
                      <a:pt x="0" y="30"/>
                    </a:lnTo>
                    <a:lnTo>
                      <a:pt x="27" y="0"/>
                    </a:lnTo>
                    <a:close/>
                  </a:path>
                </a:pathLst>
              </a:custGeom>
              <a:solidFill>
                <a:srgbClr val="FF0000"/>
              </a:solidFill>
              <a:ln w="14288">
                <a:noFill/>
                <a:prstDash val="solid"/>
                <a:round/>
                <a:headEnd/>
                <a:tailEnd/>
              </a:ln>
            </p:spPr>
            <p:txBody>
              <a:bodyPr/>
              <a:lstStyle/>
              <a:p>
                <a:endParaRPr lang="es-MX" sz="1200" b="1" dirty="0"/>
              </a:p>
            </p:txBody>
          </p:sp>
          <p:sp>
            <p:nvSpPr>
              <p:cNvPr id="2305" name="Freeform 601"/>
              <p:cNvSpPr>
                <a:spLocks/>
              </p:cNvSpPr>
              <p:nvPr/>
            </p:nvSpPr>
            <p:spPr bwMode="auto">
              <a:xfrm>
                <a:off x="2320" y="2571"/>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2306" name="Freeform 602"/>
              <p:cNvSpPr>
                <a:spLocks/>
              </p:cNvSpPr>
              <p:nvPr/>
            </p:nvSpPr>
            <p:spPr bwMode="auto">
              <a:xfrm>
                <a:off x="1945" y="2671"/>
                <a:ext cx="52" cy="59"/>
              </a:xfrm>
              <a:custGeom>
                <a:avLst/>
                <a:gdLst>
                  <a:gd name="T0" fmla="*/ 26 w 52"/>
                  <a:gd name="T1" fmla="*/ 0 h 59"/>
                  <a:gd name="T2" fmla="*/ 52 w 52"/>
                  <a:gd name="T3" fmla="*/ 29 h 59"/>
                  <a:gd name="T4" fmla="*/ 26 w 52"/>
                  <a:gd name="T5" fmla="*/ 59 h 59"/>
                  <a:gd name="T6" fmla="*/ 0 w 52"/>
                  <a:gd name="T7" fmla="*/ 29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29"/>
                    </a:lnTo>
                    <a:lnTo>
                      <a:pt x="26" y="59"/>
                    </a:lnTo>
                    <a:lnTo>
                      <a:pt x="0" y="29"/>
                    </a:lnTo>
                    <a:lnTo>
                      <a:pt x="26" y="0"/>
                    </a:lnTo>
                    <a:close/>
                  </a:path>
                </a:pathLst>
              </a:custGeom>
              <a:solidFill>
                <a:srgbClr val="FF0000"/>
              </a:solidFill>
              <a:ln w="14288">
                <a:noFill/>
                <a:prstDash val="solid"/>
                <a:round/>
                <a:headEnd/>
                <a:tailEnd/>
              </a:ln>
            </p:spPr>
            <p:txBody>
              <a:bodyPr/>
              <a:lstStyle/>
              <a:p>
                <a:endParaRPr lang="es-MX" sz="1200" b="1" dirty="0"/>
              </a:p>
            </p:txBody>
          </p:sp>
          <p:sp>
            <p:nvSpPr>
              <p:cNvPr id="2307" name="Freeform 603"/>
              <p:cNvSpPr>
                <a:spLocks/>
              </p:cNvSpPr>
              <p:nvPr/>
            </p:nvSpPr>
            <p:spPr bwMode="auto">
              <a:xfrm>
                <a:off x="2494" y="2443"/>
                <a:ext cx="52" cy="59"/>
              </a:xfrm>
              <a:custGeom>
                <a:avLst/>
                <a:gdLst>
                  <a:gd name="T0" fmla="*/ 26 w 52"/>
                  <a:gd name="T1" fmla="*/ 0 h 59"/>
                  <a:gd name="T2" fmla="*/ 52 w 52"/>
                  <a:gd name="T3" fmla="*/ 29 h 59"/>
                  <a:gd name="T4" fmla="*/ 26 w 52"/>
                  <a:gd name="T5" fmla="*/ 59 h 59"/>
                  <a:gd name="T6" fmla="*/ 0 w 52"/>
                  <a:gd name="T7" fmla="*/ 29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29"/>
                    </a:lnTo>
                    <a:lnTo>
                      <a:pt x="26" y="59"/>
                    </a:lnTo>
                    <a:lnTo>
                      <a:pt x="0" y="29"/>
                    </a:lnTo>
                    <a:lnTo>
                      <a:pt x="26" y="0"/>
                    </a:lnTo>
                    <a:close/>
                  </a:path>
                </a:pathLst>
              </a:custGeom>
              <a:solidFill>
                <a:srgbClr val="FF0000"/>
              </a:solidFill>
              <a:ln w="14288">
                <a:noFill/>
                <a:prstDash val="solid"/>
                <a:round/>
                <a:headEnd/>
                <a:tailEnd/>
              </a:ln>
            </p:spPr>
            <p:txBody>
              <a:bodyPr/>
              <a:lstStyle/>
              <a:p>
                <a:endParaRPr lang="es-MX" sz="1200" b="1" dirty="0"/>
              </a:p>
            </p:txBody>
          </p:sp>
          <p:sp>
            <p:nvSpPr>
              <p:cNvPr id="2308" name="Freeform 604"/>
              <p:cNvSpPr>
                <a:spLocks/>
              </p:cNvSpPr>
              <p:nvPr/>
            </p:nvSpPr>
            <p:spPr bwMode="auto">
              <a:xfrm>
                <a:off x="1953" y="2591"/>
                <a:ext cx="53" cy="60"/>
              </a:xfrm>
              <a:custGeom>
                <a:avLst/>
                <a:gdLst>
                  <a:gd name="T0" fmla="*/ 27 w 53"/>
                  <a:gd name="T1" fmla="*/ 0 h 60"/>
                  <a:gd name="T2" fmla="*/ 53 w 53"/>
                  <a:gd name="T3" fmla="*/ 30 h 60"/>
                  <a:gd name="T4" fmla="*/ 27 w 53"/>
                  <a:gd name="T5" fmla="*/ 60 h 60"/>
                  <a:gd name="T6" fmla="*/ 0 w 53"/>
                  <a:gd name="T7" fmla="*/ 30 h 60"/>
                  <a:gd name="T8" fmla="*/ 27 w 53"/>
                  <a:gd name="T9" fmla="*/ 0 h 60"/>
                  <a:gd name="T10" fmla="*/ 0 60000 65536"/>
                  <a:gd name="T11" fmla="*/ 0 60000 65536"/>
                  <a:gd name="T12" fmla="*/ 0 60000 65536"/>
                  <a:gd name="T13" fmla="*/ 0 60000 65536"/>
                  <a:gd name="T14" fmla="*/ 0 60000 65536"/>
                  <a:gd name="T15" fmla="*/ 0 w 53"/>
                  <a:gd name="T16" fmla="*/ 0 h 60"/>
                  <a:gd name="T17" fmla="*/ 53 w 53"/>
                  <a:gd name="T18" fmla="*/ 60 h 60"/>
                </a:gdLst>
                <a:ahLst/>
                <a:cxnLst>
                  <a:cxn ang="T10">
                    <a:pos x="T0" y="T1"/>
                  </a:cxn>
                  <a:cxn ang="T11">
                    <a:pos x="T2" y="T3"/>
                  </a:cxn>
                  <a:cxn ang="T12">
                    <a:pos x="T4" y="T5"/>
                  </a:cxn>
                  <a:cxn ang="T13">
                    <a:pos x="T6" y="T7"/>
                  </a:cxn>
                  <a:cxn ang="T14">
                    <a:pos x="T8" y="T9"/>
                  </a:cxn>
                </a:cxnLst>
                <a:rect l="T15" t="T16" r="T17" b="T18"/>
                <a:pathLst>
                  <a:path w="53" h="60">
                    <a:moveTo>
                      <a:pt x="27" y="0"/>
                    </a:moveTo>
                    <a:lnTo>
                      <a:pt x="53" y="30"/>
                    </a:lnTo>
                    <a:lnTo>
                      <a:pt x="27" y="60"/>
                    </a:lnTo>
                    <a:lnTo>
                      <a:pt x="0" y="30"/>
                    </a:lnTo>
                    <a:lnTo>
                      <a:pt x="27" y="0"/>
                    </a:lnTo>
                    <a:close/>
                  </a:path>
                </a:pathLst>
              </a:custGeom>
              <a:solidFill>
                <a:srgbClr val="FF0000"/>
              </a:solidFill>
              <a:ln w="14288">
                <a:noFill/>
                <a:prstDash val="solid"/>
                <a:round/>
                <a:headEnd/>
                <a:tailEnd/>
              </a:ln>
            </p:spPr>
            <p:txBody>
              <a:bodyPr/>
              <a:lstStyle/>
              <a:p>
                <a:endParaRPr lang="es-MX" sz="1200" b="1" dirty="0"/>
              </a:p>
            </p:txBody>
          </p:sp>
          <p:sp>
            <p:nvSpPr>
              <p:cNvPr id="2309" name="Freeform 605"/>
              <p:cNvSpPr>
                <a:spLocks/>
              </p:cNvSpPr>
              <p:nvPr/>
            </p:nvSpPr>
            <p:spPr bwMode="auto">
              <a:xfrm>
                <a:off x="1561" y="2780"/>
                <a:ext cx="52" cy="59"/>
              </a:xfrm>
              <a:custGeom>
                <a:avLst/>
                <a:gdLst>
                  <a:gd name="T0" fmla="*/ 26 w 52"/>
                  <a:gd name="T1" fmla="*/ 0 h 59"/>
                  <a:gd name="T2" fmla="*/ 52 w 52"/>
                  <a:gd name="T3" fmla="*/ 29 h 59"/>
                  <a:gd name="T4" fmla="*/ 26 w 52"/>
                  <a:gd name="T5" fmla="*/ 59 h 59"/>
                  <a:gd name="T6" fmla="*/ 0 w 52"/>
                  <a:gd name="T7" fmla="*/ 29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29"/>
                    </a:lnTo>
                    <a:lnTo>
                      <a:pt x="26" y="59"/>
                    </a:lnTo>
                    <a:lnTo>
                      <a:pt x="0" y="29"/>
                    </a:lnTo>
                    <a:lnTo>
                      <a:pt x="26" y="0"/>
                    </a:lnTo>
                    <a:close/>
                  </a:path>
                </a:pathLst>
              </a:custGeom>
              <a:solidFill>
                <a:srgbClr val="FF0000"/>
              </a:solidFill>
              <a:ln w="14288">
                <a:noFill/>
                <a:prstDash val="solid"/>
                <a:round/>
                <a:headEnd/>
                <a:tailEnd/>
              </a:ln>
            </p:spPr>
            <p:txBody>
              <a:bodyPr/>
              <a:lstStyle/>
              <a:p>
                <a:endParaRPr lang="es-MX" sz="1200" b="1" dirty="0"/>
              </a:p>
            </p:txBody>
          </p:sp>
          <p:sp>
            <p:nvSpPr>
              <p:cNvPr id="2310" name="Freeform 606"/>
              <p:cNvSpPr>
                <a:spLocks/>
              </p:cNvSpPr>
              <p:nvPr/>
            </p:nvSpPr>
            <p:spPr bwMode="auto">
              <a:xfrm>
                <a:off x="2180" y="2591"/>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2311" name="Freeform 607"/>
              <p:cNvSpPr>
                <a:spLocks/>
              </p:cNvSpPr>
              <p:nvPr/>
            </p:nvSpPr>
            <p:spPr bwMode="auto">
              <a:xfrm>
                <a:off x="1718" y="2740"/>
                <a:ext cx="52" cy="59"/>
              </a:xfrm>
              <a:custGeom>
                <a:avLst/>
                <a:gdLst>
                  <a:gd name="T0" fmla="*/ 26 w 52"/>
                  <a:gd name="T1" fmla="*/ 0 h 59"/>
                  <a:gd name="T2" fmla="*/ 52 w 52"/>
                  <a:gd name="T3" fmla="*/ 30 h 59"/>
                  <a:gd name="T4" fmla="*/ 26 w 52"/>
                  <a:gd name="T5" fmla="*/ 59 h 59"/>
                  <a:gd name="T6" fmla="*/ 0 w 52"/>
                  <a:gd name="T7" fmla="*/ 30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30"/>
                    </a:lnTo>
                    <a:lnTo>
                      <a:pt x="26" y="59"/>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grpSp>
        <p:grpSp>
          <p:nvGrpSpPr>
            <p:cNvPr id="207" name="Group 608"/>
            <p:cNvGrpSpPr>
              <a:grpSpLocks/>
            </p:cNvGrpSpPr>
            <p:nvPr/>
          </p:nvGrpSpPr>
          <p:grpSpPr bwMode="auto">
            <a:xfrm>
              <a:off x="924" y="1797"/>
              <a:ext cx="2957" cy="1229"/>
              <a:chOff x="924" y="1808"/>
              <a:chExt cx="2957" cy="1229"/>
            </a:xfrm>
          </p:grpSpPr>
          <p:sp>
            <p:nvSpPr>
              <p:cNvPr id="1912" name="Freeform 609"/>
              <p:cNvSpPr>
                <a:spLocks/>
              </p:cNvSpPr>
              <p:nvPr/>
            </p:nvSpPr>
            <p:spPr bwMode="auto">
              <a:xfrm>
                <a:off x="1648" y="2790"/>
                <a:ext cx="53" cy="59"/>
              </a:xfrm>
              <a:custGeom>
                <a:avLst/>
                <a:gdLst>
                  <a:gd name="T0" fmla="*/ 26 w 53"/>
                  <a:gd name="T1" fmla="*/ 0 h 59"/>
                  <a:gd name="T2" fmla="*/ 53 w 53"/>
                  <a:gd name="T3" fmla="*/ 29 h 59"/>
                  <a:gd name="T4" fmla="*/ 26 w 53"/>
                  <a:gd name="T5" fmla="*/ 59 h 59"/>
                  <a:gd name="T6" fmla="*/ 0 w 53"/>
                  <a:gd name="T7" fmla="*/ 29 h 59"/>
                  <a:gd name="T8" fmla="*/ 26 w 53"/>
                  <a:gd name="T9" fmla="*/ 0 h 59"/>
                  <a:gd name="T10" fmla="*/ 0 60000 65536"/>
                  <a:gd name="T11" fmla="*/ 0 60000 65536"/>
                  <a:gd name="T12" fmla="*/ 0 60000 65536"/>
                  <a:gd name="T13" fmla="*/ 0 60000 65536"/>
                  <a:gd name="T14" fmla="*/ 0 60000 65536"/>
                  <a:gd name="T15" fmla="*/ 0 w 53"/>
                  <a:gd name="T16" fmla="*/ 0 h 59"/>
                  <a:gd name="T17" fmla="*/ 53 w 53"/>
                  <a:gd name="T18" fmla="*/ 59 h 59"/>
                </a:gdLst>
                <a:ahLst/>
                <a:cxnLst>
                  <a:cxn ang="T10">
                    <a:pos x="T0" y="T1"/>
                  </a:cxn>
                  <a:cxn ang="T11">
                    <a:pos x="T2" y="T3"/>
                  </a:cxn>
                  <a:cxn ang="T12">
                    <a:pos x="T4" y="T5"/>
                  </a:cxn>
                  <a:cxn ang="T13">
                    <a:pos x="T6" y="T7"/>
                  </a:cxn>
                  <a:cxn ang="T14">
                    <a:pos x="T8" y="T9"/>
                  </a:cxn>
                </a:cxnLst>
                <a:rect l="T15" t="T16" r="T17" b="T18"/>
                <a:pathLst>
                  <a:path w="53" h="59">
                    <a:moveTo>
                      <a:pt x="26" y="0"/>
                    </a:moveTo>
                    <a:lnTo>
                      <a:pt x="53" y="29"/>
                    </a:lnTo>
                    <a:lnTo>
                      <a:pt x="26" y="59"/>
                    </a:lnTo>
                    <a:lnTo>
                      <a:pt x="0" y="29"/>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913" name="Freeform 610"/>
              <p:cNvSpPr>
                <a:spLocks/>
              </p:cNvSpPr>
              <p:nvPr/>
            </p:nvSpPr>
            <p:spPr bwMode="auto">
              <a:xfrm>
                <a:off x="2215" y="2571"/>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914" name="Freeform 611"/>
              <p:cNvSpPr>
                <a:spLocks/>
              </p:cNvSpPr>
              <p:nvPr/>
            </p:nvSpPr>
            <p:spPr bwMode="auto">
              <a:xfrm>
                <a:off x="2930" y="2294"/>
                <a:ext cx="52" cy="59"/>
              </a:xfrm>
              <a:custGeom>
                <a:avLst/>
                <a:gdLst>
                  <a:gd name="T0" fmla="*/ 26 w 52"/>
                  <a:gd name="T1" fmla="*/ 0 h 59"/>
                  <a:gd name="T2" fmla="*/ 52 w 52"/>
                  <a:gd name="T3" fmla="*/ 30 h 59"/>
                  <a:gd name="T4" fmla="*/ 26 w 52"/>
                  <a:gd name="T5" fmla="*/ 59 h 59"/>
                  <a:gd name="T6" fmla="*/ 0 w 52"/>
                  <a:gd name="T7" fmla="*/ 30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30"/>
                    </a:lnTo>
                    <a:lnTo>
                      <a:pt x="26" y="59"/>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915" name="Freeform 612"/>
              <p:cNvSpPr>
                <a:spLocks/>
              </p:cNvSpPr>
              <p:nvPr/>
            </p:nvSpPr>
            <p:spPr bwMode="auto">
              <a:xfrm>
                <a:off x="1753" y="2730"/>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916" name="Freeform 613"/>
              <p:cNvSpPr>
                <a:spLocks/>
              </p:cNvSpPr>
              <p:nvPr/>
            </p:nvSpPr>
            <p:spPr bwMode="auto">
              <a:xfrm>
                <a:off x="1448" y="2809"/>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917" name="Freeform 614"/>
              <p:cNvSpPr>
                <a:spLocks/>
              </p:cNvSpPr>
              <p:nvPr/>
            </p:nvSpPr>
            <p:spPr bwMode="auto">
              <a:xfrm>
                <a:off x="2014" y="2641"/>
                <a:ext cx="53" cy="59"/>
              </a:xfrm>
              <a:custGeom>
                <a:avLst/>
                <a:gdLst>
                  <a:gd name="T0" fmla="*/ 27 w 53"/>
                  <a:gd name="T1" fmla="*/ 0 h 59"/>
                  <a:gd name="T2" fmla="*/ 53 w 53"/>
                  <a:gd name="T3" fmla="*/ 30 h 59"/>
                  <a:gd name="T4" fmla="*/ 27 w 53"/>
                  <a:gd name="T5" fmla="*/ 59 h 59"/>
                  <a:gd name="T6" fmla="*/ 0 w 53"/>
                  <a:gd name="T7" fmla="*/ 30 h 59"/>
                  <a:gd name="T8" fmla="*/ 27 w 53"/>
                  <a:gd name="T9" fmla="*/ 0 h 59"/>
                  <a:gd name="T10" fmla="*/ 0 60000 65536"/>
                  <a:gd name="T11" fmla="*/ 0 60000 65536"/>
                  <a:gd name="T12" fmla="*/ 0 60000 65536"/>
                  <a:gd name="T13" fmla="*/ 0 60000 65536"/>
                  <a:gd name="T14" fmla="*/ 0 60000 65536"/>
                  <a:gd name="T15" fmla="*/ 0 w 53"/>
                  <a:gd name="T16" fmla="*/ 0 h 59"/>
                  <a:gd name="T17" fmla="*/ 53 w 53"/>
                  <a:gd name="T18" fmla="*/ 59 h 59"/>
                </a:gdLst>
                <a:ahLst/>
                <a:cxnLst>
                  <a:cxn ang="T10">
                    <a:pos x="T0" y="T1"/>
                  </a:cxn>
                  <a:cxn ang="T11">
                    <a:pos x="T2" y="T3"/>
                  </a:cxn>
                  <a:cxn ang="T12">
                    <a:pos x="T4" y="T5"/>
                  </a:cxn>
                  <a:cxn ang="T13">
                    <a:pos x="T6" y="T7"/>
                  </a:cxn>
                  <a:cxn ang="T14">
                    <a:pos x="T8" y="T9"/>
                  </a:cxn>
                </a:cxnLst>
                <a:rect l="T15" t="T16" r="T17" b="T18"/>
                <a:pathLst>
                  <a:path w="53" h="59">
                    <a:moveTo>
                      <a:pt x="27" y="0"/>
                    </a:moveTo>
                    <a:lnTo>
                      <a:pt x="53" y="30"/>
                    </a:lnTo>
                    <a:lnTo>
                      <a:pt x="27" y="59"/>
                    </a:lnTo>
                    <a:lnTo>
                      <a:pt x="0" y="30"/>
                    </a:lnTo>
                    <a:lnTo>
                      <a:pt x="27" y="0"/>
                    </a:lnTo>
                    <a:close/>
                  </a:path>
                </a:pathLst>
              </a:custGeom>
              <a:solidFill>
                <a:srgbClr val="FF0000"/>
              </a:solidFill>
              <a:ln w="14288">
                <a:noFill/>
                <a:prstDash val="solid"/>
                <a:round/>
                <a:headEnd/>
                <a:tailEnd/>
              </a:ln>
            </p:spPr>
            <p:txBody>
              <a:bodyPr/>
              <a:lstStyle/>
              <a:p>
                <a:endParaRPr lang="es-MX" sz="1200" b="1" dirty="0"/>
              </a:p>
            </p:txBody>
          </p:sp>
          <p:sp>
            <p:nvSpPr>
              <p:cNvPr id="1918" name="Freeform 615"/>
              <p:cNvSpPr>
                <a:spLocks/>
              </p:cNvSpPr>
              <p:nvPr/>
            </p:nvSpPr>
            <p:spPr bwMode="auto">
              <a:xfrm>
                <a:off x="1823" y="2700"/>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919" name="Freeform 616"/>
              <p:cNvSpPr>
                <a:spLocks/>
              </p:cNvSpPr>
              <p:nvPr/>
            </p:nvSpPr>
            <p:spPr bwMode="auto">
              <a:xfrm>
                <a:off x="1884" y="2760"/>
                <a:ext cx="52" cy="59"/>
              </a:xfrm>
              <a:custGeom>
                <a:avLst/>
                <a:gdLst>
                  <a:gd name="T0" fmla="*/ 26 w 52"/>
                  <a:gd name="T1" fmla="*/ 0 h 59"/>
                  <a:gd name="T2" fmla="*/ 52 w 52"/>
                  <a:gd name="T3" fmla="*/ 30 h 59"/>
                  <a:gd name="T4" fmla="*/ 26 w 52"/>
                  <a:gd name="T5" fmla="*/ 59 h 59"/>
                  <a:gd name="T6" fmla="*/ 0 w 52"/>
                  <a:gd name="T7" fmla="*/ 30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30"/>
                    </a:lnTo>
                    <a:lnTo>
                      <a:pt x="26" y="59"/>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920" name="Freeform 617"/>
              <p:cNvSpPr>
                <a:spLocks/>
              </p:cNvSpPr>
              <p:nvPr/>
            </p:nvSpPr>
            <p:spPr bwMode="auto">
              <a:xfrm>
                <a:off x="1648" y="2760"/>
                <a:ext cx="53" cy="59"/>
              </a:xfrm>
              <a:custGeom>
                <a:avLst/>
                <a:gdLst>
                  <a:gd name="T0" fmla="*/ 26 w 53"/>
                  <a:gd name="T1" fmla="*/ 0 h 59"/>
                  <a:gd name="T2" fmla="*/ 53 w 53"/>
                  <a:gd name="T3" fmla="*/ 30 h 59"/>
                  <a:gd name="T4" fmla="*/ 26 w 53"/>
                  <a:gd name="T5" fmla="*/ 59 h 59"/>
                  <a:gd name="T6" fmla="*/ 0 w 53"/>
                  <a:gd name="T7" fmla="*/ 30 h 59"/>
                  <a:gd name="T8" fmla="*/ 26 w 53"/>
                  <a:gd name="T9" fmla="*/ 0 h 59"/>
                  <a:gd name="T10" fmla="*/ 0 60000 65536"/>
                  <a:gd name="T11" fmla="*/ 0 60000 65536"/>
                  <a:gd name="T12" fmla="*/ 0 60000 65536"/>
                  <a:gd name="T13" fmla="*/ 0 60000 65536"/>
                  <a:gd name="T14" fmla="*/ 0 60000 65536"/>
                  <a:gd name="T15" fmla="*/ 0 w 53"/>
                  <a:gd name="T16" fmla="*/ 0 h 59"/>
                  <a:gd name="T17" fmla="*/ 53 w 53"/>
                  <a:gd name="T18" fmla="*/ 59 h 59"/>
                </a:gdLst>
                <a:ahLst/>
                <a:cxnLst>
                  <a:cxn ang="T10">
                    <a:pos x="T0" y="T1"/>
                  </a:cxn>
                  <a:cxn ang="T11">
                    <a:pos x="T2" y="T3"/>
                  </a:cxn>
                  <a:cxn ang="T12">
                    <a:pos x="T4" y="T5"/>
                  </a:cxn>
                  <a:cxn ang="T13">
                    <a:pos x="T6" y="T7"/>
                  </a:cxn>
                  <a:cxn ang="T14">
                    <a:pos x="T8" y="T9"/>
                  </a:cxn>
                </a:cxnLst>
                <a:rect l="T15" t="T16" r="T17" b="T18"/>
                <a:pathLst>
                  <a:path w="53" h="59">
                    <a:moveTo>
                      <a:pt x="26" y="0"/>
                    </a:moveTo>
                    <a:lnTo>
                      <a:pt x="53" y="30"/>
                    </a:lnTo>
                    <a:lnTo>
                      <a:pt x="26" y="59"/>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921" name="Freeform 618"/>
              <p:cNvSpPr>
                <a:spLocks/>
              </p:cNvSpPr>
              <p:nvPr/>
            </p:nvSpPr>
            <p:spPr bwMode="auto">
              <a:xfrm>
                <a:off x="3043" y="2234"/>
                <a:ext cx="53" cy="60"/>
              </a:xfrm>
              <a:custGeom>
                <a:avLst/>
                <a:gdLst>
                  <a:gd name="T0" fmla="*/ 27 w 53"/>
                  <a:gd name="T1" fmla="*/ 0 h 60"/>
                  <a:gd name="T2" fmla="*/ 53 w 53"/>
                  <a:gd name="T3" fmla="*/ 30 h 60"/>
                  <a:gd name="T4" fmla="*/ 27 w 53"/>
                  <a:gd name="T5" fmla="*/ 60 h 60"/>
                  <a:gd name="T6" fmla="*/ 0 w 53"/>
                  <a:gd name="T7" fmla="*/ 30 h 60"/>
                  <a:gd name="T8" fmla="*/ 27 w 53"/>
                  <a:gd name="T9" fmla="*/ 0 h 60"/>
                  <a:gd name="T10" fmla="*/ 0 60000 65536"/>
                  <a:gd name="T11" fmla="*/ 0 60000 65536"/>
                  <a:gd name="T12" fmla="*/ 0 60000 65536"/>
                  <a:gd name="T13" fmla="*/ 0 60000 65536"/>
                  <a:gd name="T14" fmla="*/ 0 60000 65536"/>
                  <a:gd name="T15" fmla="*/ 0 w 53"/>
                  <a:gd name="T16" fmla="*/ 0 h 60"/>
                  <a:gd name="T17" fmla="*/ 53 w 53"/>
                  <a:gd name="T18" fmla="*/ 60 h 60"/>
                </a:gdLst>
                <a:ahLst/>
                <a:cxnLst>
                  <a:cxn ang="T10">
                    <a:pos x="T0" y="T1"/>
                  </a:cxn>
                  <a:cxn ang="T11">
                    <a:pos x="T2" y="T3"/>
                  </a:cxn>
                  <a:cxn ang="T12">
                    <a:pos x="T4" y="T5"/>
                  </a:cxn>
                  <a:cxn ang="T13">
                    <a:pos x="T6" y="T7"/>
                  </a:cxn>
                  <a:cxn ang="T14">
                    <a:pos x="T8" y="T9"/>
                  </a:cxn>
                </a:cxnLst>
                <a:rect l="T15" t="T16" r="T17" b="T18"/>
                <a:pathLst>
                  <a:path w="53" h="60">
                    <a:moveTo>
                      <a:pt x="27" y="0"/>
                    </a:moveTo>
                    <a:lnTo>
                      <a:pt x="53" y="30"/>
                    </a:lnTo>
                    <a:lnTo>
                      <a:pt x="27" y="60"/>
                    </a:lnTo>
                    <a:lnTo>
                      <a:pt x="0" y="30"/>
                    </a:lnTo>
                    <a:lnTo>
                      <a:pt x="27" y="0"/>
                    </a:lnTo>
                    <a:close/>
                  </a:path>
                </a:pathLst>
              </a:custGeom>
              <a:solidFill>
                <a:srgbClr val="FF0000"/>
              </a:solidFill>
              <a:ln w="14288">
                <a:noFill/>
                <a:prstDash val="solid"/>
                <a:round/>
                <a:headEnd/>
                <a:tailEnd/>
              </a:ln>
            </p:spPr>
            <p:txBody>
              <a:bodyPr/>
              <a:lstStyle/>
              <a:p>
                <a:endParaRPr lang="es-MX" sz="1200" b="1" dirty="0"/>
              </a:p>
            </p:txBody>
          </p:sp>
          <p:sp>
            <p:nvSpPr>
              <p:cNvPr id="1922" name="Freeform 619"/>
              <p:cNvSpPr>
                <a:spLocks/>
              </p:cNvSpPr>
              <p:nvPr/>
            </p:nvSpPr>
            <p:spPr bwMode="auto">
              <a:xfrm>
                <a:off x="1875" y="2690"/>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923" name="Freeform 620"/>
              <p:cNvSpPr>
                <a:spLocks/>
              </p:cNvSpPr>
              <p:nvPr/>
            </p:nvSpPr>
            <p:spPr bwMode="auto">
              <a:xfrm>
                <a:off x="1735" y="2730"/>
                <a:ext cx="53" cy="60"/>
              </a:xfrm>
              <a:custGeom>
                <a:avLst/>
                <a:gdLst>
                  <a:gd name="T0" fmla="*/ 27 w 53"/>
                  <a:gd name="T1" fmla="*/ 0 h 60"/>
                  <a:gd name="T2" fmla="*/ 53 w 53"/>
                  <a:gd name="T3" fmla="*/ 30 h 60"/>
                  <a:gd name="T4" fmla="*/ 27 w 53"/>
                  <a:gd name="T5" fmla="*/ 60 h 60"/>
                  <a:gd name="T6" fmla="*/ 0 w 53"/>
                  <a:gd name="T7" fmla="*/ 30 h 60"/>
                  <a:gd name="T8" fmla="*/ 27 w 53"/>
                  <a:gd name="T9" fmla="*/ 0 h 60"/>
                  <a:gd name="T10" fmla="*/ 0 60000 65536"/>
                  <a:gd name="T11" fmla="*/ 0 60000 65536"/>
                  <a:gd name="T12" fmla="*/ 0 60000 65536"/>
                  <a:gd name="T13" fmla="*/ 0 60000 65536"/>
                  <a:gd name="T14" fmla="*/ 0 60000 65536"/>
                  <a:gd name="T15" fmla="*/ 0 w 53"/>
                  <a:gd name="T16" fmla="*/ 0 h 60"/>
                  <a:gd name="T17" fmla="*/ 53 w 53"/>
                  <a:gd name="T18" fmla="*/ 60 h 60"/>
                </a:gdLst>
                <a:ahLst/>
                <a:cxnLst>
                  <a:cxn ang="T10">
                    <a:pos x="T0" y="T1"/>
                  </a:cxn>
                  <a:cxn ang="T11">
                    <a:pos x="T2" y="T3"/>
                  </a:cxn>
                  <a:cxn ang="T12">
                    <a:pos x="T4" y="T5"/>
                  </a:cxn>
                  <a:cxn ang="T13">
                    <a:pos x="T6" y="T7"/>
                  </a:cxn>
                  <a:cxn ang="T14">
                    <a:pos x="T8" y="T9"/>
                  </a:cxn>
                </a:cxnLst>
                <a:rect l="T15" t="T16" r="T17" b="T18"/>
                <a:pathLst>
                  <a:path w="53" h="60">
                    <a:moveTo>
                      <a:pt x="27" y="0"/>
                    </a:moveTo>
                    <a:lnTo>
                      <a:pt x="53" y="30"/>
                    </a:lnTo>
                    <a:lnTo>
                      <a:pt x="27" y="60"/>
                    </a:lnTo>
                    <a:lnTo>
                      <a:pt x="0" y="30"/>
                    </a:lnTo>
                    <a:lnTo>
                      <a:pt x="27" y="0"/>
                    </a:lnTo>
                    <a:close/>
                  </a:path>
                </a:pathLst>
              </a:custGeom>
              <a:solidFill>
                <a:srgbClr val="FF0000"/>
              </a:solidFill>
              <a:ln w="14288">
                <a:noFill/>
                <a:prstDash val="solid"/>
                <a:round/>
                <a:headEnd/>
                <a:tailEnd/>
              </a:ln>
            </p:spPr>
            <p:txBody>
              <a:bodyPr/>
              <a:lstStyle/>
              <a:p>
                <a:endParaRPr lang="es-MX" sz="1200" b="1" dirty="0"/>
              </a:p>
            </p:txBody>
          </p:sp>
          <p:sp>
            <p:nvSpPr>
              <p:cNvPr id="1924" name="Freeform 621"/>
              <p:cNvSpPr>
                <a:spLocks/>
              </p:cNvSpPr>
              <p:nvPr/>
            </p:nvSpPr>
            <p:spPr bwMode="auto">
              <a:xfrm>
                <a:off x="1823" y="2700"/>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925" name="Freeform 622"/>
              <p:cNvSpPr>
                <a:spLocks/>
              </p:cNvSpPr>
              <p:nvPr/>
            </p:nvSpPr>
            <p:spPr bwMode="auto">
              <a:xfrm>
                <a:off x="2180" y="2591"/>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926" name="Freeform 623"/>
              <p:cNvSpPr>
                <a:spLocks/>
              </p:cNvSpPr>
              <p:nvPr/>
            </p:nvSpPr>
            <p:spPr bwMode="auto">
              <a:xfrm>
                <a:off x="3828" y="1808"/>
                <a:ext cx="53" cy="60"/>
              </a:xfrm>
              <a:custGeom>
                <a:avLst/>
                <a:gdLst>
                  <a:gd name="T0" fmla="*/ 26 w 53"/>
                  <a:gd name="T1" fmla="*/ 0 h 60"/>
                  <a:gd name="T2" fmla="*/ 53 w 53"/>
                  <a:gd name="T3" fmla="*/ 30 h 60"/>
                  <a:gd name="T4" fmla="*/ 26 w 53"/>
                  <a:gd name="T5" fmla="*/ 60 h 60"/>
                  <a:gd name="T6" fmla="*/ 0 w 53"/>
                  <a:gd name="T7" fmla="*/ 30 h 60"/>
                  <a:gd name="T8" fmla="*/ 26 w 53"/>
                  <a:gd name="T9" fmla="*/ 0 h 60"/>
                  <a:gd name="T10" fmla="*/ 0 60000 65536"/>
                  <a:gd name="T11" fmla="*/ 0 60000 65536"/>
                  <a:gd name="T12" fmla="*/ 0 60000 65536"/>
                  <a:gd name="T13" fmla="*/ 0 60000 65536"/>
                  <a:gd name="T14" fmla="*/ 0 60000 65536"/>
                  <a:gd name="T15" fmla="*/ 0 w 53"/>
                  <a:gd name="T16" fmla="*/ 0 h 60"/>
                  <a:gd name="T17" fmla="*/ 53 w 53"/>
                  <a:gd name="T18" fmla="*/ 60 h 60"/>
                </a:gdLst>
                <a:ahLst/>
                <a:cxnLst>
                  <a:cxn ang="T10">
                    <a:pos x="T0" y="T1"/>
                  </a:cxn>
                  <a:cxn ang="T11">
                    <a:pos x="T2" y="T3"/>
                  </a:cxn>
                  <a:cxn ang="T12">
                    <a:pos x="T4" y="T5"/>
                  </a:cxn>
                  <a:cxn ang="T13">
                    <a:pos x="T6" y="T7"/>
                  </a:cxn>
                  <a:cxn ang="T14">
                    <a:pos x="T8" y="T9"/>
                  </a:cxn>
                </a:cxnLst>
                <a:rect l="T15" t="T16" r="T17" b="T18"/>
                <a:pathLst>
                  <a:path w="53" h="60">
                    <a:moveTo>
                      <a:pt x="26" y="0"/>
                    </a:moveTo>
                    <a:lnTo>
                      <a:pt x="53"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927" name="Freeform 624"/>
              <p:cNvSpPr>
                <a:spLocks/>
              </p:cNvSpPr>
              <p:nvPr/>
            </p:nvSpPr>
            <p:spPr bwMode="auto">
              <a:xfrm>
                <a:off x="2189" y="2581"/>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928" name="Freeform 625"/>
              <p:cNvSpPr>
                <a:spLocks/>
              </p:cNvSpPr>
              <p:nvPr/>
            </p:nvSpPr>
            <p:spPr bwMode="auto">
              <a:xfrm>
                <a:off x="1404" y="2889"/>
                <a:ext cx="52" cy="59"/>
              </a:xfrm>
              <a:custGeom>
                <a:avLst/>
                <a:gdLst>
                  <a:gd name="T0" fmla="*/ 26 w 52"/>
                  <a:gd name="T1" fmla="*/ 0 h 59"/>
                  <a:gd name="T2" fmla="*/ 52 w 52"/>
                  <a:gd name="T3" fmla="*/ 29 h 59"/>
                  <a:gd name="T4" fmla="*/ 26 w 52"/>
                  <a:gd name="T5" fmla="*/ 59 h 59"/>
                  <a:gd name="T6" fmla="*/ 0 w 52"/>
                  <a:gd name="T7" fmla="*/ 29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29"/>
                    </a:lnTo>
                    <a:lnTo>
                      <a:pt x="26" y="59"/>
                    </a:lnTo>
                    <a:lnTo>
                      <a:pt x="0" y="29"/>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929" name="Freeform 626"/>
              <p:cNvSpPr>
                <a:spLocks/>
              </p:cNvSpPr>
              <p:nvPr/>
            </p:nvSpPr>
            <p:spPr bwMode="auto">
              <a:xfrm>
                <a:off x="2285" y="2552"/>
                <a:ext cx="52" cy="59"/>
              </a:xfrm>
              <a:custGeom>
                <a:avLst/>
                <a:gdLst>
                  <a:gd name="T0" fmla="*/ 26 w 52"/>
                  <a:gd name="T1" fmla="*/ 0 h 59"/>
                  <a:gd name="T2" fmla="*/ 52 w 52"/>
                  <a:gd name="T3" fmla="*/ 29 h 59"/>
                  <a:gd name="T4" fmla="*/ 26 w 52"/>
                  <a:gd name="T5" fmla="*/ 59 h 59"/>
                  <a:gd name="T6" fmla="*/ 0 w 52"/>
                  <a:gd name="T7" fmla="*/ 29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29"/>
                    </a:lnTo>
                    <a:lnTo>
                      <a:pt x="26" y="59"/>
                    </a:lnTo>
                    <a:lnTo>
                      <a:pt x="0" y="29"/>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930" name="Freeform 627"/>
              <p:cNvSpPr>
                <a:spLocks/>
              </p:cNvSpPr>
              <p:nvPr/>
            </p:nvSpPr>
            <p:spPr bwMode="auto">
              <a:xfrm>
                <a:off x="2084" y="2700"/>
                <a:ext cx="53" cy="60"/>
              </a:xfrm>
              <a:custGeom>
                <a:avLst/>
                <a:gdLst>
                  <a:gd name="T0" fmla="*/ 26 w 53"/>
                  <a:gd name="T1" fmla="*/ 0 h 60"/>
                  <a:gd name="T2" fmla="*/ 53 w 53"/>
                  <a:gd name="T3" fmla="*/ 30 h 60"/>
                  <a:gd name="T4" fmla="*/ 26 w 53"/>
                  <a:gd name="T5" fmla="*/ 60 h 60"/>
                  <a:gd name="T6" fmla="*/ 0 w 53"/>
                  <a:gd name="T7" fmla="*/ 30 h 60"/>
                  <a:gd name="T8" fmla="*/ 26 w 53"/>
                  <a:gd name="T9" fmla="*/ 0 h 60"/>
                  <a:gd name="T10" fmla="*/ 0 60000 65536"/>
                  <a:gd name="T11" fmla="*/ 0 60000 65536"/>
                  <a:gd name="T12" fmla="*/ 0 60000 65536"/>
                  <a:gd name="T13" fmla="*/ 0 60000 65536"/>
                  <a:gd name="T14" fmla="*/ 0 60000 65536"/>
                  <a:gd name="T15" fmla="*/ 0 w 53"/>
                  <a:gd name="T16" fmla="*/ 0 h 60"/>
                  <a:gd name="T17" fmla="*/ 53 w 53"/>
                  <a:gd name="T18" fmla="*/ 60 h 60"/>
                </a:gdLst>
                <a:ahLst/>
                <a:cxnLst>
                  <a:cxn ang="T10">
                    <a:pos x="T0" y="T1"/>
                  </a:cxn>
                  <a:cxn ang="T11">
                    <a:pos x="T2" y="T3"/>
                  </a:cxn>
                  <a:cxn ang="T12">
                    <a:pos x="T4" y="T5"/>
                  </a:cxn>
                  <a:cxn ang="T13">
                    <a:pos x="T6" y="T7"/>
                  </a:cxn>
                  <a:cxn ang="T14">
                    <a:pos x="T8" y="T9"/>
                  </a:cxn>
                </a:cxnLst>
                <a:rect l="T15" t="T16" r="T17" b="T18"/>
                <a:pathLst>
                  <a:path w="53" h="60">
                    <a:moveTo>
                      <a:pt x="26" y="0"/>
                    </a:moveTo>
                    <a:lnTo>
                      <a:pt x="53"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931" name="Freeform 628"/>
              <p:cNvSpPr>
                <a:spLocks/>
              </p:cNvSpPr>
              <p:nvPr/>
            </p:nvSpPr>
            <p:spPr bwMode="auto">
              <a:xfrm>
                <a:off x="1945" y="2661"/>
                <a:ext cx="52" cy="59"/>
              </a:xfrm>
              <a:custGeom>
                <a:avLst/>
                <a:gdLst>
                  <a:gd name="T0" fmla="*/ 26 w 52"/>
                  <a:gd name="T1" fmla="*/ 0 h 59"/>
                  <a:gd name="T2" fmla="*/ 52 w 52"/>
                  <a:gd name="T3" fmla="*/ 29 h 59"/>
                  <a:gd name="T4" fmla="*/ 26 w 52"/>
                  <a:gd name="T5" fmla="*/ 59 h 59"/>
                  <a:gd name="T6" fmla="*/ 0 w 52"/>
                  <a:gd name="T7" fmla="*/ 29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29"/>
                    </a:lnTo>
                    <a:lnTo>
                      <a:pt x="26" y="59"/>
                    </a:lnTo>
                    <a:lnTo>
                      <a:pt x="0" y="29"/>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932" name="Freeform 629"/>
              <p:cNvSpPr>
                <a:spLocks/>
              </p:cNvSpPr>
              <p:nvPr/>
            </p:nvSpPr>
            <p:spPr bwMode="auto">
              <a:xfrm>
                <a:off x="1212" y="2829"/>
                <a:ext cx="53" cy="60"/>
              </a:xfrm>
              <a:custGeom>
                <a:avLst/>
                <a:gdLst>
                  <a:gd name="T0" fmla="*/ 26 w 53"/>
                  <a:gd name="T1" fmla="*/ 0 h 60"/>
                  <a:gd name="T2" fmla="*/ 53 w 53"/>
                  <a:gd name="T3" fmla="*/ 30 h 60"/>
                  <a:gd name="T4" fmla="*/ 26 w 53"/>
                  <a:gd name="T5" fmla="*/ 60 h 60"/>
                  <a:gd name="T6" fmla="*/ 0 w 53"/>
                  <a:gd name="T7" fmla="*/ 30 h 60"/>
                  <a:gd name="T8" fmla="*/ 26 w 53"/>
                  <a:gd name="T9" fmla="*/ 0 h 60"/>
                  <a:gd name="T10" fmla="*/ 0 60000 65536"/>
                  <a:gd name="T11" fmla="*/ 0 60000 65536"/>
                  <a:gd name="T12" fmla="*/ 0 60000 65536"/>
                  <a:gd name="T13" fmla="*/ 0 60000 65536"/>
                  <a:gd name="T14" fmla="*/ 0 60000 65536"/>
                  <a:gd name="T15" fmla="*/ 0 w 53"/>
                  <a:gd name="T16" fmla="*/ 0 h 60"/>
                  <a:gd name="T17" fmla="*/ 53 w 53"/>
                  <a:gd name="T18" fmla="*/ 60 h 60"/>
                </a:gdLst>
                <a:ahLst/>
                <a:cxnLst>
                  <a:cxn ang="T10">
                    <a:pos x="T0" y="T1"/>
                  </a:cxn>
                  <a:cxn ang="T11">
                    <a:pos x="T2" y="T3"/>
                  </a:cxn>
                  <a:cxn ang="T12">
                    <a:pos x="T4" y="T5"/>
                  </a:cxn>
                  <a:cxn ang="T13">
                    <a:pos x="T6" y="T7"/>
                  </a:cxn>
                  <a:cxn ang="T14">
                    <a:pos x="T8" y="T9"/>
                  </a:cxn>
                </a:cxnLst>
                <a:rect l="T15" t="T16" r="T17" b="T18"/>
                <a:pathLst>
                  <a:path w="53" h="60">
                    <a:moveTo>
                      <a:pt x="26" y="0"/>
                    </a:moveTo>
                    <a:lnTo>
                      <a:pt x="53"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933" name="Freeform 630"/>
              <p:cNvSpPr>
                <a:spLocks/>
              </p:cNvSpPr>
              <p:nvPr/>
            </p:nvSpPr>
            <p:spPr bwMode="auto">
              <a:xfrm>
                <a:off x="2590" y="2453"/>
                <a:ext cx="52" cy="59"/>
              </a:xfrm>
              <a:custGeom>
                <a:avLst/>
                <a:gdLst>
                  <a:gd name="T0" fmla="*/ 26 w 52"/>
                  <a:gd name="T1" fmla="*/ 0 h 59"/>
                  <a:gd name="T2" fmla="*/ 52 w 52"/>
                  <a:gd name="T3" fmla="*/ 29 h 59"/>
                  <a:gd name="T4" fmla="*/ 26 w 52"/>
                  <a:gd name="T5" fmla="*/ 59 h 59"/>
                  <a:gd name="T6" fmla="*/ 0 w 52"/>
                  <a:gd name="T7" fmla="*/ 29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29"/>
                    </a:lnTo>
                    <a:lnTo>
                      <a:pt x="26" y="59"/>
                    </a:lnTo>
                    <a:lnTo>
                      <a:pt x="0" y="29"/>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934" name="Freeform 631"/>
              <p:cNvSpPr>
                <a:spLocks/>
              </p:cNvSpPr>
              <p:nvPr/>
            </p:nvSpPr>
            <p:spPr bwMode="auto">
              <a:xfrm>
                <a:off x="2494" y="2472"/>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935" name="Freeform 632"/>
              <p:cNvSpPr>
                <a:spLocks/>
              </p:cNvSpPr>
              <p:nvPr/>
            </p:nvSpPr>
            <p:spPr bwMode="auto">
              <a:xfrm>
                <a:off x="1561" y="2780"/>
                <a:ext cx="52" cy="59"/>
              </a:xfrm>
              <a:custGeom>
                <a:avLst/>
                <a:gdLst>
                  <a:gd name="T0" fmla="*/ 26 w 52"/>
                  <a:gd name="T1" fmla="*/ 0 h 59"/>
                  <a:gd name="T2" fmla="*/ 52 w 52"/>
                  <a:gd name="T3" fmla="*/ 29 h 59"/>
                  <a:gd name="T4" fmla="*/ 26 w 52"/>
                  <a:gd name="T5" fmla="*/ 59 h 59"/>
                  <a:gd name="T6" fmla="*/ 0 w 52"/>
                  <a:gd name="T7" fmla="*/ 29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29"/>
                    </a:lnTo>
                    <a:lnTo>
                      <a:pt x="26" y="59"/>
                    </a:lnTo>
                    <a:lnTo>
                      <a:pt x="0" y="29"/>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936" name="Freeform 633"/>
              <p:cNvSpPr>
                <a:spLocks/>
              </p:cNvSpPr>
              <p:nvPr/>
            </p:nvSpPr>
            <p:spPr bwMode="auto">
              <a:xfrm>
                <a:off x="2520" y="2552"/>
                <a:ext cx="53" cy="59"/>
              </a:xfrm>
              <a:custGeom>
                <a:avLst/>
                <a:gdLst>
                  <a:gd name="T0" fmla="*/ 26 w 53"/>
                  <a:gd name="T1" fmla="*/ 0 h 59"/>
                  <a:gd name="T2" fmla="*/ 53 w 53"/>
                  <a:gd name="T3" fmla="*/ 29 h 59"/>
                  <a:gd name="T4" fmla="*/ 26 w 53"/>
                  <a:gd name="T5" fmla="*/ 59 h 59"/>
                  <a:gd name="T6" fmla="*/ 0 w 53"/>
                  <a:gd name="T7" fmla="*/ 29 h 59"/>
                  <a:gd name="T8" fmla="*/ 26 w 53"/>
                  <a:gd name="T9" fmla="*/ 0 h 59"/>
                  <a:gd name="T10" fmla="*/ 0 60000 65536"/>
                  <a:gd name="T11" fmla="*/ 0 60000 65536"/>
                  <a:gd name="T12" fmla="*/ 0 60000 65536"/>
                  <a:gd name="T13" fmla="*/ 0 60000 65536"/>
                  <a:gd name="T14" fmla="*/ 0 60000 65536"/>
                  <a:gd name="T15" fmla="*/ 0 w 53"/>
                  <a:gd name="T16" fmla="*/ 0 h 59"/>
                  <a:gd name="T17" fmla="*/ 53 w 53"/>
                  <a:gd name="T18" fmla="*/ 59 h 59"/>
                </a:gdLst>
                <a:ahLst/>
                <a:cxnLst>
                  <a:cxn ang="T10">
                    <a:pos x="T0" y="T1"/>
                  </a:cxn>
                  <a:cxn ang="T11">
                    <a:pos x="T2" y="T3"/>
                  </a:cxn>
                  <a:cxn ang="T12">
                    <a:pos x="T4" y="T5"/>
                  </a:cxn>
                  <a:cxn ang="T13">
                    <a:pos x="T6" y="T7"/>
                  </a:cxn>
                  <a:cxn ang="T14">
                    <a:pos x="T8" y="T9"/>
                  </a:cxn>
                </a:cxnLst>
                <a:rect l="T15" t="T16" r="T17" b="T18"/>
                <a:pathLst>
                  <a:path w="53" h="59">
                    <a:moveTo>
                      <a:pt x="26" y="0"/>
                    </a:moveTo>
                    <a:lnTo>
                      <a:pt x="53" y="29"/>
                    </a:lnTo>
                    <a:lnTo>
                      <a:pt x="26" y="59"/>
                    </a:lnTo>
                    <a:lnTo>
                      <a:pt x="0" y="29"/>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937" name="Freeform 634"/>
              <p:cNvSpPr>
                <a:spLocks/>
              </p:cNvSpPr>
              <p:nvPr/>
            </p:nvSpPr>
            <p:spPr bwMode="auto">
              <a:xfrm>
                <a:off x="2102" y="2532"/>
                <a:ext cx="52" cy="59"/>
              </a:xfrm>
              <a:custGeom>
                <a:avLst/>
                <a:gdLst>
                  <a:gd name="T0" fmla="*/ 26 w 52"/>
                  <a:gd name="T1" fmla="*/ 0 h 59"/>
                  <a:gd name="T2" fmla="*/ 52 w 52"/>
                  <a:gd name="T3" fmla="*/ 30 h 59"/>
                  <a:gd name="T4" fmla="*/ 26 w 52"/>
                  <a:gd name="T5" fmla="*/ 59 h 59"/>
                  <a:gd name="T6" fmla="*/ 0 w 52"/>
                  <a:gd name="T7" fmla="*/ 30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30"/>
                    </a:lnTo>
                    <a:lnTo>
                      <a:pt x="26" y="59"/>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938" name="Freeform 635"/>
              <p:cNvSpPr>
                <a:spLocks/>
              </p:cNvSpPr>
              <p:nvPr/>
            </p:nvSpPr>
            <p:spPr bwMode="auto">
              <a:xfrm>
                <a:off x="1735" y="2730"/>
                <a:ext cx="53" cy="60"/>
              </a:xfrm>
              <a:custGeom>
                <a:avLst/>
                <a:gdLst>
                  <a:gd name="T0" fmla="*/ 27 w 53"/>
                  <a:gd name="T1" fmla="*/ 0 h 60"/>
                  <a:gd name="T2" fmla="*/ 53 w 53"/>
                  <a:gd name="T3" fmla="*/ 30 h 60"/>
                  <a:gd name="T4" fmla="*/ 27 w 53"/>
                  <a:gd name="T5" fmla="*/ 60 h 60"/>
                  <a:gd name="T6" fmla="*/ 0 w 53"/>
                  <a:gd name="T7" fmla="*/ 30 h 60"/>
                  <a:gd name="T8" fmla="*/ 27 w 53"/>
                  <a:gd name="T9" fmla="*/ 0 h 60"/>
                  <a:gd name="T10" fmla="*/ 0 60000 65536"/>
                  <a:gd name="T11" fmla="*/ 0 60000 65536"/>
                  <a:gd name="T12" fmla="*/ 0 60000 65536"/>
                  <a:gd name="T13" fmla="*/ 0 60000 65536"/>
                  <a:gd name="T14" fmla="*/ 0 60000 65536"/>
                  <a:gd name="T15" fmla="*/ 0 w 53"/>
                  <a:gd name="T16" fmla="*/ 0 h 60"/>
                  <a:gd name="T17" fmla="*/ 53 w 53"/>
                  <a:gd name="T18" fmla="*/ 60 h 60"/>
                </a:gdLst>
                <a:ahLst/>
                <a:cxnLst>
                  <a:cxn ang="T10">
                    <a:pos x="T0" y="T1"/>
                  </a:cxn>
                  <a:cxn ang="T11">
                    <a:pos x="T2" y="T3"/>
                  </a:cxn>
                  <a:cxn ang="T12">
                    <a:pos x="T4" y="T5"/>
                  </a:cxn>
                  <a:cxn ang="T13">
                    <a:pos x="T6" y="T7"/>
                  </a:cxn>
                  <a:cxn ang="T14">
                    <a:pos x="T8" y="T9"/>
                  </a:cxn>
                </a:cxnLst>
                <a:rect l="T15" t="T16" r="T17" b="T18"/>
                <a:pathLst>
                  <a:path w="53" h="60">
                    <a:moveTo>
                      <a:pt x="27" y="0"/>
                    </a:moveTo>
                    <a:lnTo>
                      <a:pt x="53" y="30"/>
                    </a:lnTo>
                    <a:lnTo>
                      <a:pt x="27" y="60"/>
                    </a:lnTo>
                    <a:lnTo>
                      <a:pt x="0" y="30"/>
                    </a:lnTo>
                    <a:lnTo>
                      <a:pt x="27" y="0"/>
                    </a:lnTo>
                    <a:close/>
                  </a:path>
                </a:pathLst>
              </a:custGeom>
              <a:solidFill>
                <a:srgbClr val="FF0000"/>
              </a:solidFill>
              <a:ln w="14288">
                <a:noFill/>
                <a:prstDash val="solid"/>
                <a:round/>
                <a:headEnd/>
                <a:tailEnd/>
              </a:ln>
            </p:spPr>
            <p:txBody>
              <a:bodyPr/>
              <a:lstStyle/>
              <a:p>
                <a:endParaRPr lang="es-MX" sz="1200" b="1" dirty="0"/>
              </a:p>
            </p:txBody>
          </p:sp>
          <p:sp>
            <p:nvSpPr>
              <p:cNvPr id="1939" name="Freeform 636"/>
              <p:cNvSpPr>
                <a:spLocks/>
              </p:cNvSpPr>
              <p:nvPr/>
            </p:nvSpPr>
            <p:spPr bwMode="auto">
              <a:xfrm>
                <a:off x="1640" y="2760"/>
                <a:ext cx="52" cy="59"/>
              </a:xfrm>
              <a:custGeom>
                <a:avLst/>
                <a:gdLst>
                  <a:gd name="T0" fmla="*/ 26 w 52"/>
                  <a:gd name="T1" fmla="*/ 0 h 59"/>
                  <a:gd name="T2" fmla="*/ 52 w 52"/>
                  <a:gd name="T3" fmla="*/ 30 h 59"/>
                  <a:gd name="T4" fmla="*/ 26 w 52"/>
                  <a:gd name="T5" fmla="*/ 59 h 59"/>
                  <a:gd name="T6" fmla="*/ 0 w 52"/>
                  <a:gd name="T7" fmla="*/ 30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30"/>
                    </a:lnTo>
                    <a:lnTo>
                      <a:pt x="26" y="59"/>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940" name="Freeform 637"/>
              <p:cNvSpPr>
                <a:spLocks/>
              </p:cNvSpPr>
              <p:nvPr/>
            </p:nvSpPr>
            <p:spPr bwMode="auto">
              <a:xfrm>
                <a:off x="1927" y="2591"/>
                <a:ext cx="53" cy="60"/>
              </a:xfrm>
              <a:custGeom>
                <a:avLst/>
                <a:gdLst>
                  <a:gd name="T0" fmla="*/ 26 w 53"/>
                  <a:gd name="T1" fmla="*/ 0 h 60"/>
                  <a:gd name="T2" fmla="*/ 53 w 53"/>
                  <a:gd name="T3" fmla="*/ 30 h 60"/>
                  <a:gd name="T4" fmla="*/ 26 w 53"/>
                  <a:gd name="T5" fmla="*/ 60 h 60"/>
                  <a:gd name="T6" fmla="*/ 0 w 53"/>
                  <a:gd name="T7" fmla="*/ 30 h 60"/>
                  <a:gd name="T8" fmla="*/ 26 w 53"/>
                  <a:gd name="T9" fmla="*/ 0 h 60"/>
                  <a:gd name="T10" fmla="*/ 0 60000 65536"/>
                  <a:gd name="T11" fmla="*/ 0 60000 65536"/>
                  <a:gd name="T12" fmla="*/ 0 60000 65536"/>
                  <a:gd name="T13" fmla="*/ 0 60000 65536"/>
                  <a:gd name="T14" fmla="*/ 0 60000 65536"/>
                  <a:gd name="T15" fmla="*/ 0 w 53"/>
                  <a:gd name="T16" fmla="*/ 0 h 60"/>
                  <a:gd name="T17" fmla="*/ 53 w 53"/>
                  <a:gd name="T18" fmla="*/ 60 h 60"/>
                </a:gdLst>
                <a:ahLst/>
                <a:cxnLst>
                  <a:cxn ang="T10">
                    <a:pos x="T0" y="T1"/>
                  </a:cxn>
                  <a:cxn ang="T11">
                    <a:pos x="T2" y="T3"/>
                  </a:cxn>
                  <a:cxn ang="T12">
                    <a:pos x="T4" y="T5"/>
                  </a:cxn>
                  <a:cxn ang="T13">
                    <a:pos x="T6" y="T7"/>
                  </a:cxn>
                  <a:cxn ang="T14">
                    <a:pos x="T8" y="T9"/>
                  </a:cxn>
                </a:cxnLst>
                <a:rect l="T15" t="T16" r="T17" b="T18"/>
                <a:pathLst>
                  <a:path w="53" h="60">
                    <a:moveTo>
                      <a:pt x="26" y="0"/>
                    </a:moveTo>
                    <a:lnTo>
                      <a:pt x="53"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941" name="Freeform 638"/>
              <p:cNvSpPr>
                <a:spLocks/>
              </p:cNvSpPr>
              <p:nvPr/>
            </p:nvSpPr>
            <p:spPr bwMode="auto">
              <a:xfrm>
                <a:off x="2389" y="2512"/>
                <a:ext cx="53" cy="59"/>
              </a:xfrm>
              <a:custGeom>
                <a:avLst/>
                <a:gdLst>
                  <a:gd name="T0" fmla="*/ 27 w 53"/>
                  <a:gd name="T1" fmla="*/ 0 h 59"/>
                  <a:gd name="T2" fmla="*/ 53 w 53"/>
                  <a:gd name="T3" fmla="*/ 30 h 59"/>
                  <a:gd name="T4" fmla="*/ 27 w 53"/>
                  <a:gd name="T5" fmla="*/ 59 h 59"/>
                  <a:gd name="T6" fmla="*/ 0 w 53"/>
                  <a:gd name="T7" fmla="*/ 30 h 59"/>
                  <a:gd name="T8" fmla="*/ 27 w 53"/>
                  <a:gd name="T9" fmla="*/ 0 h 59"/>
                  <a:gd name="T10" fmla="*/ 0 60000 65536"/>
                  <a:gd name="T11" fmla="*/ 0 60000 65536"/>
                  <a:gd name="T12" fmla="*/ 0 60000 65536"/>
                  <a:gd name="T13" fmla="*/ 0 60000 65536"/>
                  <a:gd name="T14" fmla="*/ 0 60000 65536"/>
                  <a:gd name="T15" fmla="*/ 0 w 53"/>
                  <a:gd name="T16" fmla="*/ 0 h 59"/>
                  <a:gd name="T17" fmla="*/ 53 w 53"/>
                  <a:gd name="T18" fmla="*/ 59 h 59"/>
                </a:gdLst>
                <a:ahLst/>
                <a:cxnLst>
                  <a:cxn ang="T10">
                    <a:pos x="T0" y="T1"/>
                  </a:cxn>
                  <a:cxn ang="T11">
                    <a:pos x="T2" y="T3"/>
                  </a:cxn>
                  <a:cxn ang="T12">
                    <a:pos x="T4" y="T5"/>
                  </a:cxn>
                  <a:cxn ang="T13">
                    <a:pos x="T6" y="T7"/>
                  </a:cxn>
                  <a:cxn ang="T14">
                    <a:pos x="T8" y="T9"/>
                  </a:cxn>
                </a:cxnLst>
                <a:rect l="T15" t="T16" r="T17" b="T18"/>
                <a:pathLst>
                  <a:path w="53" h="59">
                    <a:moveTo>
                      <a:pt x="27" y="0"/>
                    </a:moveTo>
                    <a:lnTo>
                      <a:pt x="53" y="30"/>
                    </a:lnTo>
                    <a:lnTo>
                      <a:pt x="27" y="59"/>
                    </a:lnTo>
                    <a:lnTo>
                      <a:pt x="0" y="30"/>
                    </a:lnTo>
                    <a:lnTo>
                      <a:pt x="27" y="0"/>
                    </a:lnTo>
                    <a:close/>
                  </a:path>
                </a:pathLst>
              </a:custGeom>
              <a:solidFill>
                <a:srgbClr val="FF0000"/>
              </a:solidFill>
              <a:ln w="14288">
                <a:noFill/>
                <a:prstDash val="solid"/>
                <a:round/>
                <a:headEnd/>
                <a:tailEnd/>
              </a:ln>
            </p:spPr>
            <p:txBody>
              <a:bodyPr/>
              <a:lstStyle/>
              <a:p>
                <a:endParaRPr lang="es-MX" sz="1200" b="1" dirty="0"/>
              </a:p>
            </p:txBody>
          </p:sp>
          <p:sp>
            <p:nvSpPr>
              <p:cNvPr id="1942" name="Freeform 639"/>
              <p:cNvSpPr>
                <a:spLocks/>
              </p:cNvSpPr>
              <p:nvPr/>
            </p:nvSpPr>
            <p:spPr bwMode="auto">
              <a:xfrm>
                <a:off x="1718" y="2799"/>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943" name="Freeform 640"/>
              <p:cNvSpPr>
                <a:spLocks/>
              </p:cNvSpPr>
              <p:nvPr/>
            </p:nvSpPr>
            <p:spPr bwMode="auto">
              <a:xfrm>
                <a:off x="1762" y="2720"/>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944" name="Freeform 641"/>
              <p:cNvSpPr>
                <a:spLocks/>
              </p:cNvSpPr>
              <p:nvPr/>
            </p:nvSpPr>
            <p:spPr bwMode="auto">
              <a:xfrm>
                <a:off x="2032" y="2641"/>
                <a:ext cx="52" cy="59"/>
              </a:xfrm>
              <a:custGeom>
                <a:avLst/>
                <a:gdLst>
                  <a:gd name="T0" fmla="*/ 26 w 52"/>
                  <a:gd name="T1" fmla="*/ 0 h 59"/>
                  <a:gd name="T2" fmla="*/ 52 w 52"/>
                  <a:gd name="T3" fmla="*/ 30 h 59"/>
                  <a:gd name="T4" fmla="*/ 26 w 52"/>
                  <a:gd name="T5" fmla="*/ 59 h 59"/>
                  <a:gd name="T6" fmla="*/ 0 w 52"/>
                  <a:gd name="T7" fmla="*/ 30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30"/>
                    </a:lnTo>
                    <a:lnTo>
                      <a:pt x="26" y="59"/>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945" name="Freeform 642"/>
              <p:cNvSpPr>
                <a:spLocks/>
              </p:cNvSpPr>
              <p:nvPr/>
            </p:nvSpPr>
            <p:spPr bwMode="auto">
              <a:xfrm>
                <a:off x="2494" y="2482"/>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946" name="Freeform 643"/>
              <p:cNvSpPr>
                <a:spLocks/>
              </p:cNvSpPr>
              <p:nvPr/>
            </p:nvSpPr>
            <p:spPr bwMode="auto">
              <a:xfrm>
                <a:off x="2285" y="2552"/>
                <a:ext cx="52" cy="59"/>
              </a:xfrm>
              <a:custGeom>
                <a:avLst/>
                <a:gdLst>
                  <a:gd name="T0" fmla="*/ 26 w 52"/>
                  <a:gd name="T1" fmla="*/ 0 h 59"/>
                  <a:gd name="T2" fmla="*/ 52 w 52"/>
                  <a:gd name="T3" fmla="*/ 29 h 59"/>
                  <a:gd name="T4" fmla="*/ 26 w 52"/>
                  <a:gd name="T5" fmla="*/ 59 h 59"/>
                  <a:gd name="T6" fmla="*/ 0 w 52"/>
                  <a:gd name="T7" fmla="*/ 29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29"/>
                    </a:lnTo>
                    <a:lnTo>
                      <a:pt x="26" y="59"/>
                    </a:lnTo>
                    <a:lnTo>
                      <a:pt x="0" y="29"/>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947" name="Freeform 644"/>
              <p:cNvSpPr>
                <a:spLocks/>
              </p:cNvSpPr>
              <p:nvPr/>
            </p:nvSpPr>
            <p:spPr bwMode="auto">
              <a:xfrm>
                <a:off x="1544" y="2740"/>
                <a:ext cx="52" cy="59"/>
              </a:xfrm>
              <a:custGeom>
                <a:avLst/>
                <a:gdLst>
                  <a:gd name="T0" fmla="*/ 26 w 52"/>
                  <a:gd name="T1" fmla="*/ 0 h 59"/>
                  <a:gd name="T2" fmla="*/ 52 w 52"/>
                  <a:gd name="T3" fmla="*/ 30 h 59"/>
                  <a:gd name="T4" fmla="*/ 26 w 52"/>
                  <a:gd name="T5" fmla="*/ 59 h 59"/>
                  <a:gd name="T6" fmla="*/ 0 w 52"/>
                  <a:gd name="T7" fmla="*/ 30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30"/>
                    </a:lnTo>
                    <a:lnTo>
                      <a:pt x="26" y="59"/>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948" name="Freeform 645"/>
              <p:cNvSpPr>
                <a:spLocks/>
              </p:cNvSpPr>
              <p:nvPr/>
            </p:nvSpPr>
            <p:spPr bwMode="auto">
              <a:xfrm>
                <a:off x="1578" y="2780"/>
                <a:ext cx="53" cy="59"/>
              </a:xfrm>
              <a:custGeom>
                <a:avLst/>
                <a:gdLst>
                  <a:gd name="T0" fmla="*/ 27 w 53"/>
                  <a:gd name="T1" fmla="*/ 0 h 59"/>
                  <a:gd name="T2" fmla="*/ 53 w 53"/>
                  <a:gd name="T3" fmla="*/ 29 h 59"/>
                  <a:gd name="T4" fmla="*/ 27 w 53"/>
                  <a:gd name="T5" fmla="*/ 59 h 59"/>
                  <a:gd name="T6" fmla="*/ 0 w 53"/>
                  <a:gd name="T7" fmla="*/ 29 h 59"/>
                  <a:gd name="T8" fmla="*/ 27 w 53"/>
                  <a:gd name="T9" fmla="*/ 0 h 59"/>
                  <a:gd name="T10" fmla="*/ 0 60000 65536"/>
                  <a:gd name="T11" fmla="*/ 0 60000 65536"/>
                  <a:gd name="T12" fmla="*/ 0 60000 65536"/>
                  <a:gd name="T13" fmla="*/ 0 60000 65536"/>
                  <a:gd name="T14" fmla="*/ 0 60000 65536"/>
                  <a:gd name="T15" fmla="*/ 0 w 53"/>
                  <a:gd name="T16" fmla="*/ 0 h 59"/>
                  <a:gd name="T17" fmla="*/ 53 w 53"/>
                  <a:gd name="T18" fmla="*/ 59 h 59"/>
                </a:gdLst>
                <a:ahLst/>
                <a:cxnLst>
                  <a:cxn ang="T10">
                    <a:pos x="T0" y="T1"/>
                  </a:cxn>
                  <a:cxn ang="T11">
                    <a:pos x="T2" y="T3"/>
                  </a:cxn>
                  <a:cxn ang="T12">
                    <a:pos x="T4" y="T5"/>
                  </a:cxn>
                  <a:cxn ang="T13">
                    <a:pos x="T6" y="T7"/>
                  </a:cxn>
                  <a:cxn ang="T14">
                    <a:pos x="T8" y="T9"/>
                  </a:cxn>
                </a:cxnLst>
                <a:rect l="T15" t="T16" r="T17" b="T18"/>
                <a:pathLst>
                  <a:path w="53" h="59">
                    <a:moveTo>
                      <a:pt x="27" y="0"/>
                    </a:moveTo>
                    <a:lnTo>
                      <a:pt x="53" y="29"/>
                    </a:lnTo>
                    <a:lnTo>
                      <a:pt x="27" y="59"/>
                    </a:lnTo>
                    <a:lnTo>
                      <a:pt x="0" y="29"/>
                    </a:lnTo>
                    <a:lnTo>
                      <a:pt x="27" y="0"/>
                    </a:lnTo>
                    <a:close/>
                  </a:path>
                </a:pathLst>
              </a:custGeom>
              <a:solidFill>
                <a:srgbClr val="FF0000"/>
              </a:solidFill>
              <a:ln w="14288">
                <a:noFill/>
                <a:prstDash val="solid"/>
                <a:round/>
                <a:headEnd/>
                <a:tailEnd/>
              </a:ln>
            </p:spPr>
            <p:txBody>
              <a:bodyPr/>
              <a:lstStyle/>
              <a:p>
                <a:endParaRPr lang="es-MX" sz="1200" b="1" dirty="0"/>
              </a:p>
            </p:txBody>
          </p:sp>
          <p:sp>
            <p:nvSpPr>
              <p:cNvPr id="1949" name="Freeform 646"/>
              <p:cNvSpPr>
                <a:spLocks/>
              </p:cNvSpPr>
              <p:nvPr/>
            </p:nvSpPr>
            <p:spPr bwMode="auto">
              <a:xfrm>
                <a:off x="2171" y="2542"/>
                <a:ext cx="53" cy="59"/>
              </a:xfrm>
              <a:custGeom>
                <a:avLst/>
                <a:gdLst>
                  <a:gd name="T0" fmla="*/ 27 w 53"/>
                  <a:gd name="T1" fmla="*/ 0 h 59"/>
                  <a:gd name="T2" fmla="*/ 53 w 53"/>
                  <a:gd name="T3" fmla="*/ 29 h 59"/>
                  <a:gd name="T4" fmla="*/ 27 w 53"/>
                  <a:gd name="T5" fmla="*/ 59 h 59"/>
                  <a:gd name="T6" fmla="*/ 0 w 53"/>
                  <a:gd name="T7" fmla="*/ 29 h 59"/>
                  <a:gd name="T8" fmla="*/ 27 w 53"/>
                  <a:gd name="T9" fmla="*/ 0 h 59"/>
                  <a:gd name="T10" fmla="*/ 0 60000 65536"/>
                  <a:gd name="T11" fmla="*/ 0 60000 65536"/>
                  <a:gd name="T12" fmla="*/ 0 60000 65536"/>
                  <a:gd name="T13" fmla="*/ 0 60000 65536"/>
                  <a:gd name="T14" fmla="*/ 0 60000 65536"/>
                  <a:gd name="T15" fmla="*/ 0 w 53"/>
                  <a:gd name="T16" fmla="*/ 0 h 59"/>
                  <a:gd name="T17" fmla="*/ 53 w 53"/>
                  <a:gd name="T18" fmla="*/ 59 h 59"/>
                </a:gdLst>
                <a:ahLst/>
                <a:cxnLst>
                  <a:cxn ang="T10">
                    <a:pos x="T0" y="T1"/>
                  </a:cxn>
                  <a:cxn ang="T11">
                    <a:pos x="T2" y="T3"/>
                  </a:cxn>
                  <a:cxn ang="T12">
                    <a:pos x="T4" y="T5"/>
                  </a:cxn>
                  <a:cxn ang="T13">
                    <a:pos x="T6" y="T7"/>
                  </a:cxn>
                  <a:cxn ang="T14">
                    <a:pos x="T8" y="T9"/>
                  </a:cxn>
                </a:cxnLst>
                <a:rect l="T15" t="T16" r="T17" b="T18"/>
                <a:pathLst>
                  <a:path w="53" h="59">
                    <a:moveTo>
                      <a:pt x="27" y="0"/>
                    </a:moveTo>
                    <a:lnTo>
                      <a:pt x="53" y="29"/>
                    </a:lnTo>
                    <a:lnTo>
                      <a:pt x="27" y="59"/>
                    </a:lnTo>
                    <a:lnTo>
                      <a:pt x="0" y="29"/>
                    </a:lnTo>
                    <a:lnTo>
                      <a:pt x="27" y="0"/>
                    </a:lnTo>
                    <a:close/>
                  </a:path>
                </a:pathLst>
              </a:custGeom>
              <a:solidFill>
                <a:srgbClr val="FF0000"/>
              </a:solidFill>
              <a:ln w="14288">
                <a:noFill/>
                <a:prstDash val="solid"/>
                <a:round/>
                <a:headEnd/>
                <a:tailEnd/>
              </a:ln>
            </p:spPr>
            <p:txBody>
              <a:bodyPr/>
              <a:lstStyle/>
              <a:p>
                <a:endParaRPr lang="es-MX" sz="1200" b="1" dirty="0"/>
              </a:p>
            </p:txBody>
          </p:sp>
          <p:sp>
            <p:nvSpPr>
              <p:cNvPr id="1950" name="Freeform 647"/>
              <p:cNvSpPr>
                <a:spLocks/>
              </p:cNvSpPr>
              <p:nvPr/>
            </p:nvSpPr>
            <p:spPr bwMode="auto">
              <a:xfrm>
                <a:off x="1805" y="2710"/>
                <a:ext cx="53" cy="60"/>
              </a:xfrm>
              <a:custGeom>
                <a:avLst/>
                <a:gdLst>
                  <a:gd name="T0" fmla="*/ 26 w 53"/>
                  <a:gd name="T1" fmla="*/ 0 h 60"/>
                  <a:gd name="T2" fmla="*/ 53 w 53"/>
                  <a:gd name="T3" fmla="*/ 30 h 60"/>
                  <a:gd name="T4" fmla="*/ 26 w 53"/>
                  <a:gd name="T5" fmla="*/ 60 h 60"/>
                  <a:gd name="T6" fmla="*/ 0 w 53"/>
                  <a:gd name="T7" fmla="*/ 30 h 60"/>
                  <a:gd name="T8" fmla="*/ 26 w 53"/>
                  <a:gd name="T9" fmla="*/ 0 h 60"/>
                  <a:gd name="T10" fmla="*/ 0 60000 65536"/>
                  <a:gd name="T11" fmla="*/ 0 60000 65536"/>
                  <a:gd name="T12" fmla="*/ 0 60000 65536"/>
                  <a:gd name="T13" fmla="*/ 0 60000 65536"/>
                  <a:gd name="T14" fmla="*/ 0 60000 65536"/>
                  <a:gd name="T15" fmla="*/ 0 w 53"/>
                  <a:gd name="T16" fmla="*/ 0 h 60"/>
                  <a:gd name="T17" fmla="*/ 53 w 53"/>
                  <a:gd name="T18" fmla="*/ 60 h 60"/>
                </a:gdLst>
                <a:ahLst/>
                <a:cxnLst>
                  <a:cxn ang="T10">
                    <a:pos x="T0" y="T1"/>
                  </a:cxn>
                  <a:cxn ang="T11">
                    <a:pos x="T2" y="T3"/>
                  </a:cxn>
                  <a:cxn ang="T12">
                    <a:pos x="T4" y="T5"/>
                  </a:cxn>
                  <a:cxn ang="T13">
                    <a:pos x="T6" y="T7"/>
                  </a:cxn>
                  <a:cxn ang="T14">
                    <a:pos x="T8" y="T9"/>
                  </a:cxn>
                </a:cxnLst>
                <a:rect l="T15" t="T16" r="T17" b="T18"/>
                <a:pathLst>
                  <a:path w="53" h="60">
                    <a:moveTo>
                      <a:pt x="26" y="0"/>
                    </a:moveTo>
                    <a:lnTo>
                      <a:pt x="53"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951" name="Freeform 648"/>
              <p:cNvSpPr>
                <a:spLocks/>
              </p:cNvSpPr>
              <p:nvPr/>
            </p:nvSpPr>
            <p:spPr bwMode="auto">
              <a:xfrm>
                <a:off x="2346" y="2532"/>
                <a:ext cx="52" cy="59"/>
              </a:xfrm>
              <a:custGeom>
                <a:avLst/>
                <a:gdLst>
                  <a:gd name="T0" fmla="*/ 26 w 52"/>
                  <a:gd name="T1" fmla="*/ 0 h 59"/>
                  <a:gd name="T2" fmla="*/ 52 w 52"/>
                  <a:gd name="T3" fmla="*/ 30 h 59"/>
                  <a:gd name="T4" fmla="*/ 26 w 52"/>
                  <a:gd name="T5" fmla="*/ 59 h 59"/>
                  <a:gd name="T6" fmla="*/ 0 w 52"/>
                  <a:gd name="T7" fmla="*/ 30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30"/>
                    </a:lnTo>
                    <a:lnTo>
                      <a:pt x="26" y="59"/>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952" name="Freeform 649"/>
              <p:cNvSpPr>
                <a:spLocks/>
              </p:cNvSpPr>
              <p:nvPr/>
            </p:nvSpPr>
            <p:spPr bwMode="auto">
              <a:xfrm>
                <a:off x="2058" y="2680"/>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953" name="Freeform 650"/>
              <p:cNvSpPr>
                <a:spLocks/>
              </p:cNvSpPr>
              <p:nvPr/>
            </p:nvSpPr>
            <p:spPr bwMode="auto">
              <a:xfrm>
                <a:off x="1788" y="2710"/>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954" name="Freeform 651"/>
              <p:cNvSpPr>
                <a:spLocks/>
              </p:cNvSpPr>
              <p:nvPr/>
            </p:nvSpPr>
            <p:spPr bwMode="auto">
              <a:xfrm>
                <a:off x="1936" y="2671"/>
                <a:ext cx="52" cy="59"/>
              </a:xfrm>
              <a:custGeom>
                <a:avLst/>
                <a:gdLst>
                  <a:gd name="T0" fmla="*/ 26 w 52"/>
                  <a:gd name="T1" fmla="*/ 0 h 59"/>
                  <a:gd name="T2" fmla="*/ 52 w 52"/>
                  <a:gd name="T3" fmla="*/ 29 h 59"/>
                  <a:gd name="T4" fmla="*/ 26 w 52"/>
                  <a:gd name="T5" fmla="*/ 59 h 59"/>
                  <a:gd name="T6" fmla="*/ 0 w 52"/>
                  <a:gd name="T7" fmla="*/ 29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29"/>
                    </a:lnTo>
                    <a:lnTo>
                      <a:pt x="26" y="59"/>
                    </a:lnTo>
                    <a:lnTo>
                      <a:pt x="0" y="29"/>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955" name="Freeform 652"/>
              <p:cNvSpPr>
                <a:spLocks/>
              </p:cNvSpPr>
              <p:nvPr/>
            </p:nvSpPr>
            <p:spPr bwMode="auto">
              <a:xfrm>
                <a:off x="1945" y="2661"/>
                <a:ext cx="52" cy="59"/>
              </a:xfrm>
              <a:custGeom>
                <a:avLst/>
                <a:gdLst>
                  <a:gd name="T0" fmla="*/ 26 w 52"/>
                  <a:gd name="T1" fmla="*/ 0 h 59"/>
                  <a:gd name="T2" fmla="*/ 52 w 52"/>
                  <a:gd name="T3" fmla="*/ 29 h 59"/>
                  <a:gd name="T4" fmla="*/ 26 w 52"/>
                  <a:gd name="T5" fmla="*/ 59 h 59"/>
                  <a:gd name="T6" fmla="*/ 0 w 52"/>
                  <a:gd name="T7" fmla="*/ 29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29"/>
                    </a:lnTo>
                    <a:lnTo>
                      <a:pt x="26" y="59"/>
                    </a:lnTo>
                    <a:lnTo>
                      <a:pt x="0" y="29"/>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956" name="Freeform 653"/>
              <p:cNvSpPr>
                <a:spLocks/>
              </p:cNvSpPr>
              <p:nvPr/>
            </p:nvSpPr>
            <p:spPr bwMode="auto">
              <a:xfrm>
                <a:off x="1980" y="2611"/>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957" name="Freeform 654"/>
              <p:cNvSpPr>
                <a:spLocks/>
              </p:cNvSpPr>
              <p:nvPr/>
            </p:nvSpPr>
            <p:spPr bwMode="auto">
              <a:xfrm>
                <a:off x="2128" y="2601"/>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958" name="Freeform 655"/>
              <p:cNvSpPr>
                <a:spLocks/>
              </p:cNvSpPr>
              <p:nvPr/>
            </p:nvSpPr>
            <p:spPr bwMode="auto">
              <a:xfrm>
                <a:off x="1526" y="2790"/>
                <a:ext cx="52" cy="59"/>
              </a:xfrm>
              <a:custGeom>
                <a:avLst/>
                <a:gdLst>
                  <a:gd name="T0" fmla="*/ 26 w 52"/>
                  <a:gd name="T1" fmla="*/ 0 h 59"/>
                  <a:gd name="T2" fmla="*/ 52 w 52"/>
                  <a:gd name="T3" fmla="*/ 29 h 59"/>
                  <a:gd name="T4" fmla="*/ 26 w 52"/>
                  <a:gd name="T5" fmla="*/ 59 h 59"/>
                  <a:gd name="T6" fmla="*/ 0 w 52"/>
                  <a:gd name="T7" fmla="*/ 29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29"/>
                    </a:lnTo>
                    <a:lnTo>
                      <a:pt x="26" y="59"/>
                    </a:lnTo>
                    <a:lnTo>
                      <a:pt x="0" y="29"/>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959" name="Freeform 656"/>
              <p:cNvSpPr>
                <a:spLocks/>
              </p:cNvSpPr>
              <p:nvPr/>
            </p:nvSpPr>
            <p:spPr bwMode="auto">
              <a:xfrm>
                <a:off x="1744" y="2700"/>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960" name="Freeform 657"/>
              <p:cNvSpPr>
                <a:spLocks/>
              </p:cNvSpPr>
              <p:nvPr/>
            </p:nvSpPr>
            <p:spPr bwMode="auto">
              <a:xfrm>
                <a:off x="1805" y="2710"/>
                <a:ext cx="53" cy="60"/>
              </a:xfrm>
              <a:custGeom>
                <a:avLst/>
                <a:gdLst>
                  <a:gd name="T0" fmla="*/ 26 w 53"/>
                  <a:gd name="T1" fmla="*/ 0 h 60"/>
                  <a:gd name="T2" fmla="*/ 53 w 53"/>
                  <a:gd name="T3" fmla="*/ 30 h 60"/>
                  <a:gd name="T4" fmla="*/ 26 w 53"/>
                  <a:gd name="T5" fmla="*/ 60 h 60"/>
                  <a:gd name="T6" fmla="*/ 0 w 53"/>
                  <a:gd name="T7" fmla="*/ 30 h 60"/>
                  <a:gd name="T8" fmla="*/ 26 w 53"/>
                  <a:gd name="T9" fmla="*/ 0 h 60"/>
                  <a:gd name="T10" fmla="*/ 0 60000 65536"/>
                  <a:gd name="T11" fmla="*/ 0 60000 65536"/>
                  <a:gd name="T12" fmla="*/ 0 60000 65536"/>
                  <a:gd name="T13" fmla="*/ 0 60000 65536"/>
                  <a:gd name="T14" fmla="*/ 0 60000 65536"/>
                  <a:gd name="T15" fmla="*/ 0 w 53"/>
                  <a:gd name="T16" fmla="*/ 0 h 60"/>
                  <a:gd name="T17" fmla="*/ 53 w 53"/>
                  <a:gd name="T18" fmla="*/ 60 h 60"/>
                </a:gdLst>
                <a:ahLst/>
                <a:cxnLst>
                  <a:cxn ang="T10">
                    <a:pos x="T0" y="T1"/>
                  </a:cxn>
                  <a:cxn ang="T11">
                    <a:pos x="T2" y="T3"/>
                  </a:cxn>
                  <a:cxn ang="T12">
                    <a:pos x="T4" y="T5"/>
                  </a:cxn>
                  <a:cxn ang="T13">
                    <a:pos x="T6" y="T7"/>
                  </a:cxn>
                  <a:cxn ang="T14">
                    <a:pos x="T8" y="T9"/>
                  </a:cxn>
                </a:cxnLst>
                <a:rect l="T15" t="T16" r="T17" b="T18"/>
                <a:pathLst>
                  <a:path w="53" h="60">
                    <a:moveTo>
                      <a:pt x="26" y="0"/>
                    </a:moveTo>
                    <a:lnTo>
                      <a:pt x="53"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961" name="Freeform 658"/>
              <p:cNvSpPr>
                <a:spLocks/>
              </p:cNvSpPr>
              <p:nvPr/>
            </p:nvSpPr>
            <p:spPr bwMode="auto">
              <a:xfrm>
                <a:off x="1849" y="2611"/>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962" name="Freeform 659"/>
              <p:cNvSpPr>
                <a:spLocks/>
              </p:cNvSpPr>
              <p:nvPr/>
            </p:nvSpPr>
            <p:spPr bwMode="auto">
              <a:xfrm>
                <a:off x="1613" y="2770"/>
                <a:ext cx="53" cy="59"/>
              </a:xfrm>
              <a:custGeom>
                <a:avLst/>
                <a:gdLst>
                  <a:gd name="T0" fmla="*/ 27 w 53"/>
                  <a:gd name="T1" fmla="*/ 0 h 59"/>
                  <a:gd name="T2" fmla="*/ 53 w 53"/>
                  <a:gd name="T3" fmla="*/ 29 h 59"/>
                  <a:gd name="T4" fmla="*/ 27 w 53"/>
                  <a:gd name="T5" fmla="*/ 59 h 59"/>
                  <a:gd name="T6" fmla="*/ 0 w 53"/>
                  <a:gd name="T7" fmla="*/ 29 h 59"/>
                  <a:gd name="T8" fmla="*/ 27 w 53"/>
                  <a:gd name="T9" fmla="*/ 0 h 59"/>
                  <a:gd name="T10" fmla="*/ 0 60000 65536"/>
                  <a:gd name="T11" fmla="*/ 0 60000 65536"/>
                  <a:gd name="T12" fmla="*/ 0 60000 65536"/>
                  <a:gd name="T13" fmla="*/ 0 60000 65536"/>
                  <a:gd name="T14" fmla="*/ 0 60000 65536"/>
                  <a:gd name="T15" fmla="*/ 0 w 53"/>
                  <a:gd name="T16" fmla="*/ 0 h 59"/>
                  <a:gd name="T17" fmla="*/ 53 w 53"/>
                  <a:gd name="T18" fmla="*/ 59 h 59"/>
                </a:gdLst>
                <a:ahLst/>
                <a:cxnLst>
                  <a:cxn ang="T10">
                    <a:pos x="T0" y="T1"/>
                  </a:cxn>
                  <a:cxn ang="T11">
                    <a:pos x="T2" y="T3"/>
                  </a:cxn>
                  <a:cxn ang="T12">
                    <a:pos x="T4" y="T5"/>
                  </a:cxn>
                  <a:cxn ang="T13">
                    <a:pos x="T6" y="T7"/>
                  </a:cxn>
                  <a:cxn ang="T14">
                    <a:pos x="T8" y="T9"/>
                  </a:cxn>
                </a:cxnLst>
                <a:rect l="T15" t="T16" r="T17" b="T18"/>
                <a:pathLst>
                  <a:path w="53" h="59">
                    <a:moveTo>
                      <a:pt x="27" y="0"/>
                    </a:moveTo>
                    <a:lnTo>
                      <a:pt x="53" y="29"/>
                    </a:lnTo>
                    <a:lnTo>
                      <a:pt x="27" y="59"/>
                    </a:lnTo>
                    <a:lnTo>
                      <a:pt x="0" y="29"/>
                    </a:lnTo>
                    <a:lnTo>
                      <a:pt x="27" y="0"/>
                    </a:lnTo>
                    <a:close/>
                  </a:path>
                </a:pathLst>
              </a:custGeom>
              <a:solidFill>
                <a:srgbClr val="FF0000"/>
              </a:solidFill>
              <a:ln w="14288">
                <a:noFill/>
                <a:prstDash val="solid"/>
                <a:round/>
                <a:headEnd/>
                <a:tailEnd/>
              </a:ln>
            </p:spPr>
            <p:txBody>
              <a:bodyPr/>
              <a:lstStyle/>
              <a:p>
                <a:endParaRPr lang="es-MX" sz="1200" b="1" dirty="0"/>
              </a:p>
            </p:txBody>
          </p:sp>
          <p:sp>
            <p:nvSpPr>
              <p:cNvPr id="1963" name="Freeform 660"/>
              <p:cNvSpPr>
                <a:spLocks/>
              </p:cNvSpPr>
              <p:nvPr/>
            </p:nvSpPr>
            <p:spPr bwMode="auto">
              <a:xfrm>
                <a:off x="1360" y="2839"/>
                <a:ext cx="53" cy="60"/>
              </a:xfrm>
              <a:custGeom>
                <a:avLst/>
                <a:gdLst>
                  <a:gd name="T0" fmla="*/ 27 w 53"/>
                  <a:gd name="T1" fmla="*/ 0 h 60"/>
                  <a:gd name="T2" fmla="*/ 53 w 53"/>
                  <a:gd name="T3" fmla="*/ 30 h 60"/>
                  <a:gd name="T4" fmla="*/ 27 w 53"/>
                  <a:gd name="T5" fmla="*/ 60 h 60"/>
                  <a:gd name="T6" fmla="*/ 0 w 53"/>
                  <a:gd name="T7" fmla="*/ 30 h 60"/>
                  <a:gd name="T8" fmla="*/ 27 w 53"/>
                  <a:gd name="T9" fmla="*/ 0 h 60"/>
                  <a:gd name="T10" fmla="*/ 0 60000 65536"/>
                  <a:gd name="T11" fmla="*/ 0 60000 65536"/>
                  <a:gd name="T12" fmla="*/ 0 60000 65536"/>
                  <a:gd name="T13" fmla="*/ 0 60000 65536"/>
                  <a:gd name="T14" fmla="*/ 0 60000 65536"/>
                  <a:gd name="T15" fmla="*/ 0 w 53"/>
                  <a:gd name="T16" fmla="*/ 0 h 60"/>
                  <a:gd name="T17" fmla="*/ 53 w 53"/>
                  <a:gd name="T18" fmla="*/ 60 h 60"/>
                </a:gdLst>
                <a:ahLst/>
                <a:cxnLst>
                  <a:cxn ang="T10">
                    <a:pos x="T0" y="T1"/>
                  </a:cxn>
                  <a:cxn ang="T11">
                    <a:pos x="T2" y="T3"/>
                  </a:cxn>
                  <a:cxn ang="T12">
                    <a:pos x="T4" y="T5"/>
                  </a:cxn>
                  <a:cxn ang="T13">
                    <a:pos x="T6" y="T7"/>
                  </a:cxn>
                  <a:cxn ang="T14">
                    <a:pos x="T8" y="T9"/>
                  </a:cxn>
                </a:cxnLst>
                <a:rect l="T15" t="T16" r="T17" b="T18"/>
                <a:pathLst>
                  <a:path w="53" h="60">
                    <a:moveTo>
                      <a:pt x="27" y="0"/>
                    </a:moveTo>
                    <a:lnTo>
                      <a:pt x="53" y="30"/>
                    </a:lnTo>
                    <a:lnTo>
                      <a:pt x="27" y="60"/>
                    </a:lnTo>
                    <a:lnTo>
                      <a:pt x="0" y="30"/>
                    </a:lnTo>
                    <a:lnTo>
                      <a:pt x="27" y="0"/>
                    </a:lnTo>
                    <a:close/>
                  </a:path>
                </a:pathLst>
              </a:custGeom>
              <a:solidFill>
                <a:srgbClr val="FF0000"/>
              </a:solidFill>
              <a:ln w="14288">
                <a:noFill/>
                <a:prstDash val="solid"/>
                <a:round/>
                <a:headEnd/>
                <a:tailEnd/>
              </a:ln>
            </p:spPr>
            <p:txBody>
              <a:bodyPr/>
              <a:lstStyle/>
              <a:p>
                <a:endParaRPr lang="es-MX" sz="1200" b="1" dirty="0"/>
              </a:p>
            </p:txBody>
          </p:sp>
          <p:sp>
            <p:nvSpPr>
              <p:cNvPr id="1964" name="Freeform 661"/>
              <p:cNvSpPr>
                <a:spLocks/>
              </p:cNvSpPr>
              <p:nvPr/>
            </p:nvSpPr>
            <p:spPr bwMode="auto">
              <a:xfrm>
                <a:off x="2581" y="2433"/>
                <a:ext cx="53" cy="59"/>
              </a:xfrm>
              <a:custGeom>
                <a:avLst/>
                <a:gdLst>
                  <a:gd name="T0" fmla="*/ 26 w 53"/>
                  <a:gd name="T1" fmla="*/ 0 h 59"/>
                  <a:gd name="T2" fmla="*/ 53 w 53"/>
                  <a:gd name="T3" fmla="*/ 29 h 59"/>
                  <a:gd name="T4" fmla="*/ 26 w 53"/>
                  <a:gd name="T5" fmla="*/ 59 h 59"/>
                  <a:gd name="T6" fmla="*/ 0 w 53"/>
                  <a:gd name="T7" fmla="*/ 29 h 59"/>
                  <a:gd name="T8" fmla="*/ 26 w 53"/>
                  <a:gd name="T9" fmla="*/ 0 h 59"/>
                  <a:gd name="T10" fmla="*/ 0 60000 65536"/>
                  <a:gd name="T11" fmla="*/ 0 60000 65536"/>
                  <a:gd name="T12" fmla="*/ 0 60000 65536"/>
                  <a:gd name="T13" fmla="*/ 0 60000 65536"/>
                  <a:gd name="T14" fmla="*/ 0 60000 65536"/>
                  <a:gd name="T15" fmla="*/ 0 w 53"/>
                  <a:gd name="T16" fmla="*/ 0 h 59"/>
                  <a:gd name="T17" fmla="*/ 53 w 53"/>
                  <a:gd name="T18" fmla="*/ 59 h 59"/>
                </a:gdLst>
                <a:ahLst/>
                <a:cxnLst>
                  <a:cxn ang="T10">
                    <a:pos x="T0" y="T1"/>
                  </a:cxn>
                  <a:cxn ang="T11">
                    <a:pos x="T2" y="T3"/>
                  </a:cxn>
                  <a:cxn ang="T12">
                    <a:pos x="T4" y="T5"/>
                  </a:cxn>
                  <a:cxn ang="T13">
                    <a:pos x="T6" y="T7"/>
                  </a:cxn>
                  <a:cxn ang="T14">
                    <a:pos x="T8" y="T9"/>
                  </a:cxn>
                </a:cxnLst>
                <a:rect l="T15" t="T16" r="T17" b="T18"/>
                <a:pathLst>
                  <a:path w="53" h="59">
                    <a:moveTo>
                      <a:pt x="26" y="0"/>
                    </a:moveTo>
                    <a:lnTo>
                      <a:pt x="53" y="29"/>
                    </a:lnTo>
                    <a:lnTo>
                      <a:pt x="26" y="59"/>
                    </a:lnTo>
                    <a:lnTo>
                      <a:pt x="0" y="29"/>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965" name="Freeform 662"/>
              <p:cNvSpPr>
                <a:spLocks/>
              </p:cNvSpPr>
              <p:nvPr/>
            </p:nvSpPr>
            <p:spPr bwMode="auto">
              <a:xfrm>
                <a:off x="2337" y="2621"/>
                <a:ext cx="52" cy="59"/>
              </a:xfrm>
              <a:custGeom>
                <a:avLst/>
                <a:gdLst>
                  <a:gd name="T0" fmla="*/ 26 w 52"/>
                  <a:gd name="T1" fmla="*/ 0 h 59"/>
                  <a:gd name="T2" fmla="*/ 52 w 52"/>
                  <a:gd name="T3" fmla="*/ 30 h 59"/>
                  <a:gd name="T4" fmla="*/ 26 w 52"/>
                  <a:gd name="T5" fmla="*/ 59 h 59"/>
                  <a:gd name="T6" fmla="*/ 0 w 52"/>
                  <a:gd name="T7" fmla="*/ 30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30"/>
                    </a:lnTo>
                    <a:lnTo>
                      <a:pt x="26" y="59"/>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966" name="Freeform 663"/>
              <p:cNvSpPr>
                <a:spLocks/>
              </p:cNvSpPr>
              <p:nvPr/>
            </p:nvSpPr>
            <p:spPr bwMode="auto">
              <a:xfrm>
                <a:off x="1448" y="2770"/>
                <a:ext cx="52" cy="59"/>
              </a:xfrm>
              <a:custGeom>
                <a:avLst/>
                <a:gdLst>
                  <a:gd name="T0" fmla="*/ 26 w 52"/>
                  <a:gd name="T1" fmla="*/ 0 h 59"/>
                  <a:gd name="T2" fmla="*/ 52 w 52"/>
                  <a:gd name="T3" fmla="*/ 29 h 59"/>
                  <a:gd name="T4" fmla="*/ 26 w 52"/>
                  <a:gd name="T5" fmla="*/ 59 h 59"/>
                  <a:gd name="T6" fmla="*/ 0 w 52"/>
                  <a:gd name="T7" fmla="*/ 29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29"/>
                    </a:lnTo>
                    <a:lnTo>
                      <a:pt x="26" y="59"/>
                    </a:lnTo>
                    <a:lnTo>
                      <a:pt x="0" y="29"/>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967" name="Freeform 664"/>
              <p:cNvSpPr>
                <a:spLocks/>
              </p:cNvSpPr>
              <p:nvPr/>
            </p:nvSpPr>
            <p:spPr bwMode="auto">
              <a:xfrm>
                <a:off x="1980" y="2671"/>
                <a:ext cx="52" cy="59"/>
              </a:xfrm>
              <a:custGeom>
                <a:avLst/>
                <a:gdLst>
                  <a:gd name="T0" fmla="*/ 26 w 52"/>
                  <a:gd name="T1" fmla="*/ 0 h 59"/>
                  <a:gd name="T2" fmla="*/ 52 w 52"/>
                  <a:gd name="T3" fmla="*/ 29 h 59"/>
                  <a:gd name="T4" fmla="*/ 26 w 52"/>
                  <a:gd name="T5" fmla="*/ 59 h 59"/>
                  <a:gd name="T6" fmla="*/ 0 w 52"/>
                  <a:gd name="T7" fmla="*/ 29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29"/>
                    </a:lnTo>
                    <a:lnTo>
                      <a:pt x="26" y="59"/>
                    </a:lnTo>
                    <a:lnTo>
                      <a:pt x="0" y="29"/>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968" name="Freeform 665"/>
              <p:cNvSpPr>
                <a:spLocks/>
              </p:cNvSpPr>
              <p:nvPr/>
            </p:nvSpPr>
            <p:spPr bwMode="auto">
              <a:xfrm>
                <a:off x="1875" y="2690"/>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969" name="Freeform 666"/>
              <p:cNvSpPr>
                <a:spLocks/>
              </p:cNvSpPr>
              <p:nvPr/>
            </p:nvSpPr>
            <p:spPr bwMode="auto">
              <a:xfrm>
                <a:off x="2180" y="2581"/>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970" name="Freeform 667"/>
              <p:cNvSpPr>
                <a:spLocks/>
              </p:cNvSpPr>
              <p:nvPr/>
            </p:nvSpPr>
            <p:spPr bwMode="auto">
              <a:xfrm>
                <a:off x="1910" y="2680"/>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971" name="Freeform 668"/>
              <p:cNvSpPr>
                <a:spLocks/>
              </p:cNvSpPr>
              <p:nvPr/>
            </p:nvSpPr>
            <p:spPr bwMode="auto">
              <a:xfrm>
                <a:off x="2573" y="2443"/>
                <a:ext cx="52" cy="59"/>
              </a:xfrm>
              <a:custGeom>
                <a:avLst/>
                <a:gdLst>
                  <a:gd name="T0" fmla="*/ 26 w 52"/>
                  <a:gd name="T1" fmla="*/ 0 h 59"/>
                  <a:gd name="T2" fmla="*/ 52 w 52"/>
                  <a:gd name="T3" fmla="*/ 29 h 59"/>
                  <a:gd name="T4" fmla="*/ 26 w 52"/>
                  <a:gd name="T5" fmla="*/ 59 h 59"/>
                  <a:gd name="T6" fmla="*/ 0 w 52"/>
                  <a:gd name="T7" fmla="*/ 29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29"/>
                    </a:lnTo>
                    <a:lnTo>
                      <a:pt x="26" y="59"/>
                    </a:lnTo>
                    <a:lnTo>
                      <a:pt x="0" y="29"/>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972" name="Freeform 669"/>
              <p:cNvSpPr>
                <a:spLocks/>
              </p:cNvSpPr>
              <p:nvPr/>
            </p:nvSpPr>
            <p:spPr bwMode="auto">
              <a:xfrm>
                <a:off x="1875" y="2690"/>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973" name="Freeform 670"/>
              <p:cNvSpPr>
                <a:spLocks/>
              </p:cNvSpPr>
              <p:nvPr/>
            </p:nvSpPr>
            <p:spPr bwMode="auto">
              <a:xfrm>
                <a:off x="1666" y="2730"/>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974" name="Freeform 671"/>
              <p:cNvSpPr>
                <a:spLocks/>
              </p:cNvSpPr>
              <p:nvPr/>
            </p:nvSpPr>
            <p:spPr bwMode="auto">
              <a:xfrm>
                <a:off x="2189" y="2581"/>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975" name="Freeform 672"/>
              <p:cNvSpPr>
                <a:spLocks/>
              </p:cNvSpPr>
              <p:nvPr/>
            </p:nvSpPr>
            <p:spPr bwMode="auto">
              <a:xfrm>
                <a:off x="1648" y="2770"/>
                <a:ext cx="53" cy="59"/>
              </a:xfrm>
              <a:custGeom>
                <a:avLst/>
                <a:gdLst>
                  <a:gd name="T0" fmla="*/ 26 w 53"/>
                  <a:gd name="T1" fmla="*/ 0 h 59"/>
                  <a:gd name="T2" fmla="*/ 53 w 53"/>
                  <a:gd name="T3" fmla="*/ 29 h 59"/>
                  <a:gd name="T4" fmla="*/ 26 w 53"/>
                  <a:gd name="T5" fmla="*/ 59 h 59"/>
                  <a:gd name="T6" fmla="*/ 0 w 53"/>
                  <a:gd name="T7" fmla="*/ 29 h 59"/>
                  <a:gd name="T8" fmla="*/ 26 w 53"/>
                  <a:gd name="T9" fmla="*/ 0 h 59"/>
                  <a:gd name="T10" fmla="*/ 0 60000 65536"/>
                  <a:gd name="T11" fmla="*/ 0 60000 65536"/>
                  <a:gd name="T12" fmla="*/ 0 60000 65536"/>
                  <a:gd name="T13" fmla="*/ 0 60000 65536"/>
                  <a:gd name="T14" fmla="*/ 0 60000 65536"/>
                  <a:gd name="T15" fmla="*/ 0 w 53"/>
                  <a:gd name="T16" fmla="*/ 0 h 59"/>
                  <a:gd name="T17" fmla="*/ 53 w 53"/>
                  <a:gd name="T18" fmla="*/ 59 h 59"/>
                </a:gdLst>
                <a:ahLst/>
                <a:cxnLst>
                  <a:cxn ang="T10">
                    <a:pos x="T0" y="T1"/>
                  </a:cxn>
                  <a:cxn ang="T11">
                    <a:pos x="T2" y="T3"/>
                  </a:cxn>
                  <a:cxn ang="T12">
                    <a:pos x="T4" y="T5"/>
                  </a:cxn>
                  <a:cxn ang="T13">
                    <a:pos x="T6" y="T7"/>
                  </a:cxn>
                  <a:cxn ang="T14">
                    <a:pos x="T8" y="T9"/>
                  </a:cxn>
                </a:cxnLst>
                <a:rect l="T15" t="T16" r="T17" b="T18"/>
                <a:pathLst>
                  <a:path w="53" h="59">
                    <a:moveTo>
                      <a:pt x="26" y="0"/>
                    </a:moveTo>
                    <a:lnTo>
                      <a:pt x="53" y="29"/>
                    </a:lnTo>
                    <a:lnTo>
                      <a:pt x="26" y="59"/>
                    </a:lnTo>
                    <a:lnTo>
                      <a:pt x="0" y="29"/>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976" name="Freeform 673"/>
              <p:cNvSpPr>
                <a:spLocks/>
              </p:cNvSpPr>
              <p:nvPr/>
            </p:nvSpPr>
            <p:spPr bwMode="auto">
              <a:xfrm>
                <a:off x="1884" y="2690"/>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977" name="Freeform 674"/>
              <p:cNvSpPr>
                <a:spLocks/>
              </p:cNvSpPr>
              <p:nvPr/>
            </p:nvSpPr>
            <p:spPr bwMode="auto">
              <a:xfrm>
                <a:off x="1858" y="2690"/>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978" name="Freeform 675"/>
              <p:cNvSpPr>
                <a:spLocks/>
              </p:cNvSpPr>
              <p:nvPr/>
            </p:nvSpPr>
            <p:spPr bwMode="auto">
              <a:xfrm>
                <a:off x="2180" y="2591"/>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979" name="Freeform 676"/>
              <p:cNvSpPr>
                <a:spLocks/>
              </p:cNvSpPr>
              <p:nvPr/>
            </p:nvSpPr>
            <p:spPr bwMode="auto">
              <a:xfrm>
                <a:off x="1701" y="2740"/>
                <a:ext cx="52" cy="59"/>
              </a:xfrm>
              <a:custGeom>
                <a:avLst/>
                <a:gdLst>
                  <a:gd name="T0" fmla="*/ 26 w 52"/>
                  <a:gd name="T1" fmla="*/ 0 h 59"/>
                  <a:gd name="T2" fmla="*/ 52 w 52"/>
                  <a:gd name="T3" fmla="*/ 30 h 59"/>
                  <a:gd name="T4" fmla="*/ 26 w 52"/>
                  <a:gd name="T5" fmla="*/ 59 h 59"/>
                  <a:gd name="T6" fmla="*/ 0 w 52"/>
                  <a:gd name="T7" fmla="*/ 30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30"/>
                    </a:lnTo>
                    <a:lnTo>
                      <a:pt x="26" y="59"/>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980" name="Freeform 677"/>
              <p:cNvSpPr>
                <a:spLocks/>
              </p:cNvSpPr>
              <p:nvPr/>
            </p:nvSpPr>
            <p:spPr bwMode="auto">
              <a:xfrm>
                <a:off x="2573" y="2373"/>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981" name="Freeform 678"/>
              <p:cNvSpPr>
                <a:spLocks/>
              </p:cNvSpPr>
              <p:nvPr/>
            </p:nvSpPr>
            <p:spPr bwMode="auto">
              <a:xfrm>
                <a:off x="1735" y="2730"/>
                <a:ext cx="53" cy="60"/>
              </a:xfrm>
              <a:custGeom>
                <a:avLst/>
                <a:gdLst>
                  <a:gd name="T0" fmla="*/ 27 w 53"/>
                  <a:gd name="T1" fmla="*/ 0 h 60"/>
                  <a:gd name="T2" fmla="*/ 53 w 53"/>
                  <a:gd name="T3" fmla="*/ 30 h 60"/>
                  <a:gd name="T4" fmla="*/ 27 w 53"/>
                  <a:gd name="T5" fmla="*/ 60 h 60"/>
                  <a:gd name="T6" fmla="*/ 0 w 53"/>
                  <a:gd name="T7" fmla="*/ 30 h 60"/>
                  <a:gd name="T8" fmla="*/ 27 w 53"/>
                  <a:gd name="T9" fmla="*/ 0 h 60"/>
                  <a:gd name="T10" fmla="*/ 0 60000 65536"/>
                  <a:gd name="T11" fmla="*/ 0 60000 65536"/>
                  <a:gd name="T12" fmla="*/ 0 60000 65536"/>
                  <a:gd name="T13" fmla="*/ 0 60000 65536"/>
                  <a:gd name="T14" fmla="*/ 0 60000 65536"/>
                  <a:gd name="T15" fmla="*/ 0 w 53"/>
                  <a:gd name="T16" fmla="*/ 0 h 60"/>
                  <a:gd name="T17" fmla="*/ 53 w 53"/>
                  <a:gd name="T18" fmla="*/ 60 h 60"/>
                </a:gdLst>
                <a:ahLst/>
                <a:cxnLst>
                  <a:cxn ang="T10">
                    <a:pos x="T0" y="T1"/>
                  </a:cxn>
                  <a:cxn ang="T11">
                    <a:pos x="T2" y="T3"/>
                  </a:cxn>
                  <a:cxn ang="T12">
                    <a:pos x="T4" y="T5"/>
                  </a:cxn>
                  <a:cxn ang="T13">
                    <a:pos x="T6" y="T7"/>
                  </a:cxn>
                  <a:cxn ang="T14">
                    <a:pos x="T8" y="T9"/>
                  </a:cxn>
                </a:cxnLst>
                <a:rect l="T15" t="T16" r="T17" b="T18"/>
                <a:pathLst>
                  <a:path w="53" h="60">
                    <a:moveTo>
                      <a:pt x="27" y="0"/>
                    </a:moveTo>
                    <a:lnTo>
                      <a:pt x="53" y="30"/>
                    </a:lnTo>
                    <a:lnTo>
                      <a:pt x="27" y="60"/>
                    </a:lnTo>
                    <a:lnTo>
                      <a:pt x="0" y="30"/>
                    </a:lnTo>
                    <a:lnTo>
                      <a:pt x="27" y="0"/>
                    </a:lnTo>
                    <a:close/>
                  </a:path>
                </a:pathLst>
              </a:custGeom>
              <a:solidFill>
                <a:srgbClr val="FF0000"/>
              </a:solidFill>
              <a:ln w="14288">
                <a:noFill/>
                <a:prstDash val="solid"/>
                <a:round/>
                <a:headEnd/>
                <a:tailEnd/>
              </a:ln>
            </p:spPr>
            <p:txBody>
              <a:bodyPr/>
              <a:lstStyle/>
              <a:p>
                <a:endParaRPr lang="es-MX" sz="1200" b="1" dirty="0"/>
              </a:p>
            </p:txBody>
          </p:sp>
          <p:sp>
            <p:nvSpPr>
              <p:cNvPr id="1982" name="Freeform 679"/>
              <p:cNvSpPr>
                <a:spLocks/>
              </p:cNvSpPr>
              <p:nvPr/>
            </p:nvSpPr>
            <p:spPr bwMode="auto">
              <a:xfrm>
                <a:off x="2145" y="2591"/>
                <a:ext cx="53" cy="60"/>
              </a:xfrm>
              <a:custGeom>
                <a:avLst/>
                <a:gdLst>
                  <a:gd name="T0" fmla="*/ 26 w 53"/>
                  <a:gd name="T1" fmla="*/ 0 h 60"/>
                  <a:gd name="T2" fmla="*/ 53 w 53"/>
                  <a:gd name="T3" fmla="*/ 30 h 60"/>
                  <a:gd name="T4" fmla="*/ 26 w 53"/>
                  <a:gd name="T5" fmla="*/ 60 h 60"/>
                  <a:gd name="T6" fmla="*/ 0 w 53"/>
                  <a:gd name="T7" fmla="*/ 30 h 60"/>
                  <a:gd name="T8" fmla="*/ 26 w 53"/>
                  <a:gd name="T9" fmla="*/ 0 h 60"/>
                  <a:gd name="T10" fmla="*/ 0 60000 65536"/>
                  <a:gd name="T11" fmla="*/ 0 60000 65536"/>
                  <a:gd name="T12" fmla="*/ 0 60000 65536"/>
                  <a:gd name="T13" fmla="*/ 0 60000 65536"/>
                  <a:gd name="T14" fmla="*/ 0 60000 65536"/>
                  <a:gd name="T15" fmla="*/ 0 w 53"/>
                  <a:gd name="T16" fmla="*/ 0 h 60"/>
                  <a:gd name="T17" fmla="*/ 53 w 53"/>
                  <a:gd name="T18" fmla="*/ 60 h 60"/>
                </a:gdLst>
                <a:ahLst/>
                <a:cxnLst>
                  <a:cxn ang="T10">
                    <a:pos x="T0" y="T1"/>
                  </a:cxn>
                  <a:cxn ang="T11">
                    <a:pos x="T2" y="T3"/>
                  </a:cxn>
                  <a:cxn ang="T12">
                    <a:pos x="T4" y="T5"/>
                  </a:cxn>
                  <a:cxn ang="T13">
                    <a:pos x="T6" y="T7"/>
                  </a:cxn>
                  <a:cxn ang="T14">
                    <a:pos x="T8" y="T9"/>
                  </a:cxn>
                </a:cxnLst>
                <a:rect l="T15" t="T16" r="T17" b="T18"/>
                <a:pathLst>
                  <a:path w="53" h="60">
                    <a:moveTo>
                      <a:pt x="26" y="0"/>
                    </a:moveTo>
                    <a:lnTo>
                      <a:pt x="53"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983" name="Freeform 680"/>
              <p:cNvSpPr>
                <a:spLocks/>
              </p:cNvSpPr>
              <p:nvPr/>
            </p:nvSpPr>
            <p:spPr bwMode="auto">
              <a:xfrm>
                <a:off x="1892" y="2700"/>
                <a:ext cx="53" cy="60"/>
              </a:xfrm>
              <a:custGeom>
                <a:avLst/>
                <a:gdLst>
                  <a:gd name="T0" fmla="*/ 27 w 53"/>
                  <a:gd name="T1" fmla="*/ 0 h 60"/>
                  <a:gd name="T2" fmla="*/ 53 w 53"/>
                  <a:gd name="T3" fmla="*/ 30 h 60"/>
                  <a:gd name="T4" fmla="*/ 27 w 53"/>
                  <a:gd name="T5" fmla="*/ 60 h 60"/>
                  <a:gd name="T6" fmla="*/ 0 w 53"/>
                  <a:gd name="T7" fmla="*/ 30 h 60"/>
                  <a:gd name="T8" fmla="*/ 27 w 53"/>
                  <a:gd name="T9" fmla="*/ 0 h 60"/>
                  <a:gd name="T10" fmla="*/ 0 60000 65536"/>
                  <a:gd name="T11" fmla="*/ 0 60000 65536"/>
                  <a:gd name="T12" fmla="*/ 0 60000 65536"/>
                  <a:gd name="T13" fmla="*/ 0 60000 65536"/>
                  <a:gd name="T14" fmla="*/ 0 60000 65536"/>
                  <a:gd name="T15" fmla="*/ 0 w 53"/>
                  <a:gd name="T16" fmla="*/ 0 h 60"/>
                  <a:gd name="T17" fmla="*/ 53 w 53"/>
                  <a:gd name="T18" fmla="*/ 60 h 60"/>
                </a:gdLst>
                <a:ahLst/>
                <a:cxnLst>
                  <a:cxn ang="T10">
                    <a:pos x="T0" y="T1"/>
                  </a:cxn>
                  <a:cxn ang="T11">
                    <a:pos x="T2" y="T3"/>
                  </a:cxn>
                  <a:cxn ang="T12">
                    <a:pos x="T4" y="T5"/>
                  </a:cxn>
                  <a:cxn ang="T13">
                    <a:pos x="T6" y="T7"/>
                  </a:cxn>
                  <a:cxn ang="T14">
                    <a:pos x="T8" y="T9"/>
                  </a:cxn>
                </a:cxnLst>
                <a:rect l="T15" t="T16" r="T17" b="T18"/>
                <a:pathLst>
                  <a:path w="53" h="60">
                    <a:moveTo>
                      <a:pt x="27" y="0"/>
                    </a:moveTo>
                    <a:lnTo>
                      <a:pt x="53" y="30"/>
                    </a:lnTo>
                    <a:lnTo>
                      <a:pt x="27" y="60"/>
                    </a:lnTo>
                    <a:lnTo>
                      <a:pt x="0" y="30"/>
                    </a:lnTo>
                    <a:lnTo>
                      <a:pt x="27" y="0"/>
                    </a:lnTo>
                    <a:close/>
                  </a:path>
                </a:pathLst>
              </a:custGeom>
              <a:solidFill>
                <a:srgbClr val="FF0000"/>
              </a:solidFill>
              <a:ln w="14288">
                <a:noFill/>
                <a:prstDash val="solid"/>
                <a:round/>
                <a:headEnd/>
                <a:tailEnd/>
              </a:ln>
            </p:spPr>
            <p:txBody>
              <a:bodyPr/>
              <a:lstStyle/>
              <a:p>
                <a:endParaRPr lang="es-MX" sz="1200" b="1" dirty="0"/>
              </a:p>
            </p:txBody>
          </p:sp>
          <p:sp>
            <p:nvSpPr>
              <p:cNvPr id="1984" name="Freeform 681"/>
              <p:cNvSpPr>
                <a:spLocks/>
              </p:cNvSpPr>
              <p:nvPr/>
            </p:nvSpPr>
            <p:spPr bwMode="auto">
              <a:xfrm>
                <a:off x="1814" y="2710"/>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985" name="Freeform 682"/>
              <p:cNvSpPr>
                <a:spLocks/>
              </p:cNvSpPr>
              <p:nvPr/>
            </p:nvSpPr>
            <p:spPr bwMode="auto">
              <a:xfrm>
                <a:off x="1073" y="2879"/>
                <a:ext cx="52" cy="59"/>
              </a:xfrm>
              <a:custGeom>
                <a:avLst/>
                <a:gdLst>
                  <a:gd name="T0" fmla="*/ 26 w 52"/>
                  <a:gd name="T1" fmla="*/ 0 h 59"/>
                  <a:gd name="T2" fmla="*/ 52 w 52"/>
                  <a:gd name="T3" fmla="*/ 29 h 59"/>
                  <a:gd name="T4" fmla="*/ 26 w 52"/>
                  <a:gd name="T5" fmla="*/ 59 h 59"/>
                  <a:gd name="T6" fmla="*/ 0 w 52"/>
                  <a:gd name="T7" fmla="*/ 29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29"/>
                    </a:lnTo>
                    <a:lnTo>
                      <a:pt x="26" y="59"/>
                    </a:lnTo>
                    <a:lnTo>
                      <a:pt x="0" y="29"/>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986" name="Freeform 683"/>
              <p:cNvSpPr>
                <a:spLocks/>
              </p:cNvSpPr>
              <p:nvPr/>
            </p:nvSpPr>
            <p:spPr bwMode="auto">
              <a:xfrm>
                <a:off x="1605" y="2690"/>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987" name="Freeform 684"/>
              <p:cNvSpPr>
                <a:spLocks/>
              </p:cNvSpPr>
              <p:nvPr/>
            </p:nvSpPr>
            <p:spPr bwMode="auto">
              <a:xfrm>
                <a:off x="2625" y="2423"/>
                <a:ext cx="52" cy="59"/>
              </a:xfrm>
              <a:custGeom>
                <a:avLst/>
                <a:gdLst>
                  <a:gd name="T0" fmla="*/ 26 w 52"/>
                  <a:gd name="T1" fmla="*/ 0 h 59"/>
                  <a:gd name="T2" fmla="*/ 52 w 52"/>
                  <a:gd name="T3" fmla="*/ 30 h 59"/>
                  <a:gd name="T4" fmla="*/ 26 w 52"/>
                  <a:gd name="T5" fmla="*/ 59 h 59"/>
                  <a:gd name="T6" fmla="*/ 0 w 52"/>
                  <a:gd name="T7" fmla="*/ 30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30"/>
                    </a:lnTo>
                    <a:lnTo>
                      <a:pt x="26" y="59"/>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988" name="Freeform 685"/>
              <p:cNvSpPr>
                <a:spLocks/>
              </p:cNvSpPr>
              <p:nvPr/>
            </p:nvSpPr>
            <p:spPr bwMode="auto">
              <a:xfrm>
                <a:off x="2198" y="2522"/>
                <a:ext cx="52" cy="59"/>
              </a:xfrm>
              <a:custGeom>
                <a:avLst/>
                <a:gdLst>
                  <a:gd name="T0" fmla="*/ 26 w 52"/>
                  <a:gd name="T1" fmla="*/ 0 h 59"/>
                  <a:gd name="T2" fmla="*/ 52 w 52"/>
                  <a:gd name="T3" fmla="*/ 30 h 59"/>
                  <a:gd name="T4" fmla="*/ 26 w 52"/>
                  <a:gd name="T5" fmla="*/ 59 h 59"/>
                  <a:gd name="T6" fmla="*/ 0 w 52"/>
                  <a:gd name="T7" fmla="*/ 30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30"/>
                    </a:lnTo>
                    <a:lnTo>
                      <a:pt x="26" y="59"/>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989" name="Freeform 686"/>
              <p:cNvSpPr>
                <a:spLocks/>
              </p:cNvSpPr>
              <p:nvPr/>
            </p:nvSpPr>
            <p:spPr bwMode="auto">
              <a:xfrm>
                <a:off x="1858" y="2651"/>
                <a:ext cx="52" cy="59"/>
              </a:xfrm>
              <a:custGeom>
                <a:avLst/>
                <a:gdLst>
                  <a:gd name="T0" fmla="*/ 26 w 52"/>
                  <a:gd name="T1" fmla="*/ 0 h 59"/>
                  <a:gd name="T2" fmla="*/ 52 w 52"/>
                  <a:gd name="T3" fmla="*/ 29 h 59"/>
                  <a:gd name="T4" fmla="*/ 26 w 52"/>
                  <a:gd name="T5" fmla="*/ 59 h 59"/>
                  <a:gd name="T6" fmla="*/ 0 w 52"/>
                  <a:gd name="T7" fmla="*/ 29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29"/>
                    </a:lnTo>
                    <a:lnTo>
                      <a:pt x="26" y="59"/>
                    </a:lnTo>
                    <a:lnTo>
                      <a:pt x="0" y="29"/>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990" name="Freeform 687"/>
              <p:cNvSpPr>
                <a:spLocks/>
              </p:cNvSpPr>
              <p:nvPr/>
            </p:nvSpPr>
            <p:spPr bwMode="auto">
              <a:xfrm>
                <a:off x="2695" y="2453"/>
                <a:ext cx="52" cy="59"/>
              </a:xfrm>
              <a:custGeom>
                <a:avLst/>
                <a:gdLst>
                  <a:gd name="T0" fmla="*/ 26 w 52"/>
                  <a:gd name="T1" fmla="*/ 0 h 59"/>
                  <a:gd name="T2" fmla="*/ 52 w 52"/>
                  <a:gd name="T3" fmla="*/ 29 h 59"/>
                  <a:gd name="T4" fmla="*/ 26 w 52"/>
                  <a:gd name="T5" fmla="*/ 59 h 59"/>
                  <a:gd name="T6" fmla="*/ 0 w 52"/>
                  <a:gd name="T7" fmla="*/ 29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29"/>
                    </a:lnTo>
                    <a:lnTo>
                      <a:pt x="26" y="59"/>
                    </a:lnTo>
                    <a:lnTo>
                      <a:pt x="0" y="29"/>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991" name="Freeform 688"/>
              <p:cNvSpPr>
                <a:spLocks/>
              </p:cNvSpPr>
              <p:nvPr/>
            </p:nvSpPr>
            <p:spPr bwMode="auto">
              <a:xfrm>
                <a:off x="1465" y="2819"/>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992" name="Freeform 689"/>
              <p:cNvSpPr>
                <a:spLocks/>
              </p:cNvSpPr>
              <p:nvPr/>
            </p:nvSpPr>
            <p:spPr bwMode="auto">
              <a:xfrm>
                <a:off x="2695" y="2453"/>
                <a:ext cx="52" cy="59"/>
              </a:xfrm>
              <a:custGeom>
                <a:avLst/>
                <a:gdLst>
                  <a:gd name="T0" fmla="*/ 26 w 52"/>
                  <a:gd name="T1" fmla="*/ 0 h 59"/>
                  <a:gd name="T2" fmla="*/ 52 w 52"/>
                  <a:gd name="T3" fmla="*/ 29 h 59"/>
                  <a:gd name="T4" fmla="*/ 26 w 52"/>
                  <a:gd name="T5" fmla="*/ 59 h 59"/>
                  <a:gd name="T6" fmla="*/ 0 w 52"/>
                  <a:gd name="T7" fmla="*/ 29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29"/>
                    </a:lnTo>
                    <a:lnTo>
                      <a:pt x="26" y="59"/>
                    </a:lnTo>
                    <a:lnTo>
                      <a:pt x="0" y="29"/>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993" name="Freeform 690"/>
              <p:cNvSpPr>
                <a:spLocks/>
              </p:cNvSpPr>
              <p:nvPr/>
            </p:nvSpPr>
            <p:spPr bwMode="auto">
              <a:xfrm>
                <a:off x="2590" y="2492"/>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994" name="Freeform 691"/>
              <p:cNvSpPr>
                <a:spLocks/>
              </p:cNvSpPr>
              <p:nvPr/>
            </p:nvSpPr>
            <p:spPr bwMode="auto">
              <a:xfrm>
                <a:off x="2512" y="2522"/>
                <a:ext cx="52" cy="59"/>
              </a:xfrm>
              <a:custGeom>
                <a:avLst/>
                <a:gdLst>
                  <a:gd name="T0" fmla="*/ 26 w 52"/>
                  <a:gd name="T1" fmla="*/ 0 h 59"/>
                  <a:gd name="T2" fmla="*/ 52 w 52"/>
                  <a:gd name="T3" fmla="*/ 30 h 59"/>
                  <a:gd name="T4" fmla="*/ 26 w 52"/>
                  <a:gd name="T5" fmla="*/ 59 h 59"/>
                  <a:gd name="T6" fmla="*/ 0 w 52"/>
                  <a:gd name="T7" fmla="*/ 30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30"/>
                    </a:lnTo>
                    <a:lnTo>
                      <a:pt x="26" y="59"/>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995" name="Freeform 692"/>
              <p:cNvSpPr>
                <a:spLocks/>
              </p:cNvSpPr>
              <p:nvPr/>
            </p:nvSpPr>
            <p:spPr bwMode="auto">
              <a:xfrm>
                <a:off x="1578" y="2879"/>
                <a:ext cx="53" cy="59"/>
              </a:xfrm>
              <a:custGeom>
                <a:avLst/>
                <a:gdLst>
                  <a:gd name="T0" fmla="*/ 27 w 53"/>
                  <a:gd name="T1" fmla="*/ 0 h 59"/>
                  <a:gd name="T2" fmla="*/ 53 w 53"/>
                  <a:gd name="T3" fmla="*/ 29 h 59"/>
                  <a:gd name="T4" fmla="*/ 27 w 53"/>
                  <a:gd name="T5" fmla="*/ 59 h 59"/>
                  <a:gd name="T6" fmla="*/ 0 w 53"/>
                  <a:gd name="T7" fmla="*/ 29 h 59"/>
                  <a:gd name="T8" fmla="*/ 27 w 53"/>
                  <a:gd name="T9" fmla="*/ 0 h 59"/>
                  <a:gd name="T10" fmla="*/ 0 60000 65536"/>
                  <a:gd name="T11" fmla="*/ 0 60000 65536"/>
                  <a:gd name="T12" fmla="*/ 0 60000 65536"/>
                  <a:gd name="T13" fmla="*/ 0 60000 65536"/>
                  <a:gd name="T14" fmla="*/ 0 60000 65536"/>
                  <a:gd name="T15" fmla="*/ 0 w 53"/>
                  <a:gd name="T16" fmla="*/ 0 h 59"/>
                  <a:gd name="T17" fmla="*/ 53 w 53"/>
                  <a:gd name="T18" fmla="*/ 59 h 59"/>
                </a:gdLst>
                <a:ahLst/>
                <a:cxnLst>
                  <a:cxn ang="T10">
                    <a:pos x="T0" y="T1"/>
                  </a:cxn>
                  <a:cxn ang="T11">
                    <a:pos x="T2" y="T3"/>
                  </a:cxn>
                  <a:cxn ang="T12">
                    <a:pos x="T4" y="T5"/>
                  </a:cxn>
                  <a:cxn ang="T13">
                    <a:pos x="T6" y="T7"/>
                  </a:cxn>
                  <a:cxn ang="T14">
                    <a:pos x="T8" y="T9"/>
                  </a:cxn>
                </a:cxnLst>
                <a:rect l="T15" t="T16" r="T17" b="T18"/>
                <a:pathLst>
                  <a:path w="53" h="59">
                    <a:moveTo>
                      <a:pt x="27" y="0"/>
                    </a:moveTo>
                    <a:lnTo>
                      <a:pt x="53" y="29"/>
                    </a:lnTo>
                    <a:lnTo>
                      <a:pt x="27" y="59"/>
                    </a:lnTo>
                    <a:lnTo>
                      <a:pt x="0" y="29"/>
                    </a:lnTo>
                    <a:lnTo>
                      <a:pt x="27" y="0"/>
                    </a:lnTo>
                    <a:close/>
                  </a:path>
                </a:pathLst>
              </a:custGeom>
              <a:solidFill>
                <a:srgbClr val="FF0000"/>
              </a:solidFill>
              <a:ln w="14288">
                <a:noFill/>
                <a:prstDash val="solid"/>
                <a:round/>
                <a:headEnd/>
                <a:tailEnd/>
              </a:ln>
            </p:spPr>
            <p:txBody>
              <a:bodyPr/>
              <a:lstStyle/>
              <a:p>
                <a:endParaRPr lang="es-MX" sz="1200" b="1" dirty="0"/>
              </a:p>
            </p:txBody>
          </p:sp>
          <p:sp>
            <p:nvSpPr>
              <p:cNvPr id="1996" name="Freeform 693"/>
              <p:cNvSpPr>
                <a:spLocks/>
              </p:cNvSpPr>
              <p:nvPr/>
            </p:nvSpPr>
            <p:spPr bwMode="auto">
              <a:xfrm>
                <a:off x="2921" y="2353"/>
                <a:ext cx="53" cy="60"/>
              </a:xfrm>
              <a:custGeom>
                <a:avLst/>
                <a:gdLst>
                  <a:gd name="T0" fmla="*/ 27 w 53"/>
                  <a:gd name="T1" fmla="*/ 0 h 60"/>
                  <a:gd name="T2" fmla="*/ 53 w 53"/>
                  <a:gd name="T3" fmla="*/ 30 h 60"/>
                  <a:gd name="T4" fmla="*/ 27 w 53"/>
                  <a:gd name="T5" fmla="*/ 60 h 60"/>
                  <a:gd name="T6" fmla="*/ 0 w 53"/>
                  <a:gd name="T7" fmla="*/ 30 h 60"/>
                  <a:gd name="T8" fmla="*/ 27 w 53"/>
                  <a:gd name="T9" fmla="*/ 0 h 60"/>
                  <a:gd name="T10" fmla="*/ 0 60000 65536"/>
                  <a:gd name="T11" fmla="*/ 0 60000 65536"/>
                  <a:gd name="T12" fmla="*/ 0 60000 65536"/>
                  <a:gd name="T13" fmla="*/ 0 60000 65536"/>
                  <a:gd name="T14" fmla="*/ 0 60000 65536"/>
                  <a:gd name="T15" fmla="*/ 0 w 53"/>
                  <a:gd name="T16" fmla="*/ 0 h 60"/>
                  <a:gd name="T17" fmla="*/ 53 w 53"/>
                  <a:gd name="T18" fmla="*/ 60 h 60"/>
                </a:gdLst>
                <a:ahLst/>
                <a:cxnLst>
                  <a:cxn ang="T10">
                    <a:pos x="T0" y="T1"/>
                  </a:cxn>
                  <a:cxn ang="T11">
                    <a:pos x="T2" y="T3"/>
                  </a:cxn>
                  <a:cxn ang="T12">
                    <a:pos x="T4" y="T5"/>
                  </a:cxn>
                  <a:cxn ang="T13">
                    <a:pos x="T6" y="T7"/>
                  </a:cxn>
                  <a:cxn ang="T14">
                    <a:pos x="T8" y="T9"/>
                  </a:cxn>
                </a:cxnLst>
                <a:rect l="T15" t="T16" r="T17" b="T18"/>
                <a:pathLst>
                  <a:path w="53" h="60">
                    <a:moveTo>
                      <a:pt x="27" y="0"/>
                    </a:moveTo>
                    <a:lnTo>
                      <a:pt x="53" y="30"/>
                    </a:lnTo>
                    <a:lnTo>
                      <a:pt x="27" y="60"/>
                    </a:lnTo>
                    <a:lnTo>
                      <a:pt x="0" y="30"/>
                    </a:lnTo>
                    <a:lnTo>
                      <a:pt x="27" y="0"/>
                    </a:lnTo>
                    <a:close/>
                  </a:path>
                </a:pathLst>
              </a:custGeom>
              <a:solidFill>
                <a:srgbClr val="FF0000"/>
              </a:solidFill>
              <a:ln w="14288">
                <a:noFill/>
                <a:prstDash val="solid"/>
                <a:round/>
                <a:headEnd/>
                <a:tailEnd/>
              </a:ln>
            </p:spPr>
            <p:txBody>
              <a:bodyPr/>
              <a:lstStyle/>
              <a:p>
                <a:endParaRPr lang="es-MX" sz="1200" b="1" dirty="0"/>
              </a:p>
            </p:txBody>
          </p:sp>
          <p:sp>
            <p:nvSpPr>
              <p:cNvPr id="1997" name="Freeform 694"/>
              <p:cNvSpPr>
                <a:spLocks/>
              </p:cNvSpPr>
              <p:nvPr/>
            </p:nvSpPr>
            <p:spPr bwMode="auto">
              <a:xfrm>
                <a:off x="2782" y="2393"/>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998" name="Freeform 695"/>
              <p:cNvSpPr>
                <a:spLocks/>
              </p:cNvSpPr>
              <p:nvPr/>
            </p:nvSpPr>
            <p:spPr bwMode="auto">
              <a:xfrm>
                <a:off x="1613" y="2809"/>
                <a:ext cx="53" cy="60"/>
              </a:xfrm>
              <a:custGeom>
                <a:avLst/>
                <a:gdLst>
                  <a:gd name="T0" fmla="*/ 27 w 53"/>
                  <a:gd name="T1" fmla="*/ 0 h 60"/>
                  <a:gd name="T2" fmla="*/ 53 w 53"/>
                  <a:gd name="T3" fmla="*/ 30 h 60"/>
                  <a:gd name="T4" fmla="*/ 27 w 53"/>
                  <a:gd name="T5" fmla="*/ 60 h 60"/>
                  <a:gd name="T6" fmla="*/ 0 w 53"/>
                  <a:gd name="T7" fmla="*/ 30 h 60"/>
                  <a:gd name="T8" fmla="*/ 27 w 53"/>
                  <a:gd name="T9" fmla="*/ 0 h 60"/>
                  <a:gd name="T10" fmla="*/ 0 60000 65536"/>
                  <a:gd name="T11" fmla="*/ 0 60000 65536"/>
                  <a:gd name="T12" fmla="*/ 0 60000 65536"/>
                  <a:gd name="T13" fmla="*/ 0 60000 65536"/>
                  <a:gd name="T14" fmla="*/ 0 60000 65536"/>
                  <a:gd name="T15" fmla="*/ 0 w 53"/>
                  <a:gd name="T16" fmla="*/ 0 h 60"/>
                  <a:gd name="T17" fmla="*/ 53 w 53"/>
                  <a:gd name="T18" fmla="*/ 60 h 60"/>
                </a:gdLst>
                <a:ahLst/>
                <a:cxnLst>
                  <a:cxn ang="T10">
                    <a:pos x="T0" y="T1"/>
                  </a:cxn>
                  <a:cxn ang="T11">
                    <a:pos x="T2" y="T3"/>
                  </a:cxn>
                  <a:cxn ang="T12">
                    <a:pos x="T4" y="T5"/>
                  </a:cxn>
                  <a:cxn ang="T13">
                    <a:pos x="T6" y="T7"/>
                  </a:cxn>
                  <a:cxn ang="T14">
                    <a:pos x="T8" y="T9"/>
                  </a:cxn>
                </a:cxnLst>
                <a:rect l="T15" t="T16" r="T17" b="T18"/>
                <a:pathLst>
                  <a:path w="53" h="60">
                    <a:moveTo>
                      <a:pt x="27" y="0"/>
                    </a:moveTo>
                    <a:lnTo>
                      <a:pt x="53" y="30"/>
                    </a:lnTo>
                    <a:lnTo>
                      <a:pt x="27" y="60"/>
                    </a:lnTo>
                    <a:lnTo>
                      <a:pt x="0" y="30"/>
                    </a:lnTo>
                    <a:lnTo>
                      <a:pt x="27" y="0"/>
                    </a:lnTo>
                    <a:close/>
                  </a:path>
                </a:pathLst>
              </a:custGeom>
              <a:solidFill>
                <a:srgbClr val="FF0000"/>
              </a:solidFill>
              <a:ln w="14288">
                <a:noFill/>
                <a:prstDash val="solid"/>
                <a:round/>
                <a:headEnd/>
                <a:tailEnd/>
              </a:ln>
            </p:spPr>
            <p:txBody>
              <a:bodyPr/>
              <a:lstStyle/>
              <a:p>
                <a:endParaRPr lang="es-MX" sz="1200" b="1" dirty="0"/>
              </a:p>
            </p:txBody>
          </p:sp>
          <p:sp>
            <p:nvSpPr>
              <p:cNvPr id="1999" name="Freeform 696"/>
              <p:cNvSpPr>
                <a:spLocks/>
              </p:cNvSpPr>
              <p:nvPr/>
            </p:nvSpPr>
            <p:spPr bwMode="auto">
              <a:xfrm>
                <a:off x="1674" y="2869"/>
                <a:ext cx="53" cy="59"/>
              </a:xfrm>
              <a:custGeom>
                <a:avLst/>
                <a:gdLst>
                  <a:gd name="T0" fmla="*/ 27 w 53"/>
                  <a:gd name="T1" fmla="*/ 0 h 59"/>
                  <a:gd name="T2" fmla="*/ 53 w 53"/>
                  <a:gd name="T3" fmla="*/ 30 h 59"/>
                  <a:gd name="T4" fmla="*/ 27 w 53"/>
                  <a:gd name="T5" fmla="*/ 59 h 59"/>
                  <a:gd name="T6" fmla="*/ 0 w 53"/>
                  <a:gd name="T7" fmla="*/ 30 h 59"/>
                  <a:gd name="T8" fmla="*/ 27 w 53"/>
                  <a:gd name="T9" fmla="*/ 0 h 59"/>
                  <a:gd name="T10" fmla="*/ 0 60000 65536"/>
                  <a:gd name="T11" fmla="*/ 0 60000 65536"/>
                  <a:gd name="T12" fmla="*/ 0 60000 65536"/>
                  <a:gd name="T13" fmla="*/ 0 60000 65536"/>
                  <a:gd name="T14" fmla="*/ 0 60000 65536"/>
                  <a:gd name="T15" fmla="*/ 0 w 53"/>
                  <a:gd name="T16" fmla="*/ 0 h 59"/>
                  <a:gd name="T17" fmla="*/ 53 w 53"/>
                  <a:gd name="T18" fmla="*/ 59 h 59"/>
                </a:gdLst>
                <a:ahLst/>
                <a:cxnLst>
                  <a:cxn ang="T10">
                    <a:pos x="T0" y="T1"/>
                  </a:cxn>
                  <a:cxn ang="T11">
                    <a:pos x="T2" y="T3"/>
                  </a:cxn>
                  <a:cxn ang="T12">
                    <a:pos x="T4" y="T5"/>
                  </a:cxn>
                  <a:cxn ang="T13">
                    <a:pos x="T6" y="T7"/>
                  </a:cxn>
                  <a:cxn ang="T14">
                    <a:pos x="T8" y="T9"/>
                  </a:cxn>
                </a:cxnLst>
                <a:rect l="T15" t="T16" r="T17" b="T18"/>
                <a:pathLst>
                  <a:path w="53" h="59">
                    <a:moveTo>
                      <a:pt x="27" y="0"/>
                    </a:moveTo>
                    <a:lnTo>
                      <a:pt x="53" y="30"/>
                    </a:lnTo>
                    <a:lnTo>
                      <a:pt x="27" y="59"/>
                    </a:lnTo>
                    <a:lnTo>
                      <a:pt x="0" y="30"/>
                    </a:lnTo>
                    <a:lnTo>
                      <a:pt x="27" y="0"/>
                    </a:lnTo>
                    <a:close/>
                  </a:path>
                </a:pathLst>
              </a:custGeom>
              <a:solidFill>
                <a:srgbClr val="FF0000"/>
              </a:solidFill>
              <a:ln w="14288">
                <a:noFill/>
                <a:prstDash val="solid"/>
                <a:round/>
                <a:headEnd/>
                <a:tailEnd/>
              </a:ln>
            </p:spPr>
            <p:txBody>
              <a:bodyPr/>
              <a:lstStyle/>
              <a:p>
                <a:endParaRPr lang="es-MX" sz="1200" b="1" dirty="0"/>
              </a:p>
            </p:txBody>
          </p:sp>
          <p:sp>
            <p:nvSpPr>
              <p:cNvPr id="2000" name="Freeform 697"/>
              <p:cNvSpPr>
                <a:spLocks/>
              </p:cNvSpPr>
              <p:nvPr/>
            </p:nvSpPr>
            <p:spPr bwMode="auto">
              <a:xfrm>
                <a:off x="1613" y="2819"/>
                <a:ext cx="53" cy="60"/>
              </a:xfrm>
              <a:custGeom>
                <a:avLst/>
                <a:gdLst>
                  <a:gd name="T0" fmla="*/ 27 w 53"/>
                  <a:gd name="T1" fmla="*/ 0 h 60"/>
                  <a:gd name="T2" fmla="*/ 53 w 53"/>
                  <a:gd name="T3" fmla="*/ 30 h 60"/>
                  <a:gd name="T4" fmla="*/ 27 w 53"/>
                  <a:gd name="T5" fmla="*/ 60 h 60"/>
                  <a:gd name="T6" fmla="*/ 0 w 53"/>
                  <a:gd name="T7" fmla="*/ 30 h 60"/>
                  <a:gd name="T8" fmla="*/ 27 w 53"/>
                  <a:gd name="T9" fmla="*/ 0 h 60"/>
                  <a:gd name="T10" fmla="*/ 0 60000 65536"/>
                  <a:gd name="T11" fmla="*/ 0 60000 65536"/>
                  <a:gd name="T12" fmla="*/ 0 60000 65536"/>
                  <a:gd name="T13" fmla="*/ 0 60000 65536"/>
                  <a:gd name="T14" fmla="*/ 0 60000 65536"/>
                  <a:gd name="T15" fmla="*/ 0 w 53"/>
                  <a:gd name="T16" fmla="*/ 0 h 60"/>
                  <a:gd name="T17" fmla="*/ 53 w 53"/>
                  <a:gd name="T18" fmla="*/ 60 h 60"/>
                </a:gdLst>
                <a:ahLst/>
                <a:cxnLst>
                  <a:cxn ang="T10">
                    <a:pos x="T0" y="T1"/>
                  </a:cxn>
                  <a:cxn ang="T11">
                    <a:pos x="T2" y="T3"/>
                  </a:cxn>
                  <a:cxn ang="T12">
                    <a:pos x="T4" y="T5"/>
                  </a:cxn>
                  <a:cxn ang="T13">
                    <a:pos x="T6" y="T7"/>
                  </a:cxn>
                  <a:cxn ang="T14">
                    <a:pos x="T8" y="T9"/>
                  </a:cxn>
                </a:cxnLst>
                <a:rect l="T15" t="T16" r="T17" b="T18"/>
                <a:pathLst>
                  <a:path w="53" h="60">
                    <a:moveTo>
                      <a:pt x="27" y="0"/>
                    </a:moveTo>
                    <a:lnTo>
                      <a:pt x="53" y="30"/>
                    </a:lnTo>
                    <a:lnTo>
                      <a:pt x="27" y="60"/>
                    </a:lnTo>
                    <a:lnTo>
                      <a:pt x="0" y="30"/>
                    </a:lnTo>
                    <a:lnTo>
                      <a:pt x="27" y="0"/>
                    </a:lnTo>
                    <a:close/>
                  </a:path>
                </a:pathLst>
              </a:custGeom>
              <a:solidFill>
                <a:srgbClr val="FF0000"/>
              </a:solidFill>
              <a:ln w="14288">
                <a:noFill/>
                <a:prstDash val="solid"/>
                <a:round/>
                <a:headEnd/>
                <a:tailEnd/>
              </a:ln>
            </p:spPr>
            <p:txBody>
              <a:bodyPr/>
              <a:lstStyle/>
              <a:p>
                <a:endParaRPr lang="es-MX" sz="1200" b="1" dirty="0"/>
              </a:p>
            </p:txBody>
          </p:sp>
          <p:sp>
            <p:nvSpPr>
              <p:cNvPr id="2001" name="Freeform 698"/>
              <p:cNvSpPr>
                <a:spLocks/>
              </p:cNvSpPr>
              <p:nvPr/>
            </p:nvSpPr>
            <p:spPr bwMode="auto">
              <a:xfrm>
                <a:off x="1709" y="2780"/>
                <a:ext cx="53" cy="59"/>
              </a:xfrm>
              <a:custGeom>
                <a:avLst/>
                <a:gdLst>
                  <a:gd name="T0" fmla="*/ 26 w 53"/>
                  <a:gd name="T1" fmla="*/ 0 h 59"/>
                  <a:gd name="T2" fmla="*/ 53 w 53"/>
                  <a:gd name="T3" fmla="*/ 29 h 59"/>
                  <a:gd name="T4" fmla="*/ 26 w 53"/>
                  <a:gd name="T5" fmla="*/ 59 h 59"/>
                  <a:gd name="T6" fmla="*/ 0 w 53"/>
                  <a:gd name="T7" fmla="*/ 29 h 59"/>
                  <a:gd name="T8" fmla="*/ 26 w 53"/>
                  <a:gd name="T9" fmla="*/ 0 h 59"/>
                  <a:gd name="T10" fmla="*/ 0 60000 65536"/>
                  <a:gd name="T11" fmla="*/ 0 60000 65536"/>
                  <a:gd name="T12" fmla="*/ 0 60000 65536"/>
                  <a:gd name="T13" fmla="*/ 0 60000 65536"/>
                  <a:gd name="T14" fmla="*/ 0 60000 65536"/>
                  <a:gd name="T15" fmla="*/ 0 w 53"/>
                  <a:gd name="T16" fmla="*/ 0 h 59"/>
                  <a:gd name="T17" fmla="*/ 53 w 53"/>
                  <a:gd name="T18" fmla="*/ 59 h 59"/>
                </a:gdLst>
                <a:ahLst/>
                <a:cxnLst>
                  <a:cxn ang="T10">
                    <a:pos x="T0" y="T1"/>
                  </a:cxn>
                  <a:cxn ang="T11">
                    <a:pos x="T2" y="T3"/>
                  </a:cxn>
                  <a:cxn ang="T12">
                    <a:pos x="T4" y="T5"/>
                  </a:cxn>
                  <a:cxn ang="T13">
                    <a:pos x="T6" y="T7"/>
                  </a:cxn>
                  <a:cxn ang="T14">
                    <a:pos x="T8" y="T9"/>
                  </a:cxn>
                </a:cxnLst>
                <a:rect l="T15" t="T16" r="T17" b="T18"/>
                <a:pathLst>
                  <a:path w="53" h="59">
                    <a:moveTo>
                      <a:pt x="26" y="0"/>
                    </a:moveTo>
                    <a:lnTo>
                      <a:pt x="53" y="29"/>
                    </a:lnTo>
                    <a:lnTo>
                      <a:pt x="26" y="59"/>
                    </a:lnTo>
                    <a:lnTo>
                      <a:pt x="0" y="29"/>
                    </a:lnTo>
                    <a:lnTo>
                      <a:pt x="26" y="0"/>
                    </a:lnTo>
                    <a:close/>
                  </a:path>
                </a:pathLst>
              </a:custGeom>
              <a:solidFill>
                <a:srgbClr val="FF0000"/>
              </a:solidFill>
              <a:ln w="14288">
                <a:noFill/>
                <a:prstDash val="solid"/>
                <a:round/>
                <a:headEnd/>
                <a:tailEnd/>
              </a:ln>
            </p:spPr>
            <p:txBody>
              <a:bodyPr/>
              <a:lstStyle/>
              <a:p>
                <a:endParaRPr lang="es-MX" sz="1200" b="1" dirty="0"/>
              </a:p>
            </p:txBody>
          </p:sp>
          <p:sp>
            <p:nvSpPr>
              <p:cNvPr id="2002" name="Freeform 699"/>
              <p:cNvSpPr>
                <a:spLocks/>
              </p:cNvSpPr>
              <p:nvPr/>
            </p:nvSpPr>
            <p:spPr bwMode="auto">
              <a:xfrm>
                <a:off x="1177" y="2889"/>
                <a:ext cx="53" cy="59"/>
              </a:xfrm>
              <a:custGeom>
                <a:avLst/>
                <a:gdLst>
                  <a:gd name="T0" fmla="*/ 26 w 53"/>
                  <a:gd name="T1" fmla="*/ 0 h 59"/>
                  <a:gd name="T2" fmla="*/ 53 w 53"/>
                  <a:gd name="T3" fmla="*/ 29 h 59"/>
                  <a:gd name="T4" fmla="*/ 26 w 53"/>
                  <a:gd name="T5" fmla="*/ 59 h 59"/>
                  <a:gd name="T6" fmla="*/ 0 w 53"/>
                  <a:gd name="T7" fmla="*/ 29 h 59"/>
                  <a:gd name="T8" fmla="*/ 26 w 53"/>
                  <a:gd name="T9" fmla="*/ 0 h 59"/>
                  <a:gd name="T10" fmla="*/ 0 60000 65536"/>
                  <a:gd name="T11" fmla="*/ 0 60000 65536"/>
                  <a:gd name="T12" fmla="*/ 0 60000 65536"/>
                  <a:gd name="T13" fmla="*/ 0 60000 65536"/>
                  <a:gd name="T14" fmla="*/ 0 60000 65536"/>
                  <a:gd name="T15" fmla="*/ 0 w 53"/>
                  <a:gd name="T16" fmla="*/ 0 h 59"/>
                  <a:gd name="T17" fmla="*/ 53 w 53"/>
                  <a:gd name="T18" fmla="*/ 59 h 59"/>
                </a:gdLst>
                <a:ahLst/>
                <a:cxnLst>
                  <a:cxn ang="T10">
                    <a:pos x="T0" y="T1"/>
                  </a:cxn>
                  <a:cxn ang="T11">
                    <a:pos x="T2" y="T3"/>
                  </a:cxn>
                  <a:cxn ang="T12">
                    <a:pos x="T4" y="T5"/>
                  </a:cxn>
                  <a:cxn ang="T13">
                    <a:pos x="T6" y="T7"/>
                  </a:cxn>
                  <a:cxn ang="T14">
                    <a:pos x="T8" y="T9"/>
                  </a:cxn>
                </a:cxnLst>
                <a:rect l="T15" t="T16" r="T17" b="T18"/>
                <a:pathLst>
                  <a:path w="53" h="59">
                    <a:moveTo>
                      <a:pt x="26" y="0"/>
                    </a:moveTo>
                    <a:lnTo>
                      <a:pt x="53" y="29"/>
                    </a:lnTo>
                    <a:lnTo>
                      <a:pt x="26" y="59"/>
                    </a:lnTo>
                    <a:lnTo>
                      <a:pt x="0" y="29"/>
                    </a:lnTo>
                    <a:lnTo>
                      <a:pt x="26" y="0"/>
                    </a:lnTo>
                    <a:close/>
                  </a:path>
                </a:pathLst>
              </a:custGeom>
              <a:solidFill>
                <a:srgbClr val="FF0000"/>
              </a:solidFill>
              <a:ln w="14288">
                <a:noFill/>
                <a:prstDash val="solid"/>
                <a:round/>
                <a:headEnd/>
                <a:tailEnd/>
              </a:ln>
            </p:spPr>
            <p:txBody>
              <a:bodyPr/>
              <a:lstStyle/>
              <a:p>
                <a:endParaRPr lang="es-MX" sz="1200" b="1" dirty="0"/>
              </a:p>
            </p:txBody>
          </p:sp>
          <p:sp>
            <p:nvSpPr>
              <p:cNvPr id="2003" name="Freeform 700"/>
              <p:cNvSpPr>
                <a:spLocks/>
              </p:cNvSpPr>
              <p:nvPr/>
            </p:nvSpPr>
            <p:spPr bwMode="auto">
              <a:xfrm>
                <a:off x="1997" y="2700"/>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2004" name="Freeform 701"/>
              <p:cNvSpPr>
                <a:spLocks/>
              </p:cNvSpPr>
              <p:nvPr/>
            </p:nvSpPr>
            <p:spPr bwMode="auto">
              <a:xfrm>
                <a:off x="2084" y="2671"/>
                <a:ext cx="53" cy="59"/>
              </a:xfrm>
              <a:custGeom>
                <a:avLst/>
                <a:gdLst>
                  <a:gd name="T0" fmla="*/ 26 w 53"/>
                  <a:gd name="T1" fmla="*/ 0 h 59"/>
                  <a:gd name="T2" fmla="*/ 53 w 53"/>
                  <a:gd name="T3" fmla="*/ 29 h 59"/>
                  <a:gd name="T4" fmla="*/ 26 w 53"/>
                  <a:gd name="T5" fmla="*/ 59 h 59"/>
                  <a:gd name="T6" fmla="*/ 0 w 53"/>
                  <a:gd name="T7" fmla="*/ 29 h 59"/>
                  <a:gd name="T8" fmla="*/ 26 w 53"/>
                  <a:gd name="T9" fmla="*/ 0 h 59"/>
                  <a:gd name="T10" fmla="*/ 0 60000 65536"/>
                  <a:gd name="T11" fmla="*/ 0 60000 65536"/>
                  <a:gd name="T12" fmla="*/ 0 60000 65536"/>
                  <a:gd name="T13" fmla="*/ 0 60000 65536"/>
                  <a:gd name="T14" fmla="*/ 0 60000 65536"/>
                  <a:gd name="T15" fmla="*/ 0 w 53"/>
                  <a:gd name="T16" fmla="*/ 0 h 59"/>
                  <a:gd name="T17" fmla="*/ 53 w 53"/>
                  <a:gd name="T18" fmla="*/ 59 h 59"/>
                </a:gdLst>
                <a:ahLst/>
                <a:cxnLst>
                  <a:cxn ang="T10">
                    <a:pos x="T0" y="T1"/>
                  </a:cxn>
                  <a:cxn ang="T11">
                    <a:pos x="T2" y="T3"/>
                  </a:cxn>
                  <a:cxn ang="T12">
                    <a:pos x="T4" y="T5"/>
                  </a:cxn>
                  <a:cxn ang="T13">
                    <a:pos x="T6" y="T7"/>
                  </a:cxn>
                  <a:cxn ang="T14">
                    <a:pos x="T8" y="T9"/>
                  </a:cxn>
                </a:cxnLst>
                <a:rect l="T15" t="T16" r="T17" b="T18"/>
                <a:pathLst>
                  <a:path w="53" h="59">
                    <a:moveTo>
                      <a:pt x="26" y="0"/>
                    </a:moveTo>
                    <a:lnTo>
                      <a:pt x="53" y="29"/>
                    </a:lnTo>
                    <a:lnTo>
                      <a:pt x="26" y="59"/>
                    </a:lnTo>
                    <a:lnTo>
                      <a:pt x="0" y="29"/>
                    </a:lnTo>
                    <a:lnTo>
                      <a:pt x="26" y="0"/>
                    </a:lnTo>
                    <a:close/>
                  </a:path>
                </a:pathLst>
              </a:custGeom>
              <a:solidFill>
                <a:srgbClr val="FF0000"/>
              </a:solidFill>
              <a:ln w="14288">
                <a:noFill/>
                <a:prstDash val="solid"/>
                <a:round/>
                <a:headEnd/>
                <a:tailEnd/>
              </a:ln>
            </p:spPr>
            <p:txBody>
              <a:bodyPr/>
              <a:lstStyle/>
              <a:p>
                <a:endParaRPr lang="es-MX" sz="1200" b="1" dirty="0"/>
              </a:p>
            </p:txBody>
          </p:sp>
          <p:sp>
            <p:nvSpPr>
              <p:cNvPr id="2005" name="Freeform 702"/>
              <p:cNvSpPr>
                <a:spLocks/>
              </p:cNvSpPr>
              <p:nvPr/>
            </p:nvSpPr>
            <p:spPr bwMode="auto">
              <a:xfrm>
                <a:off x="2049" y="2680"/>
                <a:ext cx="53" cy="60"/>
              </a:xfrm>
              <a:custGeom>
                <a:avLst/>
                <a:gdLst>
                  <a:gd name="T0" fmla="*/ 27 w 53"/>
                  <a:gd name="T1" fmla="*/ 0 h 60"/>
                  <a:gd name="T2" fmla="*/ 53 w 53"/>
                  <a:gd name="T3" fmla="*/ 30 h 60"/>
                  <a:gd name="T4" fmla="*/ 27 w 53"/>
                  <a:gd name="T5" fmla="*/ 60 h 60"/>
                  <a:gd name="T6" fmla="*/ 0 w 53"/>
                  <a:gd name="T7" fmla="*/ 30 h 60"/>
                  <a:gd name="T8" fmla="*/ 27 w 53"/>
                  <a:gd name="T9" fmla="*/ 0 h 60"/>
                  <a:gd name="T10" fmla="*/ 0 60000 65536"/>
                  <a:gd name="T11" fmla="*/ 0 60000 65536"/>
                  <a:gd name="T12" fmla="*/ 0 60000 65536"/>
                  <a:gd name="T13" fmla="*/ 0 60000 65536"/>
                  <a:gd name="T14" fmla="*/ 0 60000 65536"/>
                  <a:gd name="T15" fmla="*/ 0 w 53"/>
                  <a:gd name="T16" fmla="*/ 0 h 60"/>
                  <a:gd name="T17" fmla="*/ 53 w 53"/>
                  <a:gd name="T18" fmla="*/ 60 h 60"/>
                </a:gdLst>
                <a:ahLst/>
                <a:cxnLst>
                  <a:cxn ang="T10">
                    <a:pos x="T0" y="T1"/>
                  </a:cxn>
                  <a:cxn ang="T11">
                    <a:pos x="T2" y="T3"/>
                  </a:cxn>
                  <a:cxn ang="T12">
                    <a:pos x="T4" y="T5"/>
                  </a:cxn>
                  <a:cxn ang="T13">
                    <a:pos x="T6" y="T7"/>
                  </a:cxn>
                  <a:cxn ang="T14">
                    <a:pos x="T8" y="T9"/>
                  </a:cxn>
                </a:cxnLst>
                <a:rect l="T15" t="T16" r="T17" b="T18"/>
                <a:pathLst>
                  <a:path w="53" h="60">
                    <a:moveTo>
                      <a:pt x="27" y="0"/>
                    </a:moveTo>
                    <a:lnTo>
                      <a:pt x="53" y="30"/>
                    </a:lnTo>
                    <a:lnTo>
                      <a:pt x="27" y="60"/>
                    </a:lnTo>
                    <a:lnTo>
                      <a:pt x="0" y="30"/>
                    </a:lnTo>
                    <a:lnTo>
                      <a:pt x="27" y="0"/>
                    </a:lnTo>
                    <a:close/>
                  </a:path>
                </a:pathLst>
              </a:custGeom>
              <a:solidFill>
                <a:srgbClr val="FF0000"/>
              </a:solidFill>
              <a:ln w="14288">
                <a:noFill/>
                <a:prstDash val="solid"/>
                <a:round/>
                <a:headEnd/>
                <a:tailEnd/>
              </a:ln>
            </p:spPr>
            <p:txBody>
              <a:bodyPr/>
              <a:lstStyle/>
              <a:p>
                <a:endParaRPr lang="es-MX" sz="1200" b="1" dirty="0"/>
              </a:p>
            </p:txBody>
          </p:sp>
          <p:sp>
            <p:nvSpPr>
              <p:cNvPr id="2006" name="Freeform 703"/>
              <p:cNvSpPr>
                <a:spLocks/>
              </p:cNvSpPr>
              <p:nvPr/>
            </p:nvSpPr>
            <p:spPr bwMode="auto">
              <a:xfrm>
                <a:off x="1884" y="2799"/>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2007" name="Freeform 704"/>
              <p:cNvSpPr>
                <a:spLocks/>
              </p:cNvSpPr>
              <p:nvPr/>
            </p:nvSpPr>
            <p:spPr bwMode="auto">
              <a:xfrm>
                <a:off x="1718" y="2780"/>
                <a:ext cx="52" cy="59"/>
              </a:xfrm>
              <a:custGeom>
                <a:avLst/>
                <a:gdLst>
                  <a:gd name="T0" fmla="*/ 26 w 52"/>
                  <a:gd name="T1" fmla="*/ 0 h 59"/>
                  <a:gd name="T2" fmla="*/ 52 w 52"/>
                  <a:gd name="T3" fmla="*/ 29 h 59"/>
                  <a:gd name="T4" fmla="*/ 26 w 52"/>
                  <a:gd name="T5" fmla="*/ 59 h 59"/>
                  <a:gd name="T6" fmla="*/ 0 w 52"/>
                  <a:gd name="T7" fmla="*/ 29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29"/>
                    </a:lnTo>
                    <a:lnTo>
                      <a:pt x="26" y="59"/>
                    </a:lnTo>
                    <a:lnTo>
                      <a:pt x="0" y="29"/>
                    </a:lnTo>
                    <a:lnTo>
                      <a:pt x="26" y="0"/>
                    </a:lnTo>
                    <a:close/>
                  </a:path>
                </a:pathLst>
              </a:custGeom>
              <a:solidFill>
                <a:srgbClr val="FF0000"/>
              </a:solidFill>
              <a:ln w="14288">
                <a:noFill/>
                <a:prstDash val="solid"/>
                <a:round/>
                <a:headEnd/>
                <a:tailEnd/>
              </a:ln>
            </p:spPr>
            <p:txBody>
              <a:bodyPr/>
              <a:lstStyle/>
              <a:p>
                <a:endParaRPr lang="es-MX" sz="1200" b="1" dirty="0"/>
              </a:p>
            </p:txBody>
          </p:sp>
          <p:sp>
            <p:nvSpPr>
              <p:cNvPr id="2008" name="Freeform 705"/>
              <p:cNvSpPr>
                <a:spLocks/>
              </p:cNvSpPr>
              <p:nvPr/>
            </p:nvSpPr>
            <p:spPr bwMode="auto">
              <a:xfrm>
                <a:off x="1517" y="2829"/>
                <a:ext cx="53" cy="60"/>
              </a:xfrm>
              <a:custGeom>
                <a:avLst/>
                <a:gdLst>
                  <a:gd name="T0" fmla="*/ 27 w 53"/>
                  <a:gd name="T1" fmla="*/ 0 h 60"/>
                  <a:gd name="T2" fmla="*/ 53 w 53"/>
                  <a:gd name="T3" fmla="*/ 30 h 60"/>
                  <a:gd name="T4" fmla="*/ 27 w 53"/>
                  <a:gd name="T5" fmla="*/ 60 h 60"/>
                  <a:gd name="T6" fmla="*/ 0 w 53"/>
                  <a:gd name="T7" fmla="*/ 30 h 60"/>
                  <a:gd name="T8" fmla="*/ 27 w 53"/>
                  <a:gd name="T9" fmla="*/ 0 h 60"/>
                  <a:gd name="T10" fmla="*/ 0 60000 65536"/>
                  <a:gd name="T11" fmla="*/ 0 60000 65536"/>
                  <a:gd name="T12" fmla="*/ 0 60000 65536"/>
                  <a:gd name="T13" fmla="*/ 0 60000 65536"/>
                  <a:gd name="T14" fmla="*/ 0 60000 65536"/>
                  <a:gd name="T15" fmla="*/ 0 w 53"/>
                  <a:gd name="T16" fmla="*/ 0 h 60"/>
                  <a:gd name="T17" fmla="*/ 53 w 53"/>
                  <a:gd name="T18" fmla="*/ 60 h 60"/>
                </a:gdLst>
                <a:ahLst/>
                <a:cxnLst>
                  <a:cxn ang="T10">
                    <a:pos x="T0" y="T1"/>
                  </a:cxn>
                  <a:cxn ang="T11">
                    <a:pos x="T2" y="T3"/>
                  </a:cxn>
                  <a:cxn ang="T12">
                    <a:pos x="T4" y="T5"/>
                  </a:cxn>
                  <a:cxn ang="T13">
                    <a:pos x="T6" y="T7"/>
                  </a:cxn>
                  <a:cxn ang="T14">
                    <a:pos x="T8" y="T9"/>
                  </a:cxn>
                </a:cxnLst>
                <a:rect l="T15" t="T16" r="T17" b="T18"/>
                <a:pathLst>
                  <a:path w="53" h="60">
                    <a:moveTo>
                      <a:pt x="27" y="0"/>
                    </a:moveTo>
                    <a:lnTo>
                      <a:pt x="53" y="30"/>
                    </a:lnTo>
                    <a:lnTo>
                      <a:pt x="27" y="60"/>
                    </a:lnTo>
                    <a:lnTo>
                      <a:pt x="0" y="30"/>
                    </a:lnTo>
                    <a:lnTo>
                      <a:pt x="27" y="0"/>
                    </a:lnTo>
                    <a:close/>
                  </a:path>
                </a:pathLst>
              </a:custGeom>
              <a:solidFill>
                <a:srgbClr val="FF0000"/>
              </a:solidFill>
              <a:ln w="14288">
                <a:noFill/>
                <a:prstDash val="solid"/>
                <a:round/>
                <a:headEnd/>
                <a:tailEnd/>
              </a:ln>
            </p:spPr>
            <p:txBody>
              <a:bodyPr/>
              <a:lstStyle/>
              <a:p>
                <a:endParaRPr lang="es-MX" sz="1200" b="1" dirty="0"/>
              </a:p>
            </p:txBody>
          </p:sp>
          <p:sp>
            <p:nvSpPr>
              <p:cNvPr id="2009" name="Freeform 706"/>
              <p:cNvSpPr>
                <a:spLocks/>
              </p:cNvSpPr>
              <p:nvPr/>
            </p:nvSpPr>
            <p:spPr bwMode="auto">
              <a:xfrm>
                <a:off x="924" y="2978"/>
                <a:ext cx="53" cy="59"/>
              </a:xfrm>
              <a:custGeom>
                <a:avLst/>
                <a:gdLst>
                  <a:gd name="T0" fmla="*/ 27 w 53"/>
                  <a:gd name="T1" fmla="*/ 0 h 59"/>
                  <a:gd name="T2" fmla="*/ 53 w 53"/>
                  <a:gd name="T3" fmla="*/ 30 h 59"/>
                  <a:gd name="T4" fmla="*/ 27 w 53"/>
                  <a:gd name="T5" fmla="*/ 59 h 59"/>
                  <a:gd name="T6" fmla="*/ 0 w 53"/>
                  <a:gd name="T7" fmla="*/ 30 h 59"/>
                  <a:gd name="T8" fmla="*/ 27 w 53"/>
                  <a:gd name="T9" fmla="*/ 0 h 59"/>
                  <a:gd name="T10" fmla="*/ 0 60000 65536"/>
                  <a:gd name="T11" fmla="*/ 0 60000 65536"/>
                  <a:gd name="T12" fmla="*/ 0 60000 65536"/>
                  <a:gd name="T13" fmla="*/ 0 60000 65536"/>
                  <a:gd name="T14" fmla="*/ 0 60000 65536"/>
                  <a:gd name="T15" fmla="*/ 0 w 53"/>
                  <a:gd name="T16" fmla="*/ 0 h 59"/>
                  <a:gd name="T17" fmla="*/ 53 w 53"/>
                  <a:gd name="T18" fmla="*/ 59 h 59"/>
                </a:gdLst>
                <a:ahLst/>
                <a:cxnLst>
                  <a:cxn ang="T10">
                    <a:pos x="T0" y="T1"/>
                  </a:cxn>
                  <a:cxn ang="T11">
                    <a:pos x="T2" y="T3"/>
                  </a:cxn>
                  <a:cxn ang="T12">
                    <a:pos x="T4" y="T5"/>
                  </a:cxn>
                  <a:cxn ang="T13">
                    <a:pos x="T6" y="T7"/>
                  </a:cxn>
                  <a:cxn ang="T14">
                    <a:pos x="T8" y="T9"/>
                  </a:cxn>
                </a:cxnLst>
                <a:rect l="T15" t="T16" r="T17" b="T18"/>
                <a:pathLst>
                  <a:path w="53" h="59">
                    <a:moveTo>
                      <a:pt x="27" y="0"/>
                    </a:moveTo>
                    <a:lnTo>
                      <a:pt x="53" y="30"/>
                    </a:lnTo>
                    <a:lnTo>
                      <a:pt x="27" y="59"/>
                    </a:lnTo>
                    <a:lnTo>
                      <a:pt x="0" y="30"/>
                    </a:lnTo>
                    <a:lnTo>
                      <a:pt x="27" y="0"/>
                    </a:lnTo>
                    <a:close/>
                  </a:path>
                </a:pathLst>
              </a:custGeom>
              <a:solidFill>
                <a:srgbClr val="FF0000"/>
              </a:solidFill>
              <a:ln w="14288">
                <a:noFill/>
                <a:prstDash val="solid"/>
                <a:round/>
                <a:headEnd/>
                <a:tailEnd/>
              </a:ln>
            </p:spPr>
            <p:txBody>
              <a:bodyPr/>
              <a:lstStyle/>
              <a:p>
                <a:endParaRPr lang="es-MX" sz="1200" b="1" dirty="0"/>
              </a:p>
            </p:txBody>
          </p:sp>
          <p:sp>
            <p:nvSpPr>
              <p:cNvPr id="2010" name="Freeform 707"/>
              <p:cNvSpPr>
                <a:spLocks/>
              </p:cNvSpPr>
              <p:nvPr/>
            </p:nvSpPr>
            <p:spPr bwMode="auto">
              <a:xfrm>
                <a:off x="2590" y="2492"/>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2011" name="Freeform 708"/>
              <p:cNvSpPr>
                <a:spLocks/>
              </p:cNvSpPr>
              <p:nvPr/>
            </p:nvSpPr>
            <p:spPr bwMode="auto">
              <a:xfrm>
                <a:off x="1456" y="2809"/>
                <a:ext cx="53" cy="60"/>
              </a:xfrm>
              <a:custGeom>
                <a:avLst/>
                <a:gdLst>
                  <a:gd name="T0" fmla="*/ 27 w 53"/>
                  <a:gd name="T1" fmla="*/ 0 h 60"/>
                  <a:gd name="T2" fmla="*/ 53 w 53"/>
                  <a:gd name="T3" fmla="*/ 30 h 60"/>
                  <a:gd name="T4" fmla="*/ 27 w 53"/>
                  <a:gd name="T5" fmla="*/ 60 h 60"/>
                  <a:gd name="T6" fmla="*/ 0 w 53"/>
                  <a:gd name="T7" fmla="*/ 30 h 60"/>
                  <a:gd name="T8" fmla="*/ 27 w 53"/>
                  <a:gd name="T9" fmla="*/ 0 h 60"/>
                  <a:gd name="T10" fmla="*/ 0 60000 65536"/>
                  <a:gd name="T11" fmla="*/ 0 60000 65536"/>
                  <a:gd name="T12" fmla="*/ 0 60000 65536"/>
                  <a:gd name="T13" fmla="*/ 0 60000 65536"/>
                  <a:gd name="T14" fmla="*/ 0 60000 65536"/>
                  <a:gd name="T15" fmla="*/ 0 w 53"/>
                  <a:gd name="T16" fmla="*/ 0 h 60"/>
                  <a:gd name="T17" fmla="*/ 53 w 53"/>
                  <a:gd name="T18" fmla="*/ 60 h 60"/>
                </a:gdLst>
                <a:ahLst/>
                <a:cxnLst>
                  <a:cxn ang="T10">
                    <a:pos x="T0" y="T1"/>
                  </a:cxn>
                  <a:cxn ang="T11">
                    <a:pos x="T2" y="T3"/>
                  </a:cxn>
                  <a:cxn ang="T12">
                    <a:pos x="T4" y="T5"/>
                  </a:cxn>
                  <a:cxn ang="T13">
                    <a:pos x="T6" y="T7"/>
                  </a:cxn>
                  <a:cxn ang="T14">
                    <a:pos x="T8" y="T9"/>
                  </a:cxn>
                </a:cxnLst>
                <a:rect l="T15" t="T16" r="T17" b="T18"/>
                <a:pathLst>
                  <a:path w="53" h="60">
                    <a:moveTo>
                      <a:pt x="27" y="0"/>
                    </a:moveTo>
                    <a:lnTo>
                      <a:pt x="53" y="30"/>
                    </a:lnTo>
                    <a:lnTo>
                      <a:pt x="27" y="60"/>
                    </a:lnTo>
                    <a:lnTo>
                      <a:pt x="0" y="30"/>
                    </a:lnTo>
                    <a:lnTo>
                      <a:pt x="27" y="0"/>
                    </a:lnTo>
                    <a:close/>
                  </a:path>
                </a:pathLst>
              </a:custGeom>
              <a:solidFill>
                <a:srgbClr val="FF0000"/>
              </a:solidFill>
              <a:ln w="14288">
                <a:noFill/>
                <a:prstDash val="solid"/>
                <a:round/>
                <a:headEnd/>
                <a:tailEnd/>
              </a:ln>
            </p:spPr>
            <p:txBody>
              <a:bodyPr/>
              <a:lstStyle/>
              <a:p>
                <a:endParaRPr lang="es-MX" sz="1200" b="1" dirty="0"/>
              </a:p>
            </p:txBody>
          </p:sp>
          <p:sp>
            <p:nvSpPr>
              <p:cNvPr id="2012" name="Freeform 709"/>
              <p:cNvSpPr>
                <a:spLocks/>
              </p:cNvSpPr>
              <p:nvPr/>
            </p:nvSpPr>
            <p:spPr bwMode="auto">
              <a:xfrm>
                <a:off x="1570" y="2819"/>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2013" name="Freeform 710"/>
              <p:cNvSpPr>
                <a:spLocks/>
              </p:cNvSpPr>
              <p:nvPr/>
            </p:nvSpPr>
            <p:spPr bwMode="auto">
              <a:xfrm>
                <a:off x="1169" y="2938"/>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2014" name="Freeform 711"/>
              <p:cNvSpPr>
                <a:spLocks/>
              </p:cNvSpPr>
              <p:nvPr/>
            </p:nvSpPr>
            <p:spPr bwMode="auto">
              <a:xfrm>
                <a:off x="1622" y="2750"/>
                <a:ext cx="52" cy="59"/>
              </a:xfrm>
              <a:custGeom>
                <a:avLst/>
                <a:gdLst>
                  <a:gd name="T0" fmla="*/ 26 w 52"/>
                  <a:gd name="T1" fmla="*/ 0 h 59"/>
                  <a:gd name="T2" fmla="*/ 52 w 52"/>
                  <a:gd name="T3" fmla="*/ 30 h 59"/>
                  <a:gd name="T4" fmla="*/ 26 w 52"/>
                  <a:gd name="T5" fmla="*/ 59 h 59"/>
                  <a:gd name="T6" fmla="*/ 0 w 52"/>
                  <a:gd name="T7" fmla="*/ 30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30"/>
                    </a:lnTo>
                    <a:lnTo>
                      <a:pt x="26" y="59"/>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2015" name="Freeform 712"/>
              <p:cNvSpPr>
                <a:spLocks/>
              </p:cNvSpPr>
              <p:nvPr/>
            </p:nvSpPr>
            <p:spPr bwMode="auto">
              <a:xfrm>
                <a:off x="2581" y="2492"/>
                <a:ext cx="53" cy="60"/>
              </a:xfrm>
              <a:custGeom>
                <a:avLst/>
                <a:gdLst>
                  <a:gd name="T0" fmla="*/ 26 w 53"/>
                  <a:gd name="T1" fmla="*/ 0 h 60"/>
                  <a:gd name="T2" fmla="*/ 53 w 53"/>
                  <a:gd name="T3" fmla="*/ 30 h 60"/>
                  <a:gd name="T4" fmla="*/ 26 w 53"/>
                  <a:gd name="T5" fmla="*/ 60 h 60"/>
                  <a:gd name="T6" fmla="*/ 0 w 53"/>
                  <a:gd name="T7" fmla="*/ 30 h 60"/>
                  <a:gd name="T8" fmla="*/ 26 w 53"/>
                  <a:gd name="T9" fmla="*/ 0 h 60"/>
                  <a:gd name="T10" fmla="*/ 0 60000 65536"/>
                  <a:gd name="T11" fmla="*/ 0 60000 65536"/>
                  <a:gd name="T12" fmla="*/ 0 60000 65536"/>
                  <a:gd name="T13" fmla="*/ 0 60000 65536"/>
                  <a:gd name="T14" fmla="*/ 0 60000 65536"/>
                  <a:gd name="T15" fmla="*/ 0 w 53"/>
                  <a:gd name="T16" fmla="*/ 0 h 60"/>
                  <a:gd name="T17" fmla="*/ 53 w 53"/>
                  <a:gd name="T18" fmla="*/ 60 h 60"/>
                </a:gdLst>
                <a:ahLst/>
                <a:cxnLst>
                  <a:cxn ang="T10">
                    <a:pos x="T0" y="T1"/>
                  </a:cxn>
                  <a:cxn ang="T11">
                    <a:pos x="T2" y="T3"/>
                  </a:cxn>
                  <a:cxn ang="T12">
                    <a:pos x="T4" y="T5"/>
                  </a:cxn>
                  <a:cxn ang="T13">
                    <a:pos x="T6" y="T7"/>
                  </a:cxn>
                  <a:cxn ang="T14">
                    <a:pos x="T8" y="T9"/>
                  </a:cxn>
                </a:cxnLst>
                <a:rect l="T15" t="T16" r="T17" b="T18"/>
                <a:pathLst>
                  <a:path w="53" h="60">
                    <a:moveTo>
                      <a:pt x="26" y="0"/>
                    </a:moveTo>
                    <a:lnTo>
                      <a:pt x="53"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2016" name="Freeform 713"/>
              <p:cNvSpPr>
                <a:spLocks/>
              </p:cNvSpPr>
              <p:nvPr/>
            </p:nvSpPr>
            <p:spPr bwMode="auto">
              <a:xfrm>
                <a:off x="1456" y="2869"/>
                <a:ext cx="53" cy="59"/>
              </a:xfrm>
              <a:custGeom>
                <a:avLst/>
                <a:gdLst>
                  <a:gd name="T0" fmla="*/ 27 w 53"/>
                  <a:gd name="T1" fmla="*/ 0 h 59"/>
                  <a:gd name="T2" fmla="*/ 53 w 53"/>
                  <a:gd name="T3" fmla="*/ 30 h 59"/>
                  <a:gd name="T4" fmla="*/ 27 w 53"/>
                  <a:gd name="T5" fmla="*/ 59 h 59"/>
                  <a:gd name="T6" fmla="*/ 0 w 53"/>
                  <a:gd name="T7" fmla="*/ 30 h 59"/>
                  <a:gd name="T8" fmla="*/ 27 w 53"/>
                  <a:gd name="T9" fmla="*/ 0 h 59"/>
                  <a:gd name="T10" fmla="*/ 0 60000 65536"/>
                  <a:gd name="T11" fmla="*/ 0 60000 65536"/>
                  <a:gd name="T12" fmla="*/ 0 60000 65536"/>
                  <a:gd name="T13" fmla="*/ 0 60000 65536"/>
                  <a:gd name="T14" fmla="*/ 0 60000 65536"/>
                  <a:gd name="T15" fmla="*/ 0 w 53"/>
                  <a:gd name="T16" fmla="*/ 0 h 59"/>
                  <a:gd name="T17" fmla="*/ 53 w 53"/>
                  <a:gd name="T18" fmla="*/ 59 h 59"/>
                </a:gdLst>
                <a:ahLst/>
                <a:cxnLst>
                  <a:cxn ang="T10">
                    <a:pos x="T0" y="T1"/>
                  </a:cxn>
                  <a:cxn ang="T11">
                    <a:pos x="T2" y="T3"/>
                  </a:cxn>
                  <a:cxn ang="T12">
                    <a:pos x="T4" y="T5"/>
                  </a:cxn>
                  <a:cxn ang="T13">
                    <a:pos x="T6" y="T7"/>
                  </a:cxn>
                  <a:cxn ang="T14">
                    <a:pos x="T8" y="T9"/>
                  </a:cxn>
                </a:cxnLst>
                <a:rect l="T15" t="T16" r="T17" b="T18"/>
                <a:pathLst>
                  <a:path w="53" h="59">
                    <a:moveTo>
                      <a:pt x="27" y="0"/>
                    </a:moveTo>
                    <a:lnTo>
                      <a:pt x="53" y="30"/>
                    </a:lnTo>
                    <a:lnTo>
                      <a:pt x="27" y="59"/>
                    </a:lnTo>
                    <a:lnTo>
                      <a:pt x="0" y="30"/>
                    </a:lnTo>
                    <a:lnTo>
                      <a:pt x="27" y="0"/>
                    </a:lnTo>
                    <a:close/>
                  </a:path>
                </a:pathLst>
              </a:custGeom>
              <a:solidFill>
                <a:srgbClr val="FF0000"/>
              </a:solidFill>
              <a:ln w="14288">
                <a:noFill/>
                <a:prstDash val="solid"/>
                <a:round/>
                <a:headEnd/>
                <a:tailEnd/>
              </a:ln>
            </p:spPr>
            <p:txBody>
              <a:bodyPr/>
              <a:lstStyle/>
              <a:p>
                <a:endParaRPr lang="es-MX" sz="1200" b="1" dirty="0"/>
              </a:p>
            </p:txBody>
          </p:sp>
          <p:sp>
            <p:nvSpPr>
              <p:cNvPr id="2017" name="Freeform 714"/>
              <p:cNvSpPr>
                <a:spLocks/>
              </p:cNvSpPr>
              <p:nvPr/>
            </p:nvSpPr>
            <p:spPr bwMode="auto">
              <a:xfrm>
                <a:off x="1674" y="2790"/>
                <a:ext cx="53" cy="59"/>
              </a:xfrm>
              <a:custGeom>
                <a:avLst/>
                <a:gdLst>
                  <a:gd name="T0" fmla="*/ 27 w 53"/>
                  <a:gd name="T1" fmla="*/ 0 h 59"/>
                  <a:gd name="T2" fmla="*/ 53 w 53"/>
                  <a:gd name="T3" fmla="*/ 29 h 59"/>
                  <a:gd name="T4" fmla="*/ 27 w 53"/>
                  <a:gd name="T5" fmla="*/ 59 h 59"/>
                  <a:gd name="T6" fmla="*/ 0 w 53"/>
                  <a:gd name="T7" fmla="*/ 29 h 59"/>
                  <a:gd name="T8" fmla="*/ 27 w 53"/>
                  <a:gd name="T9" fmla="*/ 0 h 59"/>
                  <a:gd name="T10" fmla="*/ 0 60000 65536"/>
                  <a:gd name="T11" fmla="*/ 0 60000 65536"/>
                  <a:gd name="T12" fmla="*/ 0 60000 65536"/>
                  <a:gd name="T13" fmla="*/ 0 60000 65536"/>
                  <a:gd name="T14" fmla="*/ 0 60000 65536"/>
                  <a:gd name="T15" fmla="*/ 0 w 53"/>
                  <a:gd name="T16" fmla="*/ 0 h 59"/>
                  <a:gd name="T17" fmla="*/ 53 w 53"/>
                  <a:gd name="T18" fmla="*/ 59 h 59"/>
                </a:gdLst>
                <a:ahLst/>
                <a:cxnLst>
                  <a:cxn ang="T10">
                    <a:pos x="T0" y="T1"/>
                  </a:cxn>
                  <a:cxn ang="T11">
                    <a:pos x="T2" y="T3"/>
                  </a:cxn>
                  <a:cxn ang="T12">
                    <a:pos x="T4" y="T5"/>
                  </a:cxn>
                  <a:cxn ang="T13">
                    <a:pos x="T6" y="T7"/>
                  </a:cxn>
                  <a:cxn ang="T14">
                    <a:pos x="T8" y="T9"/>
                  </a:cxn>
                </a:cxnLst>
                <a:rect l="T15" t="T16" r="T17" b="T18"/>
                <a:pathLst>
                  <a:path w="53" h="59">
                    <a:moveTo>
                      <a:pt x="27" y="0"/>
                    </a:moveTo>
                    <a:lnTo>
                      <a:pt x="53" y="29"/>
                    </a:lnTo>
                    <a:lnTo>
                      <a:pt x="27" y="59"/>
                    </a:lnTo>
                    <a:lnTo>
                      <a:pt x="0" y="29"/>
                    </a:lnTo>
                    <a:lnTo>
                      <a:pt x="27" y="0"/>
                    </a:lnTo>
                    <a:close/>
                  </a:path>
                </a:pathLst>
              </a:custGeom>
              <a:solidFill>
                <a:srgbClr val="FF0000"/>
              </a:solidFill>
              <a:ln w="14288">
                <a:noFill/>
                <a:prstDash val="solid"/>
                <a:round/>
                <a:headEnd/>
                <a:tailEnd/>
              </a:ln>
            </p:spPr>
            <p:txBody>
              <a:bodyPr/>
              <a:lstStyle/>
              <a:p>
                <a:endParaRPr lang="es-MX" sz="1200" b="1" dirty="0"/>
              </a:p>
            </p:txBody>
          </p:sp>
          <p:sp>
            <p:nvSpPr>
              <p:cNvPr id="2018" name="Freeform 715"/>
              <p:cNvSpPr>
                <a:spLocks/>
              </p:cNvSpPr>
              <p:nvPr/>
            </p:nvSpPr>
            <p:spPr bwMode="auto">
              <a:xfrm>
                <a:off x="1448" y="2790"/>
                <a:ext cx="52" cy="59"/>
              </a:xfrm>
              <a:custGeom>
                <a:avLst/>
                <a:gdLst>
                  <a:gd name="T0" fmla="*/ 26 w 52"/>
                  <a:gd name="T1" fmla="*/ 0 h 59"/>
                  <a:gd name="T2" fmla="*/ 52 w 52"/>
                  <a:gd name="T3" fmla="*/ 29 h 59"/>
                  <a:gd name="T4" fmla="*/ 26 w 52"/>
                  <a:gd name="T5" fmla="*/ 59 h 59"/>
                  <a:gd name="T6" fmla="*/ 0 w 52"/>
                  <a:gd name="T7" fmla="*/ 29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29"/>
                    </a:lnTo>
                    <a:lnTo>
                      <a:pt x="26" y="59"/>
                    </a:lnTo>
                    <a:lnTo>
                      <a:pt x="0" y="29"/>
                    </a:lnTo>
                    <a:lnTo>
                      <a:pt x="26" y="0"/>
                    </a:lnTo>
                    <a:close/>
                  </a:path>
                </a:pathLst>
              </a:custGeom>
              <a:solidFill>
                <a:srgbClr val="FF0000"/>
              </a:solidFill>
              <a:ln w="14288">
                <a:noFill/>
                <a:prstDash val="solid"/>
                <a:round/>
                <a:headEnd/>
                <a:tailEnd/>
              </a:ln>
            </p:spPr>
            <p:txBody>
              <a:bodyPr/>
              <a:lstStyle/>
              <a:p>
                <a:endParaRPr lang="es-MX" sz="1200" b="1" dirty="0"/>
              </a:p>
            </p:txBody>
          </p:sp>
          <p:sp>
            <p:nvSpPr>
              <p:cNvPr id="2019" name="Freeform 716"/>
              <p:cNvSpPr>
                <a:spLocks/>
              </p:cNvSpPr>
              <p:nvPr/>
            </p:nvSpPr>
            <p:spPr bwMode="auto">
              <a:xfrm>
                <a:off x="1439" y="2908"/>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2020" name="Freeform 717"/>
              <p:cNvSpPr>
                <a:spLocks/>
              </p:cNvSpPr>
              <p:nvPr/>
            </p:nvSpPr>
            <p:spPr bwMode="auto">
              <a:xfrm>
                <a:off x="1666" y="2790"/>
                <a:ext cx="52" cy="59"/>
              </a:xfrm>
              <a:custGeom>
                <a:avLst/>
                <a:gdLst>
                  <a:gd name="T0" fmla="*/ 26 w 52"/>
                  <a:gd name="T1" fmla="*/ 0 h 59"/>
                  <a:gd name="T2" fmla="*/ 52 w 52"/>
                  <a:gd name="T3" fmla="*/ 29 h 59"/>
                  <a:gd name="T4" fmla="*/ 26 w 52"/>
                  <a:gd name="T5" fmla="*/ 59 h 59"/>
                  <a:gd name="T6" fmla="*/ 0 w 52"/>
                  <a:gd name="T7" fmla="*/ 29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29"/>
                    </a:lnTo>
                    <a:lnTo>
                      <a:pt x="26" y="59"/>
                    </a:lnTo>
                    <a:lnTo>
                      <a:pt x="0" y="29"/>
                    </a:lnTo>
                    <a:lnTo>
                      <a:pt x="26" y="0"/>
                    </a:lnTo>
                    <a:close/>
                  </a:path>
                </a:pathLst>
              </a:custGeom>
              <a:solidFill>
                <a:srgbClr val="FF0000"/>
              </a:solidFill>
              <a:ln w="14288">
                <a:noFill/>
                <a:prstDash val="solid"/>
                <a:round/>
                <a:headEnd/>
                <a:tailEnd/>
              </a:ln>
            </p:spPr>
            <p:txBody>
              <a:bodyPr/>
              <a:lstStyle/>
              <a:p>
                <a:endParaRPr lang="es-MX" sz="1200" b="1" dirty="0"/>
              </a:p>
            </p:txBody>
          </p:sp>
          <p:sp>
            <p:nvSpPr>
              <p:cNvPr id="2021" name="Freeform 718"/>
              <p:cNvSpPr>
                <a:spLocks/>
              </p:cNvSpPr>
              <p:nvPr/>
            </p:nvSpPr>
            <p:spPr bwMode="auto">
              <a:xfrm>
                <a:off x="3183" y="2205"/>
                <a:ext cx="52" cy="59"/>
              </a:xfrm>
              <a:custGeom>
                <a:avLst/>
                <a:gdLst>
                  <a:gd name="T0" fmla="*/ 26 w 52"/>
                  <a:gd name="T1" fmla="*/ 0 h 59"/>
                  <a:gd name="T2" fmla="*/ 52 w 52"/>
                  <a:gd name="T3" fmla="*/ 29 h 59"/>
                  <a:gd name="T4" fmla="*/ 26 w 52"/>
                  <a:gd name="T5" fmla="*/ 59 h 59"/>
                  <a:gd name="T6" fmla="*/ 0 w 52"/>
                  <a:gd name="T7" fmla="*/ 29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29"/>
                    </a:lnTo>
                    <a:lnTo>
                      <a:pt x="26" y="59"/>
                    </a:lnTo>
                    <a:lnTo>
                      <a:pt x="0" y="29"/>
                    </a:lnTo>
                    <a:lnTo>
                      <a:pt x="26" y="0"/>
                    </a:lnTo>
                    <a:close/>
                  </a:path>
                </a:pathLst>
              </a:custGeom>
              <a:solidFill>
                <a:srgbClr val="FF0000"/>
              </a:solidFill>
              <a:ln w="14288">
                <a:noFill/>
                <a:prstDash val="solid"/>
                <a:round/>
                <a:headEnd/>
                <a:tailEnd/>
              </a:ln>
            </p:spPr>
            <p:txBody>
              <a:bodyPr/>
              <a:lstStyle/>
              <a:p>
                <a:endParaRPr lang="es-MX" sz="1200" b="1" dirty="0"/>
              </a:p>
            </p:txBody>
          </p:sp>
          <p:sp>
            <p:nvSpPr>
              <p:cNvPr id="2022" name="Freeform 719"/>
              <p:cNvSpPr>
                <a:spLocks/>
              </p:cNvSpPr>
              <p:nvPr/>
            </p:nvSpPr>
            <p:spPr bwMode="auto">
              <a:xfrm>
                <a:off x="1326" y="2879"/>
                <a:ext cx="52" cy="59"/>
              </a:xfrm>
              <a:custGeom>
                <a:avLst/>
                <a:gdLst>
                  <a:gd name="T0" fmla="*/ 26 w 52"/>
                  <a:gd name="T1" fmla="*/ 0 h 59"/>
                  <a:gd name="T2" fmla="*/ 52 w 52"/>
                  <a:gd name="T3" fmla="*/ 29 h 59"/>
                  <a:gd name="T4" fmla="*/ 26 w 52"/>
                  <a:gd name="T5" fmla="*/ 59 h 59"/>
                  <a:gd name="T6" fmla="*/ 0 w 52"/>
                  <a:gd name="T7" fmla="*/ 29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29"/>
                    </a:lnTo>
                    <a:lnTo>
                      <a:pt x="26" y="59"/>
                    </a:lnTo>
                    <a:lnTo>
                      <a:pt x="0" y="29"/>
                    </a:lnTo>
                    <a:lnTo>
                      <a:pt x="26" y="0"/>
                    </a:lnTo>
                    <a:close/>
                  </a:path>
                </a:pathLst>
              </a:custGeom>
              <a:solidFill>
                <a:srgbClr val="FF0000"/>
              </a:solidFill>
              <a:ln w="14288">
                <a:noFill/>
                <a:prstDash val="solid"/>
                <a:round/>
                <a:headEnd/>
                <a:tailEnd/>
              </a:ln>
            </p:spPr>
            <p:txBody>
              <a:bodyPr/>
              <a:lstStyle/>
              <a:p>
                <a:endParaRPr lang="es-MX" sz="1200" b="1" dirty="0"/>
              </a:p>
            </p:txBody>
          </p:sp>
          <p:sp>
            <p:nvSpPr>
              <p:cNvPr id="2023" name="Freeform 720"/>
              <p:cNvSpPr>
                <a:spLocks/>
              </p:cNvSpPr>
              <p:nvPr/>
            </p:nvSpPr>
            <p:spPr bwMode="auto">
              <a:xfrm>
                <a:off x="2259" y="2611"/>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2024" name="Freeform 721"/>
              <p:cNvSpPr>
                <a:spLocks/>
              </p:cNvSpPr>
              <p:nvPr/>
            </p:nvSpPr>
            <p:spPr bwMode="auto">
              <a:xfrm>
                <a:off x="1491" y="2839"/>
                <a:ext cx="53" cy="60"/>
              </a:xfrm>
              <a:custGeom>
                <a:avLst/>
                <a:gdLst>
                  <a:gd name="T0" fmla="*/ 26 w 53"/>
                  <a:gd name="T1" fmla="*/ 0 h 60"/>
                  <a:gd name="T2" fmla="*/ 53 w 53"/>
                  <a:gd name="T3" fmla="*/ 30 h 60"/>
                  <a:gd name="T4" fmla="*/ 26 w 53"/>
                  <a:gd name="T5" fmla="*/ 60 h 60"/>
                  <a:gd name="T6" fmla="*/ 0 w 53"/>
                  <a:gd name="T7" fmla="*/ 30 h 60"/>
                  <a:gd name="T8" fmla="*/ 26 w 53"/>
                  <a:gd name="T9" fmla="*/ 0 h 60"/>
                  <a:gd name="T10" fmla="*/ 0 60000 65536"/>
                  <a:gd name="T11" fmla="*/ 0 60000 65536"/>
                  <a:gd name="T12" fmla="*/ 0 60000 65536"/>
                  <a:gd name="T13" fmla="*/ 0 60000 65536"/>
                  <a:gd name="T14" fmla="*/ 0 60000 65536"/>
                  <a:gd name="T15" fmla="*/ 0 w 53"/>
                  <a:gd name="T16" fmla="*/ 0 h 60"/>
                  <a:gd name="T17" fmla="*/ 53 w 53"/>
                  <a:gd name="T18" fmla="*/ 60 h 60"/>
                </a:gdLst>
                <a:ahLst/>
                <a:cxnLst>
                  <a:cxn ang="T10">
                    <a:pos x="T0" y="T1"/>
                  </a:cxn>
                  <a:cxn ang="T11">
                    <a:pos x="T2" y="T3"/>
                  </a:cxn>
                  <a:cxn ang="T12">
                    <a:pos x="T4" y="T5"/>
                  </a:cxn>
                  <a:cxn ang="T13">
                    <a:pos x="T6" y="T7"/>
                  </a:cxn>
                  <a:cxn ang="T14">
                    <a:pos x="T8" y="T9"/>
                  </a:cxn>
                </a:cxnLst>
                <a:rect l="T15" t="T16" r="T17" b="T18"/>
                <a:pathLst>
                  <a:path w="53" h="60">
                    <a:moveTo>
                      <a:pt x="26" y="0"/>
                    </a:moveTo>
                    <a:lnTo>
                      <a:pt x="53"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2025" name="Freeform 722"/>
              <p:cNvSpPr>
                <a:spLocks/>
              </p:cNvSpPr>
              <p:nvPr/>
            </p:nvSpPr>
            <p:spPr bwMode="auto">
              <a:xfrm>
                <a:off x="1962" y="2700"/>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2026" name="Freeform 723"/>
              <p:cNvSpPr>
                <a:spLocks/>
              </p:cNvSpPr>
              <p:nvPr/>
            </p:nvSpPr>
            <p:spPr bwMode="auto">
              <a:xfrm>
                <a:off x="1265" y="2879"/>
                <a:ext cx="52" cy="59"/>
              </a:xfrm>
              <a:custGeom>
                <a:avLst/>
                <a:gdLst>
                  <a:gd name="T0" fmla="*/ 26 w 52"/>
                  <a:gd name="T1" fmla="*/ 0 h 59"/>
                  <a:gd name="T2" fmla="*/ 52 w 52"/>
                  <a:gd name="T3" fmla="*/ 29 h 59"/>
                  <a:gd name="T4" fmla="*/ 26 w 52"/>
                  <a:gd name="T5" fmla="*/ 59 h 59"/>
                  <a:gd name="T6" fmla="*/ 0 w 52"/>
                  <a:gd name="T7" fmla="*/ 29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29"/>
                    </a:lnTo>
                    <a:lnTo>
                      <a:pt x="26" y="59"/>
                    </a:lnTo>
                    <a:lnTo>
                      <a:pt x="0" y="29"/>
                    </a:lnTo>
                    <a:lnTo>
                      <a:pt x="26" y="0"/>
                    </a:lnTo>
                    <a:close/>
                  </a:path>
                </a:pathLst>
              </a:custGeom>
              <a:solidFill>
                <a:srgbClr val="FF0000"/>
              </a:solidFill>
              <a:ln w="14288">
                <a:noFill/>
                <a:prstDash val="solid"/>
                <a:round/>
                <a:headEnd/>
                <a:tailEnd/>
              </a:ln>
            </p:spPr>
            <p:txBody>
              <a:bodyPr/>
              <a:lstStyle/>
              <a:p>
                <a:endParaRPr lang="es-MX" sz="1200" b="1" dirty="0"/>
              </a:p>
            </p:txBody>
          </p:sp>
          <p:sp>
            <p:nvSpPr>
              <p:cNvPr id="2027" name="Freeform 724"/>
              <p:cNvSpPr>
                <a:spLocks/>
              </p:cNvSpPr>
              <p:nvPr/>
            </p:nvSpPr>
            <p:spPr bwMode="auto">
              <a:xfrm>
                <a:off x="2102" y="2750"/>
                <a:ext cx="52" cy="59"/>
              </a:xfrm>
              <a:custGeom>
                <a:avLst/>
                <a:gdLst>
                  <a:gd name="T0" fmla="*/ 26 w 52"/>
                  <a:gd name="T1" fmla="*/ 0 h 59"/>
                  <a:gd name="T2" fmla="*/ 52 w 52"/>
                  <a:gd name="T3" fmla="*/ 30 h 59"/>
                  <a:gd name="T4" fmla="*/ 26 w 52"/>
                  <a:gd name="T5" fmla="*/ 59 h 59"/>
                  <a:gd name="T6" fmla="*/ 0 w 52"/>
                  <a:gd name="T7" fmla="*/ 30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30"/>
                    </a:lnTo>
                    <a:lnTo>
                      <a:pt x="26" y="59"/>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2028" name="Freeform 725"/>
              <p:cNvSpPr>
                <a:spLocks/>
              </p:cNvSpPr>
              <p:nvPr/>
            </p:nvSpPr>
            <p:spPr bwMode="auto">
              <a:xfrm>
                <a:off x="1369" y="2839"/>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2029" name="Freeform 726"/>
              <p:cNvSpPr>
                <a:spLocks/>
              </p:cNvSpPr>
              <p:nvPr/>
            </p:nvSpPr>
            <p:spPr bwMode="auto">
              <a:xfrm>
                <a:off x="2084" y="2671"/>
                <a:ext cx="53" cy="59"/>
              </a:xfrm>
              <a:custGeom>
                <a:avLst/>
                <a:gdLst>
                  <a:gd name="T0" fmla="*/ 26 w 53"/>
                  <a:gd name="T1" fmla="*/ 0 h 59"/>
                  <a:gd name="T2" fmla="*/ 53 w 53"/>
                  <a:gd name="T3" fmla="*/ 29 h 59"/>
                  <a:gd name="T4" fmla="*/ 26 w 53"/>
                  <a:gd name="T5" fmla="*/ 59 h 59"/>
                  <a:gd name="T6" fmla="*/ 0 w 53"/>
                  <a:gd name="T7" fmla="*/ 29 h 59"/>
                  <a:gd name="T8" fmla="*/ 26 w 53"/>
                  <a:gd name="T9" fmla="*/ 0 h 59"/>
                  <a:gd name="T10" fmla="*/ 0 60000 65536"/>
                  <a:gd name="T11" fmla="*/ 0 60000 65536"/>
                  <a:gd name="T12" fmla="*/ 0 60000 65536"/>
                  <a:gd name="T13" fmla="*/ 0 60000 65536"/>
                  <a:gd name="T14" fmla="*/ 0 60000 65536"/>
                  <a:gd name="T15" fmla="*/ 0 w 53"/>
                  <a:gd name="T16" fmla="*/ 0 h 59"/>
                  <a:gd name="T17" fmla="*/ 53 w 53"/>
                  <a:gd name="T18" fmla="*/ 59 h 59"/>
                </a:gdLst>
                <a:ahLst/>
                <a:cxnLst>
                  <a:cxn ang="T10">
                    <a:pos x="T0" y="T1"/>
                  </a:cxn>
                  <a:cxn ang="T11">
                    <a:pos x="T2" y="T3"/>
                  </a:cxn>
                  <a:cxn ang="T12">
                    <a:pos x="T4" y="T5"/>
                  </a:cxn>
                  <a:cxn ang="T13">
                    <a:pos x="T6" y="T7"/>
                  </a:cxn>
                  <a:cxn ang="T14">
                    <a:pos x="T8" y="T9"/>
                  </a:cxn>
                </a:cxnLst>
                <a:rect l="T15" t="T16" r="T17" b="T18"/>
                <a:pathLst>
                  <a:path w="53" h="59">
                    <a:moveTo>
                      <a:pt x="26" y="0"/>
                    </a:moveTo>
                    <a:lnTo>
                      <a:pt x="53" y="29"/>
                    </a:lnTo>
                    <a:lnTo>
                      <a:pt x="26" y="59"/>
                    </a:lnTo>
                    <a:lnTo>
                      <a:pt x="0" y="29"/>
                    </a:lnTo>
                    <a:lnTo>
                      <a:pt x="26" y="0"/>
                    </a:lnTo>
                    <a:close/>
                  </a:path>
                </a:pathLst>
              </a:custGeom>
              <a:solidFill>
                <a:srgbClr val="FF0000"/>
              </a:solidFill>
              <a:ln w="14288">
                <a:noFill/>
                <a:prstDash val="solid"/>
                <a:round/>
                <a:headEnd/>
                <a:tailEnd/>
              </a:ln>
            </p:spPr>
            <p:txBody>
              <a:bodyPr/>
              <a:lstStyle/>
              <a:p>
                <a:endParaRPr lang="es-MX" sz="1200" b="1" dirty="0"/>
              </a:p>
            </p:txBody>
          </p:sp>
          <p:sp>
            <p:nvSpPr>
              <p:cNvPr id="2030" name="Freeform 727"/>
              <p:cNvSpPr>
                <a:spLocks/>
              </p:cNvSpPr>
              <p:nvPr/>
            </p:nvSpPr>
            <p:spPr bwMode="auto">
              <a:xfrm>
                <a:off x="2869" y="2383"/>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2031" name="Freeform 728"/>
              <p:cNvSpPr>
                <a:spLocks/>
              </p:cNvSpPr>
              <p:nvPr/>
            </p:nvSpPr>
            <p:spPr bwMode="auto">
              <a:xfrm>
                <a:off x="2407" y="2562"/>
                <a:ext cx="52" cy="59"/>
              </a:xfrm>
              <a:custGeom>
                <a:avLst/>
                <a:gdLst>
                  <a:gd name="T0" fmla="*/ 26 w 52"/>
                  <a:gd name="T1" fmla="*/ 0 h 59"/>
                  <a:gd name="T2" fmla="*/ 52 w 52"/>
                  <a:gd name="T3" fmla="*/ 29 h 59"/>
                  <a:gd name="T4" fmla="*/ 26 w 52"/>
                  <a:gd name="T5" fmla="*/ 59 h 59"/>
                  <a:gd name="T6" fmla="*/ 0 w 52"/>
                  <a:gd name="T7" fmla="*/ 29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29"/>
                    </a:lnTo>
                    <a:lnTo>
                      <a:pt x="26" y="59"/>
                    </a:lnTo>
                    <a:lnTo>
                      <a:pt x="0" y="29"/>
                    </a:lnTo>
                    <a:lnTo>
                      <a:pt x="26" y="0"/>
                    </a:lnTo>
                    <a:close/>
                  </a:path>
                </a:pathLst>
              </a:custGeom>
              <a:solidFill>
                <a:srgbClr val="FF0000"/>
              </a:solidFill>
              <a:ln w="14288">
                <a:noFill/>
                <a:prstDash val="solid"/>
                <a:round/>
                <a:headEnd/>
                <a:tailEnd/>
              </a:ln>
            </p:spPr>
            <p:txBody>
              <a:bodyPr/>
              <a:lstStyle/>
              <a:p>
                <a:endParaRPr lang="es-MX" sz="1200" b="1" dirty="0"/>
              </a:p>
            </p:txBody>
          </p:sp>
          <p:sp>
            <p:nvSpPr>
              <p:cNvPr id="2032" name="Freeform 729"/>
              <p:cNvSpPr>
                <a:spLocks/>
              </p:cNvSpPr>
              <p:nvPr/>
            </p:nvSpPr>
            <p:spPr bwMode="auto">
              <a:xfrm>
                <a:off x="1875" y="2730"/>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2033" name="Freeform 730"/>
              <p:cNvSpPr>
                <a:spLocks/>
              </p:cNvSpPr>
              <p:nvPr/>
            </p:nvSpPr>
            <p:spPr bwMode="auto">
              <a:xfrm>
                <a:off x="1186" y="2849"/>
                <a:ext cx="52" cy="59"/>
              </a:xfrm>
              <a:custGeom>
                <a:avLst/>
                <a:gdLst>
                  <a:gd name="T0" fmla="*/ 26 w 52"/>
                  <a:gd name="T1" fmla="*/ 0 h 59"/>
                  <a:gd name="T2" fmla="*/ 52 w 52"/>
                  <a:gd name="T3" fmla="*/ 30 h 59"/>
                  <a:gd name="T4" fmla="*/ 26 w 52"/>
                  <a:gd name="T5" fmla="*/ 59 h 59"/>
                  <a:gd name="T6" fmla="*/ 0 w 52"/>
                  <a:gd name="T7" fmla="*/ 30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30"/>
                    </a:lnTo>
                    <a:lnTo>
                      <a:pt x="26" y="59"/>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2034" name="Freeform 731"/>
              <p:cNvSpPr>
                <a:spLocks/>
              </p:cNvSpPr>
              <p:nvPr/>
            </p:nvSpPr>
            <p:spPr bwMode="auto">
              <a:xfrm>
                <a:off x="2285" y="2601"/>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2035" name="Freeform 732"/>
              <p:cNvSpPr>
                <a:spLocks/>
              </p:cNvSpPr>
              <p:nvPr/>
            </p:nvSpPr>
            <p:spPr bwMode="auto">
              <a:xfrm>
                <a:off x="1962" y="2710"/>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2036" name="Freeform 733"/>
              <p:cNvSpPr>
                <a:spLocks/>
              </p:cNvSpPr>
              <p:nvPr/>
            </p:nvSpPr>
            <p:spPr bwMode="auto">
              <a:xfrm>
                <a:off x="2538" y="2512"/>
                <a:ext cx="52" cy="59"/>
              </a:xfrm>
              <a:custGeom>
                <a:avLst/>
                <a:gdLst>
                  <a:gd name="T0" fmla="*/ 26 w 52"/>
                  <a:gd name="T1" fmla="*/ 0 h 59"/>
                  <a:gd name="T2" fmla="*/ 52 w 52"/>
                  <a:gd name="T3" fmla="*/ 30 h 59"/>
                  <a:gd name="T4" fmla="*/ 26 w 52"/>
                  <a:gd name="T5" fmla="*/ 59 h 59"/>
                  <a:gd name="T6" fmla="*/ 0 w 52"/>
                  <a:gd name="T7" fmla="*/ 30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30"/>
                    </a:lnTo>
                    <a:lnTo>
                      <a:pt x="26" y="59"/>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2037" name="Freeform 734"/>
              <p:cNvSpPr>
                <a:spLocks/>
              </p:cNvSpPr>
              <p:nvPr/>
            </p:nvSpPr>
            <p:spPr bwMode="auto">
              <a:xfrm>
                <a:off x="2023" y="2690"/>
                <a:ext cx="53" cy="60"/>
              </a:xfrm>
              <a:custGeom>
                <a:avLst/>
                <a:gdLst>
                  <a:gd name="T0" fmla="*/ 26 w 53"/>
                  <a:gd name="T1" fmla="*/ 0 h 60"/>
                  <a:gd name="T2" fmla="*/ 53 w 53"/>
                  <a:gd name="T3" fmla="*/ 30 h 60"/>
                  <a:gd name="T4" fmla="*/ 26 w 53"/>
                  <a:gd name="T5" fmla="*/ 60 h 60"/>
                  <a:gd name="T6" fmla="*/ 0 w 53"/>
                  <a:gd name="T7" fmla="*/ 30 h 60"/>
                  <a:gd name="T8" fmla="*/ 26 w 53"/>
                  <a:gd name="T9" fmla="*/ 0 h 60"/>
                  <a:gd name="T10" fmla="*/ 0 60000 65536"/>
                  <a:gd name="T11" fmla="*/ 0 60000 65536"/>
                  <a:gd name="T12" fmla="*/ 0 60000 65536"/>
                  <a:gd name="T13" fmla="*/ 0 60000 65536"/>
                  <a:gd name="T14" fmla="*/ 0 60000 65536"/>
                  <a:gd name="T15" fmla="*/ 0 w 53"/>
                  <a:gd name="T16" fmla="*/ 0 h 60"/>
                  <a:gd name="T17" fmla="*/ 53 w 53"/>
                  <a:gd name="T18" fmla="*/ 60 h 60"/>
                </a:gdLst>
                <a:ahLst/>
                <a:cxnLst>
                  <a:cxn ang="T10">
                    <a:pos x="T0" y="T1"/>
                  </a:cxn>
                  <a:cxn ang="T11">
                    <a:pos x="T2" y="T3"/>
                  </a:cxn>
                  <a:cxn ang="T12">
                    <a:pos x="T4" y="T5"/>
                  </a:cxn>
                  <a:cxn ang="T13">
                    <a:pos x="T6" y="T7"/>
                  </a:cxn>
                  <a:cxn ang="T14">
                    <a:pos x="T8" y="T9"/>
                  </a:cxn>
                </a:cxnLst>
                <a:rect l="T15" t="T16" r="T17" b="T18"/>
                <a:pathLst>
                  <a:path w="53" h="60">
                    <a:moveTo>
                      <a:pt x="26" y="0"/>
                    </a:moveTo>
                    <a:lnTo>
                      <a:pt x="53"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2038" name="Freeform 735"/>
              <p:cNvSpPr>
                <a:spLocks/>
              </p:cNvSpPr>
              <p:nvPr/>
            </p:nvSpPr>
            <p:spPr bwMode="auto">
              <a:xfrm>
                <a:off x="2154" y="2651"/>
                <a:ext cx="52" cy="59"/>
              </a:xfrm>
              <a:custGeom>
                <a:avLst/>
                <a:gdLst>
                  <a:gd name="T0" fmla="*/ 26 w 52"/>
                  <a:gd name="T1" fmla="*/ 0 h 59"/>
                  <a:gd name="T2" fmla="*/ 52 w 52"/>
                  <a:gd name="T3" fmla="*/ 29 h 59"/>
                  <a:gd name="T4" fmla="*/ 26 w 52"/>
                  <a:gd name="T5" fmla="*/ 59 h 59"/>
                  <a:gd name="T6" fmla="*/ 0 w 52"/>
                  <a:gd name="T7" fmla="*/ 29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29"/>
                    </a:lnTo>
                    <a:lnTo>
                      <a:pt x="26" y="59"/>
                    </a:lnTo>
                    <a:lnTo>
                      <a:pt x="0" y="29"/>
                    </a:lnTo>
                    <a:lnTo>
                      <a:pt x="26" y="0"/>
                    </a:lnTo>
                    <a:close/>
                  </a:path>
                </a:pathLst>
              </a:custGeom>
              <a:solidFill>
                <a:srgbClr val="FF0000"/>
              </a:solidFill>
              <a:ln w="14288">
                <a:noFill/>
                <a:prstDash val="solid"/>
                <a:round/>
                <a:headEnd/>
                <a:tailEnd/>
              </a:ln>
            </p:spPr>
            <p:txBody>
              <a:bodyPr/>
              <a:lstStyle/>
              <a:p>
                <a:endParaRPr lang="es-MX" sz="1200" b="1" dirty="0"/>
              </a:p>
            </p:txBody>
          </p:sp>
          <p:sp>
            <p:nvSpPr>
              <p:cNvPr id="2039" name="Freeform 736"/>
              <p:cNvSpPr>
                <a:spLocks/>
              </p:cNvSpPr>
              <p:nvPr/>
            </p:nvSpPr>
            <p:spPr bwMode="auto">
              <a:xfrm>
                <a:off x="1936" y="2710"/>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2040" name="Freeform 737"/>
              <p:cNvSpPr>
                <a:spLocks/>
              </p:cNvSpPr>
              <p:nvPr/>
            </p:nvSpPr>
            <p:spPr bwMode="auto">
              <a:xfrm>
                <a:off x="1561" y="2750"/>
                <a:ext cx="52" cy="59"/>
              </a:xfrm>
              <a:custGeom>
                <a:avLst/>
                <a:gdLst>
                  <a:gd name="T0" fmla="*/ 26 w 52"/>
                  <a:gd name="T1" fmla="*/ 0 h 59"/>
                  <a:gd name="T2" fmla="*/ 52 w 52"/>
                  <a:gd name="T3" fmla="*/ 30 h 59"/>
                  <a:gd name="T4" fmla="*/ 26 w 52"/>
                  <a:gd name="T5" fmla="*/ 59 h 59"/>
                  <a:gd name="T6" fmla="*/ 0 w 52"/>
                  <a:gd name="T7" fmla="*/ 30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30"/>
                    </a:lnTo>
                    <a:lnTo>
                      <a:pt x="26" y="59"/>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2041" name="Freeform 738"/>
              <p:cNvSpPr>
                <a:spLocks/>
              </p:cNvSpPr>
              <p:nvPr/>
            </p:nvSpPr>
            <p:spPr bwMode="auto">
              <a:xfrm>
                <a:off x="2381" y="2571"/>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2042" name="Freeform 739"/>
              <p:cNvSpPr>
                <a:spLocks/>
              </p:cNvSpPr>
              <p:nvPr/>
            </p:nvSpPr>
            <p:spPr bwMode="auto">
              <a:xfrm>
                <a:off x="1430" y="2799"/>
                <a:ext cx="53" cy="60"/>
              </a:xfrm>
              <a:custGeom>
                <a:avLst/>
                <a:gdLst>
                  <a:gd name="T0" fmla="*/ 26 w 53"/>
                  <a:gd name="T1" fmla="*/ 0 h 60"/>
                  <a:gd name="T2" fmla="*/ 53 w 53"/>
                  <a:gd name="T3" fmla="*/ 30 h 60"/>
                  <a:gd name="T4" fmla="*/ 26 w 53"/>
                  <a:gd name="T5" fmla="*/ 60 h 60"/>
                  <a:gd name="T6" fmla="*/ 0 w 53"/>
                  <a:gd name="T7" fmla="*/ 30 h 60"/>
                  <a:gd name="T8" fmla="*/ 26 w 53"/>
                  <a:gd name="T9" fmla="*/ 0 h 60"/>
                  <a:gd name="T10" fmla="*/ 0 60000 65536"/>
                  <a:gd name="T11" fmla="*/ 0 60000 65536"/>
                  <a:gd name="T12" fmla="*/ 0 60000 65536"/>
                  <a:gd name="T13" fmla="*/ 0 60000 65536"/>
                  <a:gd name="T14" fmla="*/ 0 60000 65536"/>
                  <a:gd name="T15" fmla="*/ 0 w 53"/>
                  <a:gd name="T16" fmla="*/ 0 h 60"/>
                  <a:gd name="T17" fmla="*/ 53 w 53"/>
                  <a:gd name="T18" fmla="*/ 60 h 60"/>
                </a:gdLst>
                <a:ahLst/>
                <a:cxnLst>
                  <a:cxn ang="T10">
                    <a:pos x="T0" y="T1"/>
                  </a:cxn>
                  <a:cxn ang="T11">
                    <a:pos x="T2" y="T3"/>
                  </a:cxn>
                  <a:cxn ang="T12">
                    <a:pos x="T4" y="T5"/>
                  </a:cxn>
                  <a:cxn ang="T13">
                    <a:pos x="T6" y="T7"/>
                  </a:cxn>
                  <a:cxn ang="T14">
                    <a:pos x="T8" y="T9"/>
                  </a:cxn>
                </a:cxnLst>
                <a:rect l="T15" t="T16" r="T17" b="T18"/>
                <a:pathLst>
                  <a:path w="53" h="60">
                    <a:moveTo>
                      <a:pt x="26" y="0"/>
                    </a:moveTo>
                    <a:lnTo>
                      <a:pt x="53"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2043" name="Freeform 740"/>
              <p:cNvSpPr>
                <a:spLocks/>
              </p:cNvSpPr>
              <p:nvPr/>
            </p:nvSpPr>
            <p:spPr bwMode="auto">
              <a:xfrm>
                <a:off x="994" y="2958"/>
                <a:ext cx="53" cy="59"/>
              </a:xfrm>
              <a:custGeom>
                <a:avLst/>
                <a:gdLst>
                  <a:gd name="T0" fmla="*/ 26 w 53"/>
                  <a:gd name="T1" fmla="*/ 0 h 59"/>
                  <a:gd name="T2" fmla="*/ 53 w 53"/>
                  <a:gd name="T3" fmla="*/ 30 h 59"/>
                  <a:gd name="T4" fmla="*/ 26 w 53"/>
                  <a:gd name="T5" fmla="*/ 59 h 59"/>
                  <a:gd name="T6" fmla="*/ 0 w 53"/>
                  <a:gd name="T7" fmla="*/ 30 h 59"/>
                  <a:gd name="T8" fmla="*/ 26 w 53"/>
                  <a:gd name="T9" fmla="*/ 0 h 59"/>
                  <a:gd name="T10" fmla="*/ 0 60000 65536"/>
                  <a:gd name="T11" fmla="*/ 0 60000 65536"/>
                  <a:gd name="T12" fmla="*/ 0 60000 65536"/>
                  <a:gd name="T13" fmla="*/ 0 60000 65536"/>
                  <a:gd name="T14" fmla="*/ 0 60000 65536"/>
                  <a:gd name="T15" fmla="*/ 0 w 53"/>
                  <a:gd name="T16" fmla="*/ 0 h 59"/>
                  <a:gd name="T17" fmla="*/ 53 w 53"/>
                  <a:gd name="T18" fmla="*/ 59 h 59"/>
                </a:gdLst>
                <a:ahLst/>
                <a:cxnLst>
                  <a:cxn ang="T10">
                    <a:pos x="T0" y="T1"/>
                  </a:cxn>
                  <a:cxn ang="T11">
                    <a:pos x="T2" y="T3"/>
                  </a:cxn>
                  <a:cxn ang="T12">
                    <a:pos x="T4" y="T5"/>
                  </a:cxn>
                  <a:cxn ang="T13">
                    <a:pos x="T6" y="T7"/>
                  </a:cxn>
                  <a:cxn ang="T14">
                    <a:pos x="T8" y="T9"/>
                  </a:cxn>
                </a:cxnLst>
                <a:rect l="T15" t="T16" r="T17" b="T18"/>
                <a:pathLst>
                  <a:path w="53" h="59">
                    <a:moveTo>
                      <a:pt x="26" y="0"/>
                    </a:moveTo>
                    <a:lnTo>
                      <a:pt x="53" y="30"/>
                    </a:lnTo>
                    <a:lnTo>
                      <a:pt x="26" y="59"/>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2044" name="Freeform 741"/>
              <p:cNvSpPr>
                <a:spLocks/>
              </p:cNvSpPr>
              <p:nvPr/>
            </p:nvSpPr>
            <p:spPr bwMode="auto">
              <a:xfrm>
                <a:off x="1535" y="2829"/>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2045" name="Freeform 742"/>
              <p:cNvSpPr>
                <a:spLocks/>
              </p:cNvSpPr>
              <p:nvPr/>
            </p:nvSpPr>
            <p:spPr bwMode="auto">
              <a:xfrm>
                <a:off x="2878" y="2373"/>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2046" name="Freeform 743"/>
              <p:cNvSpPr>
                <a:spLocks/>
              </p:cNvSpPr>
              <p:nvPr/>
            </p:nvSpPr>
            <p:spPr bwMode="auto">
              <a:xfrm>
                <a:off x="1230" y="2879"/>
                <a:ext cx="52" cy="59"/>
              </a:xfrm>
              <a:custGeom>
                <a:avLst/>
                <a:gdLst>
                  <a:gd name="T0" fmla="*/ 26 w 52"/>
                  <a:gd name="T1" fmla="*/ 0 h 59"/>
                  <a:gd name="T2" fmla="*/ 52 w 52"/>
                  <a:gd name="T3" fmla="*/ 29 h 59"/>
                  <a:gd name="T4" fmla="*/ 26 w 52"/>
                  <a:gd name="T5" fmla="*/ 59 h 59"/>
                  <a:gd name="T6" fmla="*/ 0 w 52"/>
                  <a:gd name="T7" fmla="*/ 29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29"/>
                    </a:lnTo>
                    <a:lnTo>
                      <a:pt x="26" y="59"/>
                    </a:lnTo>
                    <a:lnTo>
                      <a:pt x="0" y="29"/>
                    </a:lnTo>
                    <a:lnTo>
                      <a:pt x="26" y="0"/>
                    </a:lnTo>
                    <a:close/>
                  </a:path>
                </a:pathLst>
              </a:custGeom>
              <a:solidFill>
                <a:srgbClr val="FF0000"/>
              </a:solidFill>
              <a:ln w="14288">
                <a:noFill/>
                <a:prstDash val="solid"/>
                <a:round/>
                <a:headEnd/>
                <a:tailEnd/>
              </a:ln>
            </p:spPr>
            <p:txBody>
              <a:bodyPr/>
              <a:lstStyle/>
              <a:p>
                <a:endParaRPr lang="es-MX" sz="1200" b="1" dirty="0"/>
              </a:p>
            </p:txBody>
          </p:sp>
          <p:sp>
            <p:nvSpPr>
              <p:cNvPr id="2047" name="Freeform 744"/>
              <p:cNvSpPr>
                <a:spLocks/>
              </p:cNvSpPr>
              <p:nvPr/>
            </p:nvSpPr>
            <p:spPr bwMode="auto">
              <a:xfrm>
                <a:off x="1221" y="2928"/>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2048" name="Freeform 745"/>
              <p:cNvSpPr>
                <a:spLocks/>
              </p:cNvSpPr>
              <p:nvPr/>
            </p:nvSpPr>
            <p:spPr bwMode="auto">
              <a:xfrm>
                <a:off x="1701" y="2780"/>
                <a:ext cx="52" cy="59"/>
              </a:xfrm>
              <a:custGeom>
                <a:avLst/>
                <a:gdLst>
                  <a:gd name="T0" fmla="*/ 26 w 52"/>
                  <a:gd name="T1" fmla="*/ 0 h 59"/>
                  <a:gd name="T2" fmla="*/ 52 w 52"/>
                  <a:gd name="T3" fmla="*/ 29 h 59"/>
                  <a:gd name="T4" fmla="*/ 26 w 52"/>
                  <a:gd name="T5" fmla="*/ 59 h 59"/>
                  <a:gd name="T6" fmla="*/ 0 w 52"/>
                  <a:gd name="T7" fmla="*/ 29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29"/>
                    </a:lnTo>
                    <a:lnTo>
                      <a:pt x="26" y="59"/>
                    </a:lnTo>
                    <a:lnTo>
                      <a:pt x="0" y="29"/>
                    </a:lnTo>
                    <a:lnTo>
                      <a:pt x="26" y="0"/>
                    </a:lnTo>
                    <a:close/>
                  </a:path>
                </a:pathLst>
              </a:custGeom>
              <a:solidFill>
                <a:srgbClr val="FF0000"/>
              </a:solidFill>
              <a:ln w="14288">
                <a:noFill/>
                <a:prstDash val="solid"/>
                <a:round/>
                <a:headEnd/>
                <a:tailEnd/>
              </a:ln>
            </p:spPr>
            <p:txBody>
              <a:bodyPr/>
              <a:lstStyle/>
              <a:p>
                <a:endParaRPr lang="es-MX" sz="1200" b="1" dirty="0"/>
              </a:p>
            </p:txBody>
          </p:sp>
          <p:sp>
            <p:nvSpPr>
              <p:cNvPr id="2049" name="Freeform 746"/>
              <p:cNvSpPr>
                <a:spLocks/>
              </p:cNvSpPr>
              <p:nvPr/>
            </p:nvSpPr>
            <p:spPr bwMode="auto">
              <a:xfrm>
                <a:off x="1465" y="2849"/>
                <a:ext cx="52" cy="59"/>
              </a:xfrm>
              <a:custGeom>
                <a:avLst/>
                <a:gdLst>
                  <a:gd name="T0" fmla="*/ 26 w 52"/>
                  <a:gd name="T1" fmla="*/ 0 h 59"/>
                  <a:gd name="T2" fmla="*/ 52 w 52"/>
                  <a:gd name="T3" fmla="*/ 30 h 59"/>
                  <a:gd name="T4" fmla="*/ 26 w 52"/>
                  <a:gd name="T5" fmla="*/ 59 h 59"/>
                  <a:gd name="T6" fmla="*/ 0 w 52"/>
                  <a:gd name="T7" fmla="*/ 30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30"/>
                    </a:lnTo>
                    <a:lnTo>
                      <a:pt x="26" y="59"/>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2050" name="Freeform 747"/>
              <p:cNvSpPr>
                <a:spLocks/>
              </p:cNvSpPr>
              <p:nvPr/>
            </p:nvSpPr>
            <p:spPr bwMode="auto">
              <a:xfrm>
                <a:off x="1971" y="2700"/>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2051" name="Freeform 748"/>
              <p:cNvSpPr>
                <a:spLocks/>
              </p:cNvSpPr>
              <p:nvPr/>
            </p:nvSpPr>
            <p:spPr bwMode="auto">
              <a:xfrm>
                <a:off x="1509" y="2839"/>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2052" name="Freeform 749"/>
              <p:cNvSpPr>
                <a:spLocks/>
              </p:cNvSpPr>
              <p:nvPr/>
            </p:nvSpPr>
            <p:spPr bwMode="auto">
              <a:xfrm>
                <a:off x="2485" y="2532"/>
                <a:ext cx="53" cy="59"/>
              </a:xfrm>
              <a:custGeom>
                <a:avLst/>
                <a:gdLst>
                  <a:gd name="T0" fmla="*/ 27 w 53"/>
                  <a:gd name="T1" fmla="*/ 0 h 59"/>
                  <a:gd name="T2" fmla="*/ 53 w 53"/>
                  <a:gd name="T3" fmla="*/ 30 h 59"/>
                  <a:gd name="T4" fmla="*/ 27 w 53"/>
                  <a:gd name="T5" fmla="*/ 59 h 59"/>
                  <a:gd name="T6" fmla="*/ 0 w 53"/>
                  <a:gd name="T7" fmla="*/ 30 h 59"/>
                  <a:gd name="T8" fmla="*/ 27 w 53"/>
                  <a:gd name="T9" fmla="*/ 0 h 59"/>
                  <a:gd name="T10" fmla="*/ 0 60000 65536"/>
                  <a:gd name="T11" fmla="*/ 0 60000 65536"/>
                  <a:gd name="T12" fmla="*/ 0 60000 65536"/>
                  <a:gd name="T13" fmla="*/ 0 60000 65536"/>
                  <a:gd name="T14" fmla="*/ 0 60000 65536"/>
                  <a:gd name="T15" fmla="*/ 0 w 53"/>
                  <a:gd name="T16" fmla="*/ 0 h 59"/>
                  <a:gd name="T17" fmla="*/ 53 w 53"/>
                  <a:gd name="T18" fmla="*/ 59 h 59"/>
                </a:gdLst>
                <a:ahLst/>
                <a:cxnLst>
                  <a:cxn ang="T10">
                    <a:pos x="T0" y="T1"/>
                  </a:cxn>
                  <a:cxn ang="T11">
                    <a:pos x="T2" y="T3"/>
                  </a:cxn>
                  <a:cxn ang="T12">
                    <a:pos x="T4" y="T5"/>
                  </a:cxn>
                  <a:cxn ang="T13">
                    <a:pos x="T6" y="T7"/>
                  </a:cxn>
                  <a:cxn ang="T14">
                    <a:pos x="T8" y="T9"/>
                  </a:cxn>
                </a:cxnLst>
                <a:rect l="T15" t="T16" r="T17" b="T18"/>
                <a:pathLst>
                  <a:path w="53" h="59">
                    <a:moveTo>
                      <a:pt x="27" y="0"/>
                    </a:moveTo>
                    <a:lnTo>
                      <a:pt x="53" y="30"/>
                    </a:lnTo>
                    <a:lnTo>
                      <a:pt x="27" y="59"/>
                    </a:lnTo>
                    <a:lnTo>
                      <a:pt x="0" y="30"/>
                    </a:lnTo>
                    <a:lnTo>
                      <a:pt x="27" y="0"/>
                    </a:lnTo>
                    <a:close/>
                  </a:path>
                </a:pathLst>
              </a:custGeom>
              <a:solidFill>
                <a:srgbClr val="FF0000"/>
              </a:solidFill>
              <a:ln w="14288">
                <a:noFill/>
                <a:prstDash val="solid"/>
                <a:round/>
                <a:headEnd/>
                <a:tailEnd/>
              </a:ln>
            </p:spPr>
            <p:txBody>
              <a:bodyPr/>
              <a:lstStyle/>
              <a:p>
                <a:endParaRPr lang="es-MX" sz="1200" b="1" dirty="0"/>
              </a:p>
            </p:txBody>
          </p:sp>
          <p:sp>
            <p:nvSpPr>
              <p:cNvPr id="2053" name="Freeform 750"/>
              <p:cNvSpPr>
                <a:spLocks/>
              </p:cNvSpPr>
              <p:nvPr/>
            </p:nvSpPr>
            <p:spPr bwMode="auto">
              <a:xfrm>
                <a:off x="2372" y="2571"/>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2054" name="Freeform 751"/>
              <p:cNvSpPr>
                <a:spLocks/>
              </p:cNvSpPr>
              <p:nvPr/>
            </p:nvSpPr>
            <p:spPr bwMode="auto">
              <a:xfrm>
                <a:off x="1997" y="2690"/>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2055" name="Freeform 752"/>
              <p:cNvSpPr>
                <a:spLocks/>
              </p:cNvSpPr>
              <p:nvPr/>
            </p:nvSpPr>
            <p:spPr bwMode="auto">
              <a:xfrm>
                <a:off x="2695" y="2453"/>
                <a:ext cx="52" cy="59"/>
              </a:xfrm>
              <a:custGeom>
                <a:avLst/>
                <a:gdLst>
                  <a:gd name="T0" fmla="*/ 26 w 52"/>
                  <a:gd name="T1" fmla="*/ 0 h 59"/>
                  <a:gd name="T2" fmla="*/ 52 w 52"/>
                  <a:gd name="T3" fmla="*/ 29 h 59"/>
                  <a:gd name="T4" fmla="*/ 26 w 52"/>
                  <a:gd name="T5" fmla="*/ 59 h 59"/>
                  <a:gd name="T6" fmla="*/ 0 w 52"/>
                  <a:gd name="T7" fmla="*/ 29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29"/>
                    </a:lnTo>
                    <a:lnTo>
                      <a:pt x="26" y="59"/>
                    </a:lnTo>
                    <a:lnTo>
                      <a:pt x="0" y="29"/>
                    </a:lnTo>
                    <a:lnTo>
                      <a:pt x="26" y="0"/>
                    </a:lnTo>
                    <a:close/>
                  </a:path>
                </a:pathLst>
              </a:custGeom>
              <a:solidFill>
                <a:srgbClr val="FF0000"/>
              </a:solidFill>
              <a:ln w="14288">
                <a:noFill/>
                <a:prstDash val="solid"/>
                <a:round/>
                <a:headEnd/>
                <a:tailEnd/>
              </a:ln>
            </p:spPr>
            <p:txBody>
              <a:bodyPr/>
              <a:lstStyle/>
              <a:p>
                <a:endParaRPr lang="es-MX" sz="1200" b="1" dirty="0"/>
              </a:p>
            </p:txBody>
          </p:sp>
          <p:sp>
            <p:nvSpPr>
              <p:cNvPr id="2056" name="Freeform 753"/>
              <p:cNvSpPr>
                <a:spLocks/>
              </p:cNvSpPr>
              <p:nvPr/>
            </p:nvSpPr>
            <p:spPr bwMode="auto">
              <a:xfrm>
                <a:off x="2084" y="2671"/>
                <a:ext cx="53" cy="59"/>
              </a:xfrm>
              <a:custGeom>
                <a:avLst/>
                <a:gdLst>
                  <a:gd name="T0" fmla="*/ 26 w 53"/>
                  <a:gd name="T1" fmla="*/ 0 h 59"/>
                  <a:gd name="T2" fmla="*/ 53 w 53"/>
                  <a:gd name="T3" fmla="*/ 29 h 59"/>
                  <a:gd name="T4" fmla="*/ 26 w 53"/>
                  <a:gd name="T5" fmla="*/ 59 h 59"/>
                  <a:gd name="T6" fmla="*/ 0 w 53"/>
                  <a:gd name="T7" fmla="*/ 29 h 59"/>
                  <a:gd name="T8" fmla="*/ 26 w 53"/>
                  <a:gd name="T9" fmla="*/ 0 h 59"/>
                  <a:gd name="T10" fmla="*/ 0 60000 65536"/>
                  <a:gd name="T11" fmla="*/ 0 60000 65536"/>
                  <a:gd name="T12" fmla="*/ 0 60000 65536"/>
                  <a:gd name="T13" fmla="*/ 0 60000 65536"/>
                  <a:gd name="T14" fmla="*/ 0 60000 65536"/>
                  <a:gd name="T15" fmla="*/ 0 w 53"/>
                  <a:gd name="T16" fmla="*/ 0 h 59"/>
                  <a:gd name="T17" fmla="*/ 53 w 53"/>
                  <a:gd name="T18" fmla="*/ 59 h 59"/>
                </a:gdLst>
                <a:ahLst/>
                <a:cxnLst>
                  <a:cxn ang="T10">
                    <a:pos x="T0" y="T1"/>
                  </a:cxn>
                  <a:cxn ang="T11">
                    <a:pos x="T2" y="T3"/>
                  </a:cxn>
                  <a:cxn ang="T12">
                    <a:pos x="T4" y="T5"/>
                  </a:cxn>
                  <a:cxn ang="T13">
                    <a:pos x="T6" y="T7"/>
                  </a:cxn>
                  <a:cxn ang="T14">
                    <a:pos x="T8" y="T9"/>
                  </a:cxn>
                </a:cxnLst>
                <a:rect l="T15" t="T16" r="T17" b="T18"/>
                <a:pathLst>
                  <a:path w="53" h="59">
                    <a:moveTo>
                      <a:pt x="26" y="0"/>
                    </a:moveTo>
                    <a:lnTo>
                      <a:pt x="53" y="29"/>
                    </a:lnTo>
                    <a:lnTo>
                      <a:pt x="26" y="59"/>
                    </a:lnTo>
                    <a:lnTo>
                      <a:pt x="0" y="29"/>
                    </a:lnTo>
                    <a:lnTo>
                      <a:pt x="26" y="0"/>
                    </a:lnTo>
                    <a:close/>
                  </a:path>
                </a:pathLst>
              </a:custGeom>
              <a:solidFill>
                <a:srgbClr val="FF0000"/>
              </a:solidFill>
              <a:ln w="14288">
                <a:noFill/>
                <a:prstDash val="solid"/>
                <a:round/>
                <a:headEnd/>
                <a:tailEnd/>
              </a:ln>
            </p:spPr>
            <p:txBody>
              <a:bodyPr/>
              <a:lstStyle/>
              <a:p>
                <a:endParaRPr lang="es-MX" sz="1200" b="1" dirty="0"/>
              </a:p>
            </p:txBody>
          </p:sp>
          <p:sp>
            <p:nvSpPr>
              <p:cNvPr id="2057" name="Freeform 754"/>
              <p:cNvSpPr>
                <a:spLocks/>
              </p:cNvSpPr>
              <p:nvPr/>
            </p:nvSpPr>
            <p:spPr bwMode="auto">
              <a:xfrm>
                <a:off x="1779" y="2700"/>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2058" name="Freeform 755"/>
              <p:cNvSpPr>
                <a:spLocks/>
              </p:cNvSpPr>
              <p:nvPr/>
            </p:nvSpPr>
            <p:spPr bwMode="auto">
              <a:xfrm>
                <a:off x="1613" y="2879"/>
                <a:ext cx="53" cy="59"/>
              </a:xfrm>
              <a:custGeom>
                <a:avLst/>
                <a:gdLst>
                  <a:gd name="T0" fmla="*/ 27 w 53"/>
                  <a:gd name="T1" fmla="*/ 0 h 59"/>
                  <a:gd name="T2" fmla="*/ 53 w 53"/>
                  <a:gd name="T3" fmla="*/ 29 h 59"/>
                  <a:gd name="T4" fmla="*/ 27 w 53"/>
                  <a:gd name="T5" fmla="*/ 59 h 59"/>
                  <a:gd name="T6" fmla="*/ 0 w 53"/>
                  <a:gd name="T7" fmla="*/ 29 h 59"/>
                  <a:gd name="T8" fmla="*/ 27 w 53"/>
                  <a:gd name="T9" fmla="*/ 0 h 59"/>
                  <a:gd name="T10" fmla="*/ 0 60000 65536"/>
                  <a:gd name="T11" fmla="*/ 0 60000 65536"/>
                  <a:gd name="T12" fmla="*/ 0 60000 65536"/>
                  <a:gd name="T13" fmla="*/ 0 60000 65536"/>
                  <a:gd name="T14" fmla="*/ 0 60000 65536"/>
                  <a:gd name="T15" fmla="*/ 0 w 53"/>
                  <a:gd name="T16" fmla="*/ 0 h 59"/>
                  <a:gd name="T17" fmla="*/ 53 w 53"/>
                  <a:gd name="T18" fmla="*/ 59 h 59"/>
                </a:gdLst>
                <a:ahLst/>
                <a:cxnLst>
                  <a:cxn ang="T10">
                    <a:pos x="T0" y="T1"/>
                  </a:cxn>
                  <a:cxn ang="T11">
                    <a:pos x="T2" y="T3"/>
                  </a:cxn>
                  <a:cxn ang="T12">
                    <a:pos x="T4" y="T5"/>
                  </a:cxn>
                  <a:cxn ang="T13">
                    <a:pos x="T6" y="T7"/>
                  </a:cxn>
                  <a:cxn ang="T14">
                    <a:pos x="T8" y="T9"/>
                  </a:cxn>
                </a:cxnLst>
                <a:rect l="T15" t="T16" r="T17" b="T18"/>
                <a:pathLst>
                  <a:path w="53" h="59">
                    <a:moveTo>
                      <a:pt x="27" y="0"/>
                    </a:moveTo>
                    <a:lnTo>
                      <a:pt x="53" y="29"/>
                    </a:lnTo>
                    <a:lnTo>
                      <a:pt x="27" y="59"/>
                    </a:lnTo>
                    <a:lnTo>
                      <a:pt x="0" y="29"/>
                    </a:lnTo>
                    <a:lnTo>
                      <a:pt x="27" y="0"/>
                    </a:lnTo>
                    <a:close/>
                  </a:path>
                </a:pathLst>
              </a:custGeom>
              <a:solidFill>
                <a:srgbClr val="FF0000"/>
              </a:solidFill>
              <a:ln w="14288">
                <a:noFill/>
                <a:prstDash val="solid"/>
                <a:round/>
                <a:headEnd/>
                <a:tailEnd/>
              </a:ln>
            </p:spPr>
            <p:txBody>
              <a:bodyPr/>
              <a:lstStyle/>
              <a:p>
                <a:endParaRPr lang="es-MX" sz="1200" b="1" dirty="0"/>
              </a:p>
            </p:txBody>
          </p:sp>
          <p:sp>
            <p:nvSpPr>
              <p:cNvPr id="2059" name="Freeform 756"/>
              <p:cNvSpPr>
                <a:spLocks/>
              </p:cNvSpPr>
              <p:nvPr/>
            </p:nvSpPr>
            <p:spPr bwMode="auto">
              <a:xfrm>
                <a:off x="1439" y="2849"/>
                <a:ext cx="52" cy="59"/>
              </a:xfrm>
              <a:custGeom>
                <a:avLst/>
                <a:gdLst>
                  <a:gd name="T0" fmla="*/ 26 w 52"/>
                  <a:gd name="T1" fmla="*/ 0 h 59"/>
                  <a:gd name="T2" fmla="*/ 52 w 52"/>
                  <a:gd name="T3" fmla="*/ 30 h 59"/>
                  <a:gd name="T4" fmla="*/ 26 w 52"/>
                  <a:gd name="T5" fmla="*/ 59 h 59"/>
                  <a:gd name="T6" fmla="*/ 0 w 52"/>
                  <a:gd name="T7" fmla="*/ 30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30"/>
                    </a:lnTo>
                    <a:lnTo>
                      <a:pt x="26" y="59"/>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2060" name="Freeform 757"/>
              <p:cNvSpPr>
                <a:spLocks/>
              </p:cNvSpPr>
              <p:nvPr/>
            </p:nvSpPr>
            <p:spPr bwMode="auto">
              <a:xfrm>
                <a:off x="1962" y="2710"/>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2061" name="Freeform 758"/>
              <p:cNvSpPr>
                <a:spLocks/>
              </p:cNvSpPr>
              <p:nvPr/>
            </p:nvSpPr>
            <p:spPr bwMode="auto">
              <a:xfrm>
                <a:off x="1544" y="2829"/>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2062" name="Freeform 759"/>
              <p:cNvSpPr>
                <a:spLocks/>
              </p:cNvSpPr>
              <p:nvPr/>
            </p:nvSpPr>
            <p:spPr bwMode="auto">
              <a:xfrm>
                <a:off x="1544" y="2829"/>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2063" name="Freeform 760"/>
              <p:cNvSpPr>
                <a:spLocks/>
              </p:cNvSpPr>
              <p:nvPr/>
            </p:nvSpPr>
            <p:spPr bwMode="auto">
              <a:xfrm>
                <a:off x="3183" y="2234"/>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2064" name="Freeform 761"/>
              <p:cNvSpPr>
                <a:spLocks/>
              </p:cNvSpPr>
              <p:nvPr/>
            </p:nvSpPr>
            <p:spPr bwMode="auto">
              <a:xfrm>
                <a:off x="1692" y="2819"/>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2065" name="Freeform 762"/>
              <p:cNvSpPr>
                <a:spLocks/>
              </p:cNvSpPr>
              <p:nvPr/>
            </p:nvSpPr>
            <p:spPr bwMode="auto">
              <a:xfrm>
                <a:off x="1500" y="2839"/>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2066" name="Freeform 763"/>
              <p:cNvSpPr>
                <a:spLocks/>
              </p:cNvSpPr>
              <p:nvPr/>
            </p:nvSpPr>
            <p:spPr bwMode="auto">
              <a:xfrm>
                <a:off x="2529" y="2512"/>
                <a:ext cx="52" cy="59"/>
              </a:xfrm>
              <a:custGeom>
                <a:avLst/>
                <a:gdLst>
                  <a:gd name="T0" fmla="*/ 26 w 52"/>
                  <a:gd name="T1" fmla="*/ 0 h 59"/>
                  <a:gd name="T2" fmla="*/ 52 w 52"/>
                  <a:gd name="T3" fmla="*/ 30 h 59"/>
                  <a:gd name="T4" fmla="*/ 26 w 52"/>
                  <a:gd name="T5" fmla="*/ 59 h 59"/>
                  <a:gd name="T6" fmla="*/ 0 w 52"/>
                  <a:gd name="T7" fmla="*/ 30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30"/>
                    </a:lnTo>
                    <a:lnTo>
                      <a:pt x="26" y="59"/>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2067" name="Freeform 764"/>
              <p:cNvSpPr>
                <a:spLocks/>
              </p:cNvSpPr>
              <p:nvPr/>
            </p:nvSpPr>
            <p:spPr bwMode="auto">
              <a:xfrm>
                <a:off x="2424" y="2552"/>
                <a:ext cx="53" cy="59"/>
              </a:xfrm>
              <a:custGeom>
                <a:avLst/>
                <a:gdLst>
                  <a:gd name="T0" fmla="*/ 27 w 53"/>
                  <a:gd name="T1" fmla="*/ 0 h 59"/>
                  <a:gd name="T2" fmla="*/ 53 w 53"/>
                  <a:gd name="T3" fmla="*/ 29 h 59"/>
                  <a:gd name="T4" fmla="*/ 27 w 53"/>
                  <a:gd name="T5" fmla="*/ 59 h 59"/>
                  <a:gd name="T6" fmla="*/ 0 w 53"/>
                  <a:gd name="T7" fmla="*/ 29 h 59"/>
                  <a:gd name="T8" fmla="*/ 27 w 53"/>
                  <a:gd name="T9" fmla="*/ 0 h 59"/>
                  <a:gd name="T10" fmla="*/ 0 60000 65536"/>
                  <a:gd name="T11" fmla="*/ 0 60000 65536"/>
                  <a:gd name="T12" fmla="*/ 0 60000 65536"/>
                  <a:gd name="T13" fmla="*/ 0 60000 65536"/>
                  <a:gd name="T14" fmla="*/ 0 60000 65536"/>
                  <a:gd name="T15" fmla="*/ 0 w 53"/>
                  <a:gd name="T16" fmla="*/ 0 h 59"/>
                  <a:gd name="T17" fmla="*/ 53 w 53"/>
                  <a:gd name="T18" fmla="*/ 59 h 59"/>
                </a:gdLst>
                <a:ahLst/>
                <a:cxnLst>
                  <a:cxn ang="T10">
                    <a:pos x="T0" y="T1"/>
                  </a:cxn>
                  <a:cxn ang="T11">
                    <a:pos x="T2" y="T3"/>
                  </a:cxn>
                  <a:cxn ang="T12">
                    <a:pos x="T4" y="T5"/>
                  </a:cxn>
                  <a:cxn ang="T13">
                    <a:pos x="T6" y="T7"/>
                  </a:cxn>
                  <a:cxn ang="T14">
                    <a:pos x="T8" y="T9"/>
                  </a:cxn>
                </a:cxnLst>
                <a:rect l="T15" t="T16" r="T17" b="T18"/>
                <a:pathLst>
                  <a:path w="53" h="59">
                    <a:moveTo>
                      <a:pt x="27" y="0"/>
                    </a:moveTo>
                    <a:lnTo>
                      <a:pt x="53" y="29"/>
                    </a:lnTo>
                    <a:lnTo>
                      <a:pt x="27" y="59"/>
                    </a:lnTo>
                    <a:lnTo>
                      <a:pt x="0" y="29"/>
                    </a:lnTo>
                    <a:lnTo>
                      <a:pt x="27" y="0"/>
                    </a:lnTo>
                    <a:close/>
                  </a:path>
                </a:pathLst>
              </a:custGeom>
              <a:solidFill>
                <a:srgbClr val="FF0000"/>
              </a:solidFill>
              <a:ln w="14288">
                <a:noFill/>
                <a:prstDash val="solid"/>
                <a:round/>
                <a:headEnd/>
                <a:tailEnd/>
              </a:ln>
            </p:spPr>
            <p:txBody>
              <a:bodyPr/>
              <a:lstStyle/>
              <a:p>
                <a:endParaRPr lang="es-MX" sz="1200" b="1" dirty="0"/>
              </a:p>
            </p:txBody>
          </p:sp>
          <p:sp>
            <p:nvSpPr>
              <p:cNvPr id="2068" name="Freeform 765"/>
              <p:cNvSpPr>
                <a:spLocks/>
              </p:cNvSpPr>
              <p:nvPr/>
            </p:nvSpPr>
            <p:spPr bwMode="auto">
              <a:xfrm>
                <a:off x="2180" y="2651"/>
                <a:ext cx="52" cy="59"/>
              </a:xfrm>
              <a:custGeom>
                <a:avLst/>
                <a:gdLst>
                  <a:gd name="T0" fmla="*/ 26 w 52"/>
                  <a:gd name="T1" fmla="*/ 0 h 59"/>
                  <a:gd name="T2" fmla="*/ 52 w 52"/>
                  <a:gd name="T3" fmla="*/ 29 h 59"/>
                  <a:gd name="T4" fmla="*/ 26 w 52"/>
                  <a:gd name="T5" fmla="*/ 59 h 59"/>
                  <a:gd name="T6" fmla="*/ 0 w 52"/>
                  <a:gd name="T7" fmla="*/ 29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29"/>
                    </a:lnTo>
                    <a:lnTo>
                      <a:pt x="26" y="59"/>
                    </a:lnTo>
                    <a:lnTo>
                      <a:pt x="0" y="29"/>
                    </a:lnTo>
                    <a:lnTo>
                      <a:pt x="26" y="0"/>
                    </a:lnTo>
                    <a:close/>
                  </a:path>
                </a:pathLst>
              </a:custGeom>
              <a:solidFill>
                <a:srgbClr val="FF0000"/>
              </a:solidFill>
              <a:ln w="14288">
                <a:noFill/>
                <a:prstDash val="solid"/>
                <a:round/>
                <a:headEnd/>
                <a:tailEnd/>
              </a:ln>
            </p:spPr>
            <p:txBody>
              <a:bodyPr/>
              <a:lstStyle/>
              <a:p>
                <a:endParaRPr lang="es-MX" sz="1200" b="1" dirty="0"/>
              </a:p>
            </p:txBody>
          </p:sp>
          <p:sp>
            <p:nvSpPr>
              <p:cNvPr id="2069" name="Freeform 766"/>
              <p:cNvSpPr>
                <a:spLocks/>
              </p:cNvSpPr>
              <p:nvPr/>
            </p:nvSpPr>
            <p:spPr bwMode="auto">
              <a:xfrm>
                <a:off x="3157" y="2274"/>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2070" name="Freeform 767"/>
              <p:cNvSpPr>
                <a:spLocks/>
              </p:cNvSpPr>
              <p:nvPr/>
            </p:nvSpPr>
            <p:spPr bwMode="auto">
              <a:xfrm>
                <a:off x="1317" y="2889"/>
                <a:ext cx="52" cy="59"/>
              </a:xfrm>
              <a:custGeom>
                <a:avLst/>
                <a:gdLst>
                  <a:gd name="T0" fmla="*/ 26 w 52"/>
                  <a:gd name="T1" fmla="*/ 0 h 59"/>
                  <a:gd name="T2" fmla="*/ 52 w 52"/>
                  <a:gd name="T3" fmla="*/ 29 h 59"/>
                  <a:gd name="T4" fmla="*/ 26 w 52"/>
                  <a:gd name="T5" fmla="*/ 59 h 59"/>
                  <a:gd name="T6" fmla="*/ 0 w 52"/>
                  <a:gd name="T7" fmla="*/ 29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29"/>
                    </a:lnTo>
                    <a:lnTo>
                      <a:pt x="26" y="59"/>
                    </a:lnTo>
                    <a:lnTo>
                      <a:pt x="0" y="29"/>
                    </a:lnTo>
                    <a:lnTo>
                      <a:pt x="26" y="0"/>
                    </a:lnTo>
                    <a:close/>
                  </a:path>
                </a:pathLst>
              </a:custGeom>
              <a:solidFill>
                <a:srgbClr val="FF0000"/>
              </a:solidFill>
              <a:ln w="14288">
                <a:noFill/>
                <a:prstDash val="solid"/>
                <a:round/>
                <a:headEnd/>
                <a:tailEnd/>
              </a:ln>
            </p:spPr>
            <p:txBody>
              <a:bodyPr/>
              <a:lstStyle/>
              <a:p>
                <a:endParaRPr lang="es-MX" sz="1200" b="1" dirty="0"/>
              </a:p>
            </p:txBody>
          </p:sp>
          <p:sp>
            <p:nvSpPr>
              <p:cNvPr id="2071" name="Freeform 768"/>
              <p:cNvSpPr>
                <a:spLocks/>
              </p:cNvSpPr>
              <p:nvPr/>
            </p:nvSpPr>
            <p:spPr bwMode="auto">
              <a:xfrm>
                <a:off x="2494" y="2453"/>
                <a:ext cx="52" cy="59"/>
              </a:xfrm>
              <a:custGeom>
                <a:avLst/>
                <a:gdLst>
                  <a:gd name="T0" fmla="*/ 26 w 52"/>
                  <a:gd name="T1" fmla="*/ 0 h 59"/>
                  <a:gd name="T2" fmla="*/ 52 w 52"/>
                  <a:gd name="T3" fmla="*/ 29 h 59"/>
                  <a:gd name="T4" fmla="*/ 26 w 52"/>
                  <a:gd name="T5" fmla="*/ 59 h 59"/>
                  <a:gd name="T6" fmla="*/ 0 w 52"/>
                  <a:gd name="T7" fmla="*/ 29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29"/>
                    </a:lnTo>
                    <a:lnTo>
                      <a:pt x="26" y="59"/>
                    </a:lnTo>
                    <a:lnTo>
                      <a:pt x="0" y="29"/>
                    </a:lnTo>
                    <a:lnTo>
                      <a:pt x="26" y="0"/>
                    </a:lnTo>
                    <a:close/>
                  </a:path>
                </a:pathLst>
              </a:custGeom>
              <a:solidFill>
                <a:srgbClr val="FF0000"/>
              </a:solidFill>
              <a:ln w="14288">
                <a:noFill/>
                <a:prstDash val="solid"/>
                <a:round/>
                <a:headEnd/>
                <a:tailEnd/>
              </a:ln>
            </p:spPr>
            <p:txBody>
              <a:bodyPr/>
              <a:lstStyle/>
              <a:p>
                <a:endParaRPr lang="es-MX" sz="1200" b="1" dirty="0"/>
              </a:p>
            </p:txBody>
          </p:sp>
          <p:sp>
            <p:nvSpPr>
              <p:cNvPr id="2072" name="Freeform 769"/>
              <p:cNvSpPr>
                <a:spLocks/>
              </p:cNvSpPr>
              <p:nvPr/>
            </p:nvSpPr>
            <p:spPr bwMode="auto">
              <a:xfrm>
                <a:off x="1674" y="2869"/>
                <a:ext cx="53" cy="59"/>
              </a:xfrm>
              <a:custGeom>
                <a:avLst/>
                <a:gdLst>
                  <a:gd name="T0" fmla="*/ 27 w 53"/>
                  <a:gd name="T1" fmla="*/ 0 h 59"/>
                  <a:gd name="T2" fmla="*/ 53 w 53"/>
                  <a:gd name="T3" fmla="*/ 30 h 59"/>
                  <a:gd name="T4" fmla="*/ 27 w 53"/>
                  <a:gd name="T5" fmla="*/ 59 h 59"/>
                  <a:gd name="T6" fmla="*/ 0 w 53"/>
                  <a:gd name="T7" fmla="*/ 30 h 59"/>
                  <a:gd name="T8" fmla="*/ 27 w 53"/>
                  <a:gd name="T9" fmla="*/ 0 h 59"/>
                  <a:gd name="T10" fmla="*/ 0 60000 65536"/>
                  <a:gd name="T11" fmla="*/ 0 60000 65536"/>
                  <a:gd name="T12" fmla="*/ 0 60000 65536"/>
                  <a:gd name="T13" fmla="*/ 0 60000 65536"/>
                  <a:gd name="T14" fmla="*/ 0 60000 65536"/>
                  <a:gd name="T15" fmla="*/ 0 w 53"/>
                  <a:gd name="T16" fmla="*/ 0 h 59"/>
                  <a:gd name="T17" fmla="*/ 53 w 53"/>
                  <a:gd name="T18" fmla="*/ 59 h 59"/>
                </a:gdLst>
                <a:ahLst/>
                <a:cxnLst>
                  <a:cxn ang="T10">
                    <a:pos x="T0" y="T1"/>
                  </a:cxn>
                  <a:cxn ang="T11">
                    <a:pos x="T2" y="T3"/>
                  </a:cxn>
                  <a:cxn ang="T12">
                    <a:pos x="T4" y="T5"/>
                  </a:cxn>
                  <a:cxn ang="T13">
                    <a:pos x="T6" y="T7"/>
                  </a:cxn>
                  <a:cxn ang="T14">
                    <a:pos x="T8" y="T9"/>
                  </a:cxn>
                </a:cxnLst>
                <a:rect l="T15" t="T16" r="T17" b="T18"/>
                <a:pathLst>
                  <a:path w="53" h="59">
                    <a:moveTo>
                      <a:pt x="27" y="0"/>
                    </a:moveTo>
                    <a:lnTo>
                      <a:pt x="53" y="30"/>
                    </a:lnTo>
                    <a:lnTo>
                      <a:pt x="27" y="59"/>
                    </a:lnTo>
                    <a:lnTo>
                      <a:pt x="0" y="30"/>
                    </a:lnTo>
                    <a:lnTo>
                      <a:pt x="27" y="0"/>
                    </a:lnTo>
                    <a:close/>
                  </a:path>
                </a:pathLst>
              </a:custGeom>
              <a:solidFill>
                <a:srgbClr val="FF0000"/>
              </a:solidFill>
              <a:ln w="14288">
                <a:noFill/>
                <a:prstDash val="solid"/>
                <a:round/>
                <a:headEnd/>
                <a:tailEnd/>
              </a:ln>
            </p:spPr>
            <p:txBody>
              <a:bodyPr/>
              <a:lstStyle/>
              <a:p>
                <a:endParaRPr lang="es-MX" sz="1200" b="1" dirty="0"/>
              </a:p>
            </p:txBody>
          </p:sp>
          <p:sp>
            <p:nvSpPr>
              <p:cNvPr id="2073" name="Freeform 770"/>
              <p:cNvSpPr>
                <a:spLocks/>
              </p:cNvSpPr>
              <p:nvPr/>
            </p:nvSpPr>
            <p:spPr bwMode="auto">
              <a:xfrm>
                <a:off x="1962" y="2631"/>
                <a:ext cx="52" cy="59"/>
              </a:xfrm>
              <a:custGeom>
                <a:avLst/>
                <a:gdLst>
                  <a:gd name="T0" fmla="*/ 26 w 52"/>
                  <a:gd name="T1" fmla="*/ 0 h 59"/>
                  <a:gd name="T2" fmla="*/ 52 w 52"/>
                  <a:gd name="T3" fmla="*/ 30 h 59"/>
                  <a:gd name="T4" fmla="*/ 26 w 52"/>
                  <a:gd name="T5" fmla="*/ 59 h 59"/>
                  <a:gd name="T6" fmla="*/ 0 w 52"/>
                  <a:gd name="T7" fmla="*/ 30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30"/>
                    </a:lnTo>
                    <a:lnTo>
                      <a:pt x="26" y="59"/>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2074" name="Freeform 771"/>
              <p:cNvSpPr>
                <a:spLocks/>
              </p:cNvSpPr>
              <p:nvPr/>
            </p:nvSpPr>
            <p:spPr bwMode="auto">
              <a:xfrm>
                <a:off x="2485" y="2532"/>
                <a:ext cx="53" cy="59"/>
              </a:xfrm>
              <a:custGeom>
                <a:avLst/>
                <a:gdLst>
                  <a:gd name="T0" fmla="*/ 27 w 53"/>
                  <a:gd name="T1" fmla="*/ 0 h 59"/>
                  <a:gd name="T2" fmla="*/ 53 w 53"/>
                  <a:gd name="T3" fmla="*/ 30 h 59"/>
                  <a:gd name="T4" fmla="*/ 27 w 53"/>
                  <a:gd name="T5" fmla="*/ 59 h 59"/>
                  <a:gd name="T6" fmla="*/ 0 w 53"/>
                  <a:gd name="T7" fmla="*/ 30 h 59"/>
                  <a:gd name="T8" fmla="*/ 27 w 53"/>
                  <a:gd name="T9" fmla="*/ 0 h 59"/>
                  <a:gd name="T10" fmla="*/ 0 60000 65536"/>
                  <a:gd name="T11" fmla="*/ 0 60000 65536"/>
                  <a:gd name="T12" fmla="*/ 0 60000 65536"/>
                  <a:gd name="T13" fmla="*/ 0 60000 65536"/>
                  <a:gd name="T14" fmla="*/ 0 60000 65536"/>
                  <a:gd name="T15" fmla="*/ 0 w 53"/>
                  <a:gd name="T16" fmla="*/ 0 h 59"/>
                  <a:gd name="T17" fmla="*/ 53 w 53"/>
                  <a:gd name="T18" fmla="*/ 59 h 59"/>
                </a:gdLst>
                <a:ahLst/>
                <a:cxnLst>
                  <a:cxn ang="T10">
                    <a:pos x="T0" y="T1"/>
                  </a:cxn>
                  <a:cxn ang="T11">
                    <a:pos x="T2" y="T3"/>
                  </a:cxn>
                  <a:cxn ang="T12">
                    <a:pos x="T4" y="T5"/>
                  </a:cxn>
                  <a:cxn ang="T13">
                    <a:pos x="T6" y="T7"/>
                  </a:cxn>
                  <a:cxn ang="T14">
                    <a:pos x="T8" y="T9"/>
                  </a:cxn>
                </a:cxnLst>
                <a:rect l="T15" t="T16" r="T17" b="T18"/>
                <a:pathLst>
                  <a:path w="53" h="59">
                    <a:moveTo>
                      <a:pt x="27" y="0"/>
                    </a:moveTo>
                    <a:lnTo>
                      <a:pt x="53" y="30"/>
                    </a:lnTo>
                    <a:lnTo>
                      <a:pt x="27" y="59"/>
                    </a:lnTo>
                    <a:lnTo>
                      <a:pt x="0" y="30"/>
                    </a:lnTo>
                    <a:lnTo>
                      <a:pt x="27" y="0"/>
                    </a:lnTo>
                    <a:close/>
                  </a:path>
                </a:pathLst>
              </a:custGeom>
              <a:solidFill>
                <a:srgbClr val="FF0000"/>
              </a:solidFill>
              <a:ln w="14288">
                <a:noFill/>
                <a:prstDash val="solid"/>
                <a:round/>
                <a:headEnd/>
                <a:tailEnd/>
              </a:ln>
            </p:spPr>
            <p:txBody>
              <a:bodyPr/>
              <a:lstStyle/>
              <a:p>
                <a:endParaRPr lang="es-MX" sz="1200" b="1" dirty="0"/>
              </a:p>
            </p:txBody>
          </p:sp>
          <p:sp>
            <p:nvSpPr>
              <p:cNvPr id="2075" name="Freeform 772"/>
              <p:cNvSpPr>
                <a:spLocks/>
              </p:cNvSpPr>
              <p:nvPr/>
            </p:nvSpPr>
            <p:spPr bwMode="auto">
              <a:xfrm>
                <a:off x="2782" y="2304"/>
                <a:ext cx="52" cy="59"/>
              </a:xfrm>
              <a:custGeom>
                <a:avLst/>
                <a:gdLst>
                  <a:gd name="T0" fmla="*/ 26 w 52"/>
                  <a:gd name="T1" fmla="*/ 0 h 59"/>
                  <a:gd name="T2" fmla="*/ 52 w 52"/>
                  <a:gd name="T3" fmla="*/ 30 h 59"/>
                  <a:gd name="T4" fmla="*/ 26 w 52"/>
                  <a:gd name="T5" fmla="*/ 59 h 59"/>
                  <a:gd name="T6" fmla="*/ 0 w 52"/>
                  <a:gd name="T7" fmla="*/ 30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30"/>
                    </a:lnTo>
                    <a:lnTo>
                      <a:pt x="26" y="59"/>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2076" name="Freeform 773"/>
              <p:cNvSpPr>
                <a:spLocks/>
              </p:cNvSpPr>
              <p:nvPr/>
            </p:nvSpPr>
            <p:spPr bwMode="auto">
              <a:xfrm>
                <a:off x="2599" y="2482"/>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2077" name="Freeform 774"/>
              <p:cNvSpPr>
                <a:spLocks/>
              </p:cNvSpPr>
              <p:nvPr/>
            </p:nvSpPr>
            <p:spPr bwMode="auto">
              <a:xfrm>
                <a:off x="1927" y="2720"/>
                <a:ext cx="53" cy="60"/>
              </a:xfrm>
              <a:custGeom>
                <a:avLst/>
                <a:gdLst>
                  <a:gd name="T0" fmla="*/ 26 w 53"/>
                  <a:gd name="T1" fmla="*/ 0 h 60"/>
                  <a:gd name="T2" fmla="*/ 53 w 53"/>
                  <a:gd name="T3" fmla="*/ 30 h 60"/>
                  <a:gd name="T4" fmla="*/ 26 w 53"/>
                  <a:gd name="T5" fmla="*/ 60 h 60"/>
                  <a:gd name="T6" fmla="*/ 0 w 53"/>
                  <a:gd name="T7" fmla="*/ 30 h 60"/>
                  <a:gd name="T8" fmla="*/ 26 w 53"/>
                  <a:gd name="T9" fmla="*/ 0 h 60"/>
                  <a:gd name="T10" fmla="*/ 0 60000 65536"/>
                  <a:gd name="T11" fmla="*/ 0 60000 65536"/>
                  <a:gd name="T12" fmla="*/ 0 60000 65536"/>
                  <a:gd name="T13" fmla="*/ 0 60000 65536"/>
                  <a:gd name="T14" fmla="*/ 0 60000 65536"/>
                  <a:gd name="T15" fmla="*/ 0 w 53"/>
                  <a:gd name="T16" fmla="*/ 0 h 60"/>
                  <a:gd name="T17" fmla="*/ 53 w 53"/>
                  <a:gd name="T18" fmla="*/ 60 h 60"/>
                </a:gdLst>
                <a:ahLst/>
                <a:cxnLst>
                  <a:cxn ang="T10">
                    <a:pos x="T0" y="T1"/>
                  </a:cxn>
                  <a:cxn ang="T11">
                    <a:pos x="T2" y="T3"/>
                  </a:cxn>
                  <a:cxn ang="T12">
                    <a:pos x="T4" y="T5"/>
                  </a:cxn>
                  <a:cxn ang="T13">
                    <a:pos x="T6" y="T7"/>
                  </a:cxn>
                  <a:cxn ang="T14">
                    <a:pos x="T8" y="T9"/>
                  </a:cxn>
                </a:cxnLst>
                <a:rect l="T15" t="T16" r="T17" b="T18"/>
                <a:pathLst>
                  <a:path w="53" h="60">
                    <a:moveTo>
                      <a:pt x="26" y="0"/>
                    </a:moveTo>
                    <a:lnTo>
                      <a:pt x="53"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2078" name="Freeform 775"/>
              <p:cNvSpPr>
                <a:spLocks/>
              </p:cNvSpPr>
              <p:nvPr/>
            </p:nvSpPr>
            <p:spPr bwMode="auto">
              <a:xfrm>
                <a:off x="1840" y="2740"/>
                <a:ext cx="52" cy="59"/>
              </a:xfrm>
              <a:custGeom>
                <a:avLst/>
                <a:gdLst>
                  <a:gd name="T0" fmla="*/ 26 w 52"/>
                  <a:gd name="T1" fmla="*/ 0 h 59"/>
                  <a:gd name="T2" fmla="*/ 52 w 52"/>
                  <a:gd name="T3" fmla="*/ 30 h 59"/>
                  <a:gd name="T4" fmla="*/ 26 w 52"/>
                  <a:gd name="T5" fmla="*/ 59 h 59"/>
                  <a:gd name="T6" fmla="*/ 0 w 52"/>
                  <a:gd name="T7" fmla="*/ 30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30"/>
                    </a:lnTo>
                    <a:lnTo>
                      <a:pt x="26" y="59"/>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2079" name="Freeform 776"/>
              <p:cNvSpPr>
                <a:spLocks/>
              </p:cNvSpPr>
              <p:nvPr/>
            </p:nvSpPr>
            <p:spPr bwMode="auto">
              <a:xfrm>
                <a:off x="1962" y="2710"/>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2080" name="Freeform 777"/>
              <p:cNvSpPr>
                <a:spLocks/>
              </p:cNvSpPr>
              <p:nvPr/>
            </p:nvSpPr>
            <p:spPr bwMode="auto">
              <a:xfrm>
                <a:off x="1413" y="2859"/>
                <a:ext cx="52" cy="59"/>
              </a:xfrm>
              <a:custGeom>
                <a:avLst/>
                <a:gdLst>
                  <a:gd name="T0" fmla="*/ 26 w 52"/>
                  <a:gd name="T1" fmla="*/ 0 h 59"/>
                  <a:gd name="T2" fmla="*/ 52 w 52"/>
                  <a:gd name="T3" fmla="*/ 30 h 59"/>
                  <a:gd name="T4" fmla="*/ 26 w 52"/>
                  <a:gd name="T5" fmla="*/ 59 h 59"/>
                  <a:gd name="T6" fmla="*/ 0 w 52"/>
                  <a:gd name="T7" fmla="*/ 30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30"/>
                    </a:lnTo>
                    <a:lnTo>
                      <a:pt x="26" y="59"/>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2081" name="Freeform 778"/>
              <p:cNvSpPr>
                <a:spLocks/>
              </p:cNvSpPr>
              <p:nvPr/>
            </p:nvSpPr>
            <p:spPr bwMode="auto">
              <a:xfrm>
                <a:off x="1561" y="2780"/>
                <a:ext cx="52" cy="59"/>
              </a:xfrm>
              <a:custGeom>
                <a:avLst/>
                <a:gdLst>
                  <a:gd name="T0" fmla="*/ 26 w 52"/>
                  <a:gd name="T1" fmla="*/ 0 h 59"/>
                  <a:gd name="T2" fmla="*/ 52 w 52"/>
                  <a:gd name="T3" fmla="*/ 29 h 59"/>
                  <a:gd name="T4" fmla="*/ 26 w 52"/>
                  <a:gd name="T5" fmla="*/ 59 h 59"/>
                  <a:gd name="T6" fmla="*/ 0 w 52"/>
                  <a:gd name="T7" fmla="*/ 29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29"/>
                    </a:lnTo>
                    <a:lnTo>
                      <a:pt x="26" y="59"/>
                    </a:lnTo>
                    <a:lnTo>
                      <a:pt x="0" y="29"/>
                    </a:lnTo>
                    <a:lnTo>
                      <a:pt x="26" y="0"/>
                    </a:lnTo>
                    <a:close/>
                  </a:path>
                </a:pathLst>
              </a:custGeom>
              <a:solidFill>
                <a:srgbClr val="FF0000"/>
              </a:solidFill>
              <a:ln w="14288">
                <a:noFill/>
                <a:prstDash val="solid"/>
                <a:round/>
                <a:headEnd/>
                <a:tailEnd/>
              </a:ln>
            </p:spPr>
            <p:txBody>
              <a:bodyPr/>
              <a:lstStyle/>
              <a:p>
                <a:endParaRPr lang="es-MX" sz="1200" b="1" dirty="0"/>
              </a:p>
            </p:txBody>
          </p:sp>
          <p:sp>
            <p:nvSpPr>
              <p:cNvPr id="2082" name="Freeform 779"/>
              <p:cNvSpPr>
                <a:spLocks/>
              </p:cNvSpPr>
              <p:nvPr/>
            </p:nvSpPr>
            <p:spPr bwMode="auto">
              <a:xfrm>
                <a:off x="1831" y="2710"/>
                <a:ext cx="53" cy="60"/>
              </a:xfrm>
              <a:custGeom>
                <a:avLst/>
                <a:gdLst>
                  <a:gd name="T0" fmla="*/ 27 w 53"/>
                  <a:gd name="T1" fmla="*/ 0 h 60"/>
                  <a:gd name="T2" fmla="*/ 53 w 53"/>
                  <a:gd name="T3" fmla="*/ 30 h 60"/>
                  <a:gd name="T4" fmla="*/ 27 w 53"/>
                  <a:gd name="T5" fmla="*/ 60 h 60"/>
                  <a:gd name="T6" fmla="*/ 0 w 53"/>
                  <a:gd name="T7" fmla="*/ 30 h 60"/>
                  <a:gd name="T8" fmla="*/ 27 w 53"/>
                  <a:gd name="T9" fmla="*/ 0 h 60"/>
                  <a:gd name="T10" fmla="*/ 0 60000 65536"/>
                  <a:gd name="T11" fmla="*/ 0 60000 65536"/>
                  <a:gd name="T12" fmla="*/ 0 60000 65536"/>
                  <a:gd name="T13" fmla="*/ 0 60000 65536"/>
                  <a:gd name="T14" fmla="*/ 0 60000 65536"/>
                  <a:gd name="T15" fmla="*/ 0 w 53"/>
                  <a:gd name="T16" fmla="*/ 0 h 60"/>
                  <a:gd name="T17" fmla="*/ 53 w 53"/>
                  <a:gd name="T18" fmla="*/ 60 h 60"/>
                </a:gdLst>
                <a:ahLst/>
                <a:cxnLst>
                  <a:cxn ang="T10">
                    <a:pos x="T0" y="T1"/>
                  </a:cxn>
                  <a:cxn ang="T11">
                    <a:pos x="T2" y="T3"/>
                  </a:cxn>
                  <a:cxn ang="T12">
                    <a:pos x="T4" y="T5"/>
                  </a:cxn>
                  <a:cxn ang="T13">
                    <a:pos x="T6" y="T7"/>
                  </a:cxn>
                  <a:cxn ang="T14">
                    <a:pos x="T8" y="T9"/>
                  </a:cxn>
                </a:cxnLst>
                <a:rect l="T15" t="T16" r="T17" b="T18"/>
                <a:pathLst>
                  <a:path w="53" h="60">
                    <a:moveTo>
                      <a:pt x="27" y="0"/>
                    </a:moveTo>
                    <a:lnTo>
                      <a:pt x="53" y="30"/>
                    </a:lnTo>
                    <a:lnTo>
                      <a:pt x="27" y="60"/>
                    </a:lnTo>
                    <a:lnTo>
                      <a:pt x="0" y="30"/>
                    </a:lnTo>
                    <a:lnTo>
                      <a:pt x="27" y="0"/>
                    </a:lnTo>
                    <a:close/>
                  </a:path>
                </a:pathLst>
              </a:custGeom>
              <a:solidFill>
                <a:srgbClr val="FF0000"/>
              </a:solidFill>
              <a:ln w="14288">
                <a:noFill/>
                <a:prstDash val="solid"/>
                <a:round/>
                <a:headEnd/>
                <a:tailEnd/>
              </a:ln>
            </p:spPr>
            <p:txBody>
              <a:bodyPr/>
              <a:lstStyle/>
              <a:p>
                <a:endParaRPr lang="es-MX" sz="1200" b="1" dirty="0"/>
              </a:p>
            </p:txBody>
          </p:sp>
          <p:sp>
            <p:nvSpPr>
              <p:cNvPr id="2083" name="Freeform 780"/>
              <p:cNvSpPr>
                <a:spLocks/>
              </p:cNvSpPr>
              <p:nvPr/>
            </p:nvSpPr>
            <p:spPr bwMode="auto">
              <a:xfrm>
                <a:off x="1892" y="2730"/>
                <a:ext cx="53" cy="60"/>
              </a:xfrm>
              <a:custGeom>
                <a:avLst/>
                <a:gdLst>
                  <a:gd name="T0" fmla="*/ 27 w 53"/>
                  <a:gd name="T1" fmla="*/ 0 h 60"/>
                  <a:gd name="T2" fmla="*/ 53 w 53"/>
                  <a:gd name="T3" fmla="*/ 30 h 60"/>
                  <a:gd name="T4" fmla="*/ 27 w 53"/>
                  <a:gd name="T5" fmla="*/ 60 h 60"/>
                  <a:gd name="T6" fmla="*/ 0 w 53"/>
                  <a:gd name="T7" fmla="*/ 30 h 60"/>
                  <a:gd name="T8" fmla="*/ 27 w 53"/>
                  <a:gd name="T9" fmla="*/ 0 h 60"/>
                  <a:gd name="T10" fmla="*/ 0 60000 65536"/>
                  <a:gd name="T11" fmla="*/ 0 60000 65536"/>
                  <a:gd name="T12" fmla="*/ 0 60000 65536"/>
                  <a:gd name="T13" fmla="*/ 0 60000 65536"/>
                  <a:gd name="T14" fmla="*/ 0 60000 65536"/>
                  <a:gd name="T15" fmla="*/ 0 w 53"/>
                  <a:gd name="T16" fmla="*/ 0 h 60"/>
                  <a:gd name="T17" fmla="*/ 53 w 53"/>
                  <a:gd name="T18" fmla="*/ 60 h 60"/>
                </a:gdLst>
                <a:ahLst/>
                <a:cxnLst>
                  <a:cxn ang="T10">
                    <a:pos x="T0" y="T1"/>
                  </a:cxn>
                  <a:cxn ang="T11">
                    <a:pos x="T2" y="T3"/>
                  </a:cxn>
                  <a:cxn ang="T12">
                    <a:pos x="T4" y="T5"/>
                  </a:cxn>
                  <a:cxn ang="T13">
                    <a:pos x="T6" y="T7"/>
                  </a:cxn>
                  <a:cxn ang="T14">
                    <a:pos x="T8" y="T9"/>
                  </a:cxn>
                </a:cxnLst>
                <a:rect l="T15" t="T16" r="T17" b="T18"/>
                <a:pathLst>
                  <a:path w="53" h="60">
                    <a:moveTo>
                      <a:pt x="27" y="0"/>
                    </a:moveTo>
                    <a:lnTo>
                      <a:pt x="53" y="30"/>
                    </a:lnTo>
                    <a:lnTo>
                      <a:pt x="27" y="60"/>
                    </a:lnTo>
                    <a:lnTo>
                      <a:pt x="0" y="30"/>
                    </a:lnTo>
                    <a:lnTo>
                      <a:pt x="27" y="0"/>
                    </a:lnTo>
                    <a:close/>
                  </a:path>
                </a:pathLst>
              </a:custGeom>
              <a:solidFill>
                <a:srgbClr val="FF0000"/>
              </a:solidFill>
              <a:ln w="14288">
                <a:noFill/>
                <a:prstDash val="solid"/>
                <a:round/>
                <a:headEnd/>
                <a:tailEnd/>
              </a:ln>
            </p:spPr>
            <p:txBody>
              <a:bodyPr/>
              <a:lstStyle/>
              <a:p>
                <a:endParaRPr lang="es-MX" sz="1200" b="1" dirty="0"/>
              </a:p>
            </p:txBody>
          </p:sp>
          <p:sp>
            <p:nvSpPr>
              <p:cNvPr id="2084" name="Freeform 781"/>
              <p:cNvSpPr>
                <a:spLocks/>
              </p:cNvSpPr>
              <p:nvPr/>
            </p:nvSpPr>
            <p:spPr bwMode="auto">
              <a:xfrm>
                <a:off x="1369" y="2869"/>
                <a:ext cx="52" cy="59"/>
              </a:xfrm>
              <a:custGeom>
                <a:avLst/>
                <a:gdLst>
                  <a:gd name="T0" fmla="*/ 26 w 52"/>
                  <a:gd name="T1" fmla="*/ 0 h 59"/>
                  <a:gd name="T2" fmla="*/ 52 w 52"/>
                  <a:gd name="T3" fmla="*/ 30 h 59"/>
                  <a:gd name="T4" fmla="*/ 26 w 52"/>
                  <a:gd name="T5" fmla="*/ 59 h 59"/>
                  <a:gd name="T6" fmla="*/ 0 w 52"/>
                  <a:gd name="T7" fmla="*/ 30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30"/>
                    </a:lnTo>
                    <a:lnTo>
                      <a:pt x="26" y="59"/>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2085" name="Freeform 782"/>
              <p:cNvSpPr>
                <a:spLocks/>
              </p:cNvSpPr>
              <p:nvPr/>
            </p:nvSpPr>
            <p:spPr bwMode="auto">
              <a:xfrm>
                <a:off x="1578" y="2780"/>
                <a:ext cx="53" cy="59"/>
              </a:xfrm>
              <a:custGeom>
                <a:avLst/>
                <a:gdLst>
                  <a:gd name="T0" fmla="*/ 27 w 53"/>
                  <a:gd name="T1" fmla="*/ 0 h 59"/>
                  <a:gd name="T2" fmla="*/ 53 w 53"/>
                  <a:gd name="T3" fmla="*/ 29 h 59"/>
                  <a:gd name="T4" fmla="*/ 27 w 53"/>
                  <a:gd name="T5" fmla="*/ 59 h 59"/>
                  <a:gd name="T6" fmla="*/ 0 w 53"/>
                  <a:gd name="T7" fmla="*/ 29 h 59"/>
                  <a:gd name="T8" fmla="*/ 27 w 53"/>
                  <a:gd name="T9" fmla="*/ 0 h 59"/>
                  <a:gd name="T10" fmla="*/ 0 60000 65536"/>
                  <a:gd name="T11" fmla="*/ 0 60000 65536"/>
                  <a:gd name="T12" fmla="*/ 0 60000 65536"/>
                  <a:gd name="T13" fmla="*/ 0 60000 65536"/>
                  <a:gd name="T14" fmla="*/ 0 60000 65536"/>
                  <a:gd name="T15" fmla="*/ 0 w 53"/>
                  <a:gd name="T16" fmla="*/ 0 h 59"/>
                  <a:gd name="T17" fmla="*/ 53 w 53"/>
                  <a:gd name="T18" fmla="*/ 59 h 59"/>
                </a:gdLst>
                <a:ahLst/>
                <a:cxnLst>
                  <a:cxn ang="T10">
                    <a:pos x="T0" y="T1"/>
                  </a:cxn>
                  <a:cxn ang="T11">
                    <a:pos x="T2" y="T3"/>
                  </a:cxn>
                  <a:cxn ang="T12">
                    <a:pos x="T4" y="T5"/>
                  </a:cxn>
                  <a:cxn ang="T13">
                    <a:pos x="T6" y="T7"/>
                  </a:cxn>
                  <a:cxn ang="T14">
                    <a:pos x="T8" y="T9"/>
                  </a:cxn>
                </a:cxnLst>
                <a:rect l="T15" t="T16" r="T17" b="T18"/>
                <a:pathLst>
                  <a:path w="53" h="59">
                    <a:moveTo>
                      <a:pt x="27" y="0"/>
                    </a:moveTo>
                    <a:lnTo>
                      <a:pt x="53" y="29"/>
                    </a:lnTo>
                    <a:lnTo>
                      <a:pt x="27" y="59"/>
                    </a:lnTo>
                    <a:lnTo>
                      <a:pt x="0" y="29"/>
                    </a:lnTo>
                    <a:lnTo>
                      <a:pt x="27" y="0"/>
                    </a:lnTo>
                    <a:close/>
                  </a:path>
                </a:pathLst>
              </a:custGeom>
              <a:solidFill>
                <a:srgbClr val="FF0000"/>
              </a:solidFill>
              <a:ln w="14288">
                <a:noFill/>
                <a:prstDash val="solid"/>
                <a:round/>
                <a:headEnd/>
                <a:tailEnd/>
              </a:ln>
            </p:spPr>
            <p:txBody>
              <a:bodyPr/>
              <a:lstStyle/>
              <a:p>
                <a:endParaRPr lang="es-MX" sz="1200" b="1" dirty="0"/>
              </a:p>
            </p:txBody>
          </p:sp>
          <p:sp>
            <p:nvSpPr>
              <p:cNvPr id="2086" name="Freeform 783"/>
              <p:cNvSpPr>
                <a:spLocks/>
              </p:cNvSpPr>
              <p:nvPr/>
            </p:nvSpPr>
            <p:spPr bwMode="auto">
              <a:xfrm>
                <a:off x="2660" y="2462"/>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2087" name="Freeform 784"/>
              <p:cNvSpPr>
                <a:spLocks/>
              </p:cNvSpPr>
              <p:nvPr/>
            </p:nvSpPr>
            <p:spPr bwMode="auto">
              <a:xfrm>
                <a:off x="1744" y="2710"/>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2088" name="Freeform 785"/>
              <p:cNvSpPr>
                <a:spLocks/>
              </p:cNvSpPr>
              <p:nvPr/>
            </p:nvSpPr>
            <p:spPr bwMode="auto">
              <a:xfrm>
                <a:off x="1360" y="2809"/>
                <a:ext cx="53" cy="60"/>
              </a:xfrm>
              <a:custGeom>
                <a:avLst/>
                <a:gdLst>
                  <a:gd name="T0" fmla="*/ 27 w 53"/>
                  <a:gd name="T1" fmla="*/ 0 h 60"/>
                  <a:gd name="T2" fmla="*/ 53 w 53"/>
                  <a:gd name="T3" fmla="*/ 30 h 60"/>
                  <a:gd name="T4" fmla="*/ 27 w 53"/>
                  <a:gd name="T5" fmla="*/ 60 h 60"/>
                  <a:gd name="T6" fmla="*/ 0 w 53"/>
                  <a:gd name="T7" fmla="*/ 30 h 60"/>
                  <a:gd name="T8" fmla="*/ 27 w 53"/>
                  <a:gd name="T9" fmla="*/ 0 h 60"/>
                  <a:gd name="T10" fmla="*/ 0 60000 65536"/>
                  <a:gd name="T11" fmla="*/ 0 60000 65536"/>
                  <a:gd name="T12" fmla="*/ 0 60000 65536"/>
                  <a:gd name="T13" fmla="*/ 0 60000 65536"/>
                  <a:gd name="T14" fmla="*/ 0 60000 65536"/>
                  <a:gd name="T15" fmla="*/ 0 w 53"/>
                  <a:gd name="T16" fmla="*/ 0 h 60"/>
                  <a:gd name="T17" fmla="*/ 53 w 53"/>
                  <a:gd name="T18" fmla="*/ 60 h 60"/>
                </a:gdLst>
                <a:ahLst/>
                <a:cxnLst>
                  <a:cxn ang="T10">
                    <a:pos x="T0" y="T1"/>
                  </a:cxn>
                  <a:cxn ang="T11">
                    <a:pos x="T2" y="T3"/>
                  </a:cxn>
                  <a:cxn ang="T12">
                    <a:pos x="T4" y="T5"/>
                  </a:cxn>
                  <a:cxn ang="T13">
                    <a:pos x="T6" y="T7"/>
                  </a:cxn>
                  <a:cxn ang="T14">
                    <a:pos x="T8" y="T9"/>
                  </a:cxn>
                </a:cxnLst>
                <a:rect l="T15" t="T16" r="T17" b="T18"/>
                <a:pathLst>
                  <a:path w="53" h="60">
                    <a:moveTo>
                      <a:pt x="27" y="0"/>
                    </a:moveTo>
                    <a:lnTo>
                      <a:pt x="53" y="30"/>
                    </a:lnTo>
                    <a:lnTo>
                      <a:pt x="27" y="60"/>
                    </a:lnTo>
                    <a:lnTo>
                      <a:pt x="0" y="30"/>
                    </a:lnTo>
                    <a:lnTo>
                      <a:pt x="27" y="0"/>
                    </a:lnTo>
                    <a:close/>
                  </a:path>
                </a:pathLst>
              </a:custGeom>
              <a:solidFill>
                <a:srgbClr val="FF0000"/>
              </a:solidFill>
              <a:ln w="14288">
                <a:noFill/>
                <a:prstDash val="solid"/>
                <a:round/>
                <a:headEnd/>
                <a:tailEnd/>
              </a:ln>
            </p:spPr>
            <p:txBody>
              <a:bodyPr/>
              <a:lstStyle/>
              <a:p>
                <a:endParaRPr lang="es-MX" sz="1200" b="1" dirty="0"/>
              </a:p>
            </p:txBody>
          </p:sp>
          <p:sp>
            <p:nvSpPr>
              <p:cNvPr id="2089" name="Freeform 786"/>
              <p:cNvSpPr>
                <a:spLocks/>
              </p:cNvSpPr>
              <p:nvPr/>
            </p:nvSpPr>
            <p:spPr bwMode="auto">
              <a:xfrm>
                <a:off x="1474" y="2889"/>
                <a:ext cx="52" cy="59"/>
              </a:xfrm>
              <a:custGeom>
                <a:avLst/>
                <a:gdLst>
                  <a:gd name="T0" fmla="*/ 26 w 52"/>
                  <a:gd name="T1" fmla="*/ 0 h 59"/>
                  <a:gd name="T2" fmla="*/ 52 w 52"/>
                  <a:gd name="T3" fmla="*/ 29 h 59"/>
                  <a:gd name="T4" fmla="*/ 26 w 52"/>
                  <a:gd name="T5" fmla="*/ 59 h 59"/>
                  <a:gd name="T6" fmla="*/ 0 w 52"/>
                  <a:gd name="T7" fmla="*/ 29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29"/>
                    </a:lnTo>
                    <a:lnTo>
                      <a:pt x="26" y="59"/>
                    </a:lnTo>
                    <a:lnTo>
                      <a:pt x="0" y="29"/>
                    </a:lnTo>
                    <a:lnTo>
                      <a:pt x="26" y="0"/>
                    </a:lnTo>
                    <a:close/>
                  </a:path>
                </a:pathLst>
              </a:custGeom>
              <a:solidFill>
                <a:srgbClr val="FF0000"/>
              </a:solidFill>
              <a:ln w="14288">
                <a:noFill/>
                <a:prstDash val="solid"/>
                <a:round/>
                <a:headEnd/>
                <a:tailEnd/>
              </a:ln>
            </p:spPr>
            <p:txBody>
              <a:bodyPr/>
              <a:lstStyle/>
              <a:p>
                <a:endParaRPr lang="es-MX" sz="1200" b="1" dirty="0"/>
              </a:p>
            </p:txBody>
          </p:sp>
          <p:sp>
            <p:nvSpPr>
              <p:cNvPr id="2090" name="Freeform 787"/>
              <p:cNvSpPr>
                <a:spLocks/>
              </p:cNvSpPr>
              <p:nvPr/>
            </p:nvSpPr>
            <p:spPr bwMode="auto">
              <a:xfrm>
                <a:off x="1753" y="2770"/>
                <a:ext cx="52" cy="59"/>
              </a:xfrm>
              <a:custGeom>
                <a:avLst/>
                <a:gdLst>
                  <a:gd name="T0" fmla="*/ 26 w 52"/>
                  <a:gd name="T1" fmla="*/ 0 h 59"/>
                  <a:gd name="T2" fmla="*/ 52 w 52"/>
                  <a:gd name="T3" fmla="*/ 29 h 59"/>
                  <a:gd name="T4" fmla="*/ 26 w 52"/>
                  <a:gd name="T5" fmla="*/ 59 h 59"/>
                  <a:gd name="T6" fmla="*/ 0 w 52"/>
                  <a:gd name="T7" fmla="*/ 29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29"/>
                    </a:lnTo>
                    <a:lnTo>
                      <a:pt x="26" y="59"/>
                    </a:lnTo>
                    <a:lnTo>
                      <a:pt x="0" y="29"/>
                    </a:lnTo>
                    <a:lnTo>
                      <a:pt x="26" y="0"/>
                    </a:lnTo>
                    <a:close/>
                  </a:path>
                </a:pathLst>
              </a:custGeom>
              <a:solidFill>
                <a:srgbClr val="FF0000"/>
              </a:solidFill>
              <a:ln w="14288">
                <a:noFill/>
                <a:prstDash val="solid"/>
                <a:round/>
                <a:headEnd/>
                <a:tailEnd/>
              </a:ln>
            </p:spPr>
            <p:txBody>
              <a:bodyPr/>
              <a:lstStyle/>
              <a:p>
                <a:endParaRPr lang="es-MX" sz="1200" b="1" dirty="0"/>
              </a:p>
            </p:txBody>
          </p:sp>
          <p:sp>
            <p:nvSpPr>
              <p:cNvPr id="2091" name="Freeform 788"/>
              <p:cNvSpPr>
                <a:spLocks/>
              </p:cNvSpPr>
              <p:nvPr/>
            </p:nvSpPr>
            <p:spPr bwMode="auto">
              <a:xfrm>
                <a:off x="2337" y="2581"/>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2092" name="Freeform 789"/>
              <p:cNvSpPr>
                <a:spLocks/>
              </p:cNvSpPr>
              <p:nvPr/>
            </p:nvSpPr>
            <p:spPr bwMode="auto">
              <a:xfrm>
                <a:off x="1352" y="2849"/>
                <a:ext cx="52" cy="59"/>
              </a:xfrm>
              <a:custGeom>
                <a:avLst/>
                <a:gdLst>
                  <a:gd name="T0" fmla="*/ 26 w 52"/>
                  <a:gd name="T1" fmla="*/ 0 h 59"/>
                  <a:gd name="T2" fmla="*/ 52 w 52"/>
                  <a:gd name="T3" fmla="*/ 30 h 59"/>
                  <a:gd name="T4" fmla="*/ 26 w 52"/>
                  <a:gd name="T5" fmla="*/ 59 h 59"/>
                  <a:gd name="T6" fmla="*/ 0 w 52"/>
                  <a:gd name="T7" fmla="*/ 30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30"/>
                    </a:lnTo>
                    <a:lnTo>
                      <a:pt x="26" y="59"/>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2093" name="Freeform 790"/>
              <p:cNvSpPr>
                <a:spLocks/>
              </p:cNvSpPr>
              <p:nvPr/>
            </p:nvSpPr>
            <p:spPr bwMode="auto">
              <a:xfrm>
                <a:off x="1169" y="2928"/>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2094" name="Freeform 791"/>
              <p:cNvSpPr>
                <a:spLocks/>
              </p:cNvSpPr>
              <p:nvPr/>
            </p:nvSpPr>
            <p:spPr bwMode="auto">
              <a:xfrm>
                <a:off x="2825" y="2443"/>
                <a:ext cx="53" cy="59"/>
              </a:xfrm>
              <a:custGeom>
                <a:avLst/>
                <a:gdLst>
                  <a:gd name="T0" fmla="*/ 27 w 53"/>
                  <a:gd name="T1" fmla="*/ 0 h 59"/>
                  <a:gd name="T2" fmla="*/ 53 w 53"/>
                  <a:gd name="T3" fmla="*/ 29 h 59"/>
                  <a:gd name="T4" fmla="*/ 27 w 53"/>
                  <a:gd name="T5" fmla="*/ 59 h 59"/>
                  <a:gd name="T6" fmla="*/ 0 w 53"/>
                  <a:gd name="T7" fmla="*/ 29 h 59"/>
                  <a:gd name="T8" fmla="*/ 27 w 53"/>
                  <a:gd name="T9" fmla="*/ 0 h 59"/>
                  <a:gd name="T10" fmla="*/ 0 60000 65536"/>
                  <a:gd name="T11" fmla="*/ 0 60000 65536"/>
                  <a:gd name="T12" fmla="*/ 0 60000 65536"/>
                  <a:gd name="T13" fmla="*/ 0 60000 65536"/>
                  <a:gd name="T14" fmla="*/ 0 60000 65536"/>
                  <a:gd name="T15" fmla="*/ 0 w 53"/>
                  <a:gd name="T16" fmla="*/ 0 h 59"/>
                  <a:gd name="T17" fmla="*/ 53 w 53"/>
                  <a:gd name="T18" fmla="*/ 59 h 59"/>
                </a:gdLst>
                <a:ahLst/>
                <a:cxnLst>
                  <a:cxn ang="T10">
                    <a:pos x="T0" y="T1"/>
                  </a:cxn>
                  <a:cxn ang="T11">
                    <a:pos x="T2" y="T3"/>
                  </a:cxn>
                  <a:cxn ang="T12">
                    <a:pos x="T4" y="T5"/>
                  </a:cxn>
                  <a:cxn ang="T13">
                    <a:pos x="T6" y="T7"/>
                  </a:cxn>
                  <a:cxn ang="T14">
                    <a:pos x="T8" y="T9"/>
                  </a:cxn>
                </a:cxnLst>
                <a:rect l="T15" t="T16" r="T17" b="T18"/>
                <a:pathLst>
                  <a:path w="53" h="59">
                    <a:moveTo>
                      <a:pt x="27" y="0"/>
                    </a:moveTo>
                    <a:lnTo>
                      <a:pt x="53" y="29"/>
                    </a:lnTo>
                    <a:lnTo>
                      <a:pt x="27" y="59"/>
                    </a:lnTo>
                    <a:lnTo>
                      <a:pt x="0" y="29"/>
                    </a:lnTo>
                    <a:lnTo>
                      <a:pt x="27" y="0"/>
                    </a:lnTo>
                    <a:close/>
                  </a:path>
                </a:pathLst>
              </a:custGeom>
              <a:solidFill>
                <a:srgbClr val="FF0000"/>
              </a:solidFill>
              <a:ln w="14288">
                <a:noFill/>
                <a:prstDash val="solid"/>
                <a:round/>
                <a:headEnd/>
                <a:tailEnd/>
              </a:ln>
            </p:spPr>
            <p:txBody>
              <a:bodyPr/>
              <a:lstStyle/>
              <a:p>
                <a:endParaRPr lang="es-MX" sz="1200" b="1" dirty="0"/>
              </a:p>
            </p:txBody>
          </p:sp>
          <p:sp>
            <p:nvSpPr>
              <p:cNvPr id="2095" name="Freeform 792"/>
              <p:cNvSpPr>
                <a:spLocks/>
              </p:cNvSpPr>
              <p:nvPr/>
            </p:nvSpPr>
            <p:spPr bwMode="auto">
              <a:xfrm>
                <a:off x="1317" y="2879"/>
                <a:ext cx="52" cy="59"/>
              </a:xfrm>
              <a:custGeom>
                <a:avLst/>
                <a:gdLst>
                  <a:gd name="T0" fmla="*/ 26 w 52"/>
                  <a:gd name="T1" fmla="*/ 0 h 59"/>
                  <a:gd name="T2" fmla="*/ 52 w 52"/>
                  <a:gd name="T3" fmla="*/ 29 h 59"/>
                  <a:gd name="T4" fmla="*/ 26 w 52"/>
                  <a:gd name="T5" fmla="*/ 59 h 59"/>
                  <a:gd name="T6" fmla="*/ 0 w 52"/>
                  <a:gd name="T7" fmla="*/ 29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29"/>
                    </a:lnTo>
                    <a:lnTo>
                      <a:pt x="26" y="59"/>
                    </a:lnTo>
                    <a:lnTo>
                      <a:pt x="0" y="29"/>
                    </a:lnTo>
                    <a:lnTo>
                      <a:pt x="26" y="0"/>
                    </a:lnTo>
                    <a:close/>
                  </a:path>
                </a:pathLst>
              </a:custGeom>
              <a:solidFill>
                <a:srgbClr val="FF0000"/>
              </a:solidFill>
              <a:ln w="14288">
                <a:noFill/>
                <a:prstDash val="solid"/>
                <a:round/>
                <a:headEnd/>
                <a:tailEnd/>
              </a:ln>
            </p:spPr>
            <p:txBody>
              <a:bodyPr/>
              <a:lstStyle/>
              <a:p>
                <a:endParaRPr lang="es-MX" sz="1200" b="1" dirty="0"/>
              </a:p>
            </p:txBody>
          </p:sp>
          <p:sp>
            <p:nvSpPr>
              <p:cNvPr id="2096" name="Freeform 793"/>
              <p:cNvSpPr>
                <a:spLocks/>
              </p:cNvSpPr>
              <p:nvPr/>
            </p:nvSpPr>
            <p:spPr bwMode="auto">
              <a:xfrm>
                <a:off x="1866" y="2730"/>
                <a:ext cx="53" cy="60"/>
              </a:xfrm>
              <a:custGeom>
                <a:avLst/>
                <a:gdLst>
                  <a:gd name="T0" fmla="*/ 26 w 53"/>
                  <a:gd name="T1" fmla="*/ 0 h 60"/>
                  <a:gd name="T2" fmla="*/ 53 w 53"/>
                  <a:gd name="T3" fmla="*/ 30 h 60"/>
                  <a:gd name="T4" fmla="*/ 26 w 53"/>
                  <a:gd name="T5" fmla="*/ 60 h 60"/>
                  <a:gd name="T6" fmla="*/ 0 w 53"/>
                  <a:gd name="T7" fmla="*/ 30 h 60"/>
                  <a:gd name="T8" fmla="*/ 26 w 53"/>
                  <a:gd name="T9" fmla="*/ 0 h 60"/>
                  <a:gd name="T10" fmla="*/ 0 60000 65536"/>
                  <a:gd name="T11" fmla="*/ 0 60000 65536"/>
                  <a:gd name="T12" fmla="*/ 0 60000 65536"/>
                  <a:gd name="T13" fmla="*/ 0 60000 65536"/>
                  <a:gd name="T14" fmla="*/ 0 60000 65536"/>
                  <a:gd name="T15" fmla="*/ 0 w 53"/>
                  <a:gd name="T16" fmla="*/ 0 h 60"/>
                  <a:gd name="T17" fmla="*/ 53 w 53"/>
                  <a:gd name="T18" fmla="*/ 60 h 60"/>
                </a:gdLst>
                <a:ahLst/>
                <a:cxnLst>
                  <a:cxn ang="T10">
                    <a:pos x="T0" y="T1"/>
                  </a:cxn>
                  <a:cxn ang="T11">
                    <a:pos x="T2" y="T3"/>
                  </a:cxn>
                  <a:cxn ang="T12">
                    <a:pos x="T4" y="T5"/>
                  </a:cxn>
                  <a:cxn ang="T13">
                    <a:pos x="T6" y="T7"/>
                  </a:cxn>
                  <a:cxn ang="T14">
                    <a:pos x="T8" y="T9"/>
                  </a:cxn>
                </a:cxnLst>
                <a:rect l="T15" t="T16" r="T17" b="T18"/>
                <a:pathLst>
                  <a:path w="53" h="60">
                    <a:moveTo>
                      <a:pt x="26" y="0"/>
                    </a:moveTo>
                    <a:lnTo>
                      <a:pt x="53"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2097" name="Freeform 794"/>
              <p:cNvSpPr>
                <a:spLocks/>
              </p:cNvSpPr>
              <p:nvPr/>
            </p:nvSpPr>
            <p:spPr bwMode="auto">
              <a:xfrm>
                <a:off x="1282" y="2839"/>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2098" name="Freeform 795"/>
              <p:cNvSpPr>
                <a:spLocks/>
              </p:cNvSpPr>
              <p:nvPr/>
            </p:nvSpPr>
            <p:spPr bwMode="auto">
              <a:xfrm>
                <a:off x="1203" y="2928"/>
                <a:ext cx="53" cy="60"/>
              </a:xfrm>
              <a:custGeom>
                <a:avLst/>
                <a:gdLst>
                  <a:gd name="T0" fmla="*/ 27 w 53"/>
                  <a:gd name="T1" fmla="*/ 0 h 60"/>
                  <a:gd name="T2" fmla="*/ 53 w 53"/>
                  <a:gd name="T3" fmla="*/ 30 h 60"/>
                  <a:gd name="T4" fmla="*/ 27 w 53"/>
                  <a:gd name="T5" fmla="*/ 60 h 60"/>
                  <a:gd name="T6" fmla="*/ 0 w 53"/>
                  <a:gd name="T7" fmla="*/ 30 h 60"/>
                  <a:gd name="T8" fmla="*/ 27 w 53"/>
                  <a:gd name="T9" fmla="*/ 0 h 60"/>
                  <a:gd name="T10" fmla="*/ 0 60000 65536"/>
                  <a:gd name="T11" fmla="*/ 0 60000 65536"/>
                  <a:gd name="T12" fmla="*/ 0 60000 65536"/>
                  <a:gd name="T13" fmla="*/ 0 60000 65536"/>
                  <a:gd name="T14" fmla="*/ 0 60000 65536"/>
                  <a:gd name="T15" fmla="*/ 0 w 53"/>
                  <a:gd name="T16" fmla="*/ 0 h 60"/>
                  <a:gd name="T17" fmla="*/ 53 w 53"/>
                  <a:gd name="T18" fmla="*/ 60 h 60"/>
                </a:gdLst>
                <a:ahLst/>
                <a:cxnLst>
                  <a:cxn ang="T10">
                    <a:pos x="T0" y="T1"/>
                  </a:cxn>
                  <a:cxn ang="T11">
                    <a:pos x="T2" y="T3"/>
                  </a:cxn>
                  <a:cxn ang="T12">
                    <a:pos x="T4" y="T5"/>
                  </a:cxn>
                  <a:cxn ang="T13">
                    <a:pos x="T6" y="T7"/>
                  </a:cxn>
                  <a:cxn ang="T14">
                    <a:pos x="T8" y="T9"/>
                  </a:cxn>
                </a:cxnLst>
                <a:rect l="T15" t="T16" r="T17" b="T18"/>
                <a:pathLst>
                  <a:path w="53" h="60">
                    <a:moveTo>
                      <a:pt x="27" y="0"/>
                    </a:moveTo>
                    <a:lnTo>
                      <a:pt x="53" y="30"/>
                    </a:lnTo>
                    <a:lnTo>
                      <a:pt x="27" y="60"/>
                    </a:lnTo>
                    <a:lnTo>
                      <a:pt x="0" y="30"/>
                    </a:lnTo>
                    <a:lnTo>
                      <a:pt x="27" y="0"/>
                    </a:lnTo>
                    <a:close/>
                  </a:path>
                </a:pathLst>
              </a:custGeom>
              <a:solidFill>
                <a:srgbClr val="FF0000"/>
              </a:solidFill>
              <a:ln w="14288">
                <a:noFill/>
                <a:prstDash val="solid"/>
                <a:round/>
                <a:headEnd/>
                <a:tailEnd/>
              </a:ln>
            </p:spPr>
            <p:txBody>
              <a:bodyPr/>
              <a:lstStyle/>
              <a:p>
                <a:endParaRPr lang="es-MX" sz="1200" b="1" dirty="0"/>
              </a:p>
            </p:txBody>
          </p:sp>
          <p:sp>
            <p:nvSpPr>
              <p:cNvPr id="2099" name="Freeform 796"/>
              <p:cNvSpPr>
                <a:spLocks/>
              </p:cNvSpPr>
              <p:nvPr/>
            </p:nvSpPr>
            <p:spPr bwMode="auto">
              <a:xfrm>
                <a:off x="1945" y="2710"/>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2100" name="Freeform 797"/>
              <p:cNvSpPr>
                <a:spLocks/>
              </p:cNvSpPr>
              <p:nvPr/>
            </p:nvSpPr>
            <p:spPr bwMode="auto">
              <a:xfrm>
                <a:off x="2956" y="2343"/>
                <a:ext cx="53" cy="60"/>
              </a:xfrm>
              <a:custGeom>
                <a:avLst/>
                <a:gdLst>
                  <a:gd name="T0" fmla="*/ 26 w 53"/>
                  <a:gd name="T1" fmla="*/ 0 h 60"/>
                  <a:gd name="T2" fmla="*/ 53 w 53"/>
                  <a:gd name="T3" fmla="*/ 30 h 60"/>
                  <a:gd name="T4" fmla="*/ 26 w 53"/>
                  <a:gd name="T5" fmla="*/ 60 h 60"/>
                  <a:gd name="T6" fmla="*/ 0 w 53"/>
                  <a:gd name="T7" fmla="*/ 30 h 60"/>
                  <a:gd name="T8" fmla="*/ 26 w 53"/>
                  <a:gd name="T9" fmla="*/ 0 h 60"/>
                  <a:gd name="T10" fmla="*/ 0 60000 65536"/>
                  <a:gd name="T11" fmla="*/ 0 60000 65536"/>
                  <a:gd name="T12" fmla="*/ 0 60000 65536"/>
                  <a:gd name="T13" fmla="*/ 0 60000 65536"/>
                  <a:gd name="T14" fmla="*/ 0 60000 65536"/>
                  <a:gd name="T15" fmla="*/ 0 w 53"/>
                  <a:gd name="T16" fmla="*/ 0 h 60"/>
                  <a:gd name="T17" fmla="*/ 53 w 53"/>
                  <a:gd name="T18" fmla="*/ 60 h 60"/>
                </a:gdLst>
                <a:ahLst/>
                <a:cxnLst>
                  <a:cxn ang="T10">
                    <a:pos x="T0" y="T1"/>
                  </a:cxn>
                  <a:cxn ang="T11">
                    <a:pos x="T2" y="T3"/>
                  </a:cxn>
                  <a:cxn ang="T12">
                    <a:pos x="T4" y="T5"/>
                  </a:cxn>
                  <a:cxn ang="T13">
                    <a:pos x="T6" y="T7"/>
                  </a:cxn>
                  <a:cxn ang="T14">
                    <a:pos x="T8" y="T9"/>
                  </a:cxn>
                </a:cxnLst>
                <a:rect l="T15" t="T16" r="T17" b="T18"/>
                <a:pathLst>
                  <a:path w="53" h="60">
                    <a:moveTo>
                      <a:pt x="26" y="0"/>
                    </a:moveTo>
                    <a:lnTo>
                      <a:pt x="53"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2101" name="Freeform 798"/>
              <p:cNvSpPr>
                <a:spLocks/>
              </p:cNvSpPr>
              <p:nvPr/>
            </p:nvSpPr>
            <p:spPr bwMode="auto">
              <a:xfrm>
                <a:off x="2590" y="2492"/>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2102" name="Freeform 799"/>
              <p:cNvSpPr>
                <a:spLocks/>
              </p:cNvSpPr>
              <p:nvPr/>
            </p:nvSpPr>
            <p:spPr bwMode="auto">
              <a:xfrm>
                <a:off x="2381" y="2571"/>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2103" name="Freeform 800"/>
              <p:cNvSpPr>
                <a:spLocks/>
              </p:cNvSpPr>
              <p:nvPr/>
            </p:nvSpPr>
            <p:spPr bwMode="auto">
              <a:xfrm>
                <a:off x="3244" y="2215"/>
                <a:ext cx="52" cy="59"/>
              </a:xfrm>
              <a:custGeom>
                <a:avLst/>
                <a:gdLst>
                  <a:gd name="T0" fmla="*/ 26 w 52"/>
                  <a:gd name="T1" fmla="*/ 0 h 59"/>
                  <a:gd name="T2" fmla="*/ 52 w 52"/>
                  <a:gd name="T3" fmla="*/ 29 h 59"/>
                  <a:gd name="T4" fmla="*/ 26 w 52"/>
                  <a:gd name="T5" fmla="*/ 59 h 59"/>
                  <a:gd name="T6" fmla="*/ 0 w 52"/>
                  <a:gd name="T7" fmla="*/ 29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29"/>
                    </a:lnTo>
                    <a:lnTo>
                      <a:pt x="26" y="59"/>
                    </a:lnTo>
                    <a:lnTo>
                      <a:pt x="0" y="29"/>
                    </a:lnTo>
                    <a:lnTo>
                      <a:pt x="26" y="0"/>
                    </a:lnTo>
                    <a:close/>
                  </a:path>
                </a:pathLst>
              </a:custGeom>
              <a:solidFill>
                <a:srgbClr val="FF0000"/>
              </a:solidFill>
              <a:ln w="14288">
                <a:noFill/>
                <a:prstDash val="solid"/>
                <a:round/>
                <a:headEnd/>
                <a:tailEnd/>
              </a:ln>
            </p:spPr>
            <p:txBody>
              <a:bodyPr/>
              <a:lstStyle/>
              <a:p>
                <a:endParaRPr lang="es-MX" sz="1200" b="1" dirty="0"/>
              </a:p>
            </p:txBody>
          </p:sp>
          <p:sp>
            <p:nvSpPr>
              <p:cNvPr id="2104" name="Freeform 801"/>
              <p:cNvSpPr>
                <a:spLocks/>
              </p:cNvSpPr>
              <p:nvPr/>
            </p:nvSpPr>
            <p:spPr bwMode="auto">
              <a:xfrm>
                <a:off x="1735" y="2770"/>
                <a:ext cx="53" cy="59"/>
              </a:xfrm>
              <a:custGeom>
                <a:avLst/>
                <a:gdLst>
                  <a:gd name="T0" fmla="*/ 27 w 53"/>
                  <a:gd name="T1" fmla="*/ 0 h 59"/>
                  <a:gd name="T2" fmla="*/ 53 w 53"/>
                  <a:gd name="T3" fmla="*/ 29 h 59"/>
                  <a:gd name="T4" fmla="*/ 27 w 53"/>
                  <a:gd name="T5" fmla="*/ 59 h 59"/>
                  <a:gd name="T6" fmla="*/ 0 w 53"/>
                  <a:gd name="T7" fmla="*/ 29 h 59"/>
                  <a:gd name="T8" fmla="*/ 27 w 53"/>
                  <a:gd name="T9" fmla="*/ 0 h 59"/>
                  <a:gd name="T10" fmla="*/ 0 60000 65536"/>
                  <a:gd name="T11" fmla="*/ 0 60000 65536"/>
                  <a:gd name="T12" fmla="*/ 0 60000 65536"/>
                  <a:gd name="T13" fmla="*/ 0 60000 65536"/>
                  <a:gd name="T14" fmla="*/ 0 60000 65536"/>
                  <a:gd name="T15" fmla="*/ 0 w 53"/>
                  <a:gd name="T16" fmla="*/ 0 h 59"/>
                  <a:gd name="T17" fmla="*/ 53 w 53"/>
                  <a:gd name="T18" fmla="*/ 59 h 59"/>
                </a:gdLst>
                <a:ahLst/>
                <a:cxnLst>
                  <a:cxn ang="T10">
                    <a:pos x="T0" y="T1"/>
                  </a:cxn>
                  <a:cxn ang="T11">
                    <a:pos x="T2" y="T3"/>
                  </a:cxn>
                  <a:cxn ang="T12">
                    <a:pos x="T4" y="T5"/>
                  </a:cxn>
                  <a:cxn ang="T13">
                    <a:pos x="T6" y="T7"/>
                  </a:cxn>
                  <a:cxn ang="T14">
                    <a:pos x="T8" y="T9"/>
                  </a:cxn>
                </a:cxnLst>
                <a:rect l="T15" t="T16" r="T17" b="T18"/>
                <a:pathLst>
                  <a:path w="53" h="59">
                    <a:moveTo>
                      <a:pt x="27" y="0"/>
                    </a:moveTo>
                    <a:lnTo>
                      <a:pt x="53" y="29"/>
                    </a:lnTo>
                    <a:lnTo>
                      <a:pt x="27" y="59"/>
                    </a:lnTo>
                    <a:lnTo>
                      <a:pt x="0" y="29"/>
                    </a:lnTo>
                    <a:lnTo>
                      <a:pt x="27" y="0"/>
                    </a:lnTo>
                    <a:close/>
                  </a:path>
                </a:pathLst>
              </a:custGeom>
              <a:solidFill>
                <a:srgbClr val="FF0000"/>
              </a:solidFill>
              <a:ln w="14288">
                <a:noFill/>
                <a:prstDash val="solid"/>
                <a:round/>
                <a:headEnd/>
                <a:tailEnd/>
              </a:ln>
            </p:spPr>
            <p:txBody>
              <a:bodyPr/>
              <a:lstStyle/>
              <a:p>
                <a:endParaRPr lang="es-MX" sz="1200" b="1" dirty="0"/>
              </a:p>
            </p:txBody>
          </p:sp>
          <p:sp>
            <p:nvSpPr>
              <p:cNvPr id="2105" name="Freeform 802"/>
              <p:cNvSpPr>
                <a:spLocks/>
              </p:cNvSpPr>
              <p:nvPr/>
            </p:nvSpPr>
            <p:spPr bwMode="auto">
              <a:xfrm>
                <a:off x="2302" y="2571"/>
                <a:ext cx="53" cy="60"/>
              </a:xfrm>
              <a:custGeom>
                <a:avLst/>
                <a:gdLst>
                  <a:gd name="T0" fmla="*/ 26 w 53"/>
                  <a:gd name="T1" fmla="*/ 0 h 60"/>
                  <a:gd name="T2" fmla="*/ 53 w 53"/>
                  <a:gd name="T3" fmla="*/ 30 h 60"/>
                  <a:gd name="T4" fmla="*/ 26 w 53"/>
                  <a:gd name="T5" fmla="*/ 60 h 60"/>
                  <a:gd name="T6" fmla="*/ 0 w 53"/>
                  <a:gd name="T7" fmla="*/ 30 h 60"/>
                  <a:gd name="T8" fmla="*/ 26 w 53"/>
                  <a:gd name="T9" fmla="*/ 0 h 60"/>
                  <a:gd name="T10" fmla="*/ 0 60000 65536"/>
                  <a:gd name="T11" fmla="*/ 0 60000 65536"/>
                  <a:gd name="T12" fmla="*/ 0 60000 65536"/>
                  <a:gd name="T13" fmla="*/ 0 60000 65536"/>
                  <a:gd name="T14" fmla="*/ 0 60000 65536"/>
                  <a:gd name="T15" fmla="*/ 0 w 53"/>
                  <a:gd name="T16" fmla="*/ 0 h 60"/>
                  <a:gd name="T17" fmla="*/ 53 w 53"/>
                  <a:gd name="T18" fmla="*/ 60 h 60"/>
                </a:gdLst>
                <a:ahLst/>
                <a:cxnLst>
                  <a:cxn ang="T10">
                    <a:pos x="T0" y="T1"/>
                  </a:cxn>
                  <a:cxn ang="T11">
                    <a:pos x="T2" y="T3"/>
                  </a:cxn>
                  <a:cxn ang="T12">
                    <a:pos x="T4" y="T5"/>
                  </a:cxn>
                  <a:cxn ang="T13">
                    <a:pos x="T6" y="T7"/>
                  </a:cxn>
                  <a:cxn ang="T14">
                    <a:pos x="T8" y="T9"/>
                  </a:cxn>
                </a:cxnLst>
                <a:rect l="T15" t="T16" r="T17" b="T18"/>
                <a:pathLst>
                  <a:path w="53" h="60">
                    <a:moveTo>
                      <a:pt x="26" y="0"/>
                    </a:moveTo>
                    <a:lnTo>
                      <a:pt x="53"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2106" name="Freeform 803"/>
              <p:cNvSpPr>
                <a:spLocks/>
              </p:cNvSpPr>
              <p:nvPr/>
            </p:nvSpPr>
            <p:spPr bwMode="auto">
              <a:xfrm>
                <a:off x="2921" y="2462"/>
                <a:ext cx="53" cy="60"/>
              </a:xfrm>
              <a:custGeom>
                <a:avLst/>
                <a:gdLst>
                  <a:gd name="T0" fmla="*/ 27 w 53"/>
                  <a:gd name="T1" fmla="*/ 0 h 60"/>
                  <a:gd name="T2" fmla="*/ 53 w 53"/>
                  <a:gd name="T3" fmla="*/ 30 h 60"/>
                  <a:gd name="T4" fmla="*/ 27 w 53"/>
                  <a:gd name="T5" fmla="*/ 60 h 60"/>
                  <a:gd name="T6" fmla="*/ 0 w 53"/>
                  <a:gd name="T7" fmla="*/ 30 h 60"/>
                  <a:gd name="T8" fmla="*/ 27 w 53"/>
                  <a:gd name="T9" fmla="*/ 0 h 60"/>
                  <a:gd name="T10" fmla="*/ 0 60000 65536"/>
                  <a:gd name="T11" fmla="*/ 0 60000 65536"/>
                  <a:gd name="T12" fmla="*/ 0 60000 65536"/>
                  <a:gd name="T13" fmla="*/ 0 60000 65536"/>
                  <a:gd name="T14" fmla="*/ 0 60000 65536"/>
                  <a:gd name="T15" fmla="*/ 0 w 53"/>
                  <a:gd name="T16" fmla="*/ 0 h 60"/>
                  <a:gd name="T17" fmla="*/ 53 w 53"/>
                  <a:gd name="T18" fmla="*/ 60 h 60"/>
                </a:gdLst>
                <a:ahLst/>
                <a:cxnLst>
                  <a:cxn ang="T10">
                    <a:pos x="T0" y="T1"/>
                  </a:cxn>
                  <a:cxn ang="T11">
                    <a:pos x="T2" y="T3"/>
                  </a:cxn>
                  <a:cxn ang="T12">
                    <a:pos x="T4" y="T5"/>
                  </a:cxn>
                  <a:cxn ang="T13">
                    <a:pos x="T6" y="T7"/>
                  </a:cxn>
                  <a:cxn ang="T14">
                    <a:pos x="T8" y="T9"/>
                  </a:cxn>
                </a:cxnLst>
                <a:rect l="T15" t="T16" r="T17" b="T18"/>
                <a:pathLst>
                  <a:path w="53" h="60">
                    <a:moveTo>
                      <a:pt x="27" y="0"/>
                    </a:moveTo>
                    <a:lnTo>
                      <a:pt x="53" y="30"/>
                    </a:lnTo>
                    <a:lnTo>
                      <a:pt x="27" y="60"/>
                    </a:lnTo>
                    <a:lnTo>
                      <a:pt x="0" y="30"/>
                    </a:lnTo>
                    <a:lnTo>
                      <a:pt x="27" y="0"/>
                    </a:lnTo>
                    <a:close/>
                  </a:path>
                </a:pathLst>
              </a:custGeom>
              <a:solidFill>
                <a:srgbClr val="FF0000"/>
              </a:solidFill>
              <a:ln w="14288">
                <a:noFill/>
                <a:prstDash val="solid"/>
                <a:round/>
                <a:headEnd/>
                <a:tailEnd/>
              </a:ln>
            </p:spPr>
            <p:txBody>
              <a:bodyPr/>
              <a:lstStyle/>
              <a:p>
                <a:endParaRPr lang="es-MX" sz="1200" b="1" dirty="0"/>
              </a:p>
            </p:txBody>
          </p:sp>
          <p:sp>
            <p:nvSpPr>
              <p:cNvPr id="2107" name="Freeform 804"/>
              <p:cNvSpPr>
                <a:spLocks/>
              </p:cNvSpPr>
              <p:nvPr/>
            </p:nvSpPr>
            <p:spPr bwMode="auto">
              <a:xfrm>
                <a:off x="1840" y="2740"/>
                <a:ext cx="52" cy="59"/>
              </a:xfrm>
              <a:custGeom>
                <a:avLst/>
                <a:gdLst>
                  <a:gd name="T0" fmla="*/ 26 w 52"/>
                  <a:gd name="T1" fmla="*/ 0 h 59"/>
                  <a:gd name="T2" fmla="*/ 52 w 52"/>
                  <a:gd name="T3" fmla="*/ 30 h 59"/>
                  <a:gd name="T4" fmla="*/ 26 w 52"/>
                  <a:gd name="T5" fmla="*/ 59 h 59"/>
                  <a:gd name="T6" fmla="*/ 0 w 52"/>
                  <a:gd name="T7" fmla="*/ 30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30"/>
                    </a:lnTo>
                    <a:lnTo>
                      <a:pt x="26" y="59"/>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2108" name="Freeform 805"/>
              <p:cNvSpPr>
                <a:spLocks/>
              </p:cNvSpPr>
              <p:nvPr/>
            </p:nvSpPr>
            <p:spPr bwMode="auto">
              <a:xfrm>
                <a:off x="2930" y="2334"/>
                <a:ext cx="52" cy="59"/>
              </a:xfrm>
              <a:custGeom>
                <a:avLst/>
                <a:gdLst>
                  <a:gd name="T0" fmla="*/ 26 w 52"/>
                  <a:gd name="T1" fmla="*/ 0 h 59"/>
                  <a:gd name="T2" fmla="*/ 52 w 52"/>
                  <a:gd name="T3" fmla="*/ 29 h 59"/>
                  <a:gd name="T4" fmla="*/ 26 w 52"/>
                  <a:gd name="T5" fmla="*/ 59 h 59"/>
                  <a:gd name="T6" fmla="*/ 0 w 52"/>
                  <a:gd name="T7" fmla="*/ 29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29"/>
                    </a:lnTo>
                    <a:lnTo>
                      <a:pt x="26" y="59"/>
                    </a:lnTo>
                    <a:lnTo>
                      <a:pt x="0" y="29"/>
                    </a:lnTo>
                    <a:lnTo>
                      <a:pt x="26" y="0"/>
                    </a:lnTo>
                    <a:close/>
                  </a:path>
                </a:pathLst>
              </a:custGeom>
              <a:solidFill>
                <a:srgbClr val="FF0000"/>
              </a:solidFill>
              <a:ln w="14288">
                <a:noFill/>
                <a:prstDash val="solid"/>
                <a:round/>
                <a:headEnd/>
                <a:tailEnd/>
              </a:ln>
            </p:spPr>
            <p:txBody>
              <a:bodyPr/>
              <a:lstStyle/>
              <a:p>
                <a:endParaRPr lang="es-MX" sz="1200" b="1" dirty="0"/>
              </a:p>
            </p:txBody>
          </p:sp>
          <p:sp>
            <p:nvSpPr>
              <p:cNvPr id="2109" name="Freeform 806"/>
              <p:cNvSpPr>
                <a:spLocks/>
              </p:cNvSpPr>
              <p:nvPr/>
            </p:nvSpPr>
            <p:spPr bwMode="auto">
              <a:xfrm>
                <a:off x="1526" y="2790"/>
                <a:ext cx="52" cy="59"/>
              </a:xfrm>
              <a:custGeom>
                <a:avLst/>
                <a:gdLst>
                  <a:gd name="T0" fmla="*/ 26 w 52"/>
                  <a:gd name="T1" fmla="*/ 0 h 59"/>
                  <a:gd name="T2" fmla="*/ 52 w 52"/>
                  <a:gd name="T3" fmla="*/ 29 h 59"/>
                  <a:gd name="T4" fmla="*/ 26 w 52"/>
                  <a:gd name="T5" fmla="*/ 59 h 59"/>
                  <a:gd name="T6" fmla="*/ 0 w 52"/>
                  <a:gd name="T7" fmla="*/ 29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29"/>
                    </a:lnTo>
                    <a:lnTo>
                      <a:pt x="26" y="59"/>
                    </a:lnTo>
                    <a:lnTo>
                      <a:pt x="0" y="29"/>
                    </a:lnTo>
                    <a:lnTo>
                      <a:pt x="26" y="0"/>
                    </a:lnTo>
                    <a:close/>
                  </a:path>
                </a:pathLst>
              </a:custGeom>
              <a:solidFill>
                <a:srgbClr val="FF0000"/>
              </a:solidFill>
              <a:ln w="14288">
                <a:noFill/>
                <a:prstDash val="solid"/>
                <a:round/>
                <a:headEnd/>
                <a:tailEnd/>
              </a:ln>
            </p:spPr>
            <p:txBody>
              <a:bodyPr/>
              <a:lstStyle/>
              <a:p>
                <a:endParaRPr lang="es-MX" sz="1200" b="1" dirty="0"/>
              </a:p>
            </p:txBody>
          </p:sp>
          <p:sp>
            <p:nvSpPr>
              <p:cNvPr id="2110" name="Freeform 807"/>
              <p:cNvSpPr>
                <a:spLocks/>
              </p:cNvSpPr>
              <p:nvPr/>
            </p:nvSpPr>
            <p:spPr bwMode="auto">
              <a:xfrm>
                <a:off x="1029" y="2958"/>
                <a:ext cx="52" cy="59"/>
              </a:xfrm>
              <a:custGeom>
                <a:avLst/>
                <a:gdLst>
                  <a:gd name="T0" fmla="*/ 26 w 52"/>
                  <a:gd name="T1" fmla="*/ 0 h 59"/>
                  <a:gd name="T2" fmla="*/ 52 w 52"/>
                  <a:gd name="T3" fmla="*/ 30 h 59"/>
                  <a:gd name="T4" fmla="*/ 26 w 52"/>
                  <a:gd name="T5" fmla="*/ 59 h 59"/>
                  <a:gd name="T6" fmla="*/ 0 w 52"/>
                  <a:gd name="T7" fmla="*/ 30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30"/>
                    </a:lnTo>
                    <a:lnTo>
                      <a:pt x="26" y="59"/>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2111" name="Freeform 808"/>
              <p:cNvSpPr>
                <a:spLocks/>
              </p:cNvSpPr>
              <p:nvPr/>
            </p:nvSpPr>
            <p:spPr bwMode="auto">
              <a:xfrm>
                <a:off x="1596" y="2809"/>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grpSp>
        <p:grpSp>
          <p:nvGrpSpPr>
            <p:cNvPr id="208" name="Group 809"/>
            <p:cNvGrpSpPr>
              <a:grpSpLocks/>
            </p:cNvGrpSpPr>
            <p:nvPr/>
          </p:nvGrpSpPr>
          <p:grpSpPr bwMode="auto">
            <a:xfrm>
              <a:off x="785" y="1569"/>
              <a:ext cx="3514" cy="1437"/>
              <a:chOff x="785" y="1580"/>
              <a:chExt cx="3514" cy="1437"/>
            </a:xfrm>
          </p:grpSpPr>
          <p:sp>
            <p:nvSpPr>
              <p:cNvPr id="1712" name="Freeform 810"/>
              <p:cNvSpPr>
                <a:spLocks/>
              </p:cNvSpPr>
              <p:nvPr/>
            </p:nvSpPr>
            <p:spPr bwMode="auto">
              <a:xfrm>
                <a:off x="2311" y="2611"/>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713" name="Freeform 811"/>
              <p:cNvSpPr>
                <a:spLocks/>
              </p:cNvSpPr>
              <p:nvPr/>
            </p:nvSpPr>
            <p:spPr bwMode="auto">
              <a:xfrm>
                <a:off x="2520" y="2492"/>
                <a:ext cx="53" cy="60"/>
              </a:xfrm>
              <a:custGeom>
                <a:avLst/>
                <a:gdLst>
                  <a:gd name="T0" fmla="*/ 26 w 53"/>
                  <a:gd name="T1" fmla="*/ 0 h 60"/>
                  <a:gd name="T2" fmla="*/ 53 w 53"/>
                  <a:gd name="T3" fmla="*/ 30 h 60"/>
                  <a:gd name="T4" fmla="*/ 26 w 53"/>
                  <a:gd name="T5" fmla="*/ 60 h 60"/>
                  <a:gd name="T6" fmla="*/ 0 w 53"/>
                  <a:gd name="T7" fmla="*/ 30 h 60"/>
                  <a:gd name="T8" fmla="*/ 26 w 53"/>
                  <a:gd name="T9" fmla="*/ 0 h 60"/>
                  <a:gd name="T10" fmla="*/ 0 60000 65536"/>
                  <a:gd name="T11" fmla="*/ 0 60000 65536"/>
                  <a:gd name="T12" fmla="*/ 0 60000 65536"/>
                  <a:gd name="T13" fmla="*/ 0 60000 65536"/>
                  <a:gd name="T14" fmla="*/ 0 60000 65536"/>
                  <a:gd name="T15" fmla="*/ 0 w 53"/>
                  <a:gd name="T16" fmla="*/ 0 h 60"/>
                  <a:gd name="T17" fmla="*/ 53 w 53"/>
                  <a:gd name="T18" fmla="*/ 60 h 60"/>
                </a:gdLst>
                <a:ahLst/>
                <a:cxnLst>
                  <a:cxn ang="T10">
                    <a:pos x="T0" y="T1"/>
                  </a:cxn>
                  <a:cxn ang="T11">
                    <a:pos x="T2" y="T3"/>
                  </a:cxn>
                  <a:cxn ang="T12">
                    <a:pos x="T4" y="T5"/>
                  </a:cxn>
                  <a:cxn ang="T13">
                    <a:pos x="T6" y="T7"/>
                  </a:cxn>
                  <a:cxn ang="T14">
                    <a:pos x="T8" y="T9"/>
                  </a:cxn>
                </a:cxnLst>
                <a:rect l="T15" t="T16" r="T17" b="T18"/>
                <a:pathLst>
                  <a:path w="53" h="60">
                    <a:moveTo>
                      <a:pt x="26" y="0"/>
                    </a:moveTo>
                    <a:lnTo>
                      <a:pt x="53"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714" name="Freeform 812"/>
              <p:cNvSpPr>
                <a:spLocks/>
              </p:cNvSpPr>
              <p:nvPr/>
            </p:nvSpPr>
            <p:spPr bwMode="auto">
              <a:xfrm>
                <a:off x="2084" y="2661"/>
                <a:ext cx="53" cy="59"/>
              </a:xfrm>
              <a:custGeom>
                <a:avLst/>
                <a:gdLst>
                  <a:gd name="T0" fmla="*/ 26 w 53"/>
                  <a:gd name="T1" fmla="*/ 0 h 59"/>
                  <a:gd name="T2" fmla="*/ 53 w 53"/>
                  <a:gd name="T3" fmla="*/ 29 h 59"/>
                  <a:gd name="T4" fmla="*/ 26 w 53"/>
                  <a:gd name="T5" fmla="*/ 59 h 59"/>
                  <a:gd name="T6" fmla="*/ 0 w 53"/>
                  <a:gd name="T7" fmla="*/ 29 h 59"/>
                  <a:gd name="T8" fmla="*/ 26 w 53"/>
                  <a:gd name="T9" fmla="*/ 0 h 59"/>
                  <a:gd name="T10" fmla="*/ 0 60000 65536"/>
                  <a:gd name="T11" fmla="*/ 0 60000 65536"/>
                  <a:gd name="T12" fmla="*/ 0 60000 65536"/>
                  <a:gd name="T13" fmla="*/ 0 60000 65536"/>
                  <a:gd name="T14" fmla="*/ 0 60000 65536"/>
                  <a:gd name="T15" fmla="*/ 0 w 53"/>
                  <a:gd name="T16" fmla="*/ 0 h 59"/>
                  <a:gd name="T17" fmla="*/ 53 w 53"/>
                  <a:gd name="T18" fmla="*/ 59 h 59"/>
                </a:gdLst>
                <a:ahLst/>
                <a:cxnLst>
                  <a:cxn ang="T10">
                    <a:pos x="T0" y="T1"/>
                  </a:cxn>
                  <a:cxn ang="T11">
                    <a:pos x="T2" y="T3"/>
                  </a:cxn>
                  <a:cxn ang="T12">
                    <a:pos x="T4" y="T5"/>
                  </a:cxn>
                  <a:cxn ang="T13">
                    <a:pos x="T6" y="T7"/>
                  </a:cxn>
                  <a:cxn ang="T14">
                    <a:pos x="T8" y="T9"/>
                  </a:cxn>
                </a:cxnLst>
                <a:rect l="T15" t="T16" r="T17" b="T18"/>
                <a:pathLst>
                  <a:path w="53" h="59">
                    <a:moveTo>
                      <a:pt x="26" y="0"/>
                    </a:moveTo>
                    <a:lnTo>
                      <a:pt x="53" y="29"/>
                    </a:lnTo>
                    <a:lnTo>
                      <a:pt x="26" y="59"/>
                    </a:lnTo>
                    <a:lnTo>
                      <a:pt x="0" y="29"/>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715" name="Freeform 813"/>
              <p:cNvSpPr>
                <a:spLocks/>
              </p:cNvSpPr>
              <p:nvPr/>
            </p:nvSpPr>
            <p:spPr bwMode="auto">
              <a:xfrm>
                <a:off x="2250" y="2621"/>
                <a:ext cx="52" cy="59"/>
              </a:xfrm>
              <a:custGeom>
                <a:avLst/>
                <a:gdLst>
                  <a:gd name="T0" fmla="*/ 26 w 52"/>
                  <a:gd name="T1" fmla="*/ 0 h 59"/>
                  <a:gd name="T2" fmla="*/ 52 w 52"/>
                  <a:gd name="T3" fmla="*/ 30 h 59"/>
                  <a:gd name="T4" fmla="*/ 26 w 52"/>
                  <a:gd name="T5" fmla="*/ 59 h 59"/>
                  <a:gd name="T6" fmla="*/ 0 w 52"/>
                  <a:gd name="T7" fmla="*/ 30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30"/>
                    </a:lnTo>
                    <a:lnTo>
                      <a:pt x="26" y="59"/>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716" name="Freeform 814"/>
              <p:cNvSpPr>
                <a:spLocks/>
              </p:cNvSpPr>
              <p:nvPr/>
            </p:nvSpPr>
            <p:spPr bwMode="auto">
              <a:xfrm>
                <a:off x="2259" y="2601"/>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717" name="Freeform 815"/>
              <p:cNvSpPr>
                <a:spLocks/>
              </p:cNvSpPr>
              <p:nvPr/>
            </p:nvSpPr>
            <p:spPr bwMode="auto">
              <a:xfrm>
                <a:off x="1919" y="2710"/>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718" name="Freeform 816"/>
              <p:cNvSpPr>
                <a:spLocks/>
              </p:cNvSpPr>
              <p:nvPr/>
            </p:nvSpPr>
            <p:spPr bwMode="auto">
              <a:xfrm>
                <a:off x="2468" y="2522"/>
                <a:ext cx="52" cy="59"/>
              </a:xfrm>
              <a:custGeom>
                <a:avLst/>
                <a:gdLst>
                  <a:gd name="T0" fmla="*/ 26 w 52"/>
                  <a:gd name="T1" fmla="*/ 0 h 59"/>
                  <a:gd name="T2" fmla="*/ 52 w 52"/>
                  <a:gd name="T3" fmla="*/ 30 h 59"/>
                  <a:gd name="T4" fmla="*/ 26 w 52"/>
                  <a:gd name="T5" fmla="*/ 59 h 59"/>
                  <a:gd name="T6" fmla="*/ 0 w 52"/>
                  <a:gd name="T7" fmla="*/ 30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30"/>
                    </a:lnTo>
                    <a:lnTo>
                      <a:pt x="26" y="59"/>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719" name="Freeform 817"/>
              <p:cNvSpPr>
                <a:spLocks/>
              </p:cNvSpPr>
              <p:nvPr/>
            </p:nvSpPr>
            <p:spPr bwMode="auto">
              <a:xfrm>
                <a:off x="3497" y="2115"/>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720" name="Freeform 818"/>
              <p:cNvSpPr>
                <a:spLocks/>
              </p:cNvSpPr>
              <p:nvPr/>
            </p:nvSpPr>
            <p:spPr bwMode="auto">
              <a:xfrm>
                <a:off x="2328" y="2581"/>
                <a:ext cx="53" cy="60"/>
              </a:xfrm>
              <a:custGeom>
                <a:avLst/>
                <a:gdLst>
                  <a:gd name="T0" fmla="*/ 27 w 53"/>
                  <a:gd name="T1" fmla="*/ 0 h 60"/>
                  <a:gd name="T2" fmla="*/ 53 w 53"/>
                  <a:gd name="T3" fmla="*/ 30 h 60"/>
                  <a:gd name="T4" fmla="*/ 27 w 53"/>
                  <a:gd name="T5" fmla="*/ 60 h 60"/>
                  <a:gd name="T6" fmla="*/ 0 w 53"/>
                  <a:gd name="T7" fmla="*/ 30 h 60"/>
                  <a:gd name="T8" fmla="*/ 27 w 53"/>
                  <a:gd name="T9" fmla="*/ 0 h 60"/>
                  <a:gd name="T10" fmla="*/ 0 60000 65536"/>
                  <a:gd name="T11" fmla="*/ 0 60000 65536"/>
                  <a:gd name="T12" fmla="*/ 0 60000 65536"/>
                  <a:gd name="T13" fmla="*/ 0 60000 65536"/>
                  <a:gd name="T14" fmla="*/ 0 60000 65536"/>
                  <a:gd name="T15" fmla="*/ 0 w 53"/>
                  <a:gd name="T16" fmla="*/ 0 h 60"/>
                  <a:gd name="T17" fmla="*/ 53 w 53"/>
                  <a:gd name="T18" fmla="*/ 60 h 60"/>
                </a:gdLst>
                <a:ahLst/>
                <a:cxnLst>
                  <a:cxn ang="T10">
                    <a:pos x="T0" y="T1"/>
                  </a:cxn>
                  <a:cxn ang="T11">
                    <a:pos x="T2" y="T3"/>
                  </a:cxn>
                  <a:cxn ang="T12">
                    <a:pos x="T4" y="T5"/>
                  </a:cxn>
                  <a:cxn ang="T13">
                    <a:pos x="T6" y="T7"/>
                  </a:cxn>
                  <a:cxn ang="T14">
                    <a:pos x="T8" y="T9"/>
                  </a:cxn>
                </a:cxnLst>
                <a:rect l="T15" t="T16" r="T17" b="T18"/>
                <a:pathLst>
                  <a:path w="53" h="60">
                    <a:moveTo>
                      <a:pt x="27" y="0"/>
                    </a:moveTo>
                    <a:lnTo>
                      <a:pt x="53" y="30"/>
                    </a:lnTo>
                    <a:lnTo>
                      <a:pt x="27" y="60"/>
                    </a:lnTo>
                    <a:lnTo>
                      <a:pt x="0" y="30"/>
                    </a:lnTo>
                    <a:lnTo>
                      <a:pt x="27" y="0"/>
                    </a:lnTo>
                    <a:close/>
                  </a:path>
                </a:pathLst>
              </a:custGeom>
              <a:solidFill>
                <a:srgbClr val="FF0000"/>
              </a:solidFill>
              <a:ln w="14288">
                <a:noFill/>
                <a:prstDash val="solid"/>
                <a:round/>
                <a:headEnd/>
                <a:tailEnd/>
              </a:ln>
            </p:spPr>
            <p:txBody>
              <a:bodyPr/>
              <a:lstStyle/>
              <a:p>
                <a:endParaRPr lang="es-MX" sz="1200" b="1" dirty="0"/>
              </a:p>
            </p:txBody>
          </p:sp>
          <p:sp>
            <p:nvSpPr>
              <p:cNvPr id="1721" name="Freeform 819"/>
              <p:cNvSpPr>
                <a:spLocks/>
              </p:cNvSpPr>
              <p:nvPr/>
            </p:nvSpPr>
            <p:spPr bwMode="auto">
              <a:xfrm>
                <a:off x="2738" y="2423"/>
                <a:ext cx="53" cy="59"/>
              </a:xfrm>
              <a:custGeom>
                <a:avLst/>
                <a:gdLst>
                  <a:gd name="T0" fmla="*/ 26 w 53"/>
                  <a:gd name="T1" fmla="*/ 0 h 59"/>
                  <a:gd name="T2" fmla="*/ 53 w 53"/>
                  <a:gd name="T3" fmla="*/ 30 h 59"/>
                  <a:gd name="T4" fmla="*/ 26 w 53"/>
                  <a:gd name="T5" fmla="*/ 59 h 59"/>
                  <a:gd name="T6" fmla="*/ 0 w 53"/>
                  <a:gd name="T7" fmla="*/ 30 h 59"/>
                  <a:gd name="T8" fmla="*/ 26 w 53"/>
                  <a:gd name="T9" fmla="*/ 0 h 59"/>
                  <a:gd name="T10" fmla="*/ 0 60000 65536"/>
                  <a:gd name="T11" fmla="*/ 0 60000 65536"/>
                  <a:gd name="T12" fmla="*/ 0 60000 65536"/>
                  <a:gd name="T13" fmla="*/ 0 60000 65536"/>
                  <a:gd name="T14" fmla="*/ 0 60000 65536"/>
                  <a:gd name="T15" fmla="*/ 0 w 53"/>
                  <a:gd name="T16" fmla="*/ 0 h 59"/>
                  <a:gd name="T17" fmla="*/ 53 w 53"/>
                  <a:gd name="T18" fmla="*/ 59 h 59"/>
                </a:gdLst>
                <a:ahLst/>
                <a:cxnLst>
                  <a:cxn ang="T10">
                    <a:pos x="T0" y="T1"/>
                  </a:cxn>
                  <a:cxn ang="T11">
                    <a:pos x="T2" y="T3"/>
                  </a:cxn>
                  <a:cxn ang="T12">
                    <a:pos x="T4" y="T5"/>
                  </a:cxn>
                  <a:cxn ang="T13">
                    <a:pos x="T6" y="T7"/>
                  </a:cxn>
                  <a:cxn ang="T14">
                    <a:pos x="T8" y="T9"/>
                  </a:cxn>
                </a:cxnLst>
                <a:rect l="T15" t="T16" r="T17" b="T18"/>
                <a:pathLst>
                  <a:path w="53" h="59">
                    <a:moveTo>
                      <a:pt x="26" y="0"/>
                    </a:moveTo>
                    <a:lnTo>
                      <a:pt x="53" y="30"/>
                    </a:lnTo>
                    <a:lnTo>
                      <a:pt x="26" y="59"/>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722" name="Freeform 820"/>
              <p:cNvSpPr>
                <a:spLocks/>
              </p:cNvSpPr>
              <p:nvPr/>
            </p:nvSpPr>
            <p:spPr bwMode="auto">
              <a:xfrm>
                <a:off x="1997" y="2690"/>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723" name="Freeform 821"/>
              <p:cNvSpPr>
                <a:spLocks/>
              </p:cNvSpPr>
              <p:nvPr/>
            </p:nvSpPr>
            <p:spPr bwMode="auto">
              <a:xfrm>
                <a:off x="2267" y="2542"/>
                <a:ext cx="53" cy="59"/>
              </a:xfrm>
              <a:custGeom>
                <a:avLst/>
                <a:gdLst>
                  <a:gd name="T0" fmla="*/ 27 w 53"/>
                  <a:gd name="T1" fmla="*/ 0 h 59"/>
                  <a:gd name="T2" fmla="*/ 53 w 53"/>
                  <a:gd name="T3" fmla="*/ 29 h 59"/>
                  <a:gd name="T4" fmla="*/ 27 w 53"/>
                  <a:gd name="T5" fmla="*/ 59 h 59"/>
                  <a:gd name="T6" fmla="*/ 0 w 53"/>
                  <a:gd name="T7" fmla="*/ 29 h 59"/>
                  <a:gd name="T8" fmla="*/ 27 w 53"/>
                  <a:gd name="T9" fmla="*/ 0 h 59"/>
                  <a:gd name="T10" fmla="*/ 0 60000 65536"/>
                  <a:gd name="T11" fmla="*/ 0 60000 65536"/>
                  <a:gd name="T12" fmla="*/ 0 60000 65536"/>
                  <a:gd name="T13" fmla="*/ 0 60000 65536"/>
                  <a:gd name="T14" fmla="*/ 0 60000 65536"/>
                  <a:gd name="T15" fmla="*/ 0 w 53"/>
                  <a:gd name="T16" fmla="*/ 0 h 59"/>
                  <a:gd name="T17" fmla="*/ 53 w 53"/>
                  <a:gd name="T18" fmla="*/ 59 h 59"/>
                </a:gdLst>
                <a:ahLst/>
                <a:cxnLst>
                  <a:cxn ang="T10">
                    <a:pos x="T0" y="T1"/>
                  </a:cxn>
                  <a:cxn ang="T11">
                    <a:pos x="T2" y="T3"/>
                  </a:cxn>
                  <a:cxn ang="T12">
                    <a:pos x="T4" y="T5"/>
                  </a:cxn>
                  <a:cxn ang="T13">
                    <a:pos x="T6" y="T7"/>
                  </a:cxn>
                  <a:cxn ang="T14">
                    <a:pos x="T8" y="T9"/>
                  </a:cxn>
                </a:cxnLst>
                <a:rect l="T15" t="T16" r="T17" b="T18"/>
                <a:pathLst>
                  <a:path w="53" h="59">
                    <a:moveTo>
                      <a:pt x="27" y="0"/>
                    </a:moveTo>
                    <a:lnTo>
                      <a:pt x="53" y="29"/>
                    </a:lnTo>
                    <a:lnTo>
                      <a:pt x="27" y="59"/>
                    </a:lnTo>
                    <a:lnTo>
                      <a:pt x="0" y="29"/>
                    </a:lnTo>
                    <a:lnTo>
                      <a:pt x="27" y="0"/>
                    </a:lnTo>
                    <a:close/>
                  </a:path>
                </a:pathLst>
              </a:custGeom>
              <a:solidFill>
                <a:srgbClr val="FF0000"/>
              </a:solidFill>
              <a:ln w="14288">
                <a:noFill/>
                <a:prstDash val="solid"/>
                <a:round/>
                <a:headEnd/>
                <a:tailEnd/>
              </a:ln>
            </p:spPr>
            <p:txBody>
              <a:bodyPr/>
              <a:lstStyle/>
              <a:p>
                <a:endParaRPr lang="es-MX" sz="1200" b="1" dirty="0"/>
              </a:p>
            </p:txBody>
          </p:sp>
          <p:sp>
            <p:nvSpPr>
              <p:cNvPr id="1724" name="Freeform 822"/>
              <p:cNvSpPr>
                <a:spLocks/>
              </p:cNvSpPr>
              <p:nvPr/>
            </p:nvSpPr>
            <p:spPr bwMode="auto">
              <a:xfrm>
                <a:off x="3200" y="2284"/>
                <a:ext cx="53" cy="59"/>
              </a:xfrm>
              <a:custGeom>
                <a:avLst/>
                <a:gdLst>
                  <a:gd name="T0" fmla="*/ 27 w 53"/>
                  <a:gd name="T1" fmla="*/ 0 h 59"/>
                  <a:gd name="T2" fmla="*/ 53 w 53"/>
                  <a:gd name="T3" fmla="*/ 30 h 59"/>
                  <a:gd name="T4" fmla="*/ 27 w 53"/>
                  <a:gd name="T5" fmla="*/ 59 h 59"/>
                  <a:gd name="T6" fmla="*/ 0 w 53"/>
                  <a:gd name="T7" fmla="*/ 30 h 59"/>
                  <a:gd name="T8" fmla="*/ 27 w 53"/>
                  <a:gd name="T9" fmla="*/ 0 h 59"/>
                  <a:gd name="T10" fmla="*/ 0 60000 65536"/>
                  <a:gd name="T11" fmla="*/ 0 60000 65536"/>
                  <a:gd name="T12" fmla="*/ 0 60000 65536"/>
                  <a:gd name="T13" fmla="*/ 0 60000 65536"/>
                  <a:gd name="T14" fmla="*/ 0 60000 65536"/>
                  <a:gd name="T15" fmla="*/ 0 w 53"/>
                  <a:gd name="T16" fmla="*/ 0 h 59"/>
                  <a:gd name="T17" fmla="*/ 53 w 53"/>
                  <a:gd name="T18" fmla="*/ 59 h 59"/>
                </a:gdLst>
                <a:ahLst/>
                <a:cxnLst>
                  <a:cxn ang="T10">
                    <a:pos x="T0" y="T1"/>
                  </a:cxn>
                  <a:cxn ang="T11">
                    <a:pos x="T2" y="T3"/>
                  </a:cxn>
                  <a:cxn ang="T12">
                    <a:pos x="T4" y="T5"/>
                  </a:cxn>
                  <a:cxn ang="T13">
                    <a:pos x="T6" y="T7"/>
                  </a:cxn>
                  <a:cxn ang="T14">
                    <a:pos x="T8" y="T9"/>
                  </a:cxn>
                </a:cxnLst>
                <a:rect l="T15" t="T16" r="T17" b="T18"/>
                <a:pathLst>
                  <a:path w="53" h="59">
                    <a:moveTo>
                      <a:pt x="27" y="0"/>
                    </a:moveTo>
                    <a:lnTo>
                      <a:pt x="53" y="30"/>
                    </a:lnTo>
                    <a:lnTo>
                      <a:pt x="27" y="59"/>
                    </a:lnTo>
                    <a:lnTo>
                      <a:pt x="0" y="30"/>
                    </a:lnTo>
                    <a:lnTo>
                      <a:pt x="27" y="0"/>
                    </a:lnTo>
                    <a:close/>
                  </a:path>
                </a:pathLst>
              </a:custGeom>
              <a:solidFill>
                <a:srgbClr val="FF0000"/>
              </a:solidFill>
              <a:ln w="14288">
                <a:noFill/>
                <a:prstDash val="solid"/>
                <a:round/>
                <a:headEnd/>
                <a:tailEnd/>
              </a:ln>
            </p:spPr>
            <p:txBody>
              <a:bodyPr/>
              <a:lstStyle/>
              <a:p>
                <a:endParaRPr lang="es-MX" sz="1200" b="1" dirty="0"/>
              </a:p>
            </p:txBody>
          </p:sp>
          <p:sp>
            <p:nvSpPr>
              <p:cNvPr id="1725" name="Freeform 823"/>
              <p:cNvSpPr>
                <a:spLocks/>
              </p:cNvSpPr>
              <p:nvPr/>
            </p:nvSpPr>
            <p:spPr bwMode="auto">
              <a:xfrm>
                <a:off x="2145" y="2641"/>
                <a:ext cx="53" cy="59"/>
              </a:xfrm>
              <a:custGeom>
                <a:avLst/>
                <a:gdLst>
                  <a:gd name="T0" fmla="*/ 26 w 53"/>
                  <a:gd name="T1" fmla="*/ 0 h 59"/>
                  <a:gd name="T2" fmla="*/ 53 w 53"/>
                  <a:gd name="T3" fmla="*/ 30 h 59"/>
                  <a:gd name="T4" fmla="*/ 26 w 53"/>
                  <a:gd name="T5" fmla="*/ 59 h 59"/>
                  <a:gd name="T6" fmla="*/ 0 w 53"/>
                  <a:gd name="T7" fmla="*/ 30 h 59"/>
                  <a:gd name="T8" fmla="*/ 26 w 53"/>
                  <a:gd name="T9" fmla="*/ 0 h 59"/>
                  <a:gd name="T10" fmla="*/ 0 60000 65536"/>
                  <a:gd name="T11" fmla="*/ 0 60000 65536"/>
                  <a:gd name="T12" fmla="*/ 0 60000 65536"/>
                  <a:gd name="T13" fmla="*/ 0 60000 65536"/>
                  <a:gd name="T14" fmla="*/ 0 60000 65536"/>
                  <a:gd name="T15" fmla="*/ 0 w 53"/>
                  <a:gd name="T16" fmla="*/ 0 h 59"/>
                  <a:gd name="T17" fmla="*/ 53 w 53"/>
                  <a:gd name="T18" fmla="*/ 59 h 59"/>
                </a:gdLst>
                <a:ahLst/>
                <a:cxnLst>
                  <a:cxn ang="T10">
                    <a:pos x="T0" y="T1"/>
                  </a:cxn>
                  <a:cxn ang="T11">
                    <a:pos x="T2" y="T3"/>
                  </a:cxn>
                  <a:cxn ang="T12">
                    <a:pos x="T4" y="T5"/>
                  </a:cxn>
                  <a:cxn ang="T13">
                    <a:pos x="T6" y="T7"/>
                  </a:cxn>
                  <a:cxn ang="T14">
                    <a:pos x="T8" y="T9"/>
                  </a:cxn>
                </a:cxnLst>
                <a:rect l="T15" t="T16" r="T17" b="T18"/>
                <a:pathLst>
                  <a:path w="53" h="59">
                    <a:moveTo>
                      <a:pt x="26" y="0"/>
                    </a:moveTo>
                    <a:lnTo>
                      <a:pt x="53" y="30"/>
                    </a:lnTo>
                    <a:lnTo>
                      <a:pt x="26" y="59"/>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726" name="Freeform 824"/>
              <p:cNvSpPr>
                <a:spLocks/>
              </p:cNvSpPr>
              <p:nvPr/>
            </p:nvSpPr>
            <p:spPr bwMode="auto">
              <a:xfrm>
                <a:off x="2512" y="2591"/>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727" name="Freeform 825"/>
              <p:cNvSpPr>
                <a:spLocks/>
              </p:cNvSpPr>
              <p:nvPr/>
            </p:nvSpPr>
            <p:spPr bwMode="auto">
              <a:xfrm>
                <a:off x="2259" y="2601"/>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728" name="Freeform 826"/>
              <p:cNvSpPr>
                <a:spLocks/>
              </p:cNvSpPr>
              <p:nvPr/>
            </p:nvSpPr>
            <p:spPr bwMode="auto">
              <a:xfrm>
                <a:off x="2669" y="2453"/>
                <a:ext cx="52" cy="59"/>
              </a:xfrm>
              <a:custGeom>
                <a:avLst/>
                <a:gdLst>
                  <a:gd name="T0" fmla="*/ 26 w 52"/>
                  <a:gd name="T1" fmla="*/ 0 h 59"/>
                  <a:gd name="T2" fmla="*/ 52 w 52"/>
                  <a:gd name="T3" fmla="*/ 29 h 59"/>
                  <a:gd name="T4" fmla="*/ 26 w 52"/>
                  <a:gd name="T5" fmla="*/ 59 h 59"/>
                  <a:gd name="T6" fmla="*/ 0 w 52"/>
                  <a:gd name="T7" fmla="*/ 29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29"/>
                    </a:lnTo>
                    <a:lnTo>
                      <a:pt x="26" y="59"/>
                    </a:lnTo>
                    <a:lnTo>
                      <a:pt x="0" y="29"/>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729" name="Freeform 827"/>
              <p:cNvSpPr>
                <a:spLocks/>
              </p:cNvSpPr>
              <p:nvPr/>
            </p:nvSpPr>
            <p:spPr bwMode="auto">
              <a:xfrm>
                <a:off x="2424" y="2552"/>
                <a:ext cx="53" cy="59"/>
              </a:xfrm>
              <a:custGeom>
                <a:avLst/>
                <a:gdLst>
                  <a:gd name="T0" fmla="*/ 27 w 53"/>
                  <a:gd name="T1" fmla="*/ 0 h 59"/>
                  <a:gd name="T2" fmla="*/ 53 w 53"/>
                  <a:gd name="T3" fmla="*/ 29 h 59"/>
                  <a:gd name="T4" fmla="*/ 27 w 53"/>
                  <a:gd name="T5" fmla="*/ 59 h 59"/>
                  <a:gd name="T6" fmla="*/ 0 w 53"/>
                  <a:gd name="T7" fmla="*/ 29 h 59"/>
                  <a:gd name="T8" fmla="*/ 27 w 53"/>
                  <a:gd name="T9" fmla="*/ 0 h 59"/>
                  <a:gd name="T10" fmla="*/ 0 60000 65536"/>
                  <a:gd name="T11" fmla="*/ 0 60000 65536"/>
                  <a:gd name="T12" fmla="*/ 0 60000 65536"/>
                  <a:gd name="T13" fmla="*/ 0 60000 65536"/>
                  <a:gd name="T14" fmla="*/ 0 60000 65536"/>
                  <a:gd name="T15" fmla="*/ 0 w 53"/>
                  <a:gd name="T16" fmla="*/ 0 h 59"/>
                  <a:gd name="T17" fmla="*/ 53 w 53"/>
                  <a:gd name="T18" fmla="*/ 59 h 59"/>
                </a:gdLst>
                <a:ahLst/>
                <a:cxnLst>
                  <a:cxn ang="T10">
                    <a:pos x="T0" y="T1"/>
                  </a:cxn>
                  <a:cxn ang="T11">
                    <a:pos x="T2" y="T3"/>
                  </a:cxn>
                  <a:cxn ang="T12">
                    <a:pos x="T4" y="T5"/>
                  </a:cxn>
                  <a:cxn ang="T13">
                    <a:pos x="T6" y="T7"/>
                  </a:cxn>
                  <a:cxn ang="T14">
                    <a:pos x="T8" y="T9"/>
                  </a:cxn>
                </a:cxnLst>
                <a:rect l="T15" t="T16" r="T17" b="T18"/>
                <a:pathLst>
                  <a:path w="53" h="59">
                    <a:moveTo>
                      <a:pt x="27" y="0"/>
                    </a:moveTo>
                    <a:lnTo>
                      <a:pt x="53" y="29"/>
                    </a:lnTo>
                    <a:lnTo>
                      <a:pt x="27" y="59"/>
                    </a:lnTo>
                    <a:lnTo>
                      <a:pt x="0" y="29"/>
                    </a:lnTo>
                    <a:lnTo>
                      <a:pt x="27" y="0"/>
                    </a:lnTo>
                    <a:close/>
                  </a:path>
                </a:pathLst>
              </a:custGeom>
              <a:solidFill>
                <a:srgbClr val="FF0000"/>
              </a:solidFill>
              <a:ln w="14288">
                <a:noFill/>
                <a:prstDash val="solid"/>
                <a:round/>
                <a:headEnd/>
                <a:tailEnd/>
              </a:ln>
            </p:spPr>
            <p:txBody>
              <a:bodyPr/>
              <a:lstStyle/>
              <a:p>
                <a:endParaRPr lang="es-MX" sz="1200" b="1" dirty="0"/>
              </a:p>
            </p:txBody>
          </p:sp>
          <p:sp>
            <p:nvSpPr>
              <p:cNvPr id="1730" name="Freeform 828"/>
              <p:cNvSpPr>
                <a:spLocks/>
              </p:cNvSpPr>
              <p:nvPr/>
            </p:nvSpPr>
            <p:spPr bwMode="auto">
              <a:xfrm>
                <a:off x="1980" y="2730"/>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731" name="Freeform 829"/>
              <p:cNvSpPr>
                <a:spLocks/>
              </p:cNvSpPr>
              <p:nvPr/>
            </p:nvSpPr>
            <p:spPr bwMode="auto">
              <a:xfrm>
                <a:off x="2058" y="2591"/>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732" name="Freeform 830"/>
              <p:cNvSpPr>
                <a:spLocks/>
              </p:cNvSpPr>
              <p:nvPr/>
            </p:nvSpPr>
            <p:spPr bwMode="auto">
              <a:xfrm>
                <a:off x="2860" y="2324"/>
                <a:ext cx="53" cy="59"/>
              </a:xfrm>
              <a:custGeom>
                <a:avLst/>
                <a:gdLst>
                  <a:gd name="T0" fmla="*/ 27 w 53"/>
                  <a:gd name="T1" fmla="*/ 0 h 59"/>
                  <a:gd name="T2" fmla="*/ 53 w 53"/>
                  <a:gd name="T3" fmla="*/ 29 h 59"/>
                  <a:gd name="T4" fmla="*/ 27 w 53"/>
                  <a:gd name="T5" fmla="*/ 59 h 59"/>
                  <a:gd name="T6" fmla="*/ 0 w 53"/>
                  <a:gd name="T7" fmla="*/ 29 h 59"/>
                  <a:gd name="T8" fmla="*/ 27 w 53"/>
                  <a:gd name="T9" fmla="*/ 0 h 59"/>
                  <a:gd name="T10" fmla="*/ 0 60000 65536"/>
                  <a:gd name="T11" fmla="*/ 0 60000 65536"/>
                  <a:gd name="T12" fmla="*/ 0 60000 65536"/>
                  <a:gd name="T13" fmla="*/ 0 60000 65536"/>
                  <a:gd name="T14" fmla="*/ 0 60000 65536"/>
                  <a:gd name="T15" fmla="*/ 0 w 53"/>
                  <a:gd name="T16" fmla="*/ 0 h 59"/>
                  <a:gd name="T17" fmla="*/ 53 w 53"/>
                  <a:gd name="T18" fmla="*/ 59 h 59"/>
                </a:gdLst>
                <a:ahLst/>
                <a:cxnLst>
                  <a:cxn ang="T10">
                    <a:pos x="T0" y="T1"/>
                  </a:cxn>
                  <a:cxn ang="T11">
                    <a:pos x="T2" y="T3"/>
                  </a:cxn>
                  <a:cxn ang="T12">
                    <a:pos x="T4" y="T5"/>
                  </a:cxn>
                  <a:cxn ang="T13">
                    <a:pos x="T6" y="T7"/>
                  </a:cxn>
                  <a:cxn ang="T14">
                    <a:pos x="T8" y="T9"/>
                  </a:cxn>
                </a:cxnLst>
                <a:rect l="T15" t="T16" r="T17" b="T18"/>
                <a:pathLst>
                  <a:path w="53" h="59">
                    <a:moveTo>
                      <a:pt x="27" y="0"/>
                    </a:moveTo>
                    <a:lnTo>
                      <a:pt x="53" y="29"/>
                    </a:lnTo>
                    <a:lnTo>
                      <a:pt x="27" y="59"/>
                    </a:lnTo>
                    <a:lnTo>
                      <a:pt x="0" y="29"/>
                    </a:lnTo>
                    <a:lnTo>
                      <a:pt x="27" y="0"/>
                    </a:lnTo>
                    <a:close/>
                  </a:path>
                </a:pathLst>
              </a:custGeom>
              <a:solidFill>
                <a:srgbClr val="FF0000"/>
              </a:solidFill>
              <a:ln w="14288">
                <a:noFill/>
                <a:prstDash val="solid"/>
                <a:round/>
                <a:headEnd/>
                <a:tailEnd/>
              </a:ln>
            </p:spPr>
            <p:txBody>
              <a:bodyPr/>
              <a:lstStyle/>
              <a:p>
                <a:endParaRPr lang="es-MX" sz="1200" b="1" dirty="0"/>
              </a:p>
            </p:txBody>
          </p:sp>
          <p:sp>
            <p:nvSpPr>
              <p:cNvPr id="1733" name="Freeform 831"/>
              <p:cNvSpPr>
                <a:spLocks/>
              </p:cNvSpPr>
              <p:nvPr/>
            </p:nvSpPr>
            <p:spPr bwMode="auto">
              <a:xfrm>
                <a:off x="2285" y="2562"/>
                <a:ext cx="52" cy="59"/>
              </a:xfrm>
              <a:custGeom>
                <a:avLst/>
                <a:gdLst>
                  <a:gd name="T0" fmla="*/ 26 w 52"/>
                  <a:gd name="T1" fmla="*/ 0 h 59"/>
                  <a:gd name="T2" fmla="*/ 52 w 52"/>
                  <a:gd name="T3" fmla="*/ 29 h 59"/>
                  <a:gd name="T4" fmla="*/ 26 w 52"/>
                  <a:gd name="T5" fmla="*/ 59 h 59"/>
                  <a:gd name="T6" fmla="*/ 0 w 52"/>
                  <a:gd name="T7" fmla="*/ 29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29"/>
                    </a:lnTo>
                    <a:lnTo>
                      <a:pt x="26" y="59"/>
                    </a:lnTo>
                    <a:lnTo>
                      <a:pt x="0" y="29"/>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734" name="Freeform 832"/>
              <p:cNvSpPr>
                <a:spLocks/>
              </p:cNvSpPr>
              <p:nvPr/>
            </p:nvSpPr>
            <p:spPr bwMode="auto">
              <a:xfrm>
                <a:off x="1892" y="2710"/>
                <a:ext cx="53" cy="60"/>
              </a:xfrm>
              <a:custGeom>
                <a:avLst/>
                <a:gdLst>
                  <a:gd name="T0" fmla="*/ 27 w 53"/>
                  <a:gd name="T1" fmla="*/ 0 h 60"/>
                  <a:gd name="T2" fmla="*/ 53 w 53"/>
                  <a:gd name="T3" fmla="*/ 30 h 60"/>
                  <a:gd name="T4" fmla="*/ 27 w 53"/>
                  <a:gd name="T5" fmla="*/ 60 h 60"/>
                  <a:gd name="T6" fmla="*/ 0 w 53"/>
                  <a:gd name="T7" fmla="*/ 30 h 60"/>
                  <a:gd name="T8" fmla="*/ 27 w 53"/>
                  <a:gd name="T9" fmla="*/ 0 h 60"/>
                  <a:gd name="T10" fmla="*/ 0 60000 65536"/>
                  <a:gd name="T11" fmla="*/ 0 60000 65536"/>
                  <a:gd name="T12" fmla="*/ 0 60000 65536"/>
                  <a:gd name="T13" fmla="*/ 0 60000 65536"/>
                  <a:gd name="T14" fmla="*/ 0 60000 65536"/>
                  <a:gd name="T15" fmla="*/ 0 w 53"/>
                  <a:gd name="T16" fmla="*/ 0 h 60"/>
                  <a:gd name="T17" fmla="*/ 53 w 53"/>
                  <a:gd name="T18" fmla="*/ 60 h 60"/>
                </a:gdLst>
                <a:ahLst/>
                <a:cxnLst>
                  <a:cxn ang="T10">
                    <a:pos x="T0" y="T1"/>
                  </a:cxn>
                  <a:cxn ang="T11">
                    <a:pos x="T2" y="T3"/>
                  </a:cxn>
                  <a:cxn ang="T12">
                    <a:pos x="T4" y="T5"/>
                  </a:cxn>
                  <a:cxn ang="T13">
                    <a:pos x="T6" y="T7"/>
                  </a:cxn>
                  <a:cxn ang="T14">
                    <a:pos x="T8" y="T9"/>
                  </a:cxn>
                </a:cxnLst>
                <a:rect l="T15" t="T16" r="T17" b="T18"/>
                <a:pathLst>
                  <a:path w="53" h="60">
                    <a:moveTo>
                      <a:pt x="27" y="0"/>
                    </a:moveTo>
                    <a:lnTo>
                      <a:pt x="53" y="30"/>
                    </a:lnTo>
                    <a:lnTo>
                      <a:pt x="27" y="60"/>
                    </a:lnTo>
                    <a:lnTo>
                      <a:pt x="0" y="30"/>
                    </a:lnTo>
                    <a:lnTo>
                      <a:pt x="27" y="0"/>
                    </a:lnTo>
                    <a:close/>
                  </a:path>
                </a:pathLst>
              </a:custGeom>
              <a:solidFill>
                <a:srgbClr val="FF0000"/>
              </a:solidFill>
              <a:ln w="14288">
                <a:noFill/>
                <a:prstDash val="solid"/>
                <a:round/>
                <a:headEnd/>
                <a:tailEnd/>
              </a:ln>
            </p:spPr>
            <p:txBody>
              <a:bodyPr/>
              <a:lstStyle/>
              <a:p>
                <a:endParaRPr lang="es-MX" sz="1200" b="1" dirty="0"/>
              </a:p>
            </p:txBody>
          </p:sp>
          <p:sp>
            <p:nvSpPr>
              <p:cNvPr id="1735" name="Freeform 833"/>
              <p:cNvSpPr>
                <a:spLocks/>
              </p:cNvSpPr>
              <p:nvPr/>
            </p:nvSpPr>
            <p:spPr bwMode="auto">
              <a:xfrm>
                <a:off x="2276" y="2591"/>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736" name="Freeform 834"/>
              <p:cNvSpPr>
                <a:spLocks/>
              </p:cNvSpPr>
              <p:nvPr/>
            </p:nvSpPr>
            <p:spPr bwMode="auto">
              <a:xfrm>
                <a:off x="2485" y="2522"/>
                <a:ext cx="53" cy="59"/>
              </a:xfrm>
              <a:custGeom>
                <a:avLst/>
                <a:gdLst>
                  <a:gd name="T0" fmla="*/ 27 w 53"/>
                  <a:gd name="T1" fmla="*/ 0 h 59"/>
                  <a:gd name="T2" fmla="*/ 53 w 53"/>
                  <a:gd name="T3" fmla="*/ 30 h 59"/>
                  <a:gd name="T4" fmla="*/ 27 w 53"/>
                  <a:gd name="T5" fmla="*/ 59 h 59"/>
                  <a:gd name="T6" fmla="*/ 0 w 53"/>
                  <a:gd name="T7" fmla="*/ 30 h 59"/>
                  <a:gd name="T8" fmla="*/ 27 w 53"/>
                  <a:gd name="T9" fmla="*/ 0 h 59"/>
                  <a:gd name="T10" fmla="*/ 0 60000 65536"/>
                  <a:gd name="T11" fmla="*/ 0 60000 65536"/>
                  <a:gd name="T12" fmla="*/ 0 60000 65536"/>
                  <a:gd name="T13" fmla="*/ 0 60000 65536"/>
                  <a:gd name="T14" fmla="*/ 0 60000 65536"/>
                  <a:gd name="T15" fmla="*/ 0 w 53"/>
                  <a:gd name="T16" fmla="*/ 0 h 59"/>
                  <a:gd name="T17" fmla="*/ 53 w 53"/>
                  <a:gd name="T18" fmla="*/ 59 h 59"/>
                </a:gdLst>
                <a:ahLst/>
                <a:cxnLst>
                  <a:cxn ang="T10">
                    <a:pos x="T0" y="T1"/>
                  </a:cxn>
                  <a:cxn ang="T11">
                    <a:pos x="T2" y="T3"/>
                  </a:cxn>
                  <a:cxn ang="T12">
                    <a:pos x="T4" y="T5"/>
                  </a:cxn>
                  <a:cxn ang="T13">
                    <a:pos x="T6" y="T7"/>
                  </a:cxn>
                  <a:cxn ang="T14">
                    <a:pos x="T8" y="T9"/>
                  </a:cxn>
                </a:cxnLst>
                <a:rect l="T15" t="T16" r="T17" b="T18"/>
                <a:pathLst>
                  <a:path w="53" h="59">
                    <a:moveTo>
                      <a:pt x="27" y="0"/>
                    </a:moveTo>
                    <a:lnTo>
                      <a:pt x="53" y="30"/>
                    </a:lnTo>
                    <a:lnTo>
                      <a:pt x="27" y="59"/>
                    </a:lnTo>
                    <a:lnTo>
                      <a:pt x="0" y="30"/>
                    </a:lnTo>
                    <a:lnTo>
                      <a:pt x="27" y="0"/>
                    </a:lnTo>
                    <a:close/>
                  </a:path>
                </a:pathLst>
              </a:custGeom>
              <a:solidFill>
                <a:srgbClr val="FF0000"/>
              </a:solidFill>
              <a:ln w="14288">
                <a:noFill/>
                <a:prstDash val="solid"/>
                <a:round/>
                <a:headEnd/>
                <a:tailEnd/>
              </a:ln>
            </p:spPr>
            <p:txBody>
              <a:bodyPr/>
              <a:lstStyle/>
              <a:p>
                <a:endParaRPr lang="es-MX" sz="1200" b="1" dirty="0"/>
              </a:p>
            </p:txBody>
          </p:sp>
          <p:sp>
            <p:nvSpPr>
              <p:cNvPr id="1737" name="Freeform 835"/>
              <p:cNvSpPr>
                <a:spLocks/>
              </p:cNvSpPr>
              <p:nvPr/>
            </p:nvSpPr>
            <p:spPr bwMode="auto">
              <a:xfrm>
                <a:off x="3052" y="2284"/>
                <a:ext cx="53" cy="59"/>
              </a:xfrm>
              <a:custGeom>
                <a:avLst/>
                <a:gdLst>
                  <a:gd name="T0" fmla="*/ 26 w 53"/>
                  <a:gd name="T1" fmla="*/ 0 h 59"/>
                  <a:gd name="T2" fmla="*/ 53 w 53"/>
                  <a:gd name="T3" fmla="*/ 30 h 59"/>
                  <a:gd name="T4" fmla="*/ 26 w 53"/>
                  <a:gd name="T5" fmla="*/ 59 h 59"/>
                  <a:gd name="T6" fmla="*/ 0 w 53"/>
                  <a:gd name="T7" fmla="*/ 30 h 59"/>
                  <a:gd name="T8" fmla="*/ 26 w 53"/>
                  <a:gd name="T9" fmla="*/ 0 h 59"/>
                  <a:gd name="T10" fmla="*/ 0 60000 65536"/>
                  <a:gd name="T11" fmla="*/ 0 60000 65536"/>
                  <a:gd name="T12" fmla="*/ 0 60000 65536"/>
                  <a:gd name="T13" fmla="*/ 0 60000 65536"/>
                  <a:gd name="T14" fmla="*/ 0 60000 65536"/>
                  <a:gd name="T15" fmla="*/ 0 w 53"/>
                  <a:gd name="T16" fmla="*/ 0 h 59"/>
                  <a:gd name="T17" fmla="*/ 53 w 53"/>
                  <a:gd name="T18" fmla="*/ 59 h 59"/>
                </a:gdLst>
                <a:ahLst/>
                <a:cxnLst>
                  <a:cxn ang="T10">
                    <a:pos x="T0" y="T1"/>
                  </a:cxn>
                  <a:cxn ang="T11">
                    <a:pos x="T2" y="T3"/>
                  </a:cxn>
                  <a:cxn ang="T12">
                    <a:pos x="T4" y="T5"/>
                  </a:cxn>
                  <a:cxn ang="T13">
                    <a:pos x="T6" y="T7"/>
                  </a:cxn>
                  <a:cxn ang="T14">
                    <a:pos x="T8" y="T9"/>
                  </a:cxn>
                </a:cxnLst>
                <a:rect l="T15" t="T16" r="T17" b="T18"/>
                <a:pathLst>
                  <a:path w="53" h="59">
                    <a:moveTo>
                      <a:pt x="26" y="0"/>
                    </a:moveTo>
                    <a:lnTo>
                      <a:pt x="53" y="30"/>
                    </a:lnTo>
                    <a:lnTo>
                      <a:pt x="26" y="59"/>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738" name="Freeform 836"/>
              <p:cNvSpPr>
                <a:spLocks/>
              </p:cNvSpPr>
              <p:nvPr/>
            </p:nvSpPr>
            <p:spPr bwMode="auto">
              <a:xfrm>
                <a:off x="2477" y="2522"/>
                <a:ext cx="52" cy="59"/>
              </a:xfrm>
              <a:custGeom>
                <a:avLst/>
                <a:gdLst>
                  <a:gd name="T0" fmla="*/ 26 w 52"/>
                  <a:gd name="T1" fmla="*/ 0 h 59"/>
                  <a:gd name="T2" fmla="*/ 52 w 52"/>
                  <a:gd name="T3" fmla="*/ 30 h 59"/>
                  <a:gd name="T4" fmla="*/ 26 w 52"/>
                  <a:gd name="T5" fmla="*/ 59 h 59"/>
                  <a:gd name="T6" fmla="*/ 0 w 52"/>
                  <a:gd name="T7" fmla="*/ 30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30"/>
                    </a:lnTo>
                    <a:lnTo>
                      <a:pt x="26" y="59"/>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739" name="Freeform 837"/>
              <p:cNvSpPr>
                <a:spLocks/>
              </p:cNvSpPr>
              <p:nvPr/>
            </p:nvSpPr>
            <p:spPr bwMode="auto">
              <a:xfrm>
                <a:off x="1919" y="2710"/>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740" name="Freeform 838"/>
              <p:cNvSpPr>
                <a:spLocks/>
              </p:cNvSpPr>
              <p:nvPr/>
            </p:nvSpPr>
            <p:spPr bwMode="auto">
              <a:xfrm>
                <a:off x="3323" y="2165"/>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741" name="Freeform 839"/>
              <p:cNvSpPr>
                <a:spLocks/>
              </p:cNvSpPr>
              <p:nvPr/>
            </p:nvSpPr>
            <p:spPr bwMode="auto">
              <a:xfrm>
                <a:off x="2032" y="2680"/>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742" name="Freeform 840"/>
              <p:cNvSpPr>
                <a:spLocks/>
              </p:cNvSpPr>
              <p:nvPr/>
            </p:nvSpPr>
            <p:spPr bwMode="auto">
              <a:xfrm>
                <a:off x="2791" y="2403"/>
                <a:ext cx="52" cy="59"/>
              </a:xfrm>
              <a:custGeom>
                <a:avLst/>
                <a:gdLst>
                  <a:gd name="T0" fmla="*/ 26 w 52"/>
                  <a:gd name="T1" fmla="*/ 0 h 59"/>
                  <a:gd name="T2" fmla="*/ 52 w 52"/>
                  <a:gd name="T3" fmla="*/ 30 h 59"/>
                  <a:gd name="T4" fmla="*/ 26 w 52"/>
                  <a:gd name="T5" fmla="*/ 59 h 59"/>
                  <a:gd name="T6" fmla="*/ 0 w 52"/>
                  <a:gd name="T7" fmla="*/ 30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30"/>
                    </a:lnTo>
                    <a:lnTo>
                      <a:pt x="26" y="59"/>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743" name="Freeform 841"/>
              <p:cNvSpPr>
                <a:spLocks/>
              </p:cNvSpPr>
              <p:nvPr/>
            </p:nvSpPr>
            <p:spPr bwMode="auto">
              <a:xfrm>
                <a:off x="2355" y="2571"/>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744" name="Freeform 842"/>
              <p:cNvSpPr>
                <a:spLocks/>
              </p:cNvSpPr>
              <p:nvPr/>
            </p:nvSpPr>
            <p:spPr bwMode="auto">
              <a:xfrm>
                <a:off x="2224" y="2611"/>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745" name="Freeform 843"/>
              <p:cNvSpPr>
                <a:spLocks/>
              </p:cNvSpPr>
              <p:nvPr/>
            </p:nvSpPr>
            <p:spPr bwMode="auto">
              <a:xfrm>
                <a:off x="2128" y="2651"/>
                <a:ext cx="52" cy="59"/>
              </a:xfrm>
              <a:custGeom>
                <a:avLst/>
                <a:gdLst>
                  <a:gd name="T0" fmla="*/ 26 w 52"/>
                  <a:gd name="T1" fmla="*/ 0 h 59"/>
                  <a:gd name="T2" fmla="*/ 52 w 52"/>
                  <a:gd name="T3" fmla="*/ 29 h 59"/>
                  <a:gd name="T4" fmla="*/ 26 w 52"/>
                  <a:gd name="T5" fmla="*/ 59 h 59"/>
                  <a:gd name="T6" fmla="*/ 0 w 52"/>
                  <a:gd name="T7" fmla="*/ 29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29"/>
                    </a:lnTo>
                    <a:lnTo>
                      <a:pt x="26" y="59"/>
                    </a:lnTo>
                    <a:lnTo>
                      <a:pt x="0" y="29"/>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746" name="Freeform 844"/>
              <p:cNvSpPr>
                <a:spLocks/>
              </p:cNvSpPr>
              <p:nvPr/>
            </p:nvSpPr>
            <p:spPr bwMode="auto">
              <a:xfrm>
                <a:off x="2852" y="2443"/>
                <a:ext cx="52" cy="59"/>
              </a:xfrm>
              <a:custGeom>
                <a:avLst/>
                <a:gdLst>
                  <a:gd name="T0" fmla="*/ 26 w 52"/>
                  <a:gd name="T1" fmla="*/ 0 h 59"/>
                  <a:gd name="T2" fmla="*/ 52 w 52"/>
                  <a:gd name="T3" fmla="*/ 29 h 59"/>
                  <a:gd name="T4" fmla="*/ 26 w 52"/>
                  <a:gd name="T5" fmla="*/ 59 h 59"/>
                  <a:gd name="T6" fmla="*/ 0 w 52"/>
                  <a:gd name="T7" fmla="*/ 29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29"/>
                    </a:lnTo>
                    <a:lnTo>
                      <a:pt x="26" y="59"/>
                    </a:lnTo>
                    <a:lnTo>
                      <a:pt x="0" y="29"/>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747" name="Freeform 845"/>
              <p:cNvSpPr>
                <a:spLocks/>
              </p:cNvSpPr>
              <p:nvPr/>
            </p:nvSpPr>
            <p:spPr bwMode="auto">
              <a:xfrm>
                <a:off x="1927" y="2710"/>
                <a:ext cx="53" cy="60"/>
              </a:xfrm>
              <a:custGeom>
                <a:avLst/>
                <a:gdLst>
                  <a:gd name="T0" fmla="*/ 26 w 53"/>
                  <a:gd name="T1" fmla="*/ 0 h 60"/>
                  <a:gd name="T2" fmla="*/ 53 w 53"/>
                  <a:gd name="T3" fmla="*/ 30 h 60"/>
                  <a:gd name="T4" fmla="*/ 26 w 53"/>
                  <a:gd name="T5" fmla="*/ 60 h 60"/>
                  <a:gd name="T6" fmla="*/ 0 w 53"/>
                  <a:gd name="T7" fmla="*/ 30 h 60"/>
                  <a:gd name="T8" fmla="*/ 26 w 53"/>
                  <a:gd name="T9" fmla="*/ 0 h 60"/>
                  <a:gd name="T10" fmla="*/ 0 60000 65536"/>
                  <a:gd name="T11" fmla="*/ 0 60000 65536"/>
                  <a:gd name="T12" fmla="*/ 0 60000 65536"/>
                  <a:gd name="T13" fmla="*/ 0 60000 65536"/>
                  <a:gd name="T14" fmla="*/ 0 60000 65536"/>
                  <a:gd name="T15" fmla="*/ 0 w 53"/>
                  <a:gd name="T16" fmla="*/ 0 h 60"/>
                  <a:gd name="T17" fmla="*/ 53 w 53"/>
                  <a:gd name="T18" fmla="*/ 60 h 60"/>
                </a:gdLst>
                <a:ahLst/>
                <a:cxnLst>
                  <a:cxn ang="T10">
                    <a:pos x="T0" y="T1"/>
                  </a:cxn>
                  <a:cxn ang="T11">
                    <a:pos x="T2" y="T3"/>
                  </a:cxn>
                  <a:cxn ang="T12">
                    <a:pos x="T4" y="T5"/>
                  </a:cxn>
                  <a:cxn ang="T13">
                    <a:pos x="T6" y="T7"/>
                  </a:cxn>
                  <a:cxn ang="T14">
                    <a:pos x="T8" y="T9"/>
                  </a:cxn>
                </a:cxnLst>
                <a:rect l="T15" t="T16" r="T17" b="T18"/>
                <a:pathLst>
                  <a:path w="53" h="60">
                    <a:moveTo>
                      <a:pt x="26" y="0"/>
                    </a:moveTo>
                    <a:lnTo>
                      <a:pt x="53"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748" name="Freeform 846"/>
              <p:cNvSpPr>
                <a:spLocks/>
              </p:cNvSpPr>
              <p:nvPr/>
            </p:nvSpPr>
            <p:spPr bwMode="auto">
              <a:xfrm>
                <a:off x="2355" y="2571"/>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749" name="Freeform 847"/>
              <p:cNvSpPr>
                <a:spLocks/>
              </p:cNvSpPr>
              <p:nvPr/>
            </p:nvSpPr>
            <p:spPr bwMode="auto">
              <a:xfrm>
                <a:off x="2555" y="2492"/>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750" name="Freeform 848"/>
              <p:cNvSpPr>
                <a:spLocks/>
              </p:cNvSpPr>
              <p:nvPr/>
            </p:nvSpPr>
            <p:spPr bwMode="auto">
              <a:xfrm>
                <a:off x="2302" y="2661"/>
                <a:ext cx="53" cy="59"/>
              </a:xfrm>
              <a:custGeom>
                <a:avLst/>
                <a:gdLst>
                  <a:gd name="T0" fmla="*/ 26 w 53"/>
                  <a:gd name="T1" fmla="*/ 0 h 59"/>
                  <a:gd name="T2" fmla="*/ 53 w 53"/>
                  <a:gd name="T3" fmla="*/ 29 h 59"/>
                  <a:gd name="T4" fmla="*/ 26 w 53"/>
                  <a:gd name="T5" fmla="*/ 59 h 59"/>
                  <a:gd name="T6" fmla="*/ 0 w 53"/>
                  <a:gd name="T7" fmla="*/ 29 h 59"/>
                  <a:gd name="T8" fmla="*/ 26 w 53"/>
                  <a:gd name="T9" fmla="*/ 0 h 59"/>
                  <a:gd name="T10" fmla="*/ 0 60000 65536"/>
                  <a:gd name="T11" fmla="*/ 0 60000 65536"/>
                  <a:gd name="T12" fmla="*/ 0 60000 65536"/>
                  <a:gd name="T13" fmla="*/ 0 60000 65536"/>
                  <a:gd name="T14" fmla="*/ 0 60000 65536"/>
                  <a:gd name="T15" fmla="*/ 0 w 53"/>
                  <a:gd name="T16" fmla="*/ 0 h 59"/>
                  <a:gd name="T17" fmla="*/ 53 w 53"/>
                  <a:gd name="T18" fmla="*/ 59 h 59"/>
                </a:gdLst>
                <a:ahLst/>
                <a:cxnLst>
                  <a:cxn ang="T10">
                    <a:pos x="T0" y="T1"/>
                  </a:cxn>
                  <a:cxn ang="T11">
                    <a:pos x="T2" y="T3"/>
                  </a:cxn>
                  <a:cxn ang="T12">
                    <a:pos x="T4" y="T5"/>
                  </a:cxn>
                  <a:cxn ang="T13">
                    <a:pos x="T6" y="T7"/>
                  </a:cxn>
                  <a:cxn ang="T14">
                    <a:pos x="T8" y="T9"/>
                  </a:cxn>
                </a:cxnLst>
                <a:rect l="T15" t="T16" r="T17" b="T18"/>
                <a:pathLst>
                  <a:path w="53" h="59">
                    <a:moveTo>
                      <a:pt x="26" y="0"/>
                    </a:moveTo>
                    <a:lnTo>
                      <a:pt x="53" y="29"/>
                    </a:lnTo>
                    <a:lnTo>
                      <a:pt x="26" y="59"/>
                    </a:lnTo>
                    <a:lnTo>
                      <a:pt x="0" y="29"/>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751" name="Freeform 849"/>
              <p:cNvSpPr>
                <a:spLocks/>
              </p:cNvSpPr>
              <p:nvPr/>
            </p:nvSpPr>
            <p:spPr bwMode="auto">
              <a:xfrm>
                <a:off x="2232" y="2532"/>
                <a:ext cx="53" cy="59"/>
              </a:xfrm>
              <a:custGeom>
                <a:avLst/>
                <a:gdLst>
                  <a:gd name="T0" fmla="*/ 27 w 53"/>
                  <a:gd name="T1" fmla="*/ 0 h 59"/>
                  <a:gd name="T2" fmla="*/ 53 w 53"/>
                  <a:gd name="T3" fmla="*/ 30 h 59"/>
                  <a:gd name="T4" fmla="*/ 27 w 53"/>
                  <a:gd name="T5" fmla="*/ 59 h 59"/>
                  <a:gd name="T6" fmla="*/ 0 w 53"/>
                  <a:gd name="T7" fmla="*/ 30 h 59"/>
                  <a:gd name="T8" fmla="*/ 27 w 53"/>
                  <a:gd name="T9" fmla="*/ 0 h 59"/>
                  <a:gd name="T10" fmla="*/ 0 60000 65536"/>
                  <a:gd name="T11" fmla="*/ 0 60000 65536"/>
                  <a:gd name="T12" fmla="*/ 0 60000 65536"/>
                  <a:gd name="T13" fmla="*/ 0 60000 65536"/>
                  <a:gd name="T14" fmla="*/ 0 60000 65536"/>
                  <a:gd name="T15" fmla="*/ 0 w 53"/>
                  <a:gd name="T16" fmla="*/ 0 h 59"/>
                  <a:gd name="T17" fmla="*/ 53 w 53"/>
                  <a:gd name="T18" fmla="*/ 59 h 59"/>
                </a:gdLst>
                <a:ahLst/>
                <a:cxnLst>
                  <a:cxn ang="T10">
                    <a:pos x="T0" y="T1"/>
                  </a:cxn>
                  <a:cxn ang="T11">
                    <a:pos x="T2" y="T3"/>
                  </a:cxn>
                  <a:cxn ang="T12">
                    <a:pos x="T4" y="T5"/>
                  </a:cxn>
                  <a:cxn ang="T13">
                    <a:pos x="T6" y="T7"/>
                  </a:cxn>
                  <a:cxn ang="T14">
                    <a:pos x="T8" y="T9"/>
                  </a:cxn>
                </a:cxnLst>
                <a:rect l="T15" t="T16" r="T17" b="T18"/>
                <a:pathLst>
                  <a:path w="53" h="59">
                    <a:moveTo>
                      <a:pt x="27" y="0"/>
                    </a:moveTo>
                    <a:lnTo>
                      <a:pt x="53" y="30"/>
                    </a:lnTo>
                    <a:lnTo>
                      <a:pt x="27" y="59"/>
                    </a:lnTo>
                    <a:lnTo>
                      <a:pt x="0" y="30"/>
                    </a:lnTo>
                    <a:lnTo>
                      <a:pt x="27" y="0"/>
                    </a:lnTo>
                    <a:close/>
                  </a:path>
                </a:pathLst>
              </a:custGeom>
              <a:solidFill>
                <a:srgbClr val="FF0000"/>
              </a:solidFill>
              <a:ln w="14288">
                <a:noFill/>
                <a:prstDash val="solid"/>
                <a:round/>
                <a:headEnd/>
                <a:tailEnd/>
              </a:ln>
            </p:spPr>
            <p:txBody>
              <a:bodyPr/>
              <a:lstStyle/>
              <a:p>
                <a:endParaRPr lang="es-MX" sz="1200" b="1" dirty="0"/>
              </a:p>
            </p:txBody>
          </p:sp>
          <p:sp>
            <p:nvSpPr>
              <p:cNvPr id="1752" name="Freeform 850"/>
              <p:cNvSpPr>
                <a:spLocks/>
              </p:cNvSpPr>
              <p:nvPr/>
            </p:nvSpPr>
            <p:spPr bwMode="auto">
              <a:xfrm>
                <a:off x="2442" y="2532"/>
                <a:ext cx="52" cy="59"/>
              </a:xfrm>
              <a:custGeom>
                <a:avLst/>
                <a:gdLst>
                  <a:gd name="T0" fmla="*/ 26 w 52"/>
                  <a:gd name="T1" fmla="*/ 0 h 59"/>
                  <a:gd name="T2" fmla="*/ 52 w 52"/>
                  <a:gd name="T3" fmla="*/ 30 h 59"/>
                  <a:gd name="T4" fmla="*/ 26 w 52"/>
                  <a:gd name="T5" fmla="*/ 59 h 59"/>
                  <a:gd name="T6" fmla="*/ 0 w 52"/>
                  <a:gd name="T7" fmla="*/ 30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30"/>
                    </a:lnTo>
                    <a:lnTo>
                      <a:pt x="26" y="59"/>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753" name="Freeform 851"/>
              <p:cNvSpPr>
                <a:spLocks/>
              </p:cNvSpPr>
              <p:nvPr/>
            </p:nvSpPr>
            <p:spPr bwMode="auto">
              <a:xfrm>
                <a:off x="2145" y="2641"/>
                <a:ext cx="53" cy="59"/>
              </a:xfrm>
              <a:custGeom>
                <a:avLst/>
                <a:gdLst>
                  <a:gd name="T0" fmla="*/ 26 w 53"/>
                  <a:gd name="T1" fmla="*/ 0 h 59"/>
                  <a:gd name="T2" fmla="*/ 53 w 53"/>
                  <a:gd name="T3" fmla="*/ 30 h 59"/>
                  <a:gd name="T4" fmla="*/ 26 w 53"/>
                  <a:gd name="T5" fmla="*/ 59 h 59"/>
                  <a:gd name="T6" fmla="*/ 0 w 53"/>
                  <a:gd name="T7" fmla="*/ 30 h 59"/>
                  <a:gd name="T8" fmla="*/ 26 w 53"/>
                  <a:gd name="T9" fmla="*/ 0 h 59"/>
                  <a:gd name="T10" fmla="*/ 0 60000 65536"/>
                  <a:gd name="T11" fmla="*/ 0 60000 65536"/>
                  <a:gd name="T12" fmla="*/ 0 60000 65536"/>
                  <a:gd name="T13" fmla="*/ 0 60000 65536"/>
                  <a:gd name="T14" fmla="*/ 0 60000 65536"/>
                  <a:gd name="T15" fmla="*/ 0 w 53"/>
                  <a:gd name="T16" fmla="*/ 0 h 59"/>
                  <a:gd name="T17" fmla="*/ 53 w 53"/>
                  <a:gd name="T18" fmla="*/ 59 h 59"/>
                </a:gdLst>
                <a:ahLst/>
                <a:cxnLst>
                  <a:cxn ang="T10">
                    <a:pos x="T0" y="T1"/>
                  </a:cxn>
                  <a:cxn ang="T11">
                    <a:pos x="T2" y="T3"/>
                  </a:cxn>
                  <a:cxn ang="T12">
                    <a:pos x="T4" y="T5"/>
                  </a:cxn>
                  <a:cxn ang="T13">
                    <a:pos x="T6" y="T7"/>
                  </a:cxn>
                  <a:cxn ang="T14">
                    <a:pos x="T8" y="T9"/>
                  </a:cxn>
                </a:cxnLst>
                <a:rect l="T15" t="T16" r="T17" b="T18"/>
                <a:pathLst>
                  <a:path w="53" h="59">
                    <a:moveTo>
                      <a:pt x="26" y="0"/>
                    </a:moveTo>
                    <a:lnTo>
                      <a:pt x="53" y="30"/>
                    </a:lnTo>
                    <a:lnTo>
                      <a:pt x="26" y="59"/>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754" name="Freeform 852"/>
              <p:cNvSpPr>
                <a:spLocks/>
              </p:cNvSpPr>
              <p:nvPr/>
            </p:nvSpPr>
            <p:spPr bwMode="auto">
              <a:xfrm>
                <a:off x="1683" y="2780"/>
                <a:ext cx="52" cy="59"/>
              </a:xfrm>
              <a:custGeom>
                <a:avLst/>
                <a:gdLst>
                  <a:gd name="T0" fmla="*/ 26 w 52"/>
                  <a:gd name="T1" fmla="*/ 0 h 59"/>
                  <a:gd name="T2" fmla="*/ 52 w 52"/>
                  <a:gd name="T3" fmla="*/ 29 h 59"/>
                  <a:gd name="T4" fmla="*/ 26 w 52"/>
                  <a:gd name="T5" fmla="*/ 59 h 59"/>
                  <a:gd name="T6" fmla="*/ 0 w 52"/>
                  <a:gd name="T7" fmla="*/ 29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29"/>
                    </a:lnTo>
                    <a:lnTo>
                      <a:pt x="26" y="59"/>
                    </a:lnTo>
                    <a:lnTo>
                      <a:pt x="0" y="29"/>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755" name="Freeform 853"/>
              <p:cNvSpPr>
                <a:spLocks/>
              </p:cNvSpPr>
              <p:nvPr/>
            </p:nvSpPr>
            <p:spPr bwMode="auto">
              <a:xfrm>
                <a:off x="2102" y="2651"/>
                <a:ext cx="52" cy="59"/>
              </a:xfrm>
              <a:custGeom>
                <a:avLst/>
                <a:gdLst>
                  <a:gd name="T0" fmla="*/ 26 w 52"/>
                  <a:gd name="T1" fmla="*/ 0 h 59"/>
                  <a:gd name="T2" fmla="*/ 52 w 52"/>
                  <a:gd name="T3" fmla="*/ 29 h 59"/>
                  <a:gd name="T4" fmla="*/ 26 w 52"/>
                  <a:gd name="T5" fmla="*/ 59 h 59"/>
                  <a:gd name="T6" fmla="*/ 0 w 52"/>
                  <a:gd name="T7" fmla="*/ 29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29"/>
                    </a:lnTo>
                    <a:lnTo>
                      <a:pt x="26" y="59"/>
                    </a:lnTo>
                    <a:lnTo>
                      <a:pt x="0" y="29"/>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756" name="Freeform 854"/>
              <p:cNvSpPr>
                <a:spLocks/>
              </p:cNvSpPr>
              <p:nvPr/>
            </p:nvSpPr>
            <p:spPr bwMode="auto">
              <a:xfrm>
                <a:off x="1640" y="2790"/>
                <a:ext cx="52" cy="59"/>
              </a:xfrm>
              <a:custGeom>
                <a:avLst/>
                <a:gdLst>
                  <a:gd name="T0" fmla="*/ 26 w 52"/>
                  <a:gd name="T1" fmla="*/ 0 h 59"/>
                  <a:gd name="T2" fmla="*/ 52 w 52"/>
                  <a:gd name="T3" fmla="*/ 29 h 59"/>
                  <a:gd name="T4" fmla="*/ 26 w 52"/>
                  <a:gd name="T5" fmla="*/ 59 h 59"/>
                  <a:gd name="T6" fmla="*/ 0 w 52"/>
                  <a:gd name="T7" fmla="*/ 29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29"/>
                    </a:lnTo>
                    <a:lnTo>
                      <a:pt x="26" y="59"/>
                    </a:lnTo>
                    <a:lnTo>
                      <a:pt x="0" y="29"/>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757" name="Freeform 855"/>
              <p:cNvSpPr>
                <a:spLocks/>
              </p:cNvSpPr>
              <p:nvPr/>
            </p:nvSpPr>
            <p:spPr bwMode="auto">
              <a:xfrm>
                <a:off x="2381" y="2562"/>
                <a:ext cx="52" cy="59"/>
              </a:xfrm>
              <a:custGeom>
                <a:avLst/>
                <a:gdLst>
                  <a:gd name="T0" fmla="*/ 26 w 52"/>
                  <a:gd name="T1" fmla="*/ 0 h 59"/>
                  <a:gd name="T2" fmla="*/ 52 w 52"/>
                  <a:gd name="T3" fmla="*/ 29 h 59"/>
                  <a:gd name="T4" fmla="*/ 26 w 52"/>
                  <a:gd name="T5" fmla="*/ 59 h 59"/>
                  <a:gd name="T6" fmla="*/ 0 w 52"/>
                  <a:gd name="T7" fmla="*/ 29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29"/>
                    </a:lnTo>
                    <a:lnTo>
                      <a:pt x="26" y="59"/>
                    </a:lnTo>
                    <a:lnTo>
                      <a:pt x="0" y="29"/>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758" name="Freeform 856"/>
              <p:cNvSpPr>
                <a:spLocks/>
              </p:cNvSpPr>
              <p:nvPr/>
            </p:nvSpPr>
            <p:spPr bwMode="auto">
              <a:xfrm>
                <a:off x="2433" y="2542"/>
                <a:ext cx="52" cy="59"/>
              </a:xfrm>
              <a:custGeom>
                <a:avLst/>
                <a:gdLst>
                  <a:gd name="T0" fmla="*/ 26 w 52"/>
                  <a:gd name="T1" fmla="*/ 0 h 59"/>
                  <a:gd name="T2" fmla="*/ 52 w 52"/>
                  <a:gd name="T3" fmla="*/ 29 h 59"/>
                  <a:gd name="T4" fmla="*/ 26 w 52"/>
                  <a:gd name="T5" fmla="*/ 59 h 59"/>
                  <a:gd name="T6" fmla="*/ 0 w 52"/>
                  <a:gd name="T7" fmla="*/ 29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29"/>
                    </a:lnTo>
                    <a:lnTo>
                      <a:pt x="26" y="59"/>
                    </a:lnTo>
                    <a:lnTo>
                      <a:pt x="0" y="29"/>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759" name="Freeform 857"/>
              <p:cNvSpPr>
                <a:spLocks/>
              </p:cNvSpPr>
              <p:nvPr/>
            </p:nvSpPr>
            <p:spPr bwMode="auto">
              <a:xfrm>
                <a:off x="2267" y="2591"/>
                <a:ext cx="53" cy="60"/>
              </a:xfrm>
              <a:custGeom>
                <a:avLst/>
                <a:gdLst>
                  <a:gd name="T0" fmla="*/ 27 w 53"/>
                  <a:gd name="T1" fmla="*/ 0 h 60"/>
                  <a:gd name="T2" fmla="*/ 53 w 53"/>
                  <a:gd name="T3" fmla="*/ 30 h 60"/>
                  <a:gd name="T4" fmla="*/ 27 w 53"/>
                  <a:gd name="T5" fmla="*/ 60 h 60"/>
                  <a:gd name="T6" fmla="*/ 0 w 53"/>
                  <a:gd name="T7" fmla="*/ 30 h 60"/>
                  <a:gd name="T8" fmla="*/ 27 w 53"/>
                  <a:gd name="T9" fmla="*/ 0 h 60"/>
                  <a:gd name="T10" fmla="*/ 0 60000 65536"/>
                  <a:gd name="T11" fmla="*/ 0 60000 65536"/>
                  <a:gd name="T12" fmla="*/ 0 60000 65536"/>
                  <a:gd name="T13" fmla="*/ 0 60000 65536"/>
                  <a:gd name="T14" fmla="*/ 0 60000 65536"/>
                  <a:gd name="T15" fmla="*/ 0 w 53"/>
                  <a:gd name="T16" fmla="*/ 0 h 60"/>
                  <a:gd name="T17" fmla="*/ 53 w 53"/>
                  <a:gd name="T18" fmla="*/ 60 h 60"/>
                </a:gdLst>
                <a:ahLst/>
                <a:cxnLst>
                  <a:cxn ang="T10">
                    <a:pos x="T0" y="T1"/>
                  </a:cxn>
                  <a:cxn ang="T11">
                    <a:pos x="T2" y="T3"/>
                  </a:cxn>
                  <a:cxn ang="T12">
                    <a:pos x="T4" y="T5"/>
                  </a:cxn>
                  <a:cxn ang="T13">
                    <a:pos x="T6" y="T7"/>
                  </a:cxn>
                  <a:cxn ang="T14">
                    <a:pos x="T8" y="T9"/>
                  </a:cxn>
                </a:cxnLst>
                <a:rect l="T15" t="T16" r="T17" b="T18"/>
                <a:pathLst>
                  <a:path w="53" h="60">
                    <a:moveTo>
                      <a:pt x="27" y="0"/>
                    </a:moveTo>
                    <a:lnTo>
                      <a:pt x="53" y="30"/>
                    </a:lnTo>
                    <a:lnTo>
                      <a:pt x="27" y="60"/>
                    </a:lnTo>
                    <a:lnTo>
                      <a:pt x="0" y="30"/>
                    </a:lnTo>
                    <a:lnTo>
                      <a:pt x="27" y="0"/>
                    </a:lnTo>
                    <a:close/>
                  </a:path>
                </a:pathLst>
              </a:custGeom>
              <a:solidFill>
                <a:srgbClr val="FF0000"/>
              </a:solidFill>
              <a:ln w="14288">
                <a:noFill/>
                <a:prstDash val="solid"/>
                <a:round/>
                <a:headEnd/>
                <a:tailEnd/>
              </a:ln>
            </p:spPr>
            <p:txBody>
              <a:bodyPr/>
              <a:lstStyle/>
              <a:p>
                <a:endParaRPr lang="es-MX" sz="1200" b="1" dirty="0"/>
              </a:p>
            </p:txBody>
          </p:sp>
          <p:sp>
            <p:nvSpPr>
              <p:cNvPr id="1760" name="Freeform 858"/>
              <p:cNvSpPr>
                <a:spLocks/>
              </p:cNvSpPr>
              <p:nvPr/>
            </p:nvSpPr>
            <p:spPr bwMode="auto">
              <a:xfrm>
                <a:off x="2948" y="2433"/>
                <a:ext cx="52" cy="59"/>
              </a:xfrm>
              <a:custGeom>
                <a:avLst/>
                <a:gdLst>
                  <a:gd name="T0" fmla="*/ 26 w 52"/>
                  <a:gd name="T1" fmla="*/ 0 h 59"/>
                  <a:gd name="T2" fmla="*/ 52 w 52"/>
                  <a:gd name="T3" fmla="*/ 29 h 59"/>
                  <a:gd name="T4" fmla="*/ 26 w 52"/>
                  <a:gd name="T5" fmla="*/ 59 h 59"/>
                  <a:gd name="T6" fmla="*/ 0 w 52"/>
                  <a:gd name="T7" fmla="*/ 29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29"/>
                    </a:lnTo>
                    <a:lnTo>
                      <a:pt x="26" y="59"/>
                    </a:lnTo>
                    <a:lnTo>
                      <a:pt x="0" y="29"/>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761" name="Freeform 859"/>
              <p:cNvSpPr>
                <a:spLocks/>
              </p:cNvSpPr>
              <p:nvPr/>
            </p:nvSpPr>
            <p:spPr bwMode="auto">
              <a:xfrm>
                <a:off x="2398" y="2552"/>
                <a:ext cx="53" cy="59"/>
              </a:xfrm>
              <a:custGeom>
                <a:avLst/>
                <a:gdLst>
                  <a:gd name="T0" fmla="*/ 26 w 53"/>
                  <a:gd name="T1" fmla="*/ 0 h 59"/>
                  <a:gd name="T2" fmla="*/ 53 w 53"/>
                  <a:gd name="T3" fmla="*/ 29 h 59"/>
                  <a:gd name="T4" fmla="*/ 26 w 53"/>
                  <a:gd name="T5" fmla="*/ 59 h 59"/>
                  <a:gd name="T6" fmla="*/ 0 w 53"/>
                  <a:gd name="T7" fmla="*/ 29 h 59"/>
                  <a:gd name="T8" fmla="*/ 26 w 53"/>
                  <a:gd name="T9" fmla="*/ 0 h 59"/>
                  <a:gd name="T10" fmla="*/ 0 60000 65536"/>
                  <a:gd name="T11" fmla="*/ 0 60000 65536"/>
                  <a:gd name="T12" fmla="*/ 0 60000 65536"/>
                  <a:gd name="T13" fmla="*/ 0 60000 65536"/>
                  <a:gd name="T14" fmla="*/ 0 60000 65536"/>
                  <a:gd name="T15" fmla="*/ 0 w 53"/>
                  <a:gd name="T16" fmla="*/ 0 h 59"/>
                  <a:gd name="T17" fmla="*/ 53 w 53"/>
                  <a:gd name="T18" fmla="*/ 59 h 59"/>
                </a:gdLst>
                <a:ahLst/>
                <a:cxnLst>
                  <a:cxn ang="T10">
                    <a:pos x="T0" y="T1"/>
                  </a:cxn>
                  <a:cxn ang="T11">
                    <a:pos x="T2" y="T3"/>
                  </a:cxn>
                  <a:cxn ang="T12">
                    <a:pos x="T4" y="T5"/>
                  </a:cxn>
                  <a:cxn ang="T13">
                    <a:pos x="T6" y="T7"/>
                  </a:cxn>
                  <a:cxn ang="T14">
                    <a:pos x="T8" y="T9"/>
                  </a:cxn>
                </a:cxnLst>
                <a:rect l="T15" t="T16" r="T17" b="T18"/>
                <a:pathLst>
                  <a:path w="53" h="59">
                    <a:moveTo>
                      <a:pt x="26" y="0"/>
                    </a:moveTo>
                    <a:lnTo>
                      <a:pt x="53" y="29"/>
                    </a:lnTo>
                    <a:lnTo>
                      <a:pt x="26" y="59"/>
                    </a:lnTo>
                    <a:lnTo>
                      <a:pt x="0" y="29"/>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762" name="Freeform 860"/>
              <p:cNvSpPr>
                <a:spLocks/>
              </p:cNvSpPr>
              <p:nvPr/>
            </p:nvSpPr>
            <p:spPr bwMode="auto">
              <a:xfrm>
                <a:off x="1517" y="2829"/>
                <a:ext cx="53" cy="60"/>
              </a:xfrm>
              <a:custGeom>
                <a:avLst/>
                <a:gdLst>
                  <a:gd name="T0" fmla="*/ 27 w 53"/>
                  <a:gd name="T1" fmla="*/ 0 h 60"/>
                  <a:gd name="T2" fmla="*/ 53 w 53"/>
                  <a:gd name="T3" fmla="*/ 30 h 60"/>
                  <a:gd name="T4" fmla="*/ 27 w 53"/>
                  <a:gd name="T5" fmla="*/ 60 h 60"/>
                  <a:gd name="T6" fmla="*/ 0 w 53"/>
                  <a:gd name="T7" fmla="*/ 30 h 60"/>
                  <a:gd name="T8" fmla="*/ 27 w 53"/>
                  <a:gd name="T9" fmla="*/ 0 h 60"/>
                  <a:gd name="T10" fmla="*/ 0 60000 65536"/>
                  <a:gd name="T11" fmla="*/ 0 60000 65536"/>
                  <a:gd name="T12" fmla="*/ 0 60000 65536"/>
                  <a:gd name="T13" fmla="*/ 0 60000 65536"/>
                  <a:gd name="T14" fmla="*/ 0 60000 65536"/>
                  <a:gd name="T15" fmla="*/ 0 w 53"/>
                  <a:gd name="T16" fmla="*/ 0 h 60"/>
                  <a:gd name="T17" fmla="*/ 53 w 53"/>
                  <a:gd name="T18" fmla="*/ 60 h 60"/>
                </a:gdLst>
                <a:ahLst/>
                <a:cxnLst>
                  <a:cxn ang="T10">
                    <a:pos x="T0" y="T1"/>
                  </a:cxn>
                  <a:cxn ang="T11">
                    <a:pos x="T2" y="T3"/>
                  </a:cxn>
                  <a:cxn ang="T12">
                    <a:pos x="T4" y="T5"/>
                  </a:cxn>
                  <a:cxn ang="T13">
                    <a:pos x="T6" y="T7"/>
                  </a:cxn>
                  <a:cxn ang="T14">
                    <a:pos x="T8" y="T9"/>
                  </a:cxn>
                </a:cxnLst>
                <a:rect l="T15" t="T16" r="T17" b="T18"/>
                <a:pathLst>
                  <a:path w="53" h="60">
                    <a:moveTo>
                      <a:pt x="27" y="0"/>
                    </a:moveTo>
                    <a:lnTo>
                      <a:pt x="53" y="30"/>
                    </a:lnTo>
                    <a:lnTo>
                      <a:pt x="27" y="60"/>
                    </a:lnTo>
                    <a:lnTo>
                      <a:pt x="0" y="30"/>
                    </a:lnTo>
                    <a:lnTo>
                      <a:pt x="27" y="0"/>
                    </a:lnTo>
                    <a:close/>
                  </a:path>
                </a:pathLst>
              </a:custGeom>
              <a:solidFill>
                <a:srgbClr val="FF0000"/>
              </a:solidFill>
              <a:ln w="14288">
                <a:noFill/>
                <a:prstDash val="solid"/>
                <a:round/>
                <a:headEnd/>
                <a:tailEnd/>
              </a:ln>
            </p:spPr>
            <p:txBody>
              <a:bodyPr/>
              <a:lstStyle/>
              <a:p>
                <a:endParaRPr lang="es-MX" sz="1200" b="1" dirty="0"/>
              </a:p>
            </p:txBody>
          </p:sp>
          <p:sp>
            <p:nvSpPr>
              <p:cNvPr id="1763" name="Freeform 861"/>
              <p:cNvSpPr>
                <a:spLocks/>
              </p:cNvSpPr>
              <p:nvPr/>
            </p:nvSpPr>
            <p:spPr bwMode="auto">
              <a:xfrm>
                <a:off x="1509" y="2829"/>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764" name="Freeform 862"/>
              <p:cNvSpPr>
                <a:spLocks/>
              </p:cNvSpPr>
              <p:nvPr/>
            </p:nvSpPr>
            <p:spPr bwMode="auto">
              <a:xfrm>
                <a:off x="1256" y="2869"/>
                <a:ext cx="52" cy="59"/>
              </a:xfrm>
              <a:custGeom>
                <a:avLst/>
                <a:gdLst>
                  <a:gd name="T0" fmla="*/ 26 w 52"/>
                  <a:gd name="T1" fmla="*/ 0 h 59"/>
                  <a:gd name="T2" fmla="*/ 52 w 52"/>
                  <a:gd name="T3" fmla="*/ 30 h 59"/>
                  <a:gd name="T4" fmla="*/ 26 w 52"/>
                  <a:gd name="T5" fmla="*/ 59 h 59"/>
                  <a:gd name="T6" fmla="*/ 0 w 52"/>
                  <a:gd name="T7" fmla="*/ 30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30"/>
                    </a:lnTo>
                    <a:lnTo>
                      <a:pt x="26" y="59"/>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765" name="Freeform 863"/>
              <p:cNvSpPr>
                <a:spLocks/>
              </p:cNvSpPr>
              <p:nvPr/>
            </p:nvSpPr>
            <p:spPr bwMode="auto">
              <a:xfrm>
                <a:off x="2363" y="2631"/>
                <a:ext cx="53" cy="59"/>
              </a:xfrm>
              <a:custGeom>
                <a:avLst/>
                <a:gdLst>
                  <a:gd name="T0" fmla="*/ 26 w 53"/>
                  <a:gd name="T1" fmla="*/ 0 h 59"/>
                  <a:gd name="T2" fmla="*/ 53 w 53"/>
                  <a:gd name="T3" fmla="*/ 30 h 59"/>
                  <a:gd name="T4" fmla="*/ 26 w 53"/>
                  <a:gd name="T5" fmla="*/ 59 h 59"/>
                  <a:gd name="T6" fmla="*/ 0 w 53"/>
                  <a:gd name="T7" fmla="*/ 30 h 59"/>
                  <a:gd name="T8" fmla="*/ 26 w 53"/>
                  <a:gd name="T9" fmla="*/ 0 h 59"/>
                  <a:gd name="T10" fmla="*/ 0 60000 65536"/>
                  <a:gd name="T11" fmla="*/ 0 60000 65536"/>
                  <a:gd name="T12" fmla="*/ 0 60000 65536"/>
                  <a:gd name="T13" fmla="*/ 0 60000 65536"/>
                  <a:gd name="T14" fmla="*/ 0 60000 65536"/>
                  <a:gd name="T15" fmla="*/ 0 w 53"/>
                  <a:gd name="T16" fmla="*/ 0 h 59"/>
                  <a:gd name="T17" fmla="*/ 53 w 53"/>
                  <a:gd name="T18" fmla="*/ 59 h 59"/>
                </a:gdLst>
                <a:ahLst/>
                <a:cxnLst>
                  <a:cxn ang="T10">
                    <a:pos x="T0" y="T1"/>
                  </a:cxn>
                  <a:cxn ang="T11">
                    <a:pos x="T2" y="T3"/>
                  </a:cxn>
                  <a:cxn ang="T12">
                    <a:pos x="T4" y="T5"/>
                  </a:cxn>
                  <a:cxn ang="T13">
                    <a:pos x="T6" y="T7"/>
                  </a:cxn>
                  <a:cxn ang="T14">
                    <a:pos x="T8" y="T9"/>
                  </a:cxn>
                </a:cxnLst>
                <a:rect l="T15" t="T16" r="T17" b="T18"/>
                <a:pathLst>
                  <a:path w="53" h="59">
                    <a:moveTo>
                      <a:pt x="26" y="0"/>
                    </a:moveTo>
                    <a:lnTo>
                      <a:pt x="53" y="30"/>
                    </a:lnTo>
                    <a:lnTo>
                      <a:pt x="26" y="59"/>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766" name="Freeform 864"/>
              <p:cNvSpPr>
                <a:spLocks/>
              </p:cNvSpPr>
              <p:nvPr/>
            </p:nvSpPr>
            <p:spPr bwMode="auto">
              <a:xfrm>
                <a:off x="2119" y="2651"/>
                <a:ext cx="52" cy="59"/>
              </a:xfrm>
              <a:custGeom>
                <a:avLst/>
                <a:gdLst>
                  <a:gd name="T0" fmla="*/ 26 w 52"/>
                  <a:gd name="T1" fmla="*/ 0 h 59"/>
                  <a:gd name="T2" fmla="*/ 52 w 52"/>
                  <a:gd name="T3" fmla="*/ 29 h 59"/>
                  <a:gd name="T4" fmla="*/ 26 w 52"/>
                  <a:gd name="T5" fmla="*/ 59 h 59"/>
                  <a:gd name="T6" fmla="*/ 0 w 52"/>
                  <a:gd name="T7" fmla="*/ 29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29"/>
                    </a:lnTo>
                    <a:lnTo>
                      <a:pt x="26" y="59"/>
                    </a:lnTo>
                    <a:lnTo>
                      <a:pt x="0" y="29"/>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767" name="Freeform 865"/>
              <p:cNvSpPr>
                <a:spLocks/>
              </p:cNvSpPr>
              <p:nvPr/>
            </p:nvSpPr>
            <p:spPr bwMode="auto">
              <a:xfrm>
                <a:off x="2712" y="2393"/>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768" name="Freeform 866"/>
              <p:cNvSpPr>
                <a:spLocks/>
              </p:cNvSpPr>
              <p:nvPr/>
            </p:nvSpPr>
            <p:spPr bwMode="auto">
              <a:xfrm>
                <a:off x="3375" y="2036"/>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769" name="Freeform 867"/>
              <p:cNvSpPr>
                <a:spLocks/>
              </p:cNvSpPr>
              <p:nvPr/>
            </p:nvSpPr>
            <p:spPr bwMode="auto">
              <a:xfrm>
                <a:off x="1945" y="2651"/>
                <a:ext cx="52" cy="59"/>
              </a:xfrm>
              <a:custGeom>
                <a:avLst/>
                <a:gdLst>
                  <a:gd name="T0" fmla="*/ 26 w 52"/>
                  <a:gd name="T1" fmla="*/ 0 h 59"/>
                  <a:gd name="T2" fmla="*/ 52 w 52"/>
                  <a:gd name="T3" fmla="*/ 29 h 59"/>
                  <a:gd name="T4" fmla="*/ 26 w 52"/>
                  <a:gd name="T5" fmla="*/ 59 h 59"/>
                  <a:gd name="T6" fmla="*/ 0 w 52"/>
                  <a:gd name="T7" fmla="*/ 29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29"/>
                    </a:lnTo>
                    <a:lnTo>
                      <a:pt x="26" y="59"/>
                    </a:lnTo>
                    <a:lnTo>
                      <a:pt x="0" y="29"/>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770" name="Freeform 868"/>
              <p:cNvSpPr>
                <a:spLocks/>
              </p:cNvSpPr>
              <p:nvPr/>
            </p:nvSpPr>
            <p:spPr bwMode="auto">
              <a:xfrm>
                <a:off x="2730" y="2423"/>
                <a:ext cx="52" cy="59"/>
              </a:xfrm>
              <a:custGeom>
                <a:avLst/>
                <a:gdLst>
                  <a:gd name="T0" fmla="*/ 26 w 52"/>
                  <a:gd name="T1" fmla="*/ 0 h 59"/>
                  <a:gd name="T2" fmla="*/ 52 w 52"/>
                  <a:gd name="T3" fmla="*/ 30 h 59"/>
                  <a:gd name="T4" fmla="*/ 26 w 52"/>
                  <a:gd name="T5" fmla="*/ 59 h 59"/>
                  <a:gd name="T6" fmla="*/ 0 w 52"/>
                  <a:gd name="T7" fmla="*/ 30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30"/>
                    </a:lnTo>
                    <a:lnTo>
                      <a:pt x="26" y="59"/>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771" name="Freeform 869"/>
              <p:cNvSpPr>
                <a:spLocks/>
              </p:cNvSpPr>
              <p:nvPr/>
            </p:nvSpPr>
            <p:spPr bwMode="auto">
              <a:xfrm>
                <a:off x="2084" y="2661"/>
                <a:ext cx="53" cy="59"/>
              </a:xfrm>
              <a:custGeom>
                <a:avLst/>
                <a:gdLst>
                  <a:gd name="T0" fmla="*/ 26 w 53"/>
                  <a:gd name="T1" fmla="*/ 0 h 59"/>
                  <a:gd name="T2" fmla="*/ 53 w 53"/>
                  <a:gd name="T3" fmla="*/ 29 h 59"/>
                  <a:gd name="T4" fmla="*/ 26 w 53"/>
                  <a:gd name="T5" fmla="*/ 59 h 59"/>
                  <a:gd name="T6" fmla="*/ 0 w 53"/>
                  <a:gd name="T7" fmla="*/ 29 h 59"/>
                  <a:gd name="T8" fmla="*/ 26 w 53"/>
                  <a:gd name="T9" fmla="*/ 0 h 59"/>
                  <a:gd name="T10" fmla="*/ 0 60000 65536"/>
                  <a:gd name="T11" fmla="*/ 0 60000 65536"/>
                  <a:gd name="T12" fmla="*/ 0 60000 65536"/>
                  <a:gd name="T13" fmla="*/ 0 60000 65536"/>
                  <a:gd name="T14" fmla="*/ 0 60000 65536"/>
                  <a:gd name="T15" fmla="*/ 0 w 53"/>
                  <a:gd name="T16" fmla="*/ 0 h 59"/>
                  <a:gd name="T17" fmla="*/ 53 w 53"/>
                  <a:gd name="T18" fmla="*/ 59 h 59"/>
                </a:gdLst>
                <a:ahLst/>
                <a:cxnLst>
                  <a:cxn ang="T10">
                    <a:pos x="T0" y="T1"/>
                  </a:cxn>
                  <a:cxn ang="T11">
                    <a:pos x="T2" y="T3"/>
                  </a:cxn>
                  <a:cxn ang="T12">
                    <a:pos x="T4" y="T5"/>
                  </a:cxn>
                  <a:cxn ang="T13">
                    <a:pos x="T6" y="T7"/>
                  </a:cxn>
                  <a:cxn ang="T14">
                    <a:pos x="T8" y="T9"/>
                  </a:cxn>
                </a:cxnLst>
                <a:rect l="T15" t="T16" r="T17" b="T18"/>
                <a:pathLst>
                  <a:path w="53" h="59">
                    <a:moveTo>
                      <a:pt x="26" y="0"/>
                    </a:moveTo>
                    <a:lnTo>
                      <a:pt x="53" y="29"/>
                    </a:lnTo>
                    <a:lnTo>
                      <a:pt x="26" y="59"/>
                    </a:lnTo>
                    <a:lnTo>
                      <a:pt x="0" y="29"/>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772" name="Freeform 870"/>
              <p:cNvSpPr>
                <a:spLocks/>
              </p:cNvSpPr>
              <p:nvPr/>
            </p:nvSpPr>
            <p:spPr bwMode="auto">
              <a:xfrm>
                <a:off x="2625" y="2472"/>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773" name="Freeform 871"/>
              <p:cNvSpPr>
                <a:spLocks/>
              </p:cNvSpPr>
              <p:nvPr/>
            </p:nvSpPr>
            <p:spPr bwMode="auto">
              <a:xfrm>
                <a:off x="2084" y="2661"/>
                <a:ext cx="53" cy="59"/>
              </a:xfrm>
              <a:custGeom>
                <a:avLst/>
                <a:gdLst>
                  <a:gd name="T0" fmla="*/ 26 w 53"/>
                  <a:gd name="T1" fmla="*/ 0 h 59"/>
                  <a:gd name="T2" fmla="*/ 53 w 53"/>
                  <a:gd name="T3" fmla="*/ 29 h 59"/>
                  <a:gd name="T4" fmla="*/ 26 w 53"/>
                  <a:gd name="T5" fmla="*/ 59 h 59"/>
                  <a:gd name="T6" fmla="*/ 0 w 53"/>
                  <a:gd name="T7" fmla="*/ 29 h 59"/>
                  <a:gd name="T8" fmla="*/ 26 w 53"/>
                  <a:gd name="T9" fmla="*/ 0 h 59"/>
                  <a:gd name="T10" fmla="*/ 0 60000 65536"/>
                  <a:gd name="T11" fmla="*/ 0 60000 65536"/>
                  <a:gd name="T12" fmla="*/ 0 60000 65536"/>
                  <a:gd name="T13" fmla="*/ 0 60000 65536"/>
                  <a:gd name="T14" fmla="*/ 0 60000 65536"/>
                  <a:gd name="T15" fmla="*/ 0 w 53"/>
                  <a:gd name="T16" fmla="*/ 0 h 59"/>
                  <a:gd name="T17" fmla="*/ 53 w 53"/>
                  <a:gd name="T18" fmla="*/ 59 h 59"/>
                </a:gdLst>
                <a:ahLst/>
                <a:cxnLst>
                  <a:cxn ang="T10">
                    <a:pos x="T0" y="T1"/>
                  </a:cxn>
                  <a:cxn ang="T11">
                    <a:pos x="T2" y="T3"/>
                  </a:cxn>
                  <a:cxn ang="T12">
                    <a:pos x="T4" y="T5"/>
                  </a:cxn>
                  <a:cxn ang="T13">
                    <a:pos x="T6" y="T7"/>
                  </a:cxn>
                  <a:cxn ang="T14">
                    <a:pos x="T8" y="T9"/>
                  </a:cxn>
                </a:cxnLst>
                <a:rect l="T15" t="T16" r="T17" b="T18"/>
                <a:pathLst>
                  <a:path w="53" h="59">
                    <a:moveTo>
                      <a:pt x="26" y="0"/>
                    </a:moveTo>
                    <a:lnTo>
                      <a:pt x="53" y="29"/>
                    </a:lnTo>
                    <a:lnTo>
                      <a:pt x="26" y="59"/>
                    </a:lnTo>
                    <a:lnTo>
                      <a:pt x="0" y="29"/>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774" name="Freeform 872"/>
              <p:cNvSpPr>
                <a:spLocks/>
              </p:cNvSpPr>
              <p:nvPr/>
            </p:nvSpPr>
            <p:spPr bwMode="auto">
              <a:xfrm>
                <a:off x="2285" y="2591"/>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775" name="Freeform 873"/>
              <p:cNvSpPr>
                <a:spLocks/>
              </p:cNvSpPr>
              <p:nvPr/>
            </p:nvSpPr>
            <p:spPr bwMode="auto">
              <a:xfrm>
                <a:off x="2485" y="2601"/>
                <a:ext cx="53" cy="60"/>
              </a:xfrm>
              <a:custGeom>
                <a:avLst/>
                <a:gdLst>
                  <a:gd name="T0" fmla="*/ 27 w 53"/>
                  <a:gd name="T1" fmla="*/ 0 h 60"/>
                  <a:gd name="T2" fmla="*/ 53 w 53"/>
                  <a:gd name="T3" fmla="*/ 30 h 60"/>
                  <a:gd name="T4" fmla="*/ 27 w 53"/>
                  <a:gd name="T5" fmla="*/ 60 h 60"/>
                  <a:gd name="T6" fmla="*/ 0 w 53"/>
                  <a:gd name="T7" fmla="*/ 30 h 60"/>
                  <a:gd name="T8" fmla="*/ 27 w 53"/>
                  <a:gd name="T9" fmla="*/ 0 h 60"/>
                  <a:gd name="T10" fmla="*/ 0 60000 65536"/>
                  <a:gd name="T11" fmla="*/ 0 60000 65536"/>
                  <a:gd name="T12" fmla="*/ 0 60000 65536"/>
                  <a:gd name="T13" fmla="*/ 0 60000 65536"/>
                  <a:gd name="T14" fmla="*/ 0 60000 65536"/>
                  <a:gd name="T15" fmla="*/ 0 w 53"/>
                  <a:gd name="T16" fmla="*/ 0 h 60"/>
                  <a:gd name="T17" fmla="*/ 53 w 53"/>
                  <a:gd name="T18" fmla="*/ 60 h 60"/>
                </a:gdLst>
                <a:ahLst/>
                <a:cxnLst>
                  <a:cxn ang="T10">
                    <a:pos x="T0" y="T1"/>
                  </a:cxn>
                  <a:cxn ang="T11">
                    <a:pos x="T2" y="T3"/>
                  </a:cxn>
                  <a:cxn ang="T12">
                    <a:pos x="T4" y="T5"/>
                  </a:cxn>
                  <a:cxn ang="T13">
                    <a:pos x="T6" y="T7"/>
                  </a:cxn>
                  <a:cxn ang="T14">
                    <a:pos x="T8" y="T9"/>
                  </a:cxn>
                </a:cxnLst>
                <a:rect l="T15" t="T16" r="T17" b="T18"/>
                <a:pathLst>
                  <a:path w="53" h="60">
                    <a:moveTo>
                      <a:pt x="27" y="0"/>
                    </a:moveTo>
                    <a:lnTo>
                      <a:pt x="53" y="30"/>
                    </a:lnTo>
                    <a:lnTo>
                      <a:pt x="27" y="60"/>
                    </a:lnTo>
                    <a:lnTo>
                      <a:pt x="0" y="30"/>
                    </a:lnTo>
                    <a:lnTo>
                      <a:pt x="27" y="0"/>
                    </a:lnTo>
                    <a:close/>
                  </a:path>
                </a:pathLst>
              </a:custGeom>
              <a:solidFill>
                <a:srgbClr val="FF0000"/>
              </a:solidFill>
              <a:ln w="14288">
                <a:noFill/>
                <a:prstDash val="solid"/>
                <a:round/>
                <a:headEnd/>
                <a:tailEnd/>
              </a:ln>
            </p:spPr>
            <p:txBody>
              <a:bodyPr/>
              <a:lstStyle/>
              <a:p>
                <a:endParaRPr lang="es-MX" sz="1200" b="1" dirty="0"/>
              </a:p>
            </p:txBody>
          </p:sp>
          <p:sp>
            <p:nvSpPr>
              <p:cNvPr id="1776" name="Freeform 874"/>
              <p:cNvSpPr>
                <a:spLocks/>
              </p:cNvSpPr>
              <p:nvPr/>
            </p:nvSpPr>
            <p:spPr bwMode="auto">
              <a:xfrm>
                <a:off x="2224" y="2611"/>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777" name="Freeform 875"/>
              <p:cNvSpPr>
                <a:spLocks/>
              </p:cNvSpPr>
              <p:nvPr/>
            </p:nvSpPr>
            <p:spPr bwMode="auto">
              <a:xfrm>
                <a:off x="1884" y="2720"/>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778" name="Freeform 876"/>
              <p:cNvSpPr>
                <a:spLocks/>
              </p:cNvSpPr>
              <p:nvPr/>
            </p:nvSpPr>
            <p:spPr bwMode="auto">
              <a:xfrm>
                <a:off x="2285" y="2690"/>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779" name="Freeform 877"/>
              <p:cNvSpPr>
                <a:spLocks/>
              </p:cNvSpPr>
              <p:nvPr/>
            </p:nvSpPr>
            <p:spPr bwMode="auto">
              <a:xfrm>
                <a:off x="1840" y="2790"/>
                <a:ext cx="52" cy="59"/>
              </a:xfrm>
              <a:custGeom>
                <a:avLst/>
                <a:gdLst>
                  <a:gd name="T0" fmla="*/ 26 w 52"/>
                  <a:gd name="T1" fmla="*/ 0 h 59"/>
                  <a:gd name="T2" fmla="*/ 52 w 52"/>
                  <a:gd name="T3" fmla="*/ 29 h 59"/>
                  <a:gd name="T4" fmla="*/ 26 w 52"/>
                  <a:gd name="T5" fmla="*/ 59 h 59"/>
                  <a:gd name="T6" fmla="*/ 0 w 52"/>
                  <a:gd name="T7" fmla="*/ 29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29"/>
                    </a:lnTo>
                    <a:lnTo>
                      <a:pt x="26" y="59"/>
                    </a:lnTo>
                    <a:lnTo>
                      <a:pt x="0" y="29"/>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780" name="Freeform 878"/>
              <p:cNvSpPr>
                <a:spLocks/>
              </p:cNvSpPr>
              <p:nvPr/>
            </p:nvSpPr>
            <p:spPr bwMode="auto">
              <a:xfrm>
                <a:off x="1474" y="2839"/>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781" name="Freeform 879"/>
              <p:cNvSpPr>
                <a:spLocks/>
              </p:cNvSpPr>
              <p:nvPr/>
            </p:nvSpPr>
            <p:spPr bwMode="auto">
              <a:xfrm>
                <a:off x="1578" y="2780"/>
                <a:ext cx="53" cy="59"/>
              </a:xfrm>
              <a:custGeom>
                <a:avLst/>
                <a:gdLst>
                  <a:gd name="T0" fmla="*/ 27 w 53"/>
                  <a:gd name="T1" fmla="*/ 0 h 59"/>
                  <a:gd name="T2" fmla="*/ 53 w 53"/>
                  <a:gd name="T3" fmla="*/ 29 h 59"/>
                  <a:gd name="T4" fmla="*/ 27 w 53"/>
                  <a:gd name="T5" fmla="*/ 59 h 59"/>
                  <a:gd name="T6" fmla="*/ 0 w 53"/>
                  <a:gd name="T7" fmla="*/ 29 h 59"/>
                  <a:gd name="T8" fmla="*/ 27 w 53"/>
                  <a:gd name="T9" fmla="*/ 0 h 59"/>
                  <a:gd name="T10" fmla="*/ 0 60000 65536"/>
                  <a:gd name="T11" fmla="*/ 0 60000 65536"/>
                  <a:gd name="T12" fmla="*/ 0 60000 65536"/>
                  <a:gd name="T13" fmla="*/ 0 60000 65536"/>
                  <a:gd name="T14" fmla="*/ 0 60000 65536"/>
                  <a:gd name="T15" fmla="*/ 0 w 53"/>
                  <a:gd name="T16" fmla="*/ 0 h 59"/>
                  <a:gd name="T17" fmla="*/ 53 w 53"/>
                  <a:gd name="T18" fmla="*/ 59 h 59"/>
                </a:gdLst>
                <a:ahLst/>
                <a:cxnLst>
                  <a:cxn ang="T10">
                    <a:pos x="T0" y="T1"/>
                  </a:cxn>
                  <a:cxn ang="T11">
                    <a:pos x="T2" y="T3"/>
                  </a:cxn>
                  <a:cxn ang="T12">
                    <a:pos x="T4" y="T5"/>
                  </a:cxn>
                  <a:cxn ang="T13">
                    <a:pos x="T6" y="T7"/>
                  </a:cxn>
                  <a:cxn ang="T14">
                    <a:pos x="T8" y="T9"/>
                  </a:cxn>
                </a:cxnLst>
                <a:rect l="T15" t="T16" r="T17" b="T18"/>
                <a:pathLst>
                  <a:path w="53" h="59">
                    <a:moveTo>
                      <a:pt x="27" y="0"/>
                    </a:moveTo>
                    <a:lnTo>
                      <a:pt x="53" y="29"/>
                    </a:lnTo>
                    <a:lnTo>
                      <a:pt x="27" y="59"/>
                    </a:lnTo>
                    <a:lnTo>
                      <a:pt x="0" y="29"/>
                    </a:lnTo>
                    <a:lnTo>
                      <a:pt x="27" y="0"/>
                    </a:lnTo>
                    <a:close/>
                  </a:path>
                </a:pathLst>
              </a:custGeom>
              <a:solidFill>
                <a:srgbClr val="FF0000"/>
              </a:solidFill>
              <a:ln w="14288">
                <a:noFill/>
                <a:prstDash val="solid"/>
                <a:round/>
                <a:headEnd/>
                <a:tailEnd/>
              </a:ln>
            </p:spPr>
            <p:txBody>
              <a:bodyPr/>
              <a:lstStyle/>
              <a:p>
                <a:endParaRPr lang="es-MX" sz="1200" b="1" dirty="0"/>
              </a:p>
            </p:txBody>
          </p:sp>
          <p:sp>
            <p:nvSpPr>
              <p:cNvPr id="1782" name="Freeform 880"/>
              <p:cNvSpPr>
                <a:spLocks/>
              </p:cNvSpPr>
              <p:nvPr/>
            </p:nvSpPr>
            <p:spPr bwMode="auto">
              <a:xfrm>
                <a:off x="2084" y="2661"/>
                <a:ext cx="53" cy="59"/>
              </a:xfrm>
              <a:custGeom>
                <a:avLst/>
                <a:gdLst>
                  <a:gd name="T0" fmla="*/ 26 w 53"/>
                  <a:gd name="T1" fmla="*/ 0 h 59"/>
                  <a:gd name="T2" fmla="*/ 53 w 53"/>
                  <a:gd name="T3" fmla="*/ 29 h 59"/>
                  <a:gd name="T4" fmla="*/ 26 w 53"/>
                  <a:gd name="T5" fmla="*/ 59 h 59"/>
                  <a:gd name="T6" fmla="*/ 0 w 53"/>
                  <a:gd name="T7" fmla="*/ 29 h 59"/>
                  <a:gd name="T8" fmla="*/ 26 w 53"/>
                  <a:gd name="T9" fmla="*/ 0 h 59"/>
                  <a:gd name="T10" fmla="*/ 0 60000 65536"/>
                  <a:gd name="T11" fmla="*/ 0 60000 65536"/>
                  <a:gd name="T12" fmla="*/ 0 60000 65536"/>
                  <a:gd name="T13" fmla="*/ 0 60000 65536"/>
                  <a:gd name="T14" fmla="*/ 0 60000 65536"/>
                  <a:gd name="T15" fmla="*/ 0 w 53"/>
                  <a:gd name="T16" fmla="*/ 0 h 59"/>
                  <a:gd name="T17" fmla="*/ 53 w 53"/>
                  <a:gd name="T18" fmla="*/ 59 h 59"/>
                </a:gdLst>
                <a:ahLst/>
                <a:cxnLst>
                  <a:cxn ang="T10">
                    <a:pos x="T0" y="T1"/>
                  </a:cxn>
                  <a:cxn ang="T11">
                    <a:pos x="T2" y="T3"/>
                  </a:cxn>
                  <a:cxn ang="T12">
                    <a:pos x="T4" y="T5"/>
                  </a:cxn>
                  <a:cxn ang="T13">
                    <a:pos x="T6" y="T7"/>
                  </a:cxn>
                  <a:cxn ang="T14">
                    <a:pos x="T8" y="T9"/>
                  </a:cxn>
                </a:cxnLst>
                <a:rect l="T15" t="T16" r="T17" b="T18"/>
                <a:pathLst>
                  <a:path w="53" h="59">
                    <a:moveTo>
                      <a:pt x="26" y="0"/>
                    </a:moveTo>
                    <a:lnTo>
                      <a:pt x="53" y="29"/>
                    </a:lnTo>
                    <a:lnTo>
                      <a:pt x="26" y="59"/>
                    </a:lnTo>
                    <a:lnTo>
                      <a:pt x="0" y="29"/>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783" name="Freeform 881"/>
              <p:cNvSpPr>
                <a:spLocks/>
              </p:cNvSpPr>
              <p:nvPr/>
            </p:nvSpPr>
            <p:spPr bwMode="auto">
              <a:xfrm>
                <a:off x="2041" y="2631"/>
                <a:ext cx="52" cy="59"/>
              </a:xfrm>
              <a:custGeom>
                <a:avLst/>
                <a:gdLst>
                  <a:gd name="T0" fmla="*/ 26 w 52"/>
                  <a:gd name="T1" fmla="*/ 0 h 59"/>
                  <a:gd name="T2" fmla="*/ 52 w 52"/>
                  <a:gd name="T3" fmla="*/ 30 h 59"/>
                  <a:gd name="T4" fmla="*/ 26 w 52"/>
                  <a:gd name="T5" fmla="*/ 59 h 59"/>
                  <a:gd name="T6" fmla="*/ 0 w 52"/>
                  <a:gd name="T7" fmla="*/ 30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30"/>
                    </a:lnTo>
                    <a:lnTo>
                      <a:pt x="26" y="59"/>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784" name="Freeform 882"/>
              <p:cNvSpPr>
                <a:spLocks/>
              </p:cNvSpPr>
              <p:nvPr/>
            </p:nvSpPr>
            <p:spPr bwMode="auto">
              <a:xfrm>
                <a:off x="2189" y="2631"/>
                <a:ext cx="52" cy="59"/>
              </a:xfrm>
              <a:custGeom>
                <a:avLst/>
                <a:gdLst>
                  <a:gd name="T0" fmla="*/ 26 w 52"/>
                  <a:gd name="T1" fmla="*/ 0 h 59"/>
                  <a:gd name="T2" fmla="*/ 52 w 52"/>
                  <a:gd name="T3" fmla="*/ 30 h 59"/>
                  <a:gd name="T4" fmla="*/ 26 w 52"/>
                  <a:gd name="T5" fmla="*/ 59 h 59"/>
                  <a:gd name="T6" fmla="*/ 0 w 52"/>
                  <a:gd name="T7" fmla="*/ 30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30"/>
                    </a:lnTo>
                    <a:lnTo>
                      <a:pt x="26" y="59"/>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785" name="Freeform 883"/>
              <p:cNvSpPr>
                <a:spLocks/>
              </p:cNvSpPr>
              <p:nvPr/>
            </p:nvSpPr>
            <p:spPr bwMode="auto">
              <a:xfrm>
                <a:off x="2058" y="2690"/>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786" name="Freeform 884"/>
              <p:cNvSpPr>
                <a:spLocks/>
              </p:cNvSpPr>
              <p:nvPr/>
            </p:nvSpPr>
            <p:spPr bwMode="auto">
              <a:xfrm>
                <a:off x="1910" y="2720"/>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787" name="Freeform 885"/>
              <p:cNvSpPr>
                <a:spLocks/>
              </p:cNvSpPr>
              <p:nvPr/>
            </p:nvSpPr>
            <p:spPr bwMode="auto">
              <a:xfrm>
                <a:off x="1622" y="2799"/>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788" name="Freeform 886"/>
              <p:cNvSpPr>
                <a:spLocks/>
              </p:cNvSpPr>
              <p:nvPr/>
            </p:nvSpPr>
            <p:spPr bwMode="auto">
              <a:xfrm>
                <a:off x="2686" y="2443"/>
                <a:ext cx="52" cy="59"/>
              </a:xfrm>
              <a:custGeom>
                <a:avLst/>
                <a:gdLst>
                  <a:gd name="T0" fmla="*/ 26 w 52"/>
                  <a:gd name="T1" fmla="*/ 0 h 59"/>
                  <a:gd name="T2" fmla="*/ 52 w 52"/>
                  <a:gd name="T3" fmla="*/ 29 h 59"/>
                  <a:gd name="T4" fmla="*/ 26 w 52"/>
                  <a:gd name="T5" fmla="*/ 59 h 59"/>
                  <a:gd name="T6" fmla="*/ 0 w 52"/>
                  <a:gd name="T7" fmla="*/ 29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29"/>
                    </a:lnTo>
                    <a:lnTo>
                      <a:pt x="26" y="59"/>
                    </a:lnTo>
                    <a:lnTo>
                      <a:pt x="0" y="29"/>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789" name="Freeform 887"/>
              <p:cNvSpPr>
                <a:spLocks/>
              </p:cNvSpPr>
              <p:nvPr/>
            </p:nvSpPr>
            <p:spPr bwMode="auto">
              <a:xfrm>
                <a:off x="2110" y="2651"/>
                <a:ext cx="53" cy="59"/>
              </a:xfrm>
              <a:custGeom>
                <a:avLst/>
                <a:gdLst>
                  <a:gd name="T0" fmla="*/ 27 w 53"/>
                  <a:gd name="T1" fmla="*/ 0 h 59"/>
                  <a:gd name="T2" fmla="*/ 53 w 53"/>
                  <a:gd name="T3" fmla="*/ 29 h 59"/>
                  <a:gd name="T4" fmla="*/ 27 w 53"/>
                  <a:gd name="T5" fmla="*/ 59 h 59"/>
                  <a:gd name="T6" fmla="*/ 0 w 53"/>
                  <a:gd name="T7" fmla="*/ 29 h 59"/>
                  <a:gd name="T8" fmla="*/ 27 w 53"/>
                  <a:gd name="T9" fmla="*/ 0 h 59"/>
                  <a:gd name="T10" fmla="*/ 0 60000 65536"/>
                  <a:gd name="T11" fmla="*/ 0 60000 65536"/>
                  <a:gd name="T12" fmla="*/ 0 60000 65536"/>
                  <a:gd name="T13" fmla="*/ 0 60000 65536"/>
                  <a:gd name="T14" fmla="*/ 0 60000 65536"/>
                  <a:gd name="T15" fmla="*/ 0 w 53"/>
                  <a:gd name="T16" fmla="*/ 0 h 59"/>
                  <a:gd name="T17" fmla="*/ 53 w 53"/>
                  <a:gd name="T18" fmla="*/ 59 h 59"/>
                </a:gdLst>
                <a:ahLst/>
                <a:cxnLst>
                  <a:cxn ang="T10">
                    <a:pos x="T0" y="T1"/>
                  </a:cxn>
                  <a:cxn ang="T11">
                    <a:pos x="T2" y="T3"/>
                  </a:cxn>
                  <a:cxn ang="T12">
                    <a:pos x="T4" y="T5"/>
                  </a:cxn>
                  <a:cxn ang="T13">
                    <a:pos x="T6" y="T7"/>
                  </a:cxn>
                  <a:cxn ang="T14">
                    <a:pos x="T8" y="T9"/>
                  </a:cxn>
                </a:cxnLst>
                <a:rect l="T15" t="T16" r="T17" b="T18"/>
                <a:pathLst>
                  <a:path w="53" h="59">
                    <a:moveTo>
                      <a:pt x="27" y="0"/>
                    </a:moveTo>
                    <a:lnTo>
                      <a:pt x="53" y="29"/>
                    </a:lnTo>
                    <a:lnTo>
                      <a:pt x="27" y="59"/>
                    </a:lnTo>
                    <a:lnTo>
                      <a:pt x="0" y="29"/>
                    </a:lnTo>
                    <a:lnTo>
                      <a:pt x="27" y="0"/>
                    </a:lnTo>
                    <a:close/>
                  </a:path>
                </a:pathLst>
              </a:custGeom>
              <a:solidFill>
                <a:srgbClr val="FF0000"/>
              </a:solidFill>
              <a:ln w="14288">
                <a:noFill/>
                <a:prstDash val="solid"/>
                <a:round/>
                <a:headEnd/>
                <a:tailEnd/>
              </a:ln>
            </p:spPr>
            <p:txBody>
              <a:bodyPr/>
              <a:lstStyle/>
              <a:p>
                <a:endParaRPr lang="es-MX" sz="1200" b="1" dirty="0"/>
              </a:p>
            </p:txBody>
          </p:sp>
          <p:sp>
            <p:nvSpPr>
              <p:cNvPr id="1790" name="Freeform 888"/>
              <p:cNvSpPr>
                <a:spLocks/>
              </p:cNvSpPr>
              <p:nvPr/>
            </p:nvSpPr>
            <p:spPr bwMode="auto">
              <a:xfrm>
                <a:off x="2346" y="2482"/>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791" name="Freeform 889"/>
              <p:cNvSpPr>
                <a:spLocks/>
              </p:cNvSpPr>
              <p:nvPr/>
            </p:nvSpPr>
            <p:spPr bwMode="auto">
              <a:xfrm>
                <a:off x="2642" y="2562"/>
                <a:ext cx="53" cy="59"/>
              </a:xfrm>
              <a:custGeom>
                <a:avLst/>
                <a:gdLst>
                  <a:gd name="T0" fmla="*/ 27 w 53"/>
                  <a:gd name="T1" fmla="*/ 0 h 59"/>
                  <a:gd name="T2" fmla="*/ 53 w 53"/>
                  <a:gd name="T3" fmla="*/ 29 h 59"/>
                  <a:gd name="T4" fmla="*/ 27 w 53"/>
                  <a:gd name="T5" fmla="*/ 59 h 59"/>
                  <a:gd name="T6" fmla="*/ 0 w 53"/>
                  <a:gd name="T7" fmla="*/ 29 h 59"/>
                  <a:gd name="T8" fmla="*/ 27 w 53"/>
                  <a:gd name="T9" fmla="*/ 0 h 59"/>
                  <a:gd name="T10" fmla="*/ 0 60000 65536"/>
                  <a:gd name="T11" fmla="*/ 0 60000 65536"/>
                  <a:gd name="T12" fmla="*/ 0 60000 65536"/>
                  <a:gd name="T13" fmla="*/ 0 60000 65536"/>
                  <a:gd name="T14" fmla="*/ 0 60000 65536"/>
                  <a:gd name="T15" fmla="*/ 0 w 53"/>
                  <a:gd name="T16" fmla="*/ 0 h 59"/>
                  <a:gd name="T17" fmla="*/ 53 w 53"/>
                  <a:gd name="T18" fmla="*/ 59 h 59"/>
                </a:gdLst>
                <a:ahLst/>
                <a:cxnLst>
                  <a:cxn ang="T10">
                    <a:pos x="T0" y="T1"/>
                  </a:cxn>
                  <a:cxn ang="T11">
                    <a:pos x="T2" y="T3"/>
                  </a:cxn>
                  <a:cxn ang="T12">
                    <a:pos x="T4" y="T5"/>
                  </a:cxn>
                  <a:cxn ang="T13">
                    <a:pos x="T6" y="T7"/>
                  </a:cxn>
                  <a:cxn ang="T14">
                    <a:pos x="T8" y="T9"/>
                  </a:cxn>
                </a:cxnLst>
                <a:rect l="T15" t="T16" r="T17" b="T18"/>
                <a:pathLst>
                  <a:path w="53" h="59">
                    <a:moveTo>
                      <a:pt x="27" y="0"/>
                    </a:moveTo>
                    <a:lnTo>
                      <a:pt x="53" y="29"/>
                    </a:lnTo>
                    <a:lnTo>
                      <a:pt x="27" y="59"/>
                    </a:lnTo>
                    <a:lnTo>
                      <a:pt x="0" y="29"/>
                    </a:lnTo>
                    <a:lnTo>
                      <a:pt x="27" y="0"/>
                    </a:lnTo>
                    <a:close/>
                  </a:path>
                </a:pathLst>
              </a:custGeom>
              <a:solidFill>
                <a:srgbClr val="FF0000"/>
              </a:solidFill>
              <a:ln w="14288">
                <a:noFill/>
                <a:prstDash val="solid"/>
                <a:round/>
                <a:headEnd/>
                <a:tailEnd/>
              </a:ln>
            </p:spPr>
            <p:txBody>
              <a:bodyPr/>
              <a:lstStyle/>
              <a:p>
                <a:endParaRPr lang="es-MX" sz="1200" b="1" dirty="0"/>
              </a:p>
            </p:txBody>
          </p:sp>
          <p:sp>
            <p:nvSpPr>
              <p:cNvPr id="1792" name="Freeform 890"/>
              <p:cNvSpPr>
                <a:spLocks/>
              </p:cNvSpPr>
              <p:nvPr/>
            </p:nvSpPr>
            <p:spPr bwMode="auto">
              <a:xfrm>
                <a:off x="3314" y="2165"/>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793" name="Freeform 891"/>
              <p:cNvSpPr>
                <a:spLocks/>
              </p:cNvSpPr>
              <p:nvPr/>
            </p:nvSpPr>
            <p:spPr bwMode="auto">
              <a:xfrm>
                <a:off x="2302" y="2591"/>
                <a:ext cx="53" cy="60"/>
              </a:xfrm>
              <a:custGeom>
                <a:avLst/>
                <a:gdLst>
                  <a:gd name="T0" fmla="*/ 26 w 53"/>
                  <a:gd name="T1" fmla="*/ 0 h 60"/>
                  <a:gd name="T2" fmla="*/ 53 w 53"/>
                  <a:gd name="T3" fmla="*/ 30 h 60"/>
                  <a:gd name="T4" fmla="*/ 26 w 53"/>
                  <a:gd name="T5" fmla="*/ 60 h 60"/>
                  <a:gd name="T6" fmla="*/ 0 w 53"/>
                  <a:gd name="T7" fmla="*/ 30 h 60"/>
                  <a:gd name="T8" fmla="*/ 26 w 53"/>
                  <a:gd name="T9" fmla="*/ 0 h 60"/>
                  <a:gd name="T10" fmla="*/ 0 60000 65536"/>
                  <a:gd name="T11" fmla="*/ 0 60000 65536"/>
                  <a:gd name="T12" fmla="*/ 0 60000 65536"/>
                  <a:gd name="T13" fmla="*/ 0 60000 65536"/>
                  <a:gd name="T14" fmla="*/ 0 60000 65536"/>
                  <a:gd name="T15" fmla="*/ 0 w 53"/>
                  <a:gd name="T16" fmla="*/ 0 h 60"/>
                  <a:gd name="T17" fmla="*/ 53 w 53"/>
                  <a:gd name="T18" fmla="*/ 60 h 60"/>
                </a:gdLst>
                <a:ahLst/>
                <a:cxnLst>
                  <a:cxn ang="T10">
                    <a:pos x="T0" y="T1"/>
                  </a:cxn>
                  <a:cxn ang="T11">
                    <a:pos x="T2" y="T3"/>
                  </a:cxn>
                  <a:cxn ang="T12">
                    <a:pos x="T4" y="T5"/>
                  </a:cxn>
                  <a:cxn ang="T13">
                    <a:pos x="T6" y="T7"/>
                  </a:cxn>
                  <a:cxn ang="T14">
                    <a:pos x="T8" y="T9"/>
                  </a:cxn>
                </a:cxnLst>
                <a:rect l="T15" t="T16" r="T17" b="T18"/>
                <a:pathLst>
                  <a:path w="53" h="60">
                    <a:moveTo>
                      <a:pt x="26" y="0"/>
                    </a:moveTo>
                    <a:lnTo>
                      <a:pt x="53"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794" name="Freeform 892"/>
              <p:cNvSpPr>
                <a:spLocks/>
              </p:cNvSpPr>
              <p:nvPr/>
            </p:nvSpPr>
            <p:spPr bwMode="auto">
              <a:xfrm>
                <a:off x="2564" y="2542"/>
                <a:ext cx="52" cy="59"/>
              </a:xfrm>
              <a:custGeom>
                <a:avLst/>
                <a:gdLst>
                  <a:gd name="T0" fmla="*/ 26 w 52"/>
                  <a:gd name="T1" fmla="*/ 0 h 59"/>
                  <a:gd name="T2" fmla="*/ 52 w 52"/>
                  <a:gd name="T3" fmla="*/ 29 h 59"/>
                  <a:gd name="T4" fmla="*/ 26 w 52"/>
                  <a:gd name="T5" fmla="*/ 59 h 59"/>
                  <a:gd name="T6" fmla="*/ 0 w 52"/>
                  <a:gd name="T7" fmla="*/ 29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29"/>
                    </a:lnTo>
                    <a:lnTo>
                      <a:pt x="26" y="59"/>
                    </a:lnTo>
                    <a:lnTo>
                      <a:pt x="0" y="29"/>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795" name="Freeform 893"/>
              <p:cNvSpPr>
                <a:spLocks/>
              </p:cNvSpPr>
              <p:nvPr/>
            </p:nvSpPr>
            <p:spPr bwMode="auto">
              <a:xfrm>
                <a:off x="2355" y="2571"/>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796" name="Freeform 894"/>
              <p:cNvSpPr>
                <a:spLocks/>
              </p:cNvSpPr>
              <p:nvPr/>
            </p:nvSpPr>
            <p:spPr bwMode="auto">
              <a:xfrm>
                <a:off x="2049" y="2690"/>
                <a:ext cx="53" cy="60"/>
              </a:xfrm>
              <a:custGeom>
                <a:avLst/>
                <a:gdLst>
                  <a:gd name="T0" fmla="*/ 27 w 53"/>
                  <a:gd name="T1" fmla="*/ 0 h 60"/>
                  <a:gd name="T2" fmla="*/ 53 w 53"/>
                  <a:gd name="T3" fmla="*/ 30 h 60"/>
                  <a:gd name="T4" fmla="*/ 27 w 53"/>
                  <a:gd name="T5" fmla="*/ 60 h 60"/>
                  <a:gd name="T6" fmla="*/ 0 w 53"/>
                  <a:gd name="T7" fmla="*/ 30 h 60"/>
                  <a:gd name="T8" fmla="*/ 27 w 53"/>
                  <a:gd name="T9" fmla="*/ 0 h 60"/>
                  <a:gd name="T10" fmla="*/ 0 60000 65536"/>
                  <a:gd name="T11" fmla="*/ 0 60000 65536"/>
                  <a:gd name="T12" fmla="*/ 0 60000 65536"/>
                  <a:gd name="T13" fmla="*/ 0 60000 65536"/>
                  <a:gd name="T14" fmla="*/ 0 60000 65536"/>
                  <a:gd name="T15" fmla="*/ 0 w 53"/>
                  <a:gd name="T16" fmla="*/ 0 h 60"/>
                  <a:gd name="T17" fmla="*/ 53 w 53"/>
                  <a:gd name="T18" fmla="*/ 60 h 60"/>
                </a:gdLst>
                <a:ahLst/>
                <a:cxnLst>
                  <a:cxn ang="T10">
                    <a:pos x="T0" y="T1"/>
                  </a:cxn>
                  <a:cxn ang="T11">
                    <a:pos x="T2" y="T3"/>
                  </a:cxn>
                  <a:cxn ang="T12">
                    <a:pos x="T4" y="T5"/>
                  </a:cxn>
                  <a:cxn ang="T13">
                    <a:pos x="T6" y="T7"/>
                  </a:cxn>
                  <a:cxn ang="T14">
                    <a:pos x="T8" y="T9"/>
                  </a:cxn>
                </a:cxnLst>
                <a:rect l="T15" t="T16" r="T17" b="T18"/>
                <a:pathLst>
                  <a:path w="53" h="60">
                    <a:moveTo>
                      <a:pt x="27" y="0"/>
                    </a:moveTo>
                    <a:lnTo>
                      <a:pt x="53" y="30"/>
                    </a:lnTo>
                    <a:lnTo>
                      <a:pt x="27" y="60"/>
                    </a:lnTo>
                    <a:lnTo>
                      <a:pt x="0" y="30"/>
                    </a:lnTo>
                    <a:lnTo>
                      <a:pt x="27" y="0"/>
                    </a:lnTo>
                    <a:close/>
                  </a:path>
                </a:pathLst>
              </a:custGeom>
              <a:solidFill>
                <a:srgbClr val="FF0000"/>
              </a:solidFill>
              <a:ln w="14288">
                <a:noFill/>
                <a:prstDash val="solid"/>
                <a:round/>
                <a:headEnd/>
                <a:tailEnd/>
              </a:ln>
            </p:spPr>
            <p:txBody>
              <a:bodyPr/>
              <a:lstStyle/>
              <a:p>
                <a:endParaRPr lang="es-MX" sz="1200" b="1" dirty="0"/>
              </a:p>
            </p:txBody>
          </p:sp>
          <p:sp>
            <p:nvSpPr>
              <p:cNvPr id="1797" name="Freeform 895"/>
              <p:cNvSpPr>
                <a:spLocks/>
              </p:cNvSpPr>
              <p:nvPr/>
            </p:nvSpPr>
            <p:spPr bwMode="auto">
              <a:xfrm>
                <a:off x="1866" y="2730"/>
                <a:ext cx="53" cy="60"/>
              </a:xfrm>
              <a:custGeom>
                <a:avLst/>
                <a:gdLst>
                  <a:gd name="T0" fmla="*/ 26 w 53"/>
                  <a:gd name="T1" fmla="*/ 0 h 60"/>
                  <a:gd name="T2" fmla="*/ 53 w 53"/>
                  <a:gd name="T3" fmla="*/ 30 h 60"/>
                  <a:gd name="T4" fmla="*/ 26 w 53"/>
                  <a:gd name="T5" fmla="*/ 60 h 60"/>
                  <a:gd name="T6" fmla="*/ 0 w 53"/>
                  <a:gd name="T7" fmla="*/ 30 h 60"/>
                  <a:gd name="T8" fmla="*/ 26 w 53"/>
                  <a:gd name="T9" fmla="*/ 0 h 60"/>
                  <a:gd name="T10" fmla="*/ 0 60000 65536"/>
                  <a:gd name="T11" fmla="*/ 0 60000 65536"/>
                  <a:gd name="T12" fmla="*/ 0 60000 65536"/>
                  <a:gd name="T13" fmla="*/ 0 60000 65536"/>
                  <a:gd name="T14" fmla="*/ 0 60000 65536"/>
                  <a:gd name="T15" fmla="*/ 0 w 53"/>
                  <a:gd name="T16" fmla="*/ 0 h 60"/>
                  <a:gd name="T17" fmla="*/ 53 w 53"/>
                  <a:gd name="T18" fmla="*/ 60 h 60"/>
                </a:gdLst>
                <a:ahLst/>
                <a:cxnLst>
                  <a:cxn ang="T10">
                    <a:pos x="T0" y="T1"/>
                  </a:cxn>
                  <a:cxn ang="T11">
                    <a:pos x="T2" y="T3"/>
                  </a:cxn>
                  <a:cxn ang="T12">
                    <a:pos x="T4" y="T5"/>
                  </a:cxn>
                  <a:cxn ang="T13">
                    <a:pos x="T6" y="T7"/>
                  </a:cxn>
                  <a:cxn ang="T14">
                    <a:pos x="T8" y="T9"/>
                  </a:cxn>
                </a:cxnLst>
                <a:rect l="T15" t="T16" r="T17" b="T18"/>
                <a:pathLst>
                  <a:path w="53" h="60">
                    <a:moveTo>
                      <a:pt x="26" y="0"/>
                    </a:moveTo>
                    <a:lnTo>
                      <a:pt x="53"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798" name="Freeform 896"/>
              <p:cNvSpPr>
                <a:spLocks/>
              </p:cNvSpPr>
              <p:nvPr/>
            </p:nvSpPr>
            <p:spPr bwMode="auto">
              <a:xfrm>
                <a:off x="2049" y="2611"/>
                <a:ext cx="53" cy="60"/>
              </a:xfrm>
              <a:custGeom>
                <a:avLst/>
                <a:gdLst>
                  <a:gd name="T0" fmla="*/ 27 w 53"/>
                  <a:gd name="T1" fmla="*/ 0 h 60"/>
                  <a:gd name="T2" fmla="*/ 53 w 53"/>
                  <a:gd name="T3" fmla="*/ 30 h 60"/>
                  <a:gd name="T4" fmla="*/ 27 w 53"/>
                  <a:gd name="T5" fmla="*/ 60 h 60"/>
                  <a:gd name="T6" fmla="*/ 0 w 53"/>
                  <a:gd name="T7" fmla="*/ 30 h 60"/>
                  <a:gd name="T8" fmla="*/ 27 w 53"/>
                  <a:gd name="T9" fmla="*/ 0 h 60"/>
                  <a:gd name="T10" fmla="*/ 0 60000 65536"/>
                  <a:gd name="T11" fmla="*/ 0 60000 65536"/>
                  <a:gd name="T12" fmla="*/ 0 60000 65536"/>
                  <a:gd name="T13" fmla="*/ 0 60000 65536"/>
                  <a:gd name="T14" fmla="*/ 0 60000 65536"/>
                  <a:gd name="T15" fmla="*/ 0 w 53"/>
                  <a:gd name="T16" fmla="*/ 0 h 60"/>
                  <a:gd name="T17" fmla="*/ 53 w 53"/>
                  <a:gd name="T18" fmla="*/ 60 h 60"/>
                </a:gdLst>
                <a:ahLst/>
                <a:cxnLst>
                  <a:cxn ang="T10">
                    <a:pos x="T0" y="T1"/>
                  </a:cxn>
                  <a:cxn ang="T11">
                    <a:pos x="T2" y="T3"/>
                  </a:cxn>
                  <a:cxn ang="T12">
                    <a:pos x="T4" y="T5"/>
                  </a:cxn>
                  <a:cxn ang="T13">
                    <a:pos x="T6" y="T7"/>
                  </a:cxn>
                  <a:cxn ang="T14">
                    <a:pos x="T8" y="T9"/>
                  </a:cxn>
                </a:cxnLst>
                <a:rect l="T15" t="T16" r="T17" b="T18"/>
                <a:pathLst>
                  <a:path w="53" h="60">
                    <a:moveTo>
                      <a:pt x="27" y="0"/>
                    </a:moveTo>
                    <a:lnTo>
                      <a:pt x="53" y="30"/>
                    </a:lnTo>
                    <a:lnTo>
                      <a:pt x="27" y="60"/>
                    </a:lnTo>
                    <a:lnTo>
                      <a:pt x="0" y="30"/>
                    </a:lnTo>
                    <a:lnTo>
                      <a:pt x="27" y="0"/>
                    </a:lnTo>
                    <a:close/>
                  </a:path>
                </a:pathLst>
              </a:custGeom>
              <a:solidFill>
                <a:srgbClr val="FF0000"/>
              </a:solidFill>
              <a:ln w="14288">
                <a:noFill/>
                <a:prstDash val="solid"/>
                <a:round/>
                <a:headEnd/>
                <a:tailEnd/>
              </a:ln>
            </p:spPr>
            <p:txBody>
              <a:bodyPr/>
              <a:lstStyle/>
              <a:p>
                <a:endParaRPr lang="es-MX" sz="1200" b="1" dirty="0"/>
              </a:p>
            </p:txBody>
          </p:sp>
          <p:sp>
            <p:nvSpPr>
              <p:cNvPr id="1799" name="Freeform 897"/>
              <p:cNvSpPr>
                <a:spLocks/>
              </p:cNvSpPr>
              <p:nvPr/>
            </p:nvSpPr>
            <p:spPr bwMode="auto">
              <a:xfrm>
                <a:off x="2119" y="2571"/>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800" name="Freeform 898"/>
              <p:cNvSpPr>
                <a:spLocks/>
              </p:cNvSpPr>
              <p:nvPr/>
            </p:nvSpPr>
            <p:spPr bwMode="auto">
              <a:xfrm>
                <a:off x="2093" y="2661"/>
                <a:ext cx="52" cy="59"/>
              </a:xfrm>
              <a:custGeom>
                <a:avLst/>
                <a:gdLst>
                  <a:gd name="T0" fmla="*/ 26 w 52"/>
                  <a:gd name="T1" fmla="*/ 0 h 59"/>
                  <a:gd name="T2" fmla="*/ 52 w 52"/>
                  <a:gd name="T3" fmla="*/ 29 h 59"/>
                  <a:gd name="T4" fmla="*/ 26 w 52"/>
                  <a:gd name="T5" fmla="*/ 59 h 59"/>
                  <a:gd name="T6" fmla="*/ 0 w 52"/>
                  <a:gd name="T7" fmla="*/ 29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29"/>
                    </a:lnTo>
                    <a:lnTo>
                      <a:pt x="26" y="59"/>
                    </a:lnTo>
                    <a:lnTo>
                      <a:pt x="0" y="29"/>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801" name="Freeform 899"/>
              <p:cNvSpPr>
                <a:spLocks/>
              </p:cNvSpPr>
              <p:nvPr/>
            </p:nvSpPr>
            <p:spPr bwMode="auto">
              <a:xfrm>
                <a:off x="2198" y="2621"/>
                <a:ext cx="52" cy="59"/>
              </a:xfrm>
              <a:custGeom>
                <a:avLst/>
                <a:gdLst>
                  <a:gd name="T0" fmla="*/ 26 w 52"/>
                  <a:gd name="T1" fmla="*/ 0 h 59"/>
                  <a:gd name="T2" fmla="*/ 52 w 52"/>
                  <a:gd name="T3" fmla="*/ 30 h 59"/>
                  <a:gd name="T4" fmla="*/ 26 w 52"/>
                  <a:gd name="T5" fmla="*/ 59 h 59"/>
                  <a:gd name="T6" fmla="*/ 0 w 52"/>
                  <a:gd name="T7" fmla="*/ 30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30"/>
                    </a:lnTo>
                    <a:lnTo>
                      <a:pt x="26" y="59"/>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802" name="Freeform 900"/>
              <p:cNvSpPr>
                <a:spLocks/>
              </p:cNvSpPr>
              <p:nvPr/>
            </p:nvSpPr>
            <p:spPr bwMode="auto">
              <a:xfrm>
                <a:off x="1980" y="2680"/>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803" name="Freeform 901"/>
              <p:cNvSpPr>
                <a:spLocks/>
              </p:cNvSpPr>
              <p:nvPr/>
            </p:nvSpPr>
            <p:spPr bwMode="auto">
              <a:xfrm>
                <a:off x="3279" y="2264"/>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804" name="Freeform 902"/>
              <p:cNvSpPr>
                <a:spLocks/>
              </p:cNvSpPr>
              <p:nvPr/>
            </p:nvSpPr>
            <p:spPr bwMode="auto">
              <a:xfrm>
                <a:off x="2607" y="2472"/>
                <a:ext cx="53" cy="60"/>
              </a:xfrm>
              <a:custGeom>
                <a:avLst/>
                <a:gdLst>
                  <a:gd name="T0" fmla="*/ 27 w 53"/>
                  <a:gd name="T1" fmla="*/ 0 h 60"/>
                  <a:gd name="T2" fmla="*/ 53 w 53"/>
                  <a:gd name="T3" fmla="*/ 30 h 60"/>
                  <a:gd name="T4" fmla="*/ 27 w 53"/>
                  <a:gd name="T5" fmla="*/ 60 h 60"/>
                  <a:gd name="T6" fmla="*/ 0 w 53"/>
                  <a:gd name="T7" fmla="*/ 30 h 60"/>
                  <a:gd name="T8" fmla="*/ 27 w 53"/>
                  <a:gd name="T9" fmla="*/ 0 h 60"/>
                  <a:gd name="T10" fmla="*/ 0 60000 65536"/>
                  <a:gd name="T11" fmla="*/ 0 60000 65536"/>
                  <a:gd name="T12" fmla="*/ 0 60000 65536"/>
                  <a:gd name="T13" fmla="*/ 0 60000 65536"/>
                  <a:gd name="T14" fmla="*/ 0 60000 65536"/>
                  <a:gd name="T15" fmla="*/ 0 w 53"/>
                  <a:gd name="T16" fmla="*/ 0 h 60"/>
                  <a:gd name="T17" fmla="*/ 53 w 53"/>
                  <a:gd name="T18" fmla="*/ 60 h 60"/>
                </a:gdLst>
                <a:ahLst/>
                <a:cxnLst>
                  <a:cxn ang="T10">
                    <a:pos x="T0" y="T1"/>
                  </a:cxn>
                  <a:cxn ang="T11">
                    <a:pos x="T2" y="T3"/>
                  </a:cxn>
                  <a:cxn ang="T12">
                    <a:pos x="T4" y="T5"/>
                  </a:cxn>
                  <a:cxn ang="T13">
                    <a:pos x="T6" y="T7"/>
                  </a:cxn>
                  <a:cxn ang="T14">
                    <a:pos x="T8" y="T9"/>
                  </a:cxn>
                </a:cxnLst>
                <a:rect l="T15" t="T16" r="T17" b="T18"/>
                <a:pathLst>
                  <a:path w="53" h="60">
                    <a:moveTo>
                      <a:pt x="27" y="0"/>
                    </a:moveTo>
                    <a:lnTo>
                      <a:pt x="53" y="30"/>
                    </a:lnTo>
                    <a:lnTo>
                      <a:pt x="27" y="60"/>
                    </a:lnTo>
                    <a:lnTo>
                      <a:pt x="0" y="30"/>
                    </a:lnTo>
                    <a:lnTo>
                      <a:pt x="27" y="0"/>
                    </a:lnTo>
                    <a:close/>
                  </a:path>
                </a:pathLst>
              </a:custGeom>
              <a:solidFill>
                <a:srgbClr val="FF0000"/>
              </a:solidFill>
              <a:ln w="14288">
                <a:noFill/>
                <a:prstDash val="solid"/>
                <a:round/>
                <a:headEnd/>
                <a:tailEnd/>
              </a:ln>
            </p:spPr>
            <p:txBody>
              <a:bodyPr/>
              <a:lstStyle/>
              <a:p>
                <a:endParaRPr lang="es-MX" sz="1200" b="1" dirty="0"/>
              </a:p>
            </p:txBody>
          </p:sp>
          <p:sp>
            <p:nvSpPr>
              <p:cNvPr id="1805" name="Freeform 903"/>
              <p:cNvSpPr>
                <a:spLocks/>
              </p:cNvSpPr>
              <p:nvPr/>
            </p:nvSpPr>
            <p:spPr bwMode="auto">
              <a:xfrm>
                <a:off x="2189" y="2581"/>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806" name="Freeform 904"/>
              <p:cNvSpPr>
                <a:spLocks/>
              </p:cNvSpPr>
              <p:nvPr/>
            </p:nvSpPr>
            <p:spPr bwMode="auto">
              <a:xfrm>
                <a:off x="1840" y="2790"/>
                <a:ext cx="52" cy="59"/>
              </a:xfrm>
              <a:custGeom>
                <a:avLst/>
                <a:gdLst>
                  <a:gd name="T0" fmla="*/ 26 w 52"/>
                  <a:gd name="T1" fmla="*/ 0 h 59"/>
                  <a:gd name="T2" fmla="*/ 52 w 52"/>
                  <a:gd name="T3" fmla="*/ 29 h 59"/>
                  <a:gd name="T4" fmla="*/ 26 w 52"/>
                  <a:gd name="T5" fmla="*/ 59 h 59"/>
                  <a:gd name="T6" fmla="*/ 0 w 52"/>
                  <a:gd name="T7" fmla="*/ 29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29"/>
                    </a:lnTo>
                    <a:lnTo>
                      <a:pt x="26" y="59"/>
                    </a:lnTo>
                    <a:lnTo>
                      <a:pt x="0" y="29"/>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807" name="Freeform 905"/>
              <p:cNvSpPr>
                <a:spLocks/>
              </p:cNvSpPr>
              <p:nvPr/>
            </p:nvSpPr>
            <p:spPr bwMode="auto">
              <a:xfrm>
                <a:off x="3253" y="2195"/>
                <a:ext cx="52" cy="59"/>
              </a:xfrm>
              <a:custGeom>
                <a:avLst/>
                <a:gdLst>
                  <a:gd name="T0" fmla="*/ 26 w 52"/>
                  <a:gd name="T1" fmla="*/ 0 h 59"/>
                  <a:gd name="T2" fmla="*/ 52 w 52"/>
                  <a:gd name="T3" fmla="*/ 30 h 59"/>
                  <a:gd name="T4" fmla="*/ 26 w 52"/>
                  <a:gd name="T5" fmla="*/ 59 h 59"/>
                  <a:gd name="T6" fmla="*/ 0 w 52"/>
                  <a:gd name="T7" fmla="*/ 30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30"/>
                    </a:lnTo>
                    <a:lnTo>
                      <a:pt x="26" y="59"/>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808" name="Freeform 906"/>
              <p:cNvSpPr>
                <a:spLocks/>
              </p:cNvSpPr>
              <p:nvPr/>
            </p:nvSpPr>
            <p:spPr bwMode="auto">
              <a:xfrm>
                <a:off x="3218" y="2165"/>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809" name="Freeform 907"/>
              <p:cNvSpPr>
                <a:spLocks/>
              </p:cNvSpPr>
              <p:nvPr/>
            </p:nvSpPr>
            <p:spPr bwMode="auto">
              <a:xfrm>
                <a:off x="2259" y="2601"/>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810" name="Freeform 908"/>
              <p:cNvSpPr>
                <a:spLocks/>
              </p:cNvSpPr>
              <p:nvPr/>
            </p:nvSpPr>
            <p:spPr bwMode="auto">
              <a:xfrm>
                <a:off x="3148" y="2125"/>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811" name="Freeform 909"/>
              <p:cNvSpPr>
                <a:spLocks/>
              </p:cNvSpPr>
              <p:nvPr/>
            </p:nvSpPr>
            <p:spPr bwMode="auto">
              <a:xfrm>
                <a:off x="2389" y="2552"/>
                <a:ext cx="53" cy="59"/>
              </a:xfrm>
              <a:custGeom>
                <a:avLst/>
                <a:gdLst>
                  <a:gd name="T0" fmla="*/ 27 w 53"/>
                  <a:gd name="T1" fmla="*/ 0 h 59"/>
                  <a:gd name="T2" fmla="*/ 53 w 53"/>
                  <a:gd name="T3" fmla="*/ 29 h 59"/>
                  <a:gd name="T4" fmla="*/ 27 w 53"/>
                  <a:gd name="T5" fmla="*/ 59 h 59"/>
                  <a:gd name="T6" fmla="*/ 0 w 53"/>
                  <a:gd name="T7" fmla="*/ 29 h 59"/>
                  <a:gd name="T8" fmla="*/ 27 w 53"/>
                  <a:gd name="T9" fmla="*/ 0 h 59"/>
                  <a:gd name="T10" fmla="*/ 0 60000 65536"/>
                  <a:gd name="T11" fmla="*/ 0 60000 65536"/>
                  <a:gd name="T12" fmla="*/ 0 60000 65536"/>
                  <a:gd name="T13" fmla="*/ 0 60000 65536"/>
                  <a:gd name="T14" fmla="*/ 0 60000 65536"/>
                  <a:gd name="T15" fmla="*/ 0 w 53"/>
                  <a:gd name="T16" fmla="*/ 0 h 59"/>
                  <a:gd name="T17" fmla="*/ 53 w 53"/>
                  <a:gd name="T18" fmla="*/ 59 h 59"/>
                </a:gdLst>
                <a:ahLst/>
                <a:cxnLst>
                  <a:cxn ang="T10">
                    <a:pos x="T0" y="T1"/>
                  </a:cxn>
                  <a:cxn ang="T11">
                    <a:pos x="T2" y="T3"/>
                  </a:cxn>
                  <a:cxn ang="T12">
                    <a:pos x="T4" y="T5"/>
                  </a:cxn>
                  <a:cxn ang="T13">
                    <a:pos x="T6" y="T7"/>
                  </a:cxn>
                  <a:cxn ang="T14">
                    <a:pos x="T8" y="T9"/>
                  </a:cxn>
                </a:cxnLst>
                <a:rect l="T15" t="T16" r="T17" b="T18"/>
                <a:pathLst>
                  <a:path w="53" h="59">
                    <a:moveTo>
                      <a:pt x="27" y="0"/>
                    </a:moveTo>
                    <a:lnTo>
                      <a:pt x="53" y="29"/>
                    </a:lnTo>
                    <a:lnTo>
                      <a:pt x="27" y="59"/>
                    </a:lnTo>
                    <a:lnTo>
                      <a:pt x="0" y="29"/>
                    </a:lnTo>
                    <a:lnTo>
                      <a:pt x="27" y="0"/>
                    </a:lnTo>
                    <a:close/>
                  </a:path>
                </a:pathLst>
              </a:custGeom>
              <a:solidFill>
                <a:srgbClr val="FF0000"/>
              </a:solidFill>
              <a:ln w="14288">
                <a:noFill/>
                <a:prstDash val="solid"/>
                <a:round/>
                <a:headEnd/>
                <a:tailEnd/>
              </a:ln>
            </p:spPr>
            <p:txBody>
              <a:bodyPr/>
              <a:lstStyle/>
              <a:p>
                <a:endParaRPr lang="es-MX" sz="1200" b="1" dirty="0"/>
              </a:p>
            </p:txBody>
          </p:sp>
          <p:sp>
            <p:nvSpPr>
              <p:cNvPr id="1812" name="Freeform 910"/>
              <p:cNvSpPr>
                <a:spLocks/>
              </p:cNvSpPr>
              <p:nvPr/>
            </p:nvSpPr>
            <p:spPr bwMode="auto">
              <a:xfrm>
                <a:off x="3549" y="2046"/>
                <a:ext cx="53" cy="60"/>
              </a:xfrm>
              <a:custGeom>
                <a:avLst/>
                <a:gdLst>
                  <a:gd name="T0" fmla="*/ 26 w 53"/>
                  <a:gd name="T1" fmla="*/ 0 h 60"/>
                  <a:gd name="T2" fmla="*/ 53 w 53"/>
                  <a:gd name="T3" fmla="*/ 30 h 60"/>
                  <a:gd name="T4" fmla="*/ 26 w 53"/>
                  <a:gd name="T5" fmla="*/ 60 h 60"/>
                  <a:gd name="T6" fmla="*/ 0 w 53"/>
                  <a:gd name="T7" fmla="*/ 30 h 60"/>
                  <a:gd name="T8" fmla="*/ 26 w 53"/>
                  <a:gd name="T9" fmla="*/ 0 h 60"/>
                  <a:gd name="T10" fmla="*/ 0 60000 65536"/>
                  <a:gd name="T11" fmla="*/ 0 60000 65536"/>
                  <a:gd name="T12" fmla="*/ 0 60000 65536"/>
                  <a:gd name="T13" fmla="*/ 0 60000 65536"/>
                  <a:gd name="T14" fmla="*/ 0 60000 65536"/>
                  <a:gd name="T15" fmla="*/ 0 w 53"/>
                  <a:gd name="T16" fmla="*/ 0 h 60"/>
                  <a:gd name="T17" fmla="*/ 53 w 53"/>
                  <a:gd name="T18" fmla="*/ 60 h 60"/>
                </a:gdLst>
                <a:ahLst/>
                <a:cxnLst>
                  <a:cxn ang="T10">
                    <a:pos x="T0" y="T1"/>
                  </a:cxn>
                  <a:cxn ang="T11">
                    <a:pos x="T2" y="T3"/>
                  </a:cxn>
                  <a:cxn ang="T12">
                    <a:pos x="T4" y="T5"/>
                  </a:cxn>
                  <a:cxn ang="T13">
                    <a:pos x="T6" y="T7"/>
                  </a:cxn>
                  <a:cxn ang="T14">
                    <a:pos x="T8" y="T9"/>
                  </a:cxn>
                </a:cxnLst>
                <a:rect l="T15" t="T16" r="T17" b="T18"/>
                <a:pathLst>
                  <a:path w="53" h="60">
                    <a:moveTo>
                      <a:pt x="26" y="0"/>
                    </a:moveTo>
                    <a:lnTo>
                      <a:pt x="53"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813" name="Freeform 911"/>
              <p:cNvSpPr>
                <a:spLocks/>
              </p:cNvSpPr>
              <p:nvPr/>
            </p:nvSpPr>
            <p:spPr bwMode="auto">
              <a:xfrm>
                <a:off x="1640" y="2720"/>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814" name="Freeform 912"/>
              <p:cNvSpPr>
                <a:spLocks/>
              </p:cNvSpPr>
              <p:nvPr/>
            </p:nvSpPr>
            <p:spPr bwMode="auto">
              <a:xfrm>
                <a:off x="1892" y="2690"/>
                <a:ext cx="53" cy="60"/>
              </a:xfrm>
              <a:custGeom>
                <a:avLst/>
                <a:gdLst>
                  <a:gd name="T0" fmla="*/ 27 w 53"/>
                  <a:gd name="T1" fmla="*/ 0 h 60"/>
                  <a:gd name="T2" fmla="*/ 53 w 53"/>
                  <a:gd name="T3" fmla="*/ 30 h 60"/>
                  <a:gd name="T4" fmla="*/ 27 w 53"/>
                  <a:gd name="T5" fmla="*/ 60 h 60"/>
                  <a:gd name="T6" fmla="*/ 0 w 53"/>
                  <a:gd name="T7" fmla="*/ 30 h 60"/>
                  <a:gd name="T8" fmla="*/ 27 w 53"/>
                  <a:gd name="T9" fmla="*/ 0 h 60"/>
                  <a:gd name="T10" fmla="*/ 0 60000 65536"/>
                  <a:gd name="T11" fmla="*/ 0 60000 65536"/>
                  <a:gd name="T12" fmla="*/ 0 60000 65536"/>
                  <a:gd name="T13" fmla="*/ 0 60000 65536"/>
                  <a:gd name="T14" fmla="*/ 0 60000 65536"/>
                  <a:gd name="T15" fmla="*/ 0 w 53"/>
                  <a:gd name="T16" fmla="*/ 0 h 60"/>
                  <a:gd name="T17" fmla="*/ 53 w 53"/>
                  <a:gd name="T18" fmla="*/ 60 h 60"/>
                </a:gdLst>
                <a:ahLst/>
                <a:cxnLst>
                  <a:cxn ang="T10">
                    <a:pos x="T0" y="T1"/>
                  </a:cxn>
                  <a:cxn ang="T11">
                    <a:pos x="T2" y="T3"/>
                  </a:cxn>
                  <a:cxn ang="T12">
                    <a:pos x="T4" y="T5"/>
                  </a:cxn>
                  <a:cxn ang="T13">
                    <a:pos x="T6" y="T7"/>
                  </a:cxn>
                  <a:cxn ang="T14">
                    <a:pos x="T8" y="T9"/>
                  </a:cxn>
                </a:cxnLst>
                <a:rect l="T15" t="T16" r="T17" b="T18"/>
                <a:pathLst>
                  <a:path w="53" h="60">
                    <a:moveTo>
                      <a:pt x="27" y="0"/>
                    </a:moveTo>
                    <a:lnTo>
                      <a:pt x="53" y="30"/>
                    </a:lnTo>
                    <a:lnTo>
                      <a:pt x="27" y="60"/>
                    </a:lnTo>
                    <a:lnTo>
                      <a:pt x="0" y="30"/>
                    </a:lnTo>
                    <a:lnTo>
                      <a:pt x="27" y="0"/>
                    </a:lnTo>
                    <a:close/>
                  </a:path>
                </a:pathLst>
              </a:custGeom>
              <a:solidFill>
                <a:srgbClr val="FF0000"/>
              </a:solidFill>
              <a:ln w="14288">
                <a:noFill/>
                <a:prstDash val="solid"/>
                <a:round/>
                <a:headEnd/>
                <a:tailEnd/>
              </a:ln>
            </p:spPr>
            <p:txBody>
              <a:bodyPr/>
              <a:lstStyle/>
              <a:p>
                <a:endParaRPr lang="es-MX" sz="1200" b="1" dirty="0"/>
              </a:p>
            </p:txBody>
          </p:sp>
          <p:sp>
            <p:nvSpPr>
              <p:cNvPr id="1815" name="Freeform 913"/>
              <p:cNvSpPr>
                <a:spLocks/>
              </p:cNvSpPr>
              <p:nvPr/>
            </p:nvSpPr>
            <p:spPr bwMode="auto">
              <a:xfrm>
                <a:off x="2259" y="2601"/>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816" name="Freeform 914"/>
              <p:cNvSpPr>
                <a:spLocks/>
              </p:cNvSpPr>
              <p:nvPr/>
            </p:nvSpPr>
            <p:spPr bwMode="auto">
              <a:xfrm>
                <a:off x="1849" y="2720"/>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817" name="Freeform 915"/>
              <p:cNvSpPr>
                <a:spLocks/>
              </p:cNvSpPr>
              <p:nvPr/>
            </p:nvSpPr>
            <p:spPr bwMode="auto">
              <a:xfrm>
                <a:off x="1770" y="2760"/>
                <a:ext cx="53" cy="59"/>
              </a:xfrm>
              <a:custGeom>
                <a:avLst/>
                <a:gdLst>
                  <a:gd name="T0" fmla="*/ 26 w 53"/>
                  <a:gd name="T1" fmla="*/ 0 h 59"/>
                  <a:gd name="T2" fmla="*/ 53 w 53"/>
                  <a:gd name="T3" fmla="*/ 30 h 59"/>
                  <a:gd name="T4" fmla="*/ 26 w 53"/>
                  <a:gd name="T5" fmla="*/ 59 h 59"/>
                  <a:gd name="T6" fmla="*/ 0 w 53"/>
                  <a:gd name="T7" fmla="*/ 30 h 59"/>
                  <a:gd name="T8" fmla="*/ 26 w 53"/>
                  <a:gd name="T9" fmla="*/ 0 h 59"/>
                  <a:gd name="T10" fmla="*/ 0 60000 65536"/>
                  <a:gd name="T11" fmla="*/ 0 60000 65536"/>
                  <a:gd name="T12" fmla="*/ 0 60000 65536"/>
                  <a:gd name="T13" fmla="*/ 0 60000 65536"/>
                  <a:gd name="T14" fmla="*/ 0 60000 65536"/>
                  <a:gd name="T15" fmla="*/ 0 w 53"/>
                  <a:gd name="T16" fmla="*/ 0 h 59"/>
                  <a:gd name="T17" fmla="*/ 53 w 53"/>
                  <a:gd name="T18" fmla="*/ 59 h 59"/>
                </a:gdLst>
                <a:ahLst/>
                <a:cxnLst>
                  <a:cxn ang="T10">
                    <a:pos x="T0" y="T1"/>
                  </a:cxn>
                  <a:cxn ang="T11">
                    <a:pos x="T2" y="T3"/>
                  </a:cxn>
                  <a:cxn ang="T12">
                    <a:pos x="T4" y="T5"/>
                  </a:cxn>
                  <a:cxn ang="T13">
                    <a:pos x="T6" y="T7"/>
                  </a:cxn>
                  <a:cxn ang="T14">
                    <a:pos x="T8" y="T9"/>
                  </a:cxn>
                </a:cxnLst>
                <a:rect l="T15" t="T16" r="T17" b="T18"/>
                <a:pathLst>
                  <a:path w="53" h="59">
                    <a:moveTo>
                      <a:pt x="26" y="0"/>
                    </a:moveTo>
                    <a:lnTo>
                      <a:pt x="53" y="30"/>
                    </a:lnTo>
                    <a:lnTo>
                      <a:pt x="26" y="59"/>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818" name="Freeform 916"/>
              <p:cNvSpPr>
                <a:spLocks/>
              </p:cNvSpPr>
              <p:nvPr/>
            </p:nvSpPr>
            <p:spPr bwMode="auto">
              <a:xfrm>
                <a:off x="1552" y="2819"/>
                <a:ext cx="53" cy="60"/>
              </a:xfrm>
              <a:custGeom>
                <a:avLst/>
                <a:gdLst>
                  <a:gd name="T0" fmla="*/ 26 w 53"/>
                  <a:gd name="T1" fmla="*/ 0 h 60"/>
                  <a:gd name="T2" fmla="*/ 53 w 53"/>
                  <a:gd name="T3" fmla="*/ 30 h 60"/>
                  <a:gd name="T4" fmla="*/ 26 w 53"/>
                  <a:gd name="T5" fmla="*/ 60 h 60"/>
                  <a:gd name="T6" fmla="*/ 0 w 53"/>
                  <a:gd name="T7" fmla="*/ 30 h 60"/>
                  <a:gd name="T8" fmla="*/ 26 w 53"/>
                  <a:gd name="T9" fmla="*/ 0 h 60"/>
                  <a:gd name="T10" fmla="*/ 0 60000 65536"/>
                  <a:gd name="T11" fmla="*/ 0 60000 65536"/>
                  <a:gd name="T12" fmla="*/ 0 60000 65536"/>
                  <a:gd name="T13" fmla="*/ 0 60000 65536"/>
                  <a:gd name="T14" fmla="*/ 0 60000 65536"/>
                  <a:gd name="T15" fmla="*/ 0 w 53"/>
                  <a:gd name="T16" fmla="*/ 0 h 60"/>
                  <a:gd name="T17" fmla="*/ 53 w 53"/>
                  <a:gd name="T18" fmla="*/ 60 h 60"/>
                </a:gdLst>
                <a:ahLst/>
                <a:cxnLst>
                  <a:cxn ang="T10">
                    <a:pos x="T0" y="T1"/>
                  </a:cxn>
                  <a:cxn ang="T11">
                    <a:pos x="T2" y="T3"/>
                  </a:cxn>
                  <a:cxn ang="T12">
                    <a:pos x="T4" y="T5"/>
                  </a:cxn>
                  <a:cxn ang="T13">
                    <a:pos x="T6" y="T7"/>
                  </a:cxn>
                  <a:cxn ang="T14">
                    <a:pos x="T8" y="T9"/>
                  </a:cxn>
                </a:cxnLst>
                <a:rect l="T15" t="T16" r="T17" b="T18"/>
                <a:pathLst>
                  <a:path w="53" h="60">
                    <a:moveTo>
                      <a:pt x="26" y="0"/>
                    </a:moveTo>
                    <a:lnTo>
                      <a:pt x="53"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819" name="Freeform 917"/>
              <p:cNvSpPr>
                <a:spLocks/>
              </p:cNvSpPr>
              <p:nvPr/>
            </p:nvSpPr>
            <p:spPr bwMode="auto">
              <a:xfrm>
                <a:off x="1570" y="2809"/>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820" name="Freeform 918"/>
              <p:cNvSpPr>
                <a:spLocks/>
              </p:cNvSpPr>
              <p:nvPr/>
            </p:nvSpPr>
            <p:spPr bwMode="auto">
              <a:xfrm>
                <a:off x="1971" y="2770"/>
                <a:ext cx="52" cy="59"/>
              </a:xfrm>
              <a:custGeom>
                <a:avLst/>
                <a:gdLst>
                  <a:gd name="T0" fmla="*/ 26 w 52"/>
                  <a:gd name="T1" fmla="*/ 0 h 59"/>
                  <a:gd name="T2" fmla="*/ 52 w 52"/>
                  <a:gd name="T3" fmla="*/ 29 h 59"/>
                  <a:gd name="T4" fmla="*/ 26 w 52"/>
                  <a:gd name="T5" fmla="*/ 59 h 59"/>
                  <a:gd name="T6" fmla="*/ 0 w 52"/>
                  <a:gd name="T7" fmla="*/ 29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29"/>
                    </a:lnTo>
                    <a:lnTo>
                      <a:pt x="26" y="59"/>
                    </a:lnTo>
                    <a:lnTo>
                      <a:pt x="0" y="29"/>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821" name="Freeform 919"/>
              <p:cNvSpPr>
                <a:spLocks/>
              </p:cNvSpPr>
              <p:nvPr/>
            </p:nvSpPr>
            <p:spPr bwMode="auto">
              <a:xfrm>
                <a:off x="2145" y="2581"/>
                <a:ext cx="53" cy="60"/>
              </a:xfrm>
              <a:custGeom>
                <a:avLst/>
                <a:gdLst>
                  <a:gd name="T0" fmla="*/ 26 w 53"/>
                  <a:gd name="T1" fmla="*/ 0 h 60"/>
                  <a:gd name="T2" fmla="*/ 53 w 53"/>
                  <a:gd name="T3" fmla="*/ 30 h 60"/>
                  <a:gd name="T4" fmla="*/ 26 w 53"/>
                  <a:gd name="T5" fmla="*/ 60 h 60"/>
                  <a:gd name="T6" fmla="*/ 0 w 53"/>
                  <a:gd name="T7" fmla="*/ 30 h 60"/>
                  <a:gd name="T8" fmla="*/ 26 w 53"/>
                  <a:gd name="T9" fmla="*/ 0 h 60"/>
                  <a:gd name="T10" fmla="*/ 0 60000 65536"/>
                  <a:gd name="T11" fmla="*/ 0 60000 65536"/>
                  <a:gd name="T12" fmla="*/ 0 60000 65536"/>
                  <a:gd name="T13" fmla="*/ 0 60000 65536"/>
                  <a:gd name="T14" fmla="*/ 0 60000 65536"/>
                  <a:gd name="T15" fmla="*/ 0 w 53"/>
                  <a:gd name="T16" fmla="*/ 0 h 60"/>
                  <a:gd name="T17" fmla="*/ 53 w 53"/>
                  <a:gd name="T18" fmla="*/ 60 h 60"/>
                </a:gdLst>
                <a:ahLst/>
                <a:cxnLst>
                  <a:cxn ang="T10">
                    <a:pos x="T0" y="T1"/>
                  </a:cxn>
                  <a:cxn ang="T11">
                    <a:pos x="T2" y="T3"/>
                  </a:cxn>
                  <a:cxn ang="T12">
                    <a:pos x="T4" y="T5"/>
                  </a:cxn>
                  <a:cxn ang="T13">
                    <a:pos x="T6" y="T7"/>
                  </a:cxn>
                  <a:cxn ang="T14">
                    <a:pos x="T8" y="T9"/>
                  </a:cxn>
                </a:cxnLst>
                <a:rect l="T15" t="T16" r="T17" b="T18"/>
                <a:pathLst>
                  <a:path w="53" h="60">
                    <a:moveTo>
                      <a:pt x="26" y="0"/>
                    </a:moveTo>
                    <a:lnTo>
                      <a:pt x="53"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822" name="Freeform 920"/>
              <p:cNvSpPr>
                <a:spLocks/>
              </p:cNvSpPr>
              <p:nvPr/>
            </p:nvSpPr>
            <p:spPr bwMode="auto">
              <a:xfrm>
                <a:off x="2355" y="2591"/>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823" name="Freeform 921"/>
              <p:cNvSpPr>
                <a:spLocks/>
              </p:cNvSpPr>
              <p:nvPr/>
            </p:nvSpPr>
            <p:spPr bwMode="auto">
              <a:xfrm>
                <a:off x="2093" y="2661"/>
                <a:ext cx="52" cy="59"/>
              </a:xfrm>
              <a:custGeom>
                <a:avLst/>
                <a:gdLst>
                  <a:gd name="T0" fmla="*/ 26 w 52"/>
                  <a:gd name="T1" fmla="*/ 0 h 59"/>
                  <a:gd name="T2" fmla="*/ 52 w 52"/>
                  <a:gd name="T3" fmla="*/ 29 h 59"/>
                  <a:gd name="T4" fmla="*/ 26 w 52"/>
                  <a:gd name="T5" fmla="*/ 59 h 59"/>
                  <a:gd name="T6" fmla="*/ 0 w 52"/>
                  <a:gd name="T7" fmla="*/ 29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29"/>
                    </a:lnTo>
                    <a:lnTo>
                      <a:pt x="26" y="59"/>
                    </a:lnTo>
                    <a:lnTo>
                      <a:pt x="0" y="29"/>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824" name="Freeform 922"/>
              <p:cNvSpPr>
                <a:spLocks/>
              </p:cNvSpPr>
              <p:nvPr/>
            </p:nvSpPr>
            <p:spPr bwMode="auto">
              <a:xfrm>
                <a:off x="2049" y="2671"/>
                <a:ext cx="53" cy="59"/>
              </a:xfrm>
              <a:custGeom>
                <a:avLst/>
                <a:gdLst>
                  <a:gd name="T0" fmla="*/ 27 w 53"/>
                  <a:gd name="T1" fmla="*/ 0 h 59"/>
                  <a:gd name="T2" fmla="*/ 53 w 53"/>
                  <a:gd name="T3" fmla="*/ 29 h 59"/>
                  <a:gd name="T4" fmla="*/ 27 w 53"/>
                  <a:gd name="T5" fmla="*/ 59 h 59"/>
                  <a:gd name="T6" fmla="*/ 0 w 53"/>
                  <a:gd name="T7" fmla="*/ 29 h 59"/>
                  <a:gd name="T8" fmla="*/ 27 w 53"/>
                  <a:gd name="T9" fmla="*/ 0 h 59"/>
                  <a:gd name="T10" fmla="*/ 0 60000 65536"/>
                  <a:gd name="T11" fmla="*/ 0 60000 65536"/>
                  <a:gd name="T12" fmla="*/ 0 60000 65536"/>
                  <a:gd name="T13" fmla="*/ 0 60000 65536"/>
                  <a:gd name="T14" fmla="*/ 0 60000 65536"/>
                  <a:gd name="T15" fmla="*/ 0 w 53"/>
                  <a:gd name="T16" fmla="*/ 0 h 59"/>
                  <a:gd name="T17" fmla="*/ 53 w 53"/>
                  <a:gd name="T18" fmla="*/ 59 h 59"/>
                </a:gdLst>
                <a:ahLst/>
                <a:cxnLst>
                  <a:cxn ang="T10">
                    <a:pos x="T0" y="T1"/>
                  </a:cxn>
                  <a:cxn ang="T11">
                    <a:pos x="T2" y="T3"/>
                  </a:cxn>
                  <a:cxn ang="T12">
                    <a:pos x="T4" y="T5"/>
                  </a:cxn>
                  <a:cxn ang="T13">
                    <a:pos x="T6" y="T7"/>
                  </a:cxn>
                  <a:cxn ang="T14">
                    <a:pos x="T8" y="T9"/>
                  </a:cxn>
                </a:cxnLst>
                <a:rect l="T15" t="T16" r="T17" b="T18"/>
                <a:pathLst>
                  <a:path w="53" h="59">
                    <a:moveTo>
                      <a:pt x="27" y="0"/>
                    </a:moveTo>
                    <a:lnTo>
                      <a:pt x="53" y="29"/>
                    </a:lnTo>
                    <a:lnTo>
                      <a:pt x="27" y="59"/>
                    </a:lnTo>
                    <a:lnTo>
                      <a:pt x="0" y="29"/>
                    </a:lnTo>
                    <a:lnTo>
                      <a:pt x="27" y="0"/>
                    </a:lnTo>
                    <a:close/>
                  </a:path>
                </a:pathLst>
              </a:custGeom>
              <a:solidFill>
                <a:srgbClr val="FF0000"/>
              </a:solidFill>
              <a:ln w="14288">
                <a:noFill/>
                <a:prstDash val="solid"/>
                <a:round/>
                <a:headEnd/>
                <a:tailEnd/>
              </a:ln>
            </p:spPr>
            <p:txBody>
              <a:bodyPr/>
              <a:lstStyle/>
              <a:p>
                <a:endParaRPr lang="es-MX" sz="1200" b="1" dirty="0"/>
              </a:p>
            </p:txBody>
          </p:sp>
          <p:sp>
            <p:nvSpPr>
              <p:cNvPr id="1825" name="Freeform 923"/>
              <p:cNvSpPr>
                <a:spLocks/>
              </p:cNvSpPr>
              <p:nvPr/>
            </p:nvSpPr>
            <p:spPr bwMode="auto">
              <a:xfrm>
                <a:off x="2041" y="2631"/>
                <a:ext cx="52" cy="59"/>
              </a:xfrm>
              <a:custGeom>
                <a:avLst/>
                <a:gdLst>
                  <a:gd name="T0" fmla="*/ 26 w 52"/>
                  <a:gd name="T1" fmla="*/ 0 h 59"/>
                  <a:gd name="T2" fmla="*/ 52 w 52"/>
                  <a:gd name="T3" fmla="*/ 30 h 59"/>
                  <a:gd name="T4" fmla="*/ 26 w 52"/>
                  <a:gd name="T5" fmla="*/ 59 h 59"/>
                  <a:gd name="T6" fmla="*/ 0 w 52"/>
                  <a:gd name="T7" fmla="*/ 30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30"/>
                    </a:lnTo>
                    <a:lnTo>
                      <a:pt x="26" y="59"/>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826" name="Freeform 924"/>
              <p:cNvSpPr>
                <a:spLocks/>
              </p:cNvSpPr>
              <p:nvPr/>
            </p:nvSpPr>
            <p:spPr bwMode="auto">
              <a:xfrm>
                <a:off x="1866" y="2671"/>
                <a:ext cx="53" cy="59"/>
              </a:xfrm>
              <a:custGeom>
                <a:avLst/>
                <a:gdLst>
                  <a:gd name="T0" fmla="*/ 26 w 53"/>
                  <a:gd name="T1" fmla="*/ 0 h 59"/>
                  <a:gd name="T2" fmla="*/ 53 w 53"/>
                  <a:gd name="T3" fmla="*/ 29 h 59"/>
                  <a:gd name="T4" fmla="*/ 26 w 53"/>
                  <a:gd name="T5" fmla="*/ 59 h 59"/>
                  <a:gd name="T6" fmla="*/ 0 w 53"/>
                  <a:gd name="T7" fmla="*/ 29 h 59"/>
                  <a:gd name="T8" fmla="*/ 26 w 53"/>
                  <a:gd name="T9" fmla="*/ 0 h 59"/>
                  <a:gd name="T10" fmla="*/ 0 60000 65536"/>
                  <a:gd name="T11" fmla="*/ 0 60000 65536"/>
                  <a:gd name="T12" fmla="*/ 0 60000 65536"/>
                  <a:gd name="T13" fmla="*/ 0 60000 65536"/>
                  <a:gd name="T14" fmla="*/ 0 60000 65536"/>
                  <a:gd name="T15" fmla="*/ 0 w 53"/>
                  <a:gd name="T16" fmla="*/ 0 h 59"/>
                  <a:gd name="T17" fmla="*/ 53 w 53"/>
                  <a:gd name="T18" fmla="*/ 59 h 59"/>
                </a:gdLst>
                <a:ahLst/>
                <a:cxnLst>
                  <a:cxn ang="T10">
                    <a:pos x="T0" y="T1"/>
                  </a:cxn>
                  <a:cxn ang="T11">
                    <a:pos x="T2" y="T3"/>
                  </a:cxn>
                  <a:cxn ang="T12">
                    <a:pos x="T4" y="T5"/>
                  </a:cxn>
                  <a:cxn ang="T13">
                    <a:pos x="T6" y="T7"/>
                  </a:cxn>
                  <a:cxn ang="T14">
                    <a:pos x="T8" y="T9"/>
                  </a:cxn>
                </a:cxnLst>
                <a:rect l="T15" t="T16" r="T17" b="T18"/>
                <a:pathLst>
                  <a:path w="53" h="59">
                    <a:moveTo>
                      <a:pt x="26" y="0"/>
                    </a:moveTo>
                    <a:lnTo>
                      <a:pt x="53" y="29"/>
                    </a:lnTo>
                    <a:lnTo>
                      <a:pt x="26" y="59"/>
                    </a:lnTo>
                    <a:lnTo>
                      <a:pt x="0" y="29"/>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827" name="Freeform 925"/>
              <p:cNvSpPr>
                <a:spLocks/>
              </p:cNvSpPr>
              <p:nvPr/>
            </p:nvSpPr>
            <p:spPr bwMode="auto">
              <a:xfrm>
                <a:off x="2250" y="2562"/>
                <a:ext cx="52" cy="59"/>
              </a:xfrm>
              <a:custGeom>
                <a:avLst/>
                <a:gdLst>
                  <a:gd name="T0" fmla="*/ 26 w 52"/>
                  <a:gd name="T1" fmla="*/ 0 h 59"/>
                  <a:gd name="T2" fmla="*/ 52 w 52"/>
                  <a:gd name="T3" fmla="*/ 29 h 59"/>
                  <a:gd name="T4" fmla="*/ 26 w 52"/>
                  <a:gd name="T5" fmla="*/ 59 h 59"/>
                  <a:gd name="T6" fmla="*/ 0 w 52"/>
                  <a:gd name="T7" fmla="*/ 29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29"/>
                    </a:lnTo>
                    <a:lnTo>
                      <a:pt x="26" y="59"/>
                    </a:lnTo>
                    <a:lnTo>
                      <a:pt x="0" y="29"/>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828" name="Freeform 926"/>
              <p:cNvSpPr>
                <a:spLocks/>
              </p:cNvSpPr>
              <p:nvPr/>
            </p:nvSpPr>
            <p:spPr bwMode="auto">
              <a:xfrm>
                <a:off x="2058" y="2661"/>
                <a:ext cx="52" cy="59"/>
              </a:xfrm>
              <a:custGeom>
                <a:avLst/>
                <a:gdLst>
                  <a:gd name="T0" fmla="*/ 26 w 52"/>
                  <a:gd name="T1" fmla="*/ 0 h 59"/>
                  <a:gd name="T2" fmla="*/ 52 w 52"/>
                  <a:gd name="T3" fmla="*/ 29 h 59"/>
                  <a:gd name="T4" fmla="*/ 26 w 52"/>
                  <a:gd name="T5" fmla="*/ 59 h 59"/>
                  <a:gd name="T6" fmla="*/ 0 w 52"/>
                  <a:gd name="T7" fmla="*/ 29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29"/>
                    </a:lnTo>
                    <a:lnTo>
                      <a:pt x="26" y="59"/>
                    </a:lnTo>
                    <a:lnTo>
                      <a:pt x="0" y="29"/>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829" name="Freeform 927"/>
              <p:cNvSpPr>
                <a:spLocks/>
              </p:cNvSpPr>
              <p:nvPr/>
            </p:nvSpPr>
            <p:spPr bwMode="auto">
              <a:xfrm>
                <a:off x="2276" y="2552"/>
                <a:ext cx="52" cy="59"/>
              </a:xfrm>
              <a:custGeom>
                <a:avLst/>
                <a:gdLst>
                  <a:gd name="T0" fmla="*/ 26 w 52"/>
                  <a:gd name="T1" fmla="*/ 0 h 59"/>
                  <a:gd name="T2" fmla="*/ 52 w 52"/>
                  <a:gd name="T3" fmla="*/ 29 h 59"/>
                  <a:gd name="T4" fmla="*/ 26 w 52"/>
                  <a:gd name="T5" fmla="*/ 59 h 59"/>
                  <a:gd name="T6" fmla="*/ 0 w 52"/>
                  <a:gd name="T7" fmla="*/ 29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29"/>
                    </a:lnTo>
                    <a:lnTo>
                      <a:pt x="26" y="59"/>
                    </a:lnTo>
                    <a:lnTo>
                      <a:pt x="0" y="29"/>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830" name="Freeform 928"/>
              <p:cNvSpPr>
                <a:spLocks/>
              </p:cNvSpPr>
              <p:nvPr/>
            </p:nvSpPr>
            <p:spPr bwMode="auto">
              <a:xfrm>
                <a:off x="1500" y="2809"/>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831" name="Freeform 929"/>
              <p:cNvSpPr>
                <a:spLocks/>
              </p:cNvSpPr>
              <p:nvPr/>
            </p:nvSpPr>
            <p:spPr bwMode="auto">
              <a:xfrm>
                <a:off x="1142" y="2958"/>
                <a:ext cx="53" cy="59"/>
              </a:xfrm>
              <a:custGeom>
                <a:avLst/>
                <a:gdLst>
                  <a:gd name="T0" fmla="*/ 27 w 53"/>
                  <a:gd name="T1" fmla="*/ 0 h 59"/>
                  <a:gd name="T2" fmla="*/ 53 w 53"/>
                  <a:gd name="T3" fmla="*/ 30 h 59"/>
                  <a:gd name="T4" fmla="*/ 27 w 53"/>
                  <a:gd name="T5" fmla="*/ 59 h 59"/>
                  <a:gd name="T6" fmla="*/ 0 w 53"/>
                  <a:gd name="T7" fmla="*/ 30 h 59"/>
                  <a:gd name="T8" fmla="*/ 27 w 53"/>
                  <a:gd name="T9" fmla="*/ 0 h 59"/>
                  <a:gd name="T10" fmla="*/ 0 60000 65536"/>
                  <a:gd name="T11" fmla="*/ 0 60000 65536"/>
                  <a:gd name="T12" fmla="*/ 0 60000 65536"/>
                  <a:gd name="T13" fmla="*/ 0 60000 65536"/>
                  <a:gd name="T14" fmla="*/ 0 60000 65536"/>
                  <a:gd name="T15" fmla="*/ 0 w 53"/>
                  <a:gd name="T16" fmla="*/ 0 h 59"/>
                  <a:gd name="T17" fmla="*/ 53 w 53"/>
                  <a:gd name="T18" fmla="*/ 59 h 59"/>
                </a:gdLst>
                <a:ahLst/>
                <a:cxnLst>
                  <a:cxn ang="T10">
                    <a:pos x="T0" y="T1"/>
                  </a:cxn>
                  <a:cxn ang="T11">
                    <a:pos x="T2" y="T3"/>
                  </a:cxn>
                  <a:cxn ang="T12">
                    <a:pos x="T4" y="T5"/>
                  </a:cxn>
                  <a:cxn ang="T13">
                    <a:pos x="T6" y="T7"/>
                  </a:cxn>
                  <a:cxn ang="T14">
                    <a:pos x="T8" y="T9"/>
                  </a:cxn>
                </a:cxnLst>
                <a:rect l="T15" t="T16" r="T17" b="T18"/>
                <a:pathLst>
                  <a:path w="53" h="59">
                    <a:moveTo>
                      <a:pt x="27" y="0"/>
                    </a:moveTo>
                    <a:lnTo>
                      <a:pt x="53" y="30"/>
                    </a:lnTo>
                    <a:lnTo>
                      <a:pt x="27" y="59"/>
                    </a:lnTo>
                    <a:lnTo>
                      <a:pt x="0" y="30"/>
                    </a:lnTo>
                    <a:lnTo>
                      <a:pt x="27" y="0"/>
                    </a:lnTo>
                    <a:close/>
                  </a:path>
                </a:pathLst>
              </a:custGeom>
              <a:solidFill>
                <a:srgbClr val="FF0000"/>
              </a:solidFill>
              <a:ln w="14288">
                <a:noFill/>
                <a:prstDash val="solid"/>
                <a:round/>
                <a:headEnd/>
                <a:tailEnd/>
              </a:ln>
            </p:spPr>
            <p:txBody>
              <a:bodyPr/>
              <a:lstStyle/>
              <a:p>
                <a:endParaRPr lang="es-MX" sz="1200" b="1" dirty="0"/>
              </a:p>
            </p:txBody>
          </p:sp>
          <p:sp>
            <p:nvSpPr>
              <p:cNvPr id="1832" name="Freeform 930"/>
              <p:cNvSpPr>
                <a:spLocks/>
              </p:cNvSpPr>
              <p:nvPr/>
            </p:nvSpPr>
            <p:spPr bwMode="auto">
              <a:xfrm>
                <a:off x="1648" y="2760"/>
                <a:ext cx="53" cy="59"/>
              </a:xfrm>
              <a:custGeom>
                <a:avLst/>
                <a:gdLst>
                  <a:gd name="T0" fmla="*/ 26 w 53"/>
                  <a:gd name="T1" fmla="*/ 0 h 59"/>
                  <a:gd name="T2" fmla="*/ 53 w 53"/>
                  <a:gd name="T3" fmla="*/ 30 h 59"/>
                  <a:gd name="T4" fmla="*/ 26 w 53"/>
                  <a:gd name="T5" fmla="*/ 59 h 59"/>
                  <a:gd name="T6" fmla="*/ 0 w 53"/>
                  <a:gd name="T7" fmla="*/ 30 h 59"/>
                  <a:gd name="T8" fmla="*/ 26 w 53"/>
                  <a:gd name="T9" fmla="*/ 0 h 59"/>
                  <a:gd name="T10" fmla="*/ 0 60000 65536"/>
                  <a:gd name="T11" fmla="*/ 0 60000 65536"/>
                  <a:gd name="T12" fmla="*/ 0 60000 65536"/>
                  <a:gd name="T13" fmla="*/ 0 60000 65536"/>
                  <a:gd name="T14" fmla="*/ 0 60000 65536"/>
                  <a:gd name="T15" fmla="*/ 0 w 53"/>
                  <a:gd name="T16" fmla="*/ 0 h 59"/>
                  <a:gd name="T17" fmla="*/ 53 w 53"/>
                  <a:gd name="T18" fmla="*/ 59 h 59"/>
                </a:gdLst>
                <a:ahLst/>
                <a:cxnLst>
                  <a:cxn ang="T10">
                    <a:pos x="T0" y="T1"/>
                  </a:cxn>
                  <a:cxn ang="T11">
                    <a:pos x="T2" y="T3"/>
                  </a:cxn>
                  <a:cxn ang="T12">
                    <a:pos x="T4" y="T5"/>
                  </a:cxn>
                  <a:cxn ang="T13">
                    <a:pos x="T6" y="T7"/>
                  </a:cxn>
                  <a:cxn ang="T14">
                    <a:pos x="T8" y="T9"/>
                  </a:cxn>
                </a:cxnLst>
                <a:rect l="T15" t="T16" r="T17" b="T18"/>
                <a:pathLst>
                  <a:path w="53" h="59">
                    <a:moveTo>
                      <a:pt x="26" y="0"/>
                    </a:moveTo>
                    <a:lnTo>
                      <a:pt x="53" y="30"/>
                    </a:lnTo>
                    <a:lnTo>
                      <a:pt x="26" y="59"/>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833" name="Freeform 931"/>
              <p:cNvSpPr>
                <a:spLocks/>
              </p:cNvSpPr>
              <p:nvPr/>
            </p:nvSpPr>
            <p:spPr bwMode="auto">
              <a:xfrm>
                <a:off x="1796" y="2710"/>
                <a:ext cx="53" cy="60"/>
              </a:xfrm>
              <a:custGeom>
                <a:avLst/>
                <a:gdLst>
                  <a:gd name="T0" fmla="*/ 27 w 53"/>
                  <a:gd name="T1" fmla="*/ 0 h 60"/>
                  <a:gd name="T2" fmla="*/ 53 w 53"/>
                  <a:gd name="T3" fmla="*/ 30 h 60"/>
                  <a:gd name="T4" fmla="*/ 27 w 53"/>
                  <a:gd name="T5" fmla="*/ 60 h 60"/>
                  <a:gd name="T6" fmla="*/ 0 w 53"/>
                  <a:gd name="T7" fmla="*/ 30 h 60"/>
                  <a:gd name="T8" fmla="*/ 27 w 53"/>
                  <a:gd name="T9" fmla="*/ 0 h 60"/>
                  <a:gd name="T10" fmla="*/ 0 60000 65536"/>
                  <a:gd name="T11" fmla="*/ 0 60000 65536"/>
                  <a:gd name="T12" fmla="*/ 0 60000 65536"/>
                  <a:gd name="T13" fmla="*/ 0 60000 65536"/>
                  <a:gd name="T14" fmla="*/ 0 60000 65536"/>
                  <a:gd name="T15" fmla="*/ 0 w 53"/>
                  <a:gd name="T16" fmla="*/ 0 h 60"/>
                  <a:gd name="T17" fmla="*/ 53 w 53"/>
                  <a:gd name="T18" fmla="*/ 60 h 60"/>
                </a:gdLst>
                <a:ahLst/>
                <a:cxnLst>
                  <a:cxn ang="T10">
                    <a:pos x="T0" y="T1"/>
                  </a:cxn>
                  <a:cxn ang="T11">
                    <a:pos x="T2" y="T3"/>
                  </a:cxn>
                  <a:cxn ang="T12">
                    <a:pos x="T4" y="T5"/>
                  </a:cxn>
                  <a:cxn ang="T13">
                    <a:pos x="T6" y="T7"/>
                  </a:cxn>
                  <a:cxn ang="T14">
                    <a:pos x="T8" y="T9"/>
                  </a:cxn>
                </a:cxnLst>
                <a:rect l="T15" t="T16" r="T17" b="T18"/>
                <a:pathLst>
                  <a:path w="53" h="60">
                    <a:moveTo>
                      <a:pt x="27" y="0"/>
                    </a:moveTo>
                    <a:lnTo>
                      <a:pt x="53" y="30"/>
                    </a:lnTo>
                    <a:lnTo>
                      <a:pt x="27" y="60"/>
                    </a:lnTo>
                    <a:lnTo>
                      <a:pt x="0" y="30"/>
                    </a:lnTo>
                    <a:lnTo>
                      <a:pt x="27" y="0"/>
                    </a:lnTo>
                    <a:close/>
                  </a:path>
                </a:pathLst>
              </a:custGeom>
              <a:solidFill>
                <a:srgbClr val="FF0000"/>
              </a:solidFill>
              <a:ln w="14288">
                <a:noFill/>
                <a:prstDash val="solid"/>
                <a:round/>
                <a:headEnd/>
                <a:tailEnd/>
              </a:ln>
            </p:spPr>
            <p:txBody>
              <a:bodyPr/>
              <a:lstStyle/>
              <a:p>
                <a:endParaRPr lang="es-MX" sz="1200" b="1" dirty="0"/>
              </a:p>
            </p:txBody>
          </p:sp>
          <p:sp>
            <p:nvSpPr>
              <p:cNvPr id="1834" name="Freeform 932"/>
              <p:cNvSpPr>
                <a:spLocks/>
              </p:cNvSpPr>
              <p:nvPr/>
            </p:nvSpPr>
            <p:spPr bwMode="auto">
              <a:xfrm>
                <a:off x="2302" y="2542"/>
                <a:ext cx="53" cy="59"/>
              </a:xfrm>
              <a:custGeom>
                <a:avLst/>
                <a:gdLst>
                  <a:gd name="T0" fmla="*/ 26 w 53"/>
                  <a:gd name="T1" fmla="*/ 0 h 59"/>
                  <a:gd name="T2" fmla="*/ 53 w 53"/>
                  <a:gd name="T3" fmla="*/ 29 h 59"/>
                  <a:gd name="T4" fmla="*/ 26 w 53"/>
                  <a:gd name="T5" fmla="*/ 59 h 59"/>
                  <a:gd name="T6" fmla="*/ 0 w 53"/>
                  <a:gd name="T7" fmla="*/ 29 h 59"/>
                  <a:gd name="T8" fmla="*/ 26 w 53"/>
                  <a:gd name="T9" fmla="*/ 0 h 59"/>
                  <a:gd name="T10" fmla="*/ 0 60000 65536"/>
                  <a:gd name="T11" fmla="*/ 0 60000 65536"/>
                  <a:gd name="T12" fmla="*/ 0 60000 65536"/>
                  <a:gd name="T13" fmla="*/ 0 60000 65536"/>
                  <a:gd name="T14" fmla="*/ 0 60000 65536"/>
                  <a:gd name="T15" fmla="*/ 0 w 53"/>
                  <a:gd name="T16" fmla="*/ 0 h 59"/>
                  <a:gd name="T17" fmla="*/ 53 w 53"/>
                  <a:gd name="T18" fmla="*/ 59 h 59"/>
                </a:gdLst>
                <a:ahLst/>
                <a:cxnLst>
                  <a:cxn ang="T10">
                    <a:pos x="T0" y="T1"/>
                  </a:cxn>
                  <a:cxn ang="T11">
                    <a:pos x="T2" y="T3"/>
                  </a:cxn>
                  <a:cxn ang="T12">
                    <a:pos x="T4" y="T5"/>
                  </a:cxn>
                  <a:cxn ang="T13">
                    <a:pos x="T6" y="T7"/>
                  </a:cxn>
                  <a:cxn ang="T14">
                    <a:pos x="T8" y="T9"/>
                  </a:cxn>
                </a:cxnLst>
                <a:rect l="T15" t="T16" r="T17" b="T18"/>
                <a:pathLst>
                  <a:path w="53" h="59">
                    <a:moveTo>
                      <a:pt x="26" y="0"/>
                    </a:moveTo>
                    <a:lnTo>
                      <a:pt x="53" y="29"/>
                    </a:lnTo>
                    <a:lnTo>
                      <a:pt x="26" y="59"/>
                    </a:lnTo>
                    <a:lnTo>
                      <a:pt x="0" y="29"/>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835" name="Freeform 933"/>
              <p:cNvSpPr>
                <a:spLocks/>
              </p:cNvSpPr>
              <p:nvPr/>
            </p:nvSpPr>
            <p:spPr bwMode="auto">
              <a:xfrm>
                <a:off x="1291" y="2869"/>
                <a:ext cx="52" cy="59"/>
              </a:xfrm>
              <a:custGeom>
                <a:avLst/>
                <a:gdLst>
                  <a:gd name="T0" fmla="*/ 26 w 52"/>
                  <a:gd name="T1" fmla="*/ 0 h 59"/>
                  <a:gd name="T2" fmla="*/ 52 w 52"/>
                  <a:gd name="T3" fmla="*/ 30 h 59"/>
                  <a:gd name="T4" fmla="*/ 26 w 52"/>
                  <a:gd name="T5" fmla="*/ 59 h 59"/>
                  <a:gd name="T6" fmla="*/ 0 w 52"/>
                  <a:gd name="T7" fmla="*/ 30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30"/>
                    </a:lnTo>
                    <a:lnTo>
                      <a:pt x="26" y="59"/>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836" name="Freeform 934"/>
              <p:cNvSpPr>
                <a:spLocks/>
              </p:cNvSpPr>
              <p:nvPr/>
            </p:nvSpPr>
            <p:spPr bwMode="auto">
              <a:xfrm>
                <a:off x="1648" y="2750"/>
                <a:ext cx="53" cy="59"/>
              </a:xfrm>
              <a:custGeom>
                <a:avLst/>
                <a:gdLst>
                  <a:gd name="T0" fmla="*/ 26 w 53"/>
                  <a:gd name="T1" fmla="*/ 0 h 59"/>
                  <a:gd name="T2" fmla="*/ 53 w 53"/>
                  <a:gd name="T3" fmla="*/ 30 h 59"/>
                  <a:gd name="T4" fmla="*/ 26 w 53"/>
                  <a:gd name="T5" fmla="*/ 59 h 59"/>
                  <a:gd name="T6" fmla="*/ 0 w 53"/>
                  <a:gd name="T7" fmla="*/ 30 h 59"/>
                  <a:gd name="T8" fmla="*/ 26 w 53"/>
                  <a:gd name="T9" fmla="*/ 0 h 59"/>
                  <a:gd name="T10" fmla="*/ 0 60000 65536"/>
                  <a:gd name="T11" fmla="*/ 0 60000 65536"/>
                  <a:gd name="T12" fmla="*/ 0 60000 65536"/>
                  <a:gd name="T13" fmla="*/ 0 60000 65536"/>
                  <a:gd name="T14" fmla="*/ 0 60000 65536"/>
                  <a:gd name="T15" fmla="*/ 0 w 53"/>
                  <a:gd name="T16" fmla="*/ 0 h 59"/>
                  <a:gd name="T17" fmla="*/ 53 w 53"/>
                  <a:gd name="T18" fmla="*/ 59 h 59"/>
                </a:gdLst>
                <a:ahLst/>
                <a:cxnLst>
                  <a:cxn ang="T10">
                    <a:pos x="T0" y="T1"/>
                  </a:cxn>
                  <a:cxn ang="T11">
                    <a:pos x="T2" y="T3"/>
                  </a:cxn>
                  <a:cxn ang="T12">
                    <a:pos x="T4" y="T5"/>
                  </a:cxn>
                  <a:cxn ang="T13">
                    <a:pos x="T6" y="T7"/>
                  </a:cxn>
                  <a:cxn ang="T14">
                    <a:pos x="T8" y="T9"/>
                  </a:cxn>
                </a:cxnLst>
                <a:rect l="T15" t="T16" r="T17" b="T18"/>
                <a:pathLst>
                  <a:path w="53" h="59">
                    <a:moveTo>
                      <a:pt x="26" y="0"/>
                    </a:moveTo>
                    <a:lnTo>
                      <a:pt x="53" y="30"/>
                    </a:lnTo>
                    <a:lnTo>
                      <a:pt x="26" y="59"/>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837" name="Freeform 935"/>
              <p:cNvSpPr>
                <a:spLocks/>
              </p:cNvSpPr>
              <p:nvPr/>
            </p:nvSpPr>
            <p:spPr bwMode="auto">
              <a:xfrm>
                <a:off x="2093" y="2621"/>
                <a:ext cx="52" cy="59"/>
              </a:xfrm>
              <a:custGeom>
                <a:avLst/>
                <a:gdLst>
                  <a:gd name="T0" fmla="*/ 26 w 52"/>
                  <a:gd name="T1" fmla="*/ 0 h 59"/>
                  <a:gd name="T2" fmla="*/ 52 w 52"/>
                  <a:gd name="T3" fmla="*/ 30 h 59"/>
                  <a:gd name="T4" fmla="*/ 26 w 52"/>
                  <a:gd name="T5" fmla="*/ 59 h 59"/>
                  <a:gd name="T6" fmla="*/ 0 w 52"/>
                  <a:gd name="T7" fmla="*/ 30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30"/>
                    </a:lnTo>
                    <a:lnTo>
                      <a:pt x="26" y="59"/>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838" name="Freeform 936"/>
              <p:cNvSpPr>
                <a:spLocks/>
              </p:cNvSpPr>
              <p:nvPr/>
            </p:nvSpPr>
            <p:spPr bwMode="auto">
              <a:xfrm>
                <a:off x="2084" y="2710"/>
                <a:ext cx="53" cy="60"/>
              </a:xfrm>
              <a:custGeom>
                <a:avLst/>
                <a:gdLst>
                  <a:gd name="T0" fmla="*/ 26 w 53"/>
                  <a:gd name="T1" fmla="*/ 0 h 60"/>
                  <a:gd name="T2" fmla="*/ 53 w 53"/>
                  <a:gd name="T3" fmla="*/ 30 h 60"/>
                  <a:gd name="T4" fmla="*/ 26 w 53"/>
                  <a:gd name="T5" fmla="*/ 60 h 60"/>
                  <a:gd name="T6" fmla="*/ 0 w 53"/>
                  <a:gd name="T7" fmla="*/ 30 h 60"/>
                  <a:gd name="T8" fmla="*/ 26 w 53"/>
                  <a:gd name="T9" fmla="*/ 0 h 60"/>
                  <a:gd name="T10" fmla="*/ 0 60000 65536"/>
                  <a:gd name="T11" fmla="*/ 0 60000 65536"/>
                  <a:gd name="T12" fmla="*/ 0 60000 65536"/>
                  <a:gd name="T13" fmla="*/ 0 60000 65536"/>
                  <a:gd name="T14" fmla="*/ 0 60000 65536"/>
                  <a:gd name="T15" fmla="*/ 0 w 53"/>
                  <a:gd name="T16" fmla="*/ 0 h 60"/>
                  <a:gd name="T17" fmla="*/ 53 w 53"/>
                  <a:gd name="T18" fmla="*/ 60 h 60"/>
                </a:gdLst>
                <a:ahLst/>
                <a:cxnLst>
                  <a:cxn ang="T10">
                    <a:pos x="T0" y="T1"/>
                  </a:cxn>
                  <a:cxn ang="T11">
                    <a:pos x="T2" y="T3"/>
                  </a:cxn>
                  <a:cxn ang="T12">
                    <a:pos x="T4" y="T5"/>
                  </a:cxn>
                  <a:cxn ang="T13">
                    <a:pos x="T6" y="T7"/>
                  </a:cxn>
                  <a:cxn ang="T14">
                    <a:pos x="T8" y="T9"/>
                  </a:cxn>
                </a:cxnLst>
                <a:rect l="T15" t="T16" r="T17" b="T18"/>
                <a:pathLst>
                  <a:path w="53" h="60">
                    <a:moveTo>
                      <a:pt x="26" y="0"/>
                    </a:moveTo>
                    <a:lnTo>
                      <a:pt x="53"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839" name="Freeform 937"/>
              <p:cNvSpPr>
                <a:spLocks/>
              </p:cNvSpPr>
              <p:nvPr/>
            </p:nvSpPr>
            <p:spPr bwMode="auto">
              <a:xfrm>
                <a:off x="2241" y="2542"/>
                <a:ext cx="53" cy="59"/>
              </a:xfrm>
              <a:custGeom>
                <a:avLst/>
                <a:gdLst>
                  <a:gd name="T0" fmla="*/ 26 w 53"/>
                  <a:gd name="T1" fmla="*/ 0 h 59"/>
                  <a:gd name="T2" fmla="*/ 53 w 53"/>
                  <a:gd name="T3" fmla="*/ 29 h 59"/>
                  <a:gd name="T4" fmla="*/ 26 w 53"/>
                  <a:gd name="T5" fmla="*/ 59 h 59"/>
                  <a:gd name="T6" fmla="*/ 0 w 53"/>
                  <a:gd name="T7" fmla="*/ 29 h 59"/>
                  <a:gd name="T8" fmla="*/ 26 w 53"/>
                  <a:gd name="T9" fmla="*/ 0 h 59"/>
                  <a:gd name="T10" fmla="*/ 0 60000 65536"/>
                  <a:gd name="T11" fmla="*/ 0 60000 65536"/>
                  <a:gd name="T12" fmla="*/ 0 60000 65536"/>
                  <a:gd name="T13" fmla="*/ 0 60000 65536"/>
                  <a:gd name="T14" fmla="*/ 0 60000 65536"/>
                  <a:gd name="T15" fmla="*/ 0 w 53"/>
                  <a:gd name="T16" fmla="*/ 0 h 59"/>
                  <a:gd name="T17" fmla="*/ 53 w 53"/>
                  <a:gd name="T18" fmla="*/ 59 h 59"/>
                </a:gdLst>
                <a:ahLst/>
                <a:cxnLst>
                  <a:cxn ang="T10">
                    <a:pos x="T0" y="T1"/>
                  </a:cxn>
                  <a:cxn ang="T11">
                    <a:pos x="T2" y="T3"/>
                  </a:cxn>
                  <a:cxn ang="T12">
                    <a:pos x="T4" y="T5"/>
                  </a:cxn>
                  <a:cxn ang="T13">
                    <a:pos x="T6" y="T7"/>
                  </a:cxn>
                  <a:cxn ang="T14">
                    <a:pos x="T8" y="T9"/>
                  </a:cxn>
                </a:cxnLst>
                <a:rect l="T15" t="T16" r="T17" b="T18"/>
                <a:pathLst>
                  <a:path w="53" h="59">
                    <a:moveTo>
                      <a:pt x="26" y="0"/>
                    </a:moveTo>
                    <a:lnTo>
                      <a:pt x="53" y="29"/>
                    </a:lnTo>
                    <a:lnTo>
                      <a:pt x="26" y="59"/>
                    </a:lnTo>
                    <a:lnTo>
                      <a:pt x="0" y="29"/>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840" name="Freeform 938"/>
              <p:cNvSpPr>
                <a:spLocks/>
              </p:cNvSpPr>
              <p:nvPr/>
            </p:nvSpPr>
            <p:spPr bwMode="auto">
              <a:xfrm>
                <a:off x="2433" y="2492"/>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841" name="Freeform 939"/>
              <p:cNvSpPr>
                <a:spLocks/>
              </p:cNvSpPr>
              <p:nvPr/>
            </p:nvSpPr>
            <p:spPr bwMode="auto">
              <a:xfrm>
                <a:off x="1936" y="2651"/>
                <a:ext cx="52" cy="59"/>
              </a:xfrm>
              <a:custGeom>
                <a:avLst/>
                <a:gdLst>
                  <a:gd name="T0" fmla="*/ 26 w 52"/>
                  <a:gd name="T1" fmla="*/ 0 h 59"/>
                  <a:gd name="T2" fmla="*/ 52 w 52"/>
                  <a:gd name="T3" fmla="*/ 29 h 59"/>
                  <a:gd name="T4" fmla="*/ 26 w 52"/>
                  <a:gd name="T5" fmla="*/ 59 h 59"/>
                  <a:gd name="T6" fmla="*/ 0 w 52"/>
                  <a:gd name="T7" fmla="*/ 29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29"/>
                    </a:lnTo>
                    <a:lnTo>
                      <a:pt x="26" y="59"/>
                    </a:lnTo>
                    <a:lnTo>
                      <a:pt x="0" y="29"/>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842" name="Freeform 940"/>
              <p:cNvSpPr>
                <a:spLocks/>
              </p:cNvSpPr>
              <p:nvPr/>
            </p:nvSpPr>
            <p:spPr bwMode="auto">
              <a:xfrm>
                <a:off x="1657" y="2750"/>
                <a:ext cx="52" cy="59"/>
              </a:xfrm>
              <a:custGeom>
                <a:avLst/>
                <a:gdLst>
                  <a:gd name="T0" fmla="*/ 26 w 52"/>
                  <a:gd name="T1" fmla="*/ 0 h 59"/>
                  <a:gd name="T2" fmla="*/ 52 w 52"/>
                  <a:gd name="T3" fmla="*/ 30 h 59"/>
                  <a:gd name="T4" fmla="*/ 26 w 52"/>
                  <a:gd name="T5" fmla="*/ 59 h 59"/>
                  <a:gd name="T6" fmla="*/ 0 w 52"/>
                  <a:gd name="T7" fmla="*/ 30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30"/>
                    </a:lnTo>
                    <a:lnTo>
                      <a:pt x="26" y="59"/>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843" name="Freeform 941"/>
              <p:cNvSpPr>
                <a:spLocks/>
              </p:cNvSpPr>
              <p:nvPr/>
            </p:nvSpPr>
            <p:spPr bwMode="auto">
              <a:xfrm>
                <a:off x="2320" y="2532"/>
                <a:ext cx="52" cy="59"/>
              </a:xfrm>
              <a:custGeom>
                <a:avLst/>
                <a:gdLst>
                  <a:gd name="T0" fmla="*/ 26 w 52"/>
                  <a:gd name="T1" fmla="*/ 0 h 59"/>
                  <a:gd name="T2" fmla="*/ 52 w 52"/>
                  <a:gd name="T3" fmla="*/ 30 h 59"/>
                  <a:gd name="T4" fmla="*/ 26 w 52"/>
                  <a:gd name="T5" fmla="*/ 59 h 59"/>
                  <a:gd name="T6" fmla="*/ 0 w 52"/>
                  <a:gd name="T7" fmla="*/ 30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30"/>
                    </a:lnTo>
                    <a:lnTo>
                      <a:pt x="26" y="59"/>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844" name="Freeform 942"/>
              <p:cNvSpPr>
                <a:spLocks/>
              </p:cNvSpPr>
              <p:nvPr/>
            </p:nvSpPr>
            <p:spPr bwMode="auto">
              <a:xfrm>
                <a:off x="1718" y="2750"/>
                <a:ext cx="52" cy="59"/>
              </a:xfrm>
              <a:custGeom>
                <a:avLst/>
                <a:gdLst>
                  <a:gd name="T0" fmla="*/ 26 w 52"/>
                  <a:gd name="T1" fmla="*/ 0 h 59"/>
                  <a:gd name="T2" fmla="*/ 52 w 52"/>
                  <a:gd name="T3" fmla="*/ 30 h 59"/>
                  <a:gd name="T4" fmla="*/ 26 w 52"/>
                  <a:gd name="T5" fmla="*/ 59 h 59"/>
                  <a:gd name="T6" fmla="*/ 0 w 52"/>
                  <a:gd name="T7" fmla="*/ 30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30"/>
                    </a:lnTo>
                    <a:lnTo>
                      <a:pt x="26" y="59"/>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845" name="Freeform 943"/>
              <p:cNvSpPr>
                <a:spLocks/>
              </p:cNvSpPr>
              <p:nvPr/>
            </p:nvSpPr>
            <p:spPr bwMode="auto">
              <a:xfrm>
                <a:off x="2102" y="2710"/>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846" name="Freeform 944"/>
              <p:cNvSpPr>
                <a:spLocks/>
              </p:cNvSpPr>
              <p:nvPr/>
            </p:nvSpPr>
            <p:spPr bwMode="auto">
              <a:xfrm>
                <a:off x="2224" y="2571"/>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847" name="Freeform 945"/>
              <p:cNvSpPr>
                <a:spLocks/>
              </p:cNvSpPr>
              <p:nvPr/>
            </p:nvSpPr>
            <p:spPr bwMode="auto">
              <a:xfrm>
                <a:off x="2599" y="2433"/>
                <a:ext cx="52" cy="59"/>
              </a:xfrm>
              <a:custGeom>
                <a:avLst/>
                <a:gdLst>
                  <a:gd name="T0" fmla="*/ 26 w 52"/>
                  <a:gd name="T1" fmla="*/ 0 h 59"/>
                  <a:gd name="T2" fmla="*/ 52 w 52"/>
                  <a:gd name="T3" fmla="*/ 29 h 59"/>
                  <a:gd name="T4" fmla="*/ 26 w 52"/>
                  <a:gd name="T5" fmla="*/ 59 h 59"/>
                  <a:gd name="T6" fmla="*/ 0 w 52"/>
                  <a:gd name="T7" fmla="*/ 29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29"/>
                    </a:lnTo>
                    <a:lnTo>
                      <a:pt x="26" y="59"/>
                    </a:lnTo>
                    <a:lnTo>
                      <a:pt x="0" y="29"/>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848" name="Freeform 946"/>
              <p:cNvSpPr>
                <a:spLocks/>
              </p:cNvSpPr>
              <p:nvPr/>
            </p:nvSpPr>
            <p:spPr bwMode="auto">
              <a:xfrm>
                <a:off x="1901" y="2730"/>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849" name="Freeform 947"/>
              <p:cNvSpPr>
                <a:spLocks/>
              </p:cNvSpPr>
              <p:nvPr/>
            </p:nvSpPr>
            <p:spPr bwMode="auto">
              <a:xfrm>
                <a:off x="2006" y="2611"/>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850" name="Freeform 948"/>
              <p:cNvSpPr>
                <a:spLocks/>
              </p:cNvSpPr>
              <p:nvPr/>
            </p:nvSpPr>
            <p:spPr bwMode="auto">
              <a:xfrm>
                <a:off x="2067" y="2621"/>
                <a:ext cx="52" cy="59"/>
              </a:xfrm>
              <a:custGeom>
                <a:avLst/>
                <a:gdLst>
                  <a:gd name="T0" fmla="*/ 26 w 52"/>
                  <a:gd name="T1" fmla="*/ 0 h 59"/>
                  <a:gd name="T2" fmla="*/ 52 w 52"/>
                  <a:gd name="T3" fmla="*/ 30 h 59"/>
                  <a:gd name="T4" fmla="*/ 26 w 52"/>
                  <a:gd name="T5" fmla="*/ 59 h 59"/>
                  <a:gd name="T6" fmla="*/ 0 w 52"/>
                  <a:gd name="T7" fmla="*/ 30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30"/>
                    </a:lnTo>
                    <a:lnTo>
                      <a:pt x="26" y="59"/>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851" name="Freeform 949"/>
              <p:cNvSpPr>
                <a:spLocks/>
              </p:cNvSpPr>
              <p:nvPr/>
            </p:nvSpPr>
            <p:spPr bwMode="auto">
              <a:xfrm>
                <a:off x="2328" y="2532"/>
                <a:ext cx="53" cy="59"/>
              </a:xfrm>
              <a:custGeom>
                <a:avLst/>
                <a:gdLst>
                  <a:gd name="T0" fmla="*/ 27 w 53"/>
                  <a:gd name="T1" fmla="*/ 0 h 59"/>
                  <a:gd name="T2" fmla="*/ 53 w 53"/>
                  <a:gd name="T3" fmla="*/ 30 h 59"/>
                  <a:gd name="T4" fmla="*/ 27 w 53"/>
                  <a:gd name="T5" fmla="*/ 59 h 59"/>
                  <a:gd name="T6" fmla="*/ 0 w 53"/>
                  <a:gd name="T7" fmla="*/ 30 h 59"/>
                  <a:gd name="T8" fmla="*/ 27 w 53"/>
                  <a:gd name="T9" fmla="*/ 0 h 59"/>
                  <a:gd name="T10" fmla="*/ 0 60000 65536"/>
                  <a:gd name="T11" fmla="*/ 0 60000 65536"/>
                  <a:gd name="T12" fmla="*/ 0 60000 65536"/>
                  <a:gd name="T13" fmla="*/ 0 60000 65536"/>
                  <a:gd name="T14" fmla="*/ 0 60000 65536"/>
                  <a:gd name="T15" fmla="*/ 0 w 53"/>
                  <a:gd name="T16" fmla="*/ 0 h 59"/>
                  <a:gd name="T17" fmla="*/ 53 w 53"/>
                  <a:gd name="T18" fmla="*/ 59 h 59"/>
                </a:gdLst>
                <a:ahLst/>
                <a:cxnLst>
                  <a:cxn ang="T10">
                    <a:pos x="T0" y="T1"/>
                  </a:cxn>
                  <a:cxn ang="T11">
                    <a:pos x="T2" y="T3"/>
                  </a:cxn>
                  <a:cxn ang="T12">
                    <a:pos x="T4" y="T5"/>
                  </a:cxn>
                  <a:cxn ang="T13">
                    <a:pos x="T6" y="T7"/>
                  </a:cxn>
                  <a:cxn ang="T14">
                    <a:pos x="T8" y="T9"/>
                  </a:cxn>
                </a:cxnLst>
                <a:rect l="T15" t="T16" r="T17" b="T18"/>
                <a:pathLst>
                  <a:path w="53" h="59">
                    <a:moveTo>
                      <a:pt x="27" y="0"/>
                    </a:moveTo>
                    <a:lnTo>
                      <a:pt x="53" y="30"/>
                    </a:lnTo>
                    <a:lnTo>
                      <a:pt x="27" y="59"/>
                    </a:lnTo>
                    <a:lnTo>
                      <a:pt x="0" y="30"/>
                    </a:lnTo>
                    <a:lnTo>
                      <a:pt x="27" y="0"/>
                    </a:lnTo>
                    <a:close/>
                  </a:path>
                </a:pathLst>
              </a:custGeom>
              <a:solidFill>
                <a:srgbClr val="FF0000"/>
              </a:solidFill>
              <a:ln w="14288">
                <a:noFill/>
                <a:prstDash val="solid"/>
                <a:round/>
                <a:headEnd/>
                <a:tailEnd/>
              </a:ln>
            </p:spPr>
            <p:txBody>
              <a:bodyPr/>
              <a:lstStyle/>
              <a:p>
                <a:endParaRPr lang="es-MX" sz="1200" b="1" dirty="0"/>
              </a:p>
            </p:txBody>
          </p:sp>
          <p:sp>
            <p:nvSpPr>
              <p:cNvPr id="1852" name="Freeform 950"/>
              <p:cNvSpPr>
                <a:spLocks/>
              </p:cNvSpPr>
              <p:nvPr/>
            </p:nvSpPr>
            <p:spPr bwMode="auto">
              <a:xfrm>
                <a:off x="1884" y="2690"/>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853" name="Freeform 951"/>
              <p:cNvSpPr>
                <a:spLocks/>
              </p:cNvSpPr>
              <p:nvPr/>
            </p:nvSpPr>
            <p:spPr bwMode="auto">
              <a:xfrm>
                <a:off x="1631" y="2700"/>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854" name="Freeform 952"/>
              <p:cNvSpPr>
                <a:spLocks/>
              </p:cNvSpPr>
              <p:nvPr/>
            </p:nvSpPr>
            <p:spPr bwMode="auto">
              <a:xfrm>
                <a:off x="2023" y="2651"/>
                <a:ext cx="53" cy="59"/>
              </a:xfrm>
              <a:custGeom>
                <a:avLst/>
                <a:gdLst>
                  <a:gd name="T0" fmla="*/ 26 w 53"/>
                  <a:gd name="T1" fmla="*/ 0 h 59"/>
                  <a:gd name="T2" fmla="*/ 53 w 53"/>
                  <a:gd name="T3" fmla="*/ 29 h 59"/>
                  <a:gd name="T4" fmla="*/ 26 w 53"/>
                  <a:gd name="T5" fmla="*/ 59 h 59"/>
                  <a:gd name="T6" fmla="*/ 0 w 53"/>
                  <a:gd name="T7" fmla="*/ 29 h 59"/>
                  <a:gd name="T8" fmla="*/ 26 w 53"/>
                  <a:gd name="T9" fmla="*/ 0 h 59"/>
                  <a:gd name="T10" fmla="*/ 0 60000 65536"/>
                  <a:gd name="T11" fmla="*/ 0 60000 65536"/>
                  <a:gd name="T12" fmla="*/ 0 60000 65536"/>
                  <a:gd name="T13" fmla="*/ 0 60000 65536"/>
                  <a:gd name="T14" fmla="*/ 0 60000 65536"/>
                  <a:gd name="T15" fmla="*/ 0 w 53"/>
                  <a:gd name="T16" fmla="*/ 0 h 59"/>
                  <a:gd name="T17" fmla="*/ 53 w 53"/>
                  <a:gd name="T18" fmla="*/ 59 h 59"/>
                </a:gdLst>
                <a:ahLst/>
                <a:cxnLst>
                  <a:cxn ang="T10">
                    <a:pos x="T0" y="T1"/>
                  </a:cxn>
                  <a:cxn ang="T11">
                    <a:pos x="T2" y="T3"/>
                  </a:cxn>
                  <a:cxn ang="T12">
                    <a:pos x="T4" y="T5"/>
                  </a:cxn>
                  <a:cxn ang="T13">
                    <a:pos x="T6" y="T7"/>
                  </a:cxn>
                  <a:cxn ang="T14">
                    <a:pos x="T8" y="T9"/>
                  </a:cxn>
                </a:cxnLst>
                <a:rect l="T15" t="T16" r="T17" b="T18"/>
                <a:pathLst>
                  <a:path w="53" h="59">
                    <a:moveTo>
                      <a:pt x="26" y="0"/>
                    </a:moveTo>
                    <a:lnTo>
                      <a:pt x="53" y="29"/>
                    </a:lnTo>
                    <a:lnTo>
                      <a:pt x="26" y="59"/>
                    </a:lnTo>
                    <a:lnTo>
                      <a:pt x="0" y="29"/>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855" name="Freeform 953"/>
              <p:cNvSpPr>
                <a:spLocks/>
              </p:cNvSpPr>
              <p:nvPr/>
            </p:nvSpPr>
            <p:spPr bwMode="auto">
              <a:xfrm>
                <a:off x="1378" y="2829"/>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856" name="Freeform 954"/>
              <p:cNvSpPr>
                <a:spLocks/>
              </p:cNvSpPr>
              <p:nvPr/>
            </p:nvSpPr>
            <p:spPr bwMode="auto">
              <a:xfrm>
                <a:off x="2328" y="2532"/>
                <a:ext cx="53" cy="59"/>
              </a:xfrm>
              <a:custGeom>
                <a:avLst/>
                <a:gdLst>
                  <a:gd name="T0" fmla="*/ 27 w 53"/>
                  <a:gd name="T1" fmla="*/ 0 h 59"/>
                  <a:gd name="T2" fmla="*/ 53 w 53"/>
                  <a:gd name="T3" fmla="*/ 30 h 59"/>
                  <a:gd name="T4" fmla="*/ 27 w 53"/>
                  <a:gd name="T5" fmla="*/ 59 h 59"/>
                  <a:gd name="T6" fmla="*/ 0 w 53"/>
                  <a:gd name="T7" fmla="*/ 30 h 59"/>
                  <a:gd name="T8" fmla="*/ 27 w 53"/>
                  <a:gd name="T9" fmla="*/ 0 h 59"/>
                  <a:gd name="T10" fmla="*/ 0 60000 65536"/>
                  <a:gd name="T11" fmla="*/ 0 60000 65536"/>
                  <a:gd name="T12" fmla="*/ 0 60000 65536"/>
                  <a:gd name="T13" fmla="*/ 0 60000 65536"/>
                  <a:gd name="T14" fmla="*/ 0 60000 65536"/>
                  <a:gd name="T15" fmla="*/ 0 w 53"/>
                  <a:gd name="T16" fmla="*/ 0 h 59"/>
                  <a:gd name="T17" fmla="*/ 53 w 53"/>
                  <a:gd name="T18" fmla="*/ 59 h 59"/>
                </a:gdLst>
                <a:ahLst/>
                <a:cxnLst>
                  <a:cxn ang="T10">
                    <a:pos x="T0" y="T1"/>
                  </a:cxn>
                  <a:cxn ang="T11">
                    <a:pos x="T2" y="T3"/>
                  </a:cxn>
                  <a:cxn ang="T12">
                    <a:pos x="T4" y="T5"/>
                  </a:cxn>
                  <a:cxn ang="T13">
                    <a:pos x="T6" y="T7"/>
                  </a:cxn>
                  <a:cxn ang="T14">
                    <a:pos x="T8" y="T9"/>
                  </a:cxn>
                </a:cxnLst>
                <a:rect l="T15" t="T16" r="T17" b="T18"/>
                <a:pathLst>
                  <a:path w="53" h="59">
                    <a:moveTo>
                      <a:pt x="27" y="0"/>
                    </a:moveTo>
                    <a:lnTo>
                      <a:pt x="53" y="30"/>
                    </a:lnTo>
                    <a:lnTo>
                      <a:pt x="27" y="59"/>
                    </a:lnTo>
                    <a:lnTo>
                      <a:pt x="0" y="30"/>
                    </a:lnTo>
                    <a:lnTo>
                      <a:pt x="27" y="0"/>
                    </a:lnTo>
                    <a:close/>
                  </a:path>
                </a:pathLst>
              </a:custGeom>
              <a:solidFill>
                <a:srgbClr val="FF0000"/>
              </a:solidFill>
              <a:ln w="14288">
                <a:noFill/>
                <a:prstDash val="solid"/>
                <a:round/>
                <a:headEnd/>
                <a:tailEnd/>
              </a:ln>
            </p:spPr>
            <p:txBody>
              <a:bodyPr/>
              <a:lstStyle/>
              <a:p>
                <a:endParaRPr lang="es-MX" sz="1200" b="1" dirty="0"/>
              </a:p>
            </p:txBody>
          </p:sp>
          <p:sp>
            <p:nvSpPr>
              <p:cNvPr id="1857" name="Freeform 955"/>
              <p:cNvSpPr>
                <a:spLocks/>
              </p:cNvSpPr>
              <p:nvPr/>
            </p:nvSpPr>
            <p:spPr bwMode="auto">
              <a:xfrm>
                <a:off x="2599" y="2542"/>
                <a:ext cx="52" cy="59"/>
              </a:xfrm>
              <a:custGeom>
                <a:avLst/>
                <a:gdLst>
                  <a:gd name="T0" fmla="*/ 26 w 52"/>
                  <a:gd name="T1" fmla="*/ 0 h 59"/>
                  <a:gd name="T2" fmla="*/ 52 w 52"/>
                  <a:gd name="T3" fmla="*/ 29 h 59"/>
                  <a:gd name="T4" fmla="*/ 26 w 52"/>
                  <a:gd name="T5" fmla="*/ 59 h 59"/>
                  <a:gd name="T6" fmla="*/ 0 w 52"/>
                  <a:gd name="T7" fmla="*/ 29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29"/>
                    </a:lnTo>
                    <a:lnTo>
                      <a:pt x="26" y="59"/>
                    </a:lnTo>
                    <a:lnTo>
                      <a:pt x="0" y="29"/>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858" name="Freeform 956"/>
              <p:cNvSpPr>
                <a:spLocks/>
              </p:cNvSpPr>
              <p:nvPr/>
            </p:nvSpPr>
            <p:spPr bwMode="auto">
              <a:xfrm>
                <a:off x="1901" y="2700"/>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859" name="Freeform 957"/>
              <p:cNvSpPr>
                <a:spLocks/>
              </p:cNvSpPr>
              <p:nvPr/>
            </p:nvSpPr>
            <p:spPr bwMode="auto">
              <a:xfrm>
                <a:off x="1805" y="2730"/>
                <a:ext cx="53" cy="60"/>
              </a:xfrm>
              <a:custGeom>
                <a:avLst/>
                <a:gdLst>
                  <a:gd name="T0" fmla="*/ 26 w 53"/>
                  <a:gd name="T1" fmla="*/ 0 h 60"/>
                  <a:gd name="T2" fmla="*/ 53 w 53"/>
                  <a:gd name="T3" fmla="*/ 30 h 60"/>
                  <a:gd name="T4" fmla="*/ 26 w 53"/>
                  <a:gd name="T5" fmla="*/ 60 h 60"/>
                  <a:gd name="T6" fmla="*/ 0 w 53"/>
                  <a:gd name="T7" fmla="*/ 30 h 60"/>
                  <a:gd name="T8" fmla="*/ 26 w 53"/>
                  <a:gd name="T9" fmla="*/ 0 h 60"/>
                  <a:gd name="T10" fmla="*/ 0 60000 65536"/>
                  <a:gd name="T11" fmla="*/ 0 60000 65536"/>
                  <a:gd name="T12" fmla="*/ 0 60000 65536"/>
                  <a:gd name="T13" fmla="*/ 0 60000 65536"/>
                  <a:gd name="T14" fmla="*/ 0 60000 65536"/>
                  <a:gd name="T15" fmla="*/ 0 w 53"/>
                  <a:gd name="T16" fmla="*/ 0 h 60"/>
                  <a:gd name="T17" fmla="*/ 53 w 53"/>
                  <a:gd name="T18" fmla="*/ 60 h 60"/>
                </a:gdLst>
                <a:ahLst/>
                <a:cxnLst>
                  <a:cxn ang="T10">
                    <a:pos x="T0" y="T1"/>
                  </a:cxn>
                  <a:cxn ang="T11">
                    <a:pos x="T2" y="T3"/>
                  </a:cxn>
                  <a:cxn ang="T12">
                    <a:pos x="T4" y="T5"/>
                  </a:cxn>
                  <a:cxn ang="T13">
                    <a:pos x="T6" y="T7"/>
                  </a:cxn>
                  <a:cxn ang="T14">
                    <a:pos x="T8" y="T9"/>
                  </a:cxn>
                </a:cxnLst>
                <a:rect l="T15" t="T16" r="T17" b="T18"/>
                <a:pathLst>
                  <a:path w="53" h="60">
                    <a:moveTo>
                      <a:pt x="26" y="0"/>
                    </a:moveTo>
                    <a:lnTo>
                      <a:pt x="53"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860" name="Freeform 958"/>
              <p:cNvSpPr>
                <a:spLocks/>
              </p:cNvSpPr>
              <p:nvPr/>
            </p:nvSpPr>
            <p:spPr bwMode="auto">
              <a:xfrm>
                <a:off x="2032" y="2710"/>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861" name="Freeform 959"/>
              <p:cNvSpPr>
                <a:spLocks/>
              </p:cNvSpPr>
              <p:nvPr/>
            </p:nvSpPr>
            <p:spPr bwMode="auto">
              <a:xfrm>
                <a:off x="1805" y="2680"/>
                <a:ext cx="53" cy="60"/>
              </a:xfrm>
              <a:custGeom>
                <a:avLst/>
                <a:gdLst>
                  <a:gd name="T0" fmla="*/ 26 w 53"/>
                  <a:gd name="T1" fmla="*/ 0 h 60"/>
                  <a:gd name="T2" fmla="*/ 53 w 53"/>
                  <a:gd name="T3" fmla="*/ 30 h 60"/>
                  <a:gd name="T4" fmla="*/ 26 w 53"/>
                  <a:gd name="T5" fmla="*/ 60 h 60"/>
                  <a:gd name="T6" fmla="*/ 0 w 53"/>
                  <a:gd name="T7" fmla="*/ 30 h 60"/>
                  <a:gd name="T8" fmla="*/ 26 w 53"/>
                  <a:gd name="T9" fmla="*/ 0 h 60"/>
                  <a:gd name="T10" fmla="*/ 0 60000 65536"/>
                  <a:gd name="T11" fmla="*/ 0 60000 65536"/>
                  <a:gd name="T12" fmla="*/ 0 60000 65536"/>
                  <a:gd name="T13" fmla="*/ 0 60000 65536"/>
                  <a:gd name="T14" fmla="*/ 0 60000 65536"/>
                  <a:gd name="T15" fmla="*/ 0 w 53"/>
                  <a:gd name="T16" fmla="*/ 0 h 60"/>
                  <a:gd name="T17" fmla="*/ 53 w 53"/>
                  <a:gd name="T18" fmla="*/ 60 h 60"/>
                </a:gdLst>
                <a:ahLst/>
                <a:cxnLst>
                  <a:cxn ang="T10">
                    <a:pos x="T0" y="T1"/>
                  </a:cxn>
                  <a:cxn ang="T11">
                    <a:pos x="T2" y="T3"/>
                  </a:cxn>
                  <a:cxn ang="T12">
                    <a:pos x="T4" y="T5"/>
                  </a:cxn>
                  <a:cxn ang="T13">
                    <a:pos x="T6" y="T7"/>
                  </a:cxn>
                  <a:cxn ang="T14">
                    <a:pos x="T8" y="T9"/>
                  </a:cxn>
                </a:cxnLst>
                <a:rect l="T15" t="T16" r="T17" b="T18"/>
                <a:pathLst>
                  <a:path w="53" h="60">
                    <a:moveTo>
                      <a:pt x="26" y="0"/>
                    </a:moveTo>
                    <a:lnTo>
                      <a:pt x="53"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862" name="Freeform 960"/>
              <p:cNvSpPr>
                <a:spLocks/>
              </p:cNvSpPr>
              <p:nvPr/>
            </p:nvSpPr>
            <p:spPr bwMode="auto">
              <a:xfrm>
                <a:off x="3209" y="2175"/>
                <a:ext cx="52" cy="59"/>
              </a:xfrm>
              <a:custGeom>
                <a:avLst/>
                <a:gdLst>
                  <a:gd name="T0" fmla="*/ 26 w 52"/>
                  <a:gd name="T1" fmla="*/ 0 h 59"/>
                  <a:gd name="T2" fmla="*/ 52 w 52"/>
                  <a:gd name="T3" fmla="*/ 30 h 59"/>
                  <a:gd name="T4" fmla="*/ 26 w 52"/>
                  <a:gd name="T5" fmla="*/ 59 h 59"/>
                  <a:gd name="T6" fmla="*/ 0 w 52"/>
                  <a:gd name="T7" fmla="*/ 30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30"/>
                    </a:lnTo>
                    <a:lnTo>
                      <a:pt x="26" y="59"/>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863" name="Freeform 961"/>
              <p:cNvSpPr>
                <a:spLocks/>
              </p:cNvSpPr>
              <p:nvPr/>
            </p:nvSpPr>
            <p:spPr bwMode="auto">
              <a:xfrm>
                <a:off x="1544" y="2799"/>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864" name="Freeform 962"/>
              <p:cNvSpPr>
                <a:spLocks/>
              </p:cNvSpPr>
              <p:nvPr/>
            </p:nvSpPr>
            <p:spPr bwMode="auto">
              <a:xfrm>
                <a:off x="2154" y="2621"/>
                <a:ext cx="52" cy="59"/>
              </a:xfrm>
              <a:custGeom>
                <a:avLst/>
                <a:gdLst>
                  <a:gd name="T0" fmla="*/ 26 w 52"/>
                  <a:gd name="T1" fmla="*/ 0 h 59"/>
                  <a:gd name="T2" fmla="*/ 52 w 52"/>
                  <a:gd name="T3" fmla="*/ 30 h 59"/>
                  <a:gd name="T4" fmla="*/ 26 w 52"/>
                  <a:gd name="T5" fmla="*/ 59 h 59"/>
                  <a:gd name="T6" fmla="*/ 0 w 52"/>
                  <a:gd name="T7" fmla="*/ 30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30"/>
                    </a:lnTo>
                    <a:lnTo>
                      <a:pt x="26" y="59"/>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865" name="Freeform 963"/>
              <p:cNvSpPr>
                <a:spLocks/>
              </p:cNvSpPr>
              <p:nvPr/>
            </p:nvSpPr>
            <p:spPr bwMode="auto">
              <a:xfrm>
                <a:off x="1544" y="2799"/>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866" name="Freeform 964"/>
              <p:cNvSpPr>
                <a:spLocks/>
              </p:cNvSpPr>
              <p:nvPr/>
            </p:nvSpPr>
            <p:spPr bwMode="auto">
              <a:xfrm>
                <a:off x="4247" y="1580"/>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867" name="Freeform 965"/>
              <p:cNvSpPr>
                <a:spLocks/>
              </p:cNvSpPr>
              <p:nvPr/>
            </p:nvSpPr>
            <p:spPr bwMode="auto">
              <a:xfrm>
                <a:off x="2328" y="2641"/>
                <a:ext cx="53" cy="59"/>
              </a:xfrm>
              <a:custGeom>
                <a:avLst/>
                <a:gdLst>
                  <a:gd name="T0" fmla="*/ 27 w 53"/>
                  <a:gd name="T1" fmla="*/ 0 h 59"/>
                  <a:gd name="T2" fmla="*/ 53 w 53"/>
                  <a:gd name="T3" fmla="*/ 30 h 59"/>
                  <a:gd name="T4" fmla="*/ 27 w 53"/>
                  <a:gd name="T5" fmla="*/ 59 h 59"/>
                  <a:gd name="T6" fmla="*/ 0 w 53"/>
                  <a:gd name="T7" fmla="*/ 30 h 59"/>
                  <a:gd name="T8" fmla="*/ 27 w 53"/>
                  <a:gd name="T9" fmla="*/ 0 h 59"/>
                  <a:gd name="T10" fmla="*/ 0 60000 65536"/>
                  <a:gd name="T11" fmla="*/ 0 60000 65536"/>
                  <a:gd name="T12" fmla="*/ 0 60000 65536"/>
                  <a:gd name="T13" fmla="*/ 0 60000 65536"/>
                  <a:gd name="T14" fmla="*/ 0 60000 65536"/>
                  <a:gd name="T15" fmla="*/ 0 w 53"/>
                  <a:gd name="T16" fmla="*/ 0 h 59"/>
                  <a:gd name="T17" fmla="*/ 53 w 53"/>
                  <a:gd name="T18" fmla="*/ 59 h 59"/>
                </a:gdLst>
                <a:ahLst/>
                <a:cxnLst>
                  <a:cxn ang="T10">
                    <a:pos x="T0" y="T1"/>
                  </a:cxn>
                  <a:cxn ang="T11">
                    <a:pos x="T2" y="T3"/>
                  </a:cxn>
                  <a:cxn ang="T12">
                    <a:pos x="T4" y="T5"/>
                  </a:cxn>
                  <a:cxn ang="T13">
                    <a:pos x="T6" y="T7"/>
                  </a:cxn>
                  <a:cxn ang="T14">
                    <a:pos x="T8" y="T9"/>
                  </a:cxn>
                </a:cxnLst>
                <a:rect l="T15" t="T16" r="T17" b="T18"/>
                <a:pathLst>
                  <a:path w="53" h="59">
                    <a:moveTo>
                      <a:pt x="27" y="0"/>
                    </a:moveTo>
                    <a:lnTo>
                      <a:pt x="53" y="30"/>
                    </a:lnTo>
                    <a:lnTo>
                      <a:pt x="27" y="59"/>
                    </a:lnTo>
                    <a:lnTo>
                      <a:pt x="0" y="30"/>
                    </a:lnTo>
                    <a:lnTo>
                      <a:pt x="27" y="0"/>
                    </a:lnTo>
                    <a:close/>
                  </a:path>
                </a:pathLst>
              </a:custGeom>
              <a:solidFill>
                <a:srgbClr val="FF0000"/>
              </a:solidFill>
              <a:ln w="14288">
                <a:noFill/>
                <a:prstDash val="solid"/>
                <a:round/>
                <a:headEnd/>
                <a:tailEnd/>
              </a:ln>
            </p:spPr>
            <p:txBody>
              <a:bodyPr/>
              <a:lstStyle/>
              <a:p>
                <a:endParaRPr lang="es-MX" sz="1200" b="1" dirty="0"/>
              </a:p>
            </p:txBody>
          </p:sp>
          <p:sp>
            <p:nvSpPr>
              <p:cNvPr id="1868" name="Freeform 966"/>
              <p:cNvSpPr>
                <a:spLocks/>
              </p:cNvSpPr>
              <p:nvPr/>
            </p:nvSpPr>
            <p:spPr bwMode="auto">
              <a:xfrm>
                <a:off x="2171" y="2571"/>
                <a:ext cx="53" cy="60"/>
              </a:xfrm>
              <a:custGeom>
                <a:avLst/>
                <a:gdLst>
                  <a:gd name="T0" fmla="*/ 27 w 53"/>
                  <a:gd name="T1" fmla="*/ 0 h 60"/>
                  <a:gd name="T2" fmla="*/ 53 w 53"/>
                  <a:gd name="T3" fmla="*/ 30 h 60"/>
                  <a:gd name="T4" fmla="*/ 27 w 53"/>
                  <a:gd name="T5" fmla="*/ 60 h 60"/>
                  <a:gd name="T6" fmla="*/ 0 w 53"/>
                  <a:gd name="T7" fmla="*/ 30 h 60"/>
                  <a:gd name="T8" fmla="*/ 27 w 53"/>
                  <a:gd name="T9" fmla="*/ 0 h 60"/>
                  <a:gd name="T10" fmla="*/ 0 60000 65536"/>
                  <a:gd name="T11" fmla="*/ 0 60000 65536"/>
                  <a:gd name="T12" fmla="*/ 0 60000 65536"/>
                  <a:gd name="T13" fmla="*/ 0 60000 65536"/>
                  <a:gd name="T14" fmla="*/ 0 60000 65536"/>
                  <a:gd name="T15" fmla="*/ 0 w 53"/>
                  <a:gd name="T16" fmla="*/ 0 h 60"/>
                  <a:gd name="T17" fmla="*/ 53 w 53"/>
                  <a:gd name="T18" fmla="*/ 60 h 60"/>
                </a:gdLst>
                <a:ahLst/>
                <a:cxnLst>
                  <a:cxn ang="T10">
                    <a:pos x="T0" y="T1"/>
                  </a:cxn>
                  <a:cxn ang="T11">
                    <a:pos x="T2" y="T3"/>
                  </a:cxn>
                  <a:cxn ang="T12">
                    <a:pos x="T4" y="T5"/>
                  </a:cxn>
                  <a:cxn ang="T13">
                    <a:pos x="T6" y="T7"/>
                  </a:cxn>
                  <a:cxn ang="T14">
                    <a:pos x="T8" y="T9"/>
                  </a:cxn>
                </a:cxnLst>
                <a:rect l="T15" t="T16" r="T17" b="T18"/>
                <a:pathLst>
                  <a:path w="53" h="60">
                    <a:moveTo>
                      <a:pt x="27" y="0"/>
                    </a:moveTo>
                    <a:lnTo>
                      <a:pt x="53" y="30"/>
                    </a:lnTo>
                    <a:lnTo>
                      <a:pt x="27" y="60"/>
                    </a:lnTo>
                    <a:lnTo>
                      <a:pt x="0" y="30"/>
                    </a:lnTo>
                    <a:lnTo>
                      <a:pt x="27" y="0"/>
                    </a:lnTo>
                    <a:close/>
                  </a:path>
                </a:pathLst>
              </a:custGeom>
              <a:solidFill>
                <a:srgbClr val="FF0000"/>
              </a:solidFill>
              <a:ln w="14288">
                <a:noFill/>
                <a:prstDash val="solid"/>
                <a:round/>
                <a:headEnd/>
                <a:tailEnd/>
              </a:ln>
            </p:spPr>
            <p:txBody>
              <a:bodyPr/>
              <a:lstStyle/>
              <a:p>
                <a:endParaRPr lang="es-MX" sz="1200" b="1" dirty="0"/>
              </a:p>
            </p:txBody>
          </p:sp>
          <p:sp>
            <p:nvSpPr>
              <p:cNvPr id="1869" name="Freeform 967"/>
              <p:cNvSpPr>
                <a:spLocks/>
              </p:cNvSpPr>
              <p:nvPr/>
            </p:nvSpPr>
            <p:spPr bwMode="auto">
              <a:xfrm>
                <a:off x="1988" y="2611"/>
                <a:ext cx="53" cy="60"/>
              </a:xfrm>
              <a:custGeom>
                <a:avLst/>
                <a:gdLst>
                  <a:gd name="T0" fmla="*/ 26 w 53"/>
                  <a:gd name="T1" fmla="*/ 0 h 60"/>
                  <a:gd name="T2" fmla="*/ 53 w 53"/>
                  <a:gd name="T3" fmla="*/ 30 h 60"/>
                  <a:gd name="T4" fmla="*/ 26 w 53"/>
                  <a:gd name="T5" fmla="*/ 60 h 60"/>
                  <a:gd name="T6" fmla="*/ 0 w 53"/>
                  <a:gd name="T7" fmla="*/ 30 h 60"/>
                  <a:gd name="T8" fmla="*/ 26 w 53"/>
                  <a:gd name="T9" fmla="*/ 0 h 60"/>
                  <a:gd name="T10" fmla="*/ 0 60000 65536"/>
                  <a:gd name="T11" fmla="*/ 0 60000 65536"/>
                  <a:gd name="T12" fmla="*/ 0 60000 65536"/>
                  <a:gd name="T13" fmla="*/ 0 60000 65536"/>
                  <a:gd name="T14" fmla="*/ 0 60000 65536"/>
                  <a:gd name="T15" fmla="*/ 0 w 53"/>
                  <a:gd name="T16" fmla="*/ 0 h 60"/>
                  <a:gd name="T17" fmla="*/ 53 w 53"/>
                  <a:gd name="T18" fmla="*/ 60 h 60"/>
                </a:gdLst>
                <a:ahLst/>
                <a:cxnLst>
                  <a:cxn ang="T10">
                    <a:pos x="T0" y="T1"/>
                  </a:cxn>
                  <a:cxn ang="T11">
                    <a:pos x="T2" y="T3"/>
                  </a:cxn>
                  <a:cxn ang="T12">
                    <a:pos x="T4" y="T5"/>
                  </a:cxn>
                  <a:cxn ang="T13">
                    <a:pos x="T6" y="T7"/>
                  </a:cxn>
                  <a:cxn ang="T14">
                    <a:pos x="T8" y="T9"/>
                  </a:cxn>
                </a:cxnLst>
                <a:rect l="T15" t="T16" r="T17" b="T18"/>
                <a:pathLst>
                  <a:path w="53" h="60">
                    <a:moveTo>
                      <a:pt x="26" y="0"/>
                    </a:moveTo>
                    <a:lnTo>
                      <a:pt x="53"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870" name="Freeform 968"/>
              <p:cNvSpPr>
                <a:spLocks/>
              </p:cNvSpPr>
              <p:nvPr/>
            </p:nvSpPr>
            <p:spPr bwMode="auto">
              <a:xfrm>
                <a:off x="1980" y="2760"/>
                <a:ext cx="52" cy="59"/>
              </a:xfrm>
              <a:custGeom>
                <a:avLst/>
                <a:gdLst>
                  <a:gd name="T0" fmla="*/ 26 w 52"/>
                  <a:gd name="T1" fmla="*/ 0 h 59"/>
                  <a:gd name="T2" fmla="*/ 52 w 52"/>
                  <a:gd name="T3" fmla="*/ 30 h 59"/>
                  <a:gd name="T4" fmla="*/ 26 w 52"/>
                  <a:gd name="T5" fmla="*/ 59 h 59"/>
                  <a:gd name="T6" fmla="*/ 0 w 52"/>
                  <a:gd name="T7" fmla="*/ 30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30"/>
                    </a:lnTo>
                    <a:lnTo>
                      <a:pt x="26" y="59"/>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871" name="Freeform 969"/>
              <p:cNvSpPr>
                <a:spLocks/>
              </p:cNvSpPr>
              <p:nvPr/>
            </p:nvSpPr>
            <p:spPr bwMode="auto">
              <a:xfrm>
                <a:off x="2198" y="2601"/>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872" name="Freeform 970"/>
              <p:cNvSpPr>
                <a:spLocks/>
              </p:cNvSpPr>
              <p:nvPr/>
            </p:nvSpPr>
            <p:spPr bwMode="auto">
              <a:xfrm>
                <a:off x="2058" y="2730"/>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873" name="Freeform 971"/>
              <p:cNvSpPr>
                <a:spLocks/>
              </p:cNvSpPr>
              <p:nvPr/>
            </p:nvSpPr>
            <p:spPr bwMode="auto">
              <a:xfrm>
                <a:off x="1910" y="2780"/>
                <a:ext cx="52" cy="59"/>
              </a:xfrm>
              <a:custGeom>
                <a:avLst/>
                <a:gdLst>
                  <a:gd name="T0" fmla="*/ 26 w 52"/>
                  <a:gd name="T1" fmla="*/ 0 h 59"/>
                  <a:gd name="T2" fmla="*/ 52 w 52"/>
                  <a:gd name="T3" fmla="*/ 29 h 59"/>
                  <a:gd name="T4" fmla="*/ 26 w 52"/>
                  <a:gd name="T5" fmla="*/ 59 h 59"/>
                  <a:gd name="T6" fmla="*/ 0 w 52"/>
                  <a:gd name="T7" fmla="*/ 29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29"/>
                    </a:lnTo>
                    <a:lnTo>
                      <a:pt x="26" y="59"/>
                    </a:lnTo>
                    <a:lnTo>
                      <a:pt x="0" y="29"/>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874" name="Freeform 972"/>
              <p:cNvSpPr>
                <a:spLocks/>
              </p:cNvSpPr>
              <p:nvPr/>
            </p:nvSpPr>
            <p:spPr bwMode="auto">
              <a:xfrm>
                <a:off x="1247" y="2889"/>
                <a:ext cx="52" cy="59"/>
              </a:xfrm>
              <a:custGeom>
                <a:avLst/>
                <a:gdLst>
                  <a:gd name="T0" fmla="*/ 26 w 52"/>
                  <a:gd name="T1" fmla="*/ 0 h 59"/>
                  <a:gd name="T2" fmla="*/ 52 w 52"/>
                  <a:gd name="T3" fmla="*/ 29 h 59"/>
                  <a:gd name="T4" fmla="*/ 26 w 52"/>
                  <a:gd name="T5" fmla="*/ 59 h 59"/>
                  <a:gd name="T6" fmla="*/ 0 w 52"/>
                  <a:gd name="T7" fmla="*/ 29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29"/>
                    </a:lnTo>
                    <a:lnTo>
                      <a:pt x="26" y="59"/>
                    </a:lnTo>
                    <a:lnTo>
                      <a:pt x="0" y="29"/>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875" name="Freeform 973"/>
              <p:cNvSpPr>
                <a:spLocks/>
              </p:cNvSpPr>
              <p:nvPr/>
            </p:nvSpPr>
            <p:spPr bwMode="auto">
              <a:xfrm>
                <a:off x="1779" y="2740"/>
                <a:ext cx="52" cy="59"/>
              </a:xfrm>
              <a:custGeom>
                <a:avLst/>
                <a:gdLst>
                  <a:gd name="T0" fmla="*/ 26 w 52"/>
                  <a:gd name="T1" fmla="*/ 0 h 59"/>
                  <a:gd name="T2" fmla="*/ 52 w 52"/>
                  <a:gd name="T3" fmla="*/ 30 h 59"/>
                  <a:gd name="T4" fmla="*/ 26 w 52"/>
                  <a:gd name="T5" fmla="*/ 59 h 59"/>
                  <a:gd name="T6" fmla="*/ 0 w 52"/>
                  <a:gd name="T7" fmla="*/ 30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30"/>
                    </a:lnTo>
                    <a:lnTo>
                      <a:pt x="26" y="59"/>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876" name="Freeform 974"/>
              <p:cNvSpPr>
                <a:spLocks/>
              </p:cNvSpPr>
              <p:nvPr/>
            </p:nvSpPr>
            <p:spPr bwMode="auto">
              <a:xfrm>
                <a:off x="3192" y="2195"/>
                <a:ext cx="52" cy="59"/>
              </a:xfrm>
              <a:custGeom>
                <a:avLst/>
                <a:gdLst>
                  <a:gd name="T0" fmla="*/ 26 w 52"/>
                  <a:gd name="T1" fmla="*/ 0 h 59"/>
                  <a:gd name="T2" fmla="*/ 52 w 52"/>
                  <a:gd name="T3" fmla="*/ 30 h 59"/>
                  <a:gd name="T4" fmla="*/ 26 w 52"/>
                  <a:gd name="T5" fmla="*/ 59 h 59"/>
                  <a:gd name="T6" fmla="*/ 0 w 52"/>
                  <a:gd name="T7" fmla="*/ 30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30"/>
                    </a:lnTo>
                    <a:lnTo>
                      <a:pt x="26" y="59"/>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877" name="Freeform 975"/>
              <p:cNvSpPr>
                <a:spLocks/>
              </p:cNvSpPr>
              <p:nvPr/>
            </p:nvSpPr>
            <p:spPr bwMode="auto">
              <a:xfrm>
                <a:off x="1587" y="2730"/>
                <a:ext cx="53" cy="60"/>
              </a:xfrm>
              <a:custGeom>
                <a:avLst/>
                <a:gdLst>
                  <a:gd name="T0" fmla="*/ 26 w 53"/>
                  <a:gd name="T1" fmla="*/ 0 h 60"/>
                  <a:gd name="T2" fmla="*/ 53 w 53"/>
                  <a:gd name="T3" fmla="*/ 30 h 60"/>
                  <a:gd name="T4" fmla="*/ 26 w 53"/>
                  <a:gd name="T5" fmla="*/ 60 h 60"/>
                  <a:gd name="T6" fmla="*/ 0 w 53"/>
                  <a:gd name="T7" fmla="*/ 30 h 60"/>
                  <a:gd name="T8" fmla="*/ 26 w 53"/>
                  <a:gd name="T9" fmla="*/ 0 h 60"/>
                  <a:gd name="T10" fmla="*/ 0 60000 65536"/>
                  <a:gd name="T11" fmla="*/ 0 60000 65536"/>
                  <a:gd name="T12" fmla="*/ 0 60000 65536"/>
                  <a:gd name="T13" fmla="*/ 0 60000 65536"/>
                  <a:gd name="T14" fmla="*/ 0 60000 65536"/>
                  <a:gd name="T15" fmla="*/ 0 w 53"/>
                  <a:gd name="T16" fmla="*/ 0 h 60"/>
                  <a:gd name="T17" fmla="*/ 53 w 53"/>
                  <a:gd name="T18" fmla="*/ 60 h 60"/>
                </a:gdLst>
                <a:ahLst/>
                <a:cxnLst>
                  <a:cxn ang="T10">
                    <a:pos x="T0" y="T1"/>
                  </a:cxn>
                  <a:cxn ang="T11">
                    <a:pos x="T2" y="T3"/>
                  </a:cxn>
                  <a:cxn ang="T12">
                    <a:pos x="T4" y="T5"/>
                  </a:cxn>
                  <a:cxn ang="T13">
                    <a:pos x="T6" y="T7"/>
                  </a:cxn>
                  <a:cxn ang="T14">
                    <a:pos x="T8" y="T9"/>
                  </a:cxn>
                </a:cxnLst>
                <a:rect l="T15" t="T16" r="T17" b="T18"/>
                <a:pathLst>
                  <a:path w="53" h="60">
                    <a:moveTo>
                      <a:pt x="26" y="0"/>
                    </a:moveTo>
                    <a:lnTo>
                      <a:pt x="53"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878" name="Freeform 976"/>
              <p:cNvSpPr>
                <a:spLocks/>
              </p:cNvSpPr>
              <p:nvPr/>
            </p:nvSpPr>
            <p:spPr bwMode="auto">
              <a:xfrm>
                <a:off x="1605" y="2780"/>
                <a:ext cx="52" cy="59"/>
              </a:xfrm>
              <a:custGeom>
                <a:avLst/>
                <a:gdLst>
                  <a:gd name="T0" fmla="*/ 26 w 52"/>
                  <a:gd name="T1" fmla="*/ 0 h 59"/>
                  <a:gd name="T2" fmla="*/ 52 w 52"/>
                  <a:gd name="T3" fmla="*/ 29 h 59"/>
                  <a:gd name="T4" fmla="*/ 26 w 52"/>
                  <a:gd name="T5" fmla="*/ 59 h 59"/>
                  <a:gd name="T6" fmla="*/ 0 w 52"/>
                  <a:gd name="T7" fmla="*/ 29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29"/>
                    </a:lnTo>
                    <a:lnTo>
                      <a:pt x="26" y="59"/>
                    </a:lnTo>
                    <a:lnTo>
                      <a:pt x="0" y="29"/>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879" name="Freeform 977"/>
              <p:cNvSpPr>
                <a:spLocks/>
              </p:cNvSpPr>
              <p:nvPr/>
            </p:nvSpPr>
            <p:spPr bwMode="auto">
              <a:xfrm>
                <a:off x="1666" y="2690"/>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880" name="Freeform 978"/>
              <p:cNvSpPr>
                <a:spLocks/>
              </p:cNvSpPr>
              <p:nvPr/>
            </p:nvSpPr>
            <p:spPr bwMode="auto">
              <a:xfrm>
                <a:off x="1692" y="2621"/>
                <a:ext cx="52" cy="59"/>
              </a:xfrm>
              <a:custGeom>
                <a:avLst/>
                <a:gdLst>
                  <a:gd name="T0" fmla="*/ 26 w 52"/>
                  <a:gd name="T1" fmla="*/ 0 h 59"/>
                  <a:gd name="T2" fmla="*/ 52 w 52"/>
                  <a:gd name="T3" fmla="*/ 30 h 59"/>
                  <a:gd name="T4" fmla="*/ 26 w 52"/>
                  <a:gd name="T5" fmla="*/ 59 h 59"/>
                  <a:gd name="T6" fmla="*/ 0 w 52"/>
                  <a:gd name="T7" fmla="*/ 30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30"/>
                    </a:lnTo>
                    <a:lnTo>
                      <a:pt x="26" y="59"/>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881" name="Freeform 979"/>
              <p:cNvSpPr>
                <a:spLocks/>
              </p:cNvSpPr>
              <p:nvPr/>
            </p:nvSpPr>
            <p:spPr bwMode="auto">
              <a:xfrm>
                <a:off x="1343" y="2790"/>
                <a:ext cx="52" cy="59"/>
              </a:xfrm>
              <a:custGeom>
                <a:avLst/>
                <a:gdLst>
                  <a:gd name="T0" fmla="*/ 26 w 52"/>
                  <a:gd name="T1" fmla="*/ 0 h 59"/>
                  <a:gd name="T2" fmla="*/ 52 w 52"/>
                  <a:gd name="T3" fmla="*/ 29 h 59"/>
                  <a:gd name="T4" fmla="*/ 26 w 52"/>
                  <a:gd name="T5" fmla="*/ 59 h 59"/>
                  <a:gd name="T6" fmla="*/ 0 w 52"/>
                  <a:gd name="T7" fmla="*/ 29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29"/>
                    </a:lnTo>
                    <a:lnTo>
                      <a:pt x="26" y="59"/>
                    </a:lnTo>
                    <a:lnTo>
                      <a:pt x="0" y="29"/>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882" name="Freeform 980"/>
              <p:cNvSpPr>
                <a:spLocks/>
              </p:cNvSpPr>
              <p:nvPr/>
            </p:nvSpPr>
            <p:spPr bwMode="auto">
              <a:xfrm>
                <a:off x="1561" y="2720"/>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883" name="Freeform 981"/>
              <p:cNvSpPr>
                <a:spLocks/>
              </p:cNvSpPr>
              <p:nvPr/>
            </p:nvSpPr>
            <p:spPr bwMode="auto">
              <a:xfrm>
                <a:off x="1064" y="2859"/>
                <a:ext cx="52" cy="59"/>
              </a:xfrm>
              <a:custGeom>
                <a:avLst/>
                <a:gdLst>
                  <a:gd name="T0" fmla="*/ 26 w 52"/>
                  <a:gd name="T1" fmla="*/ 0 h 59"/>
                  <a:gd name="T2" fmla="*/ 52 w 52"/>
                  <a:gd name="T3" fmla="*/ 30 h 59"/>
                  <a:gd name="T4" fmla="*/ 26 w 52"/>
                  <a:gd name="T5" fmla="*/ 59 h 59"/>
                  <a:gd name="T6" fmla="*/ 0 w 52"/>
                  <a:gd name="T7" fmla="*/ 30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30"/>
                    </a:lnTo>
                    <a:lnTo>
                      <a:pt x="26" y="59"/>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884" name="Freeform 982"/>
              <p:cNvSpPr>
                <a:spLocks/>
              </p:cNvSpPr>
              <p:nvPr/>
            </p:nvSpPr>
            <p:spPr bwMode="auto">
              <a:xfrm>
                <a:off x="2590" y="2353"/>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885" name="Freeform 983"/>
              <p:cNvSpPr>
                <a:spLocks/>
              </p:cNvSpPr>
              <p:nvPr/>
            </p:nvSpPr>
            <p:spPr bwMode="auto">
              <a:xfrm>
                <a:off x="1753" y="2680"/>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886" name="Freeform 984"/>
              <p:cNvSpPr>
                <a:spLocks/>
              </p:cNvSpPr>
              <p:nvPr/>
            </p:nvSpPr>
            <p:spPr bwMode="auto">
              <a:xfrm>
                <a:off x="1230" y="2819"/>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887" name="Freeform 985"/>
              <p:cNvSpPr>
                <a:spLocks/>
              </p:cNvSpPr>
              <p:nvPr/>
            </p:nvSpPr>
            <p:spPr bwMode="auto">
              <a:xfrm>
                <a:off x="1343" y="2790"/>
                <a:ext cx="52" cy="59"/>
              </a:xfrm>
              <a:custGeom>
                <a:avLst/>
                <a:gdLst>
                  <a:gd name="T0" fmla="*/ 26 w 52"/>
                  <a:gd name="T1" fmla="*/ 0 h 59"/>
                  <a:gd name="T2" fmla="*/ 52 w 52"/>
                  <a:gd name="T3" fmla="*/ 29 h 59"/>
                  <a:gd name="T4" fmla="*/ 26 w 52"/>
                  <a:gd name="T5" fmla="*/ 59 h 59"/>
                  <a:gd name="T6" fmla="*/ 0 w 52"/>
                  <a:gd name="T7" fmla="*/ 29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29"/>
                    </a:lnTo>
                    <a:lnTo>
                      <a:pt x="26" y="59"/>
                    </a:lnTo>
                    <a:lnTo>
                      <a:pt x="0" y="29"/>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888" name="Freeform 986"/>
              <p:cNvSpPr>
                <a:spLocks/>
              </p:cNvSpPr>
              <p:nvPr/>
            </p:nvSpPr>
            <p:spPr bwMode="auto">
              <a:xfrm>
                <a:off x="1404" y="2770"/>
                <a:ext cx="52" cy="59"/>
              </a:xfrm>
              <a:custGeom>
                <a:avLst/>
                <a:gdLst>
                  <a:gd name="T0" fmla="*/ 26 w 52"/>
                  <a:gd name="T1" fmla="*/ 0 h 59"/>
                  <a:gd name="T2" fmla="*/ 52 w 52"/>
                  <a:gd name="T3" fmla="*/ 29 h 59"/>
                  <a:gd name="T4" fmla="*/ 26 w 52"/>
                  <a:gd name="T5" fmla="*/ 59 h 59"/>
                  <a:gd name="T6" fmla="*/ 0 w 52"/>
                  <a:gd name="T7" fmla="*/ 29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29"/>
                    </a:lnTo>
                    <a:lnTo>
                      <a:pt x="26" y="59"/>
                    </a:lnTo>
                    <a:lnTo>
                      <a:pt x="0" y="29"/>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889" name="Freeform 987"/>
              <p:cNvSpPr>
                <a:spLocks/>
              </p:cNvSpPr>
              <p:nvPr/>
            </p:nvSpPr>
            <p:spPr bwMode="auto">
              <a:xfrm>
                <a:off x="1308" y="2799"/>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890" name="Freeform 988"/>
              <p:cNvSpPr>
                <a:spLocks/>
              </p:cNvSpPr>
              <p:nvPr/>
            </p:nvSpPr>
            <p:spPr bwMode="auto">
              <a:xfrm>
                <a:off x="1631" y="2700"/>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891" name="Freeform 989"/>
              <p:cNvSpPr>
                <a:spLocks/>
              </p:cNvSpPr>
              <p:nvPr/>
            </p:nvSpPr>
            <p:spPr bwMode="auto">
              <a:xfrm>
                <a:off x="2538" y="2373"/>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892" name="Freeform 990"/>
              <p:cNvSpPr>
                <a:spLocks/>
              </p:cNvSpPr>
              <p:nvPr/>
            </p:nvSpPr>
            <p:spPr bwMode="auto">
              <a:xfrm>
                <a:off x="1875" y="2621"/>
                <a:ext cx="52" cy="59"/>
              </a:xfrm>
              <a:custGeom>
                <a:avLst/>
                <a:gdLst>
                  <a:gd name="T0" fmla="*/ 26 w 52"/>
                  <a:gd name="T1" fmla="*/ 0 h 59"/>
                  <a:gd name="T2" fmla="*/ 52 w 52"/>
                  <a:gd name="T3" fmla="*/ 30 h 59"/>
                  <a:gd name="T4" fmla="*/ 26 w 52"/>
                  <a:gd name="T5" fmla="*/ 59 h 59"/>
                  <a:gd name="T6" fmla="*/ 0 w 52"/>
                  <a:gd name="T7" fmla="*/ 30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30"/>
                    </a:lnTo>
                    <a:lnTo>
                      <a:pt x="26" y="59"/>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893" name="Freeform 991"/>
              <p:cNvSpPr>
                <a:spLocks/>
              </p:cNvSpPr>
              <p:nvPr/>
            </p:nvSpPr>
            <p:spPr bwMode="auto">
              <a:xfrm>
                <a:off x="1910" y="2661"/>
                <a:ext cx="52" cy="59"/>
              </a:xfrm>
              <a:custGeom>
                <a:avLst/>
                <a:gdLst>
                  <a:gd name="T0" fmla="*/ 26 w 52"/>
                  <a:gd name="T1" fmla="*/ 0 h 59"/>
                  <a:gd name="T2" fmla="*/ 52 w 52"/>
                  <a:gd name="T3" fmla="*/ 29 h 59"/>
                  <a:gd name="T4" fmla="*/ 26 w 52"/>
                  <a:gd name="T5" fmla="*/ 59 h 59"/>
                  <a:gd name="T6" fmla="*/ 0 w 52"/>
                  <a:gd name="T7" fmla="*/ 29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29"/>
                    </a:lnTo>
                    <a:lnTo>
                      <a:pt x="26" y="59"/>
                    </a:lnTo>
                    <a:lnTo>
                      <a:pt x="0" y="29"/>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894" name="Freeform 992"/>
              <p:cNvSpPr>
                <a:spLocks/>
              </p:cNvSpPr>
              <p:nvPr/>
            </p:nvSpPr>
            <p:spPr bwMode="auto">
              <a:xfrm>
                <a:off x="2311" y="2423"/>
                <a:ext cx="52" cy="59"/>
              </a:xfrm>
              <a:custGeom>
                <a:avLst/>
                <a:gdLst>
                  <a:gd name="T0" fmla="*/ 26 w 52"/>
                  <a:gd name="T1" fmla="*/ 0 h 59"/>
                  <a:gd name="T2" fmla="*/ 52 w 52"/>
                  <a:gd name="T3" fmla="*/ 30 h 59"/>
                  <a:gd name="T4" fmla="*/ 26 w 52"/>
                  <a:gd name="T5" fmla="*/ 59 h 59"/>
                  <a:gd name="T6" fmla="*/ 0 w 52"/>
                  <a:gd name="T7" fmla="*/ 30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30"/>
                    </a:lnTo>
                    <a:lnTo>
                      <a:pt x="26" y="59"/>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895" name="Freeform 993"/>
              <p:cNvSpPr>
                <a:spLocks/>
              </p:cNvSpPr>
              <p:nvPr/>
            </p:nvSpPr>
            <p:spPr bwMode="auto">
              <a:xfrm>
                <a:off x="1605" y="2780"/>
                <a:ext cx="52" cy="59"/>
              </a:xfrm>
              <a:custGeom>
                <a:avLst/>
                <a:gdLst>
                  <a:gd name="T0" fmla="*/ 26 w 52"/>
                  <a:gd name="T1" fmla="*/ 0 h 59"/>
                  <a:gd name="T2" fmla="*/ 52 w 52"/>
                  <a:gd name="T3" fmla="*/ 29 h 59"/>
                  <a:gd name="T4" fmla="*/ 26 w 52"/>
                  <a:gd name="T5" fmla="*/ 59 h 59"/>
                  <a:gd name="T6" fmla="*/ 0 w 52"/>
                  <a:gd name="T7" fmla="*/ 29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29"/>
                    </a:lnTo>
                    <a:lnTo>
                      <a:pt x="26" y="59"/>
                    </a:lnTo>
                    <a:lnTo>
                      <a:pt x="0" y="29"/>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896" name="Freeform 994"/>
              <p:cNvSpPr>
                <a:spLocks/>
              </p:cNvSpPr>
              <p:nvPr/>
            </p:nvSpPr>
            <p:spPr bwMode="auto">
              <a:xfrm>
                <a:off x="785" y="2928"/>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897" name="Freeform 995"/>
              <p:cNvSpPr>
                <a:spLocks/>
              </p:cNvSpPr>
              <p:nvPr/>
            </p:nvSpPr>
            <p:spPr bwMode="auto">
              <a:xfrm>
                <a:off x="1701" y="2680"/>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898" name="Freeform 996"/>
              <p:cNvSpPr>
                <a:spLocks/>
              </p:cNvSpPr>
              <p:nvPr/>
            </p:nvSpPr>
            <p:spPr bwMode="auto">
              <a:xfrm>
                <a:off x="1230" y="2819"/>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899" name="Freeform 997"/>
              <p:cNvSpPr>
                <a:spLocks/>
              </p:cNvSpPr>
              <p:nvPr/>
            </p:nvSpPr>
            <p:spPr bwMode="auto">
              <a:xfrm>
                <a:off x="1814" y="2651"/>
                <a:ext cx="52" cy="59"/>
              </a:xfrm>
              <a:custGeom>
                <a:avLst/>
                <a:gdLst>
                  <a:gd name="T0" fmla="*/ 26 w 52"/>
                  <a:gd name="T1" fmla="*/ 0 h 59"/>
                  <a:gd name="T2" fmla="*/ 52 w 52"/>
                  <a:gd name="T3" fmla="*/ 29 h 59"/>
                  <a:gd name="T4" fmla="*/ 26 w 52"/>
                  <a:gd name="T5" fmla="*/ 59 h 59"/>
                  <a:gd name="T6" fmla="*/ 0 w 52"/>
                  <a:gd name="T7" fmla="*/ 29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29"/>
                    </a:lnTo>
                    <a:lnTo>
                      <a:pt x="26" y="59"/>
                    </a:lnTo>
                    <a:lnTo>
                      <a:pt x="0" y="29"/>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900" name="Freeform 998"/>
              <p:cNvSpPr>
                <a:spLocks/>
              </p:cNvSpPr>
              <p:nvPr/>
            </p:nvSpPr>
            <p:spPr bwMode="auto">
              <a:xfrm>
                <a:off x="1622" y="2710"/>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901" name="Freeform 999"/>
              <p:cNvSpPr>
                <a:spLocks/>
              </p:cNvSpPr>
              <p:nvPr/>
            </p:nvSpPr>
            <p:spPr bwMode="auto">
              <a:xfrm>
                <a:off x="2869" y="2225"/>
                <a:ext cx="52" cy="59"/>
              </a:xfrm>
              <a:custGeom>
                <a:avLst/>
                <a:gdLst>
                  <a:gd name="T0" fmla="*/ 26 w 52"/>
                  <a:gd name="T1" fmla="*/ 0 h 59"/>
                  <a:gd name="T2" fmla="*/ 52 w 52"/>
                  <a:gd name="T3" fmla="*/ 29 h 59"/>
                  <a:gd name="T4" fmla="*/ 26 w 52"/>
                  <a:gd name="T5" fmla="*/ 59 h 59"/>
                  <a:gd name="T6" fmla="*/ 0 w 52"/>
                  <a:gd name="T7" fmla="*/ 29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29"/>
                    </a:lnTo>
                    <a:lnTo>
                      <a:pt x="26" y="59"/>
                    </a:lnTo>
                    <a:lnTo>
                      <a:pt x="0" y="29"/>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902" name="Freeform 1000"/>
              <p:cNvSpPr>
                <a:spLocks/>
              </p:cNvSpPr>
              <p:nvPr/>
            </p:nvSpPr>
            <p:spPr bwMode="auto">
              <a:xfrm>
                <a:off x="1448" y="2809"/>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903" name="Freeform 1001"/>
              <p:cNvSpPr>
                <a:spLocks/>
              </p:cNvSpPr>
              <p:nvPr/>
            </p:nvSpPr>
            <p:spPr bwMode="auto">
              <a:xfrm>
                <a:off x="1012" y="2879"/>
                <a:ext cx="52" cy="59"/>
              </a:xfrm>
              <a:custGeom>
                <a:avLst/>
                <a:gdLst>
                  <a:gd name="T0" fmla="*/ 26 w 52"/>
                  <a:gd name="T1" fmla="*/ 0 h 59"/>
                  <a:gd name="T2" fmla="*/ 52 w 52"/>
                  <a:gd name="T3" fmla="*/ 29 h 59"/>
                  <a:gd name="T4" fmla="*/ 26 w 52"/>
                  <a:gd name="T5" fmla="*/ 59 h 59"/>
                  <a:gd name="T6" fmla="*/ 0 w 52"/>
                  <a:gd name="T7" fmla="*/ 29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29"/>
                    </a:lnTo>
                    <a:lnTo>
                      <a:pt x="26" y="59"/>
                    </a:lnTo>
                    <a:lnTo>
                      <a:pt x="0" y="29"/>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904" name="Freeform 1002"/>
              <p:cNvSpPr>
                <a:spLocks/>
              </p:cNvSpPr>
              <p:nvPr/>
            </p:nvSpPr>
            <p:spPr bwMode="auto">
              <a:xfrm>
                <a:off x="1666" y="2690"/>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905" name="Freeform 1003"/>
              <p:cNvSpPr>
                <a:spLocks/>
              </p:cNvSpPr>
              <p:nvPr/>
            </p:nvSpPr>
            <p:spPr bwMode="auto">
              <a:xfrm>
                <a:off x="1744" y="2581"/>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906" name="Freeform 1004"/>
              <p:cNvSpPr>
                <a:spLocks/>
              </p:cNvSpPr>
              <p:nvPr/>
            </p:nvSpPr>
            <p:spPr bwMode="auto">
              <a:xfrm>
                <a:off x="1640" y="2700"/>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907" name="Freeform 1005"/>
              <p:cNvSpPr>
                <a:spLocks/>
              </p:cNvSpPr>
              <p:nvPr/>
            </p:nvSpPr>
            <p:spPr bwMode="auto">
              <a:xfrm>
                <a:off x="2459" y="2522"/>
                <a:ext cx="53" cy="59"/>
              </a:xfrm>
              <a:custGeom>
                <a:avLst/>
                <a:gdLst>
                  <a:gd name="T0" fmla="*/ 26 w 53"/>
                  <a:gd name="T1" fmla="*/ 0 h 59"/>
                  <a:gd name="T2" fmla="*/ 53 w 53"/>
                  <a:gd name="T3" fmla="*/ 30 h 59"/>
                  <a:gd name="T4" fmla="*/ 26 w 53"/>
                  <a:gd name="T5" fmla="*/ 59 h 59"/>
                  <a:gd name="T6" fmla="*/ 0 w 53"/>
                  <a:gd name="T7" fmla="*/ 30 h 59"/>
                  <a:gd name="T8" fmla="*/ 26 w 53"/>
                  <a:gd name="T9" fmla="*/ 0 h 59"/>
                  <a:gd name="T10" fmla="*/ 0 60000 65536"/>
                  <a:gd name="T11" fmla="*/ 0 60000 65536"/>
                  <a:gd name="T12" fmla="*/ 0 60000 65536"/>
                  <a:gd name="T13" fmla="*/ 0 60000 65536"/>
                  <a:gd name="T14" fmla="*/ 0 60000 65536"/>
                  <a:gd name="T15" fmla="*/ 0 w 53"/>
                  <a:gd name="T16" fmla="*/ 0 h 59"/>
                  <a:gd name="T17" fmla="*/ 53 w 53"/>
                  <a:gd name="T18" fmla="*/ 59 h 59"/>
                </a:gdLst>
                <a:ahLst/>
                <a:cxnLst>
                  <a:cxn ang="T10">
                    <a:pos x="T0" y="T1"/>
                  </a:cxn>
                  <a:cxn ang="T11">
                    <a:pos x="T2" y="T3"/>
                  </a:cxn>
                  <a:cxn ang="T12">
                    <a:pos x="T4" y="T5"/>
                  </a:cxn>
                  <a:cxn ang="T13">
                    <a:pos x="T6" y="T7"/>
                  </a:cxn>
                  <a:cxn ang="T14">
                    <a:pos x="T8" y="T9"/>
                  </a:cxn>
                </a:cxnLst>
                <a:rect l="T15" t="T16" r="T17" b="T18"/>
                <a:pathLst>
                  <a:path w="53" h="59">
                    <a:moveTo>
                      <a:pt x="26" y="0"/>
                    </a:moveTo>
                    <a:lnTo>
                      <a:pt x="53" y="30"/>
                    </a:lnTo>
                    <a:lnTo>
                      <a:pt x="26" y="59"/>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908" name="Freeform 1006"/>
              <p:cNvSpPr>
                <a:spLocks/>
              </p:cNvSpPr>
              <p:nvPr/>
            </p:nvSpPr>
            <p:spPr bwMode="auto">
              <a:xfrm>
                <a:off x="1491" y="2750"/>
                <a:ext cx="53" cy="59"/>
              </a:xfrm>
              <a:custGeom>
                <a:avLst/>
                <a:gdLst>
                  <a:gd name="T0" fmla="*/ 26 w 53"/>
                  <a:gd name="T1" fmla="*/ 0 h 59"/>
                  <a:gd name="T2" fmla="*/ 53 w 53"/>
                  <a:gd name="T3" fmla="*/ 30 h 59"/>
                  <a:gd name="T4" fmla="*/ 26 w 53"/>
                  <a:gd name="T5" fmla="*/ 59 h 59"/>
                  <a:gd name="T6" fmla="*/ 0 w 53"/>
                  <a:gd name="T7" fmla="*/ 30 h 59"/>
                  <a:gd name="T8" fmla="*/ 26 w 53"/>
                  <a:gd name="T9" fmla="*/ 0 h 59"/>
                  <a:gd name="T10" fmla="*/ 0 60000 65536"/>
                  <a:gd name="T11" fmla="*/ 0 60000 65536"/>
                  <a:gd name="T12" fmla="*/ 0 60000 65536"/>
                  <a:gd name="T13" fmla="*/ 0 60000 65536"/>
                  <a:gd name="T14" fmla="*/ 0 60000 65536"/>
                  <a:gd name="T15" fmla="*/ 0 w 53"/>
                  <a:gd name="T16" fmla="*/ 0 h 59"/>
                  <a:gd name="T17" fmla="*/ 53 w 53"/>
                  <a:gd name="T18" fmla="*/ 59 h 59"/>
                </a:gdLst>
                <a:ahLst/>
                <a:cxnLst>
                  <a:cxn ang="T10">
                    <a:pos x="T0" y="T1"/>
                  </a:cxn>
                  <a:cxn ang="T11">
                    <a:pos x="T2" y="T3"/>
                  </a:cxn>
                  <a:cxn ang="T12">
                    <a:pos x="T4" y="T5"/>
                  </a:cxn>
                  <a:cxn ang="T13">
                    <a:pos x="T6" y="T7"/>
                  </a:cxn>
                  <a:cxn ang="T14">
                    <a:pos x="T8" y="T9"/>
                  </a:cxn>
                </a:cxnLst>
                <a:rect l="T15" t="T16" r="T17" b="T18"/>
                <a:pathLst>
                  <a:path w="53" h="59">
                    <a:moveTo>
                      <a:pt x="26" y="0"/>
                    </a:moveTo>
                    <a:lnTo>
                      <a:pt x="53" y="30"/>
                    </a:lnTo>
                    <a:lnTo>
                      <a:pt x="26" y="59"/>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909" name="Freeform 1007"/>
              <p:cNvSpPr>
                <a:spLocks/>
              </p:cNvSpPr>
              <p:nvPr/>
            </p:nvSpPr>
            <p:spPr bwMode="auto">
              <a:xfrm>
                <a:off x="1753" y="2671"/>
                <a:ext cx="52" cy="59"/>
              </a:xfrm>
              <a:custGeom>
                <a:avLst/>
                <a:gdLst>
                  <a:gd name="T0" fmla="*/ 26 w 52"/>
                  <a:gd name="T1" fmla="*/ 0 h 59"/>
                  <a:gd name="T2" fmla="*/ 52 w 52"/>
                  <a:gd name="T3" fmla="*/ 29 h 59"/>
                  <a:gd name="T4" fmla="*/ 26 w 52"/>
                  <a:gd name="T5" fmla="*/ 59 h 59"/>
                  <a:gd name="T6" fmla="*/ 0 w 52"/>
                  <a:gd name="T7" fmla="*/ 29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29"/>
                    </a:lnTo>
                    <a:lnTo>
                      <a:pt x="26" y="59"/>
                    </a:lnTo>
                    <a:lnTo>
                      <a:pt x="0" y="29"/>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910" name="Freeform 1008"/>
              <p:cNvSpPr>
                <a:spLocks/>
              </p:cNvSpPr>
              <p:nvPr/>
            </p:nvSpPr>
            <p:spPr bwMode="auto">
              <a:xfrm>
                <a:off x="1613" y="2710"/>
                <a:ext cx="53" cy="60"/>
              </a:xfrm>
              <a:custGeom>
                <a:avLst/>
                <a:gdLst>
                  <a:gd name="T0" fmla="*/ 27 w 53"/>
                  <a:gd name="T1" fmla="*/ 0 h 60"/>
                  <a:gd name="T2" fmla="*/ 53 w 53"/>
                  <a:gd name="T3" fmla="*/ 30 h 60"/>
                  <a:gd name="T4" fmla="*/ 27 w 53"/>
                  <a:gd name="T5" fmla="*/ 60 h 60"/>
                  <a:gd name="T6" fmla="*/ 0 w 53"/>
                  <a:gd name="T7" fmla="*/ 30 h 60"/>
                  <a:gd name="T8" fmla="*/ 27 w 53"/>
                  <a:gd name="T9" fmla="*/ 0 h 60"/>
                  <a:gd name="T10" fmla="*/ 0 60000 65536"/>
                  <a:gd name="T11" fmla="*/ 0 60000 65536"/>
                  <a:gd name="T12" fmla="*/ 0 60000 65536"/>
                  <a:gd name="T13" fmla="*/ 0 60000 65536"/>
                  <a:gd name="T14" fmla="*/ 0 60000 65536"/>
                  <a:gd name="T15" fmla="*/ 0 w 53"/>
                  <a:gd name="T16" fmla="*/ 0 h 60"/>
                  <a:gd name="T17" fmla="*/ 53 w 53"/>
                  <a:gd name="T18" fmla="*/ 60 h 60"/>
                </a:gdLst>
                <a:ahLst/>
                <a:cxnLst>
                  <a:cxn ang="T10">
                    <a:pos x="T0" y="T1"/>
                  </a:cxn>
                  <a:cxn ang="T11">
                    <a:pos x="T2" y="T3"/>
                  </a:cxn>
                  <a:cxn ang="T12">
                    <a:pos x="T4" y="T5"/>
                  </a:cxn>
                  <a:cxn ang="T13">
                    <a:pos x="T6" y="T7"/>
                  </a:cxn>
                  <a:cxn ang="T14">
                    <a:pos x="T8" y="T9"/>
                  </a:cxn>
                </a:cxnLst>
                <a:rect l="T15" t="T16" r="T17" b="T18"/>
                <a:pathLst>
                  <a:path w="53" h="60">
                    <a:moveTo>
                      <a:pt x="27" y="0"/>
                    </a:moveTo>
                    <a:lnTo>
                      <a:pt x="53" y="30"/>
                    </a:lnTo>
                    <a:lnTo>
                      <a:pt x="27" y="60"/>
                    </a:lnTo>
                    <a:lnTo>
                      <a:pt x="0" y="30"/>
                    </a:lnTo>
                    <a:lnTo>
                      <a:pt x="27" y="0"/>
                    </a:lnTo>
                    <a:close/>
                  </a:path>
                </a:pathLst>
              </a:custGeom>
              <a:solidFill>
                <a:srgbClr val="FF0000"/>
              </a:solidFill>
              <a:ln w="14288">
                <a:noFill/>
                <a:prstDash val="solid"/>
                <a:round/>
                <a:headEnd/>
                <a:tailEnd/>
              </a:ln>
            </p:spPr>
            <p:txBody>
              <a:bodyPr/>
              <a:lstStyle/>
              <a:p>
                <a:endParaRPr lang="es-MX" sz="1200" b="1" dirty="0"/>
              </a:p>
            </p:txBody>
          </p:sp>
          <p:sp>
            <p:nvSpPr>
              <p:cNvPr id="1911" name="Freeform 1009"/>
              <p:cNvSpPr>
                <a:spLocks/>
              </p:cNvSpPr>
              <p:nvPr/>
            </p:nvSpPr>
            <p:spPr bwMode="auto">
              <a:xfrm>
                <a:off x="1561" y="2730"/>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grpSp>
        <p:grpSp>
          <p:nvGrpSpPr>
            <p:cNvPr id="209" name="Group 1010"/>
            <p:cNvGrpSpPr>
              <a:grpSpLocks/>
            </p:cNvGrpSpPr>
            <p:nvPr/>
          </p:nvGrpSpPr>
          <p:grpSpPr bwMode="auto">
            <a:xfrm>
              <a:off x="829" y="1500"/>
              <a:ext cx="3880" cy="1467"/>
              <a:chOff x="829" y="1511"/>
              <a:chExt cx="3880" cy="1467"/>
            </a:xfrm>
          </p:grpSpPr>
          <p:sp>
            <p:nvSpPr>
              <p:cNvPr id="1512" name="Freeform 1011"/>
              <p:cNvSpPr>
                <a:spLocks/>
              </p:cNvSpPr>
              <p:nvPr/>
            </p:nvSpPr>
            <p:spPr bwMode="auto">
              <a:xfrm>
                <a:off x="1439" y="2760"/>
                <a:ext cx="52" cy="59"/>
              </a:xfrm>
              <a:custGeom>
                <a:avLst/>
                <a:gdLst>
                  <a:gd name="T0" fmla="*/ 26 w 52"/>
                  <a:gd name="T1" fmla="*/ 0 h 59"/>
                  <a:gd name="T2" fmla="*/ 52 w 52"/>
                  <a:gd name="T3" fmla="*/ 30 h 59"/>
                  <a:gd name="T4" fmla="*/ 26 w 52"/>
                  <a:gd name="T5" fmla="*/ 59 h 59"/>
                  <a:gd name="T6" fmla="*/ 0 w 52"/>
                  <a:gd name="T7" fmla="*/ 30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30"/>
                    </a:lnTo>
                    <a:lnTo>
                      <a:pt x="26" y="59"/>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513" name="Freeform 1012"/>
              <p:cNvSpPr>
                <a:spLocks/>
              </p:cNvSpPr>
              <p:nvPr/>
            </p:nvSpPr>
            <p:spPr bwMode="auto">
              <a:xfrm>
                <a:off x="2825" y="2244"/>
                <a:ext cx="53" cy="60"/>
              </a:xfrm>
              <a:custGeom>
                <a:avLst/>
                <a:gdLst>
                  <a:gd name="T0" fmla="*/ 27 w 53"/>
                  <a:gd name="T1" fmla="*/ 0 h 60"/>
                  <a:gd name="T2" fmla="*/ 53 w 53"/>
                  <a:gd name="T3" fmla="*/ 30 h 60"/>
                  <a:gd name="T4" fmla="*/ 27 w 53"/>
                  <a:gd name="T5" fmla="*/ 60 h 60"/>
                  <a:gd name="T6" fmla="*/ 0 w 53"/>
                  <a:gd name="T7" fmla="*/ 30 h 60"/>
                  <a:gd name="T8" fmla="*/ 27 w 53"/>
                  <a:gd name="T9" fmla="*/ 0 h 60"/>
                  <a:gd name="T10" fmla="*/ 0 60000 65536"/>
                  <a:gd name="T11" fmla="*/ 0 60000 65536"/>
                  <a:gd name="T12" fmla="*/ 0 60000 65536"/>
                  <a:gd name="T13" fmla="*/ 0 60000 65536"/>
                  <a:gd name="T14" fmla="*/ 0 60000 65536"/>
                  <a:gd name="T15" fmla="*/ 0 w 53"/>
                  <a:gd name="T16" fmla="*/ 0 h 60"/>
                  <a:gd name="T17" fmla="*/ 53 w 53"/>
                  <a:gd name="T18" fmla="*/ 60 h 60"/>
                </a:gdLst>
                <a:ahLst/>
                <a:cxnLst>
                  <a:cxn ang="T10">
                    <a:pos x="T0" y="T1"/>
                  </a:cxn>
                  <a:cxn ang="T11">
                    <a:pos x="T2" y="T3"/>
                  </a:cxn>
                  <a:cxn ang="T12">
                    <a:pos x="T4" y="T5"/>
                  </a:cxn>
                  <a:cxn ang="T13">
                    <a:pos x="T6" y="T7"/>
                  </a:cxn>
                  <a:cxn ang="T14">
                    <a:pos x="T8" y="T9"/>
                  </a:cxn>
                </a:cxnLst>
                <a:rect l="T15" t="T16" r="T17" b="T18"/>
                <a:pathLst>
                  <a:path w="53" h="60">
                    <a:moveTo>
                      <a:pt x="27" y="0"/>
                    </a:moveTo>
                    <a:lnTo>
                      <a:pt x="53" y="30"/>
                    </a:lnTo>
                    <a:lnTo>
                      <a:pt x="27" y="60"/>
                    </a:lnTo>
                    <a:lnTo>
                      <a:pt x="0" y="30"/>
                    </a:lnTo>
                    <a:lnTo>
                      <a:pt x="27" y="0"/>
                    </a:lnTo>
                    <a:close/>
                  </a:path>
                </a:pathLst>
              </a:custGeom>
              <a:solidFill>
                <a:srgbClr val="FF0000"/>
              </a:solidFill>
              <a:ln w="14288">
                <a:noFill/>
                <a:prstDash val="solid"/>
                <a:round/>
                <a:headEnd/>
                <a:tailEnd/>
              </a:ln>
            </p:spPr>
            <p:txBody>
              <a:bodyPr/>
              <a:lstStyle/>
              <a:p>
                <a:endParaRPr lang="es-MX" sz="1200" b="1" dirty="0"/>
              </a:p>
            </p:txBody>
          </p:sp>
          <p:sp>
            <p:nvSpPr>
              <p:cNvPr id="1514" name="Freeform 1013"/>
              <p:cNvSpPr>
                <a:spLocks/>
              </p:cNvSpPr>
              <p:nvPr/>
            </p:nvSpPr>
            <p:spPr bwMode="auto">
              <a:xfrm>
                <a:off x="1980" y="2542"/>
                <a:ext cx="52" cy="59"/>
              </a:xfrm>
              <a:custGeom>
                <a:avLst/>
                <a:gdLst>
                  <a:gd name="T0" fmla="*/ 26 w 52"/>
                  <a:gd name="T1" fmla="*/ 0 h 59"/>
                  <a:gd name="T2" fmla="*/ 52 w 52"/>
                  <a:gd name="T3" fmla="*/ 29 h 59"/>
                  <a:gd name="T4" fmla="*/ 26 w 52"/>
                  <a:gd name="T5" fmla="*/ 59 h 59"/>
                  <a:gd name="T6" fmla="*/ 0 w 52"/>
                  <a:gd name="T7" fmla="*/ 29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29"/>
                    </a:lnTo>
                    <a:lnTo>
                      <a:pt x="26" y="59"/>
                    </a:lnTo>
                    <a:lnTo>
                      <a:pt x="0" y="29"/>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515" name="Freeform 1014"/>
              <p:cNvSpPr>
                <a:spLocks/>
              </p:cNvSpPr>
              <p:nvPr/>
            </p:nvSpPr>
            <p:spPr bwMode="auto">
              <a:xfrm>
                <a:off x="1509" y="2740"/>
                <a:ext cx="52" cy="59"/>
              </a:xfrm>
              <a:custGeom>
                <a:avLst/>
                <a:gdLst>
                  <a:gd name="T0" fmla="*/ 26 w 52"/>
                  <a:gd name="T1" fmla="*/ 0 h 59"/>
                  <a:gd name="T2" fmla="*/ 52 w 52"/>
                  <a:gd name="T3" fmla="*/ 30 h 59"/>
                  <a:gd name="T4" fmla="*/ 26 w 52"/>
                  <a:gd name="T5" fmla="*/ 59 h 59"/>
                  <a:gd name="T6" fmla="*/ 0 w 52"/>
                  <a:gd name="T7" fmla="*/ 30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30"/>
                    </a:lnTo>
                    <a:lnTo>
                      <a:pt x="26" y="59"/>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516" name="Freeform 1015"/>
              <p:cNvSpPr>
                <a:spLocks/>
              </p:cNvSpPr>
              <p:nvPr/>
            </p:nvSpPr>
            <p:spPr bwMode="auto">
              <a:xfrm>
                <a:off x="1012" y="2879"/>
                <a:ext cx="52" cy="59"/>
              </a:xfrm>
              <a:custGeom>
                <a:avLst/>
                <a:gdLst>
                  <a:gd name="T0" fmla="*/ 26 w 52"/>
                  <a:gd name="T1" fmla="*/ 0 h 59"/>
                  <a:gd name="T2" fmla="*/ 52 w 52"/>
                  <a:gd name="T3" fmla="*/ 29 h 59"/>
                  <a:gd name="T4" fmla="*/ 26 w 52"/>
                  <a:gd name="T5" fmla="*/ 59 h 59"/>
                  <a:gd name="T6" fmla="*/ 0 w 52"/>
                  <a:gd name="T7" fmla="*/ 29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29"/>
                    </a:lnTo>
                    <a:lnTo>
                      <a:pt x="26" y="59"/>
                    </a:lnTo>
                    <a:lnTo>
                      <a:pt x="0" y="29"/>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517" name="Freeform 1016"/>
              <p:cNvSpPr>
                <a:spLocks/>
              </p:cNvSpPr>
              <p:nvPr/>
            </p:nvSpPr>
            <p:spPr bwMode="auto">
              <a:xfrm>
                <a:off x="1683" y="2690"/>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518" name="Freeform 1017"/>
              <p:cNvSpPr>
                <a:spLocks/>
              </p:cNvSpPr>
              <p:nvPr/>
            </p:nvSpPr>
            <p:spPr bwMode="auto">
              <a:xfrm>
                <a:off x="1570" y="2700"/>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519" name="Freeform 1018"/>
              <p:cNvSpPr>
                <a:spLocks/>
              </p:cNvSpPr>
              <p:nvPr/>
            </p:nvSpPr>
            <p:spPr bwMode="auto">
              <a:xfrm>
                <a:off x="1849" y="2611"/>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520" name="Freeform 1019"/>
              <p:cNvSpPr>
                <a:spLocks/>
              </p:cNvSpPr>
              <p:nvPr/>
            </p:nvSpPr>
            <p:spPr bwMode="auto">
              <a:xfrm>
                <a:off x="2712" y="2304"/>
                <a:ext cx="52" cy="59"/>
              </a:xfrm>
              <a:custGeom>
                <a:avLst/>
                <a:gdLst>
                  <a:gd name="T0" fmla="*/ 26 w 52"/>
                  <a:gd name="T1" fmla="*/ 0 h 59"/>
                  <a:gd name="T2" fmla="*/ 52 w 52"/>
                  <a:gd name="T3" fmla="*/ 30 h 59"/>
                  <a:gd name="T4" fmla="*/ 26 w 52"/>
                  <a:gd name="T5" fmla="*/ 59 h 59"/>
                  <a:gd name="T6" fmla="*/ 0 w 52"/>
                  <a:gd name="T7" fmla="*/ 30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30"/>
                    </a:lnTo>
                    <a:lnTo>
                      <a:pt x="26" y="59"/>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521" name="Freeform 1020"/>
              <p:cNvSpPr>
                <a:spLocks/>
              </p:cNvSpPr>
              <p:nvPr/>
            </p:nvSpPr>
            <p:spPr bwMode="auto">
              <a:xfrm>
                <a:off x="1212" y="2819"/>
                <a:ext cx="53" cy="60"/>
              </a:xfrm>
              <a:custGeom>
                <a:avLst/>
                <a:gdLst>
                  <a:gd name="T0" fmla="*/ 26 w 53"/>
                  <a:gd name="T1" fmla="*/ 0 h 60"/>
                  <a:gd name="T2" fmla="*/ 53 w 53"/>
                  <a:gd name="T3" fmla="*/ 30 h 60"/>
                  <a:gd name="T4" fmla="*/ 26 w 53"/>
                  <a:gd name="T5" fmla="*/ 60 h 60"/>
                  <a:gd name="T6" fmla="*/ 0 w 53"/>
                  <a:gd name="T7" fmla="*/ 30 h 60"/>
                  <a:gd name="T8" fmla="*/ 26 w 53"/>
                  <a:gd name="T9" fmla="*/ 0 h 60"/>
                  <a:gd name="T10" fmla="*/ 0 60000 65536"/>
                  <a:gd name="T11" fmla="*/ 0 60000 65536"/>
                  <a:gd name="T12" fmla="*/ 0 60000 65536"/>
                  <a:gd name="T13" fmla="*/ 0 60000 65536"/>
                  <a:gd name="T14" fmla="*/ 0 60000 65536"/>
                  <a:gd name="T15" fmla="*/ 0 w 53"/>
                  <a:gd name="T16" fmla="*/ 0 h 60"/>
                  <a:gd name="T17" fmla="*/ 53 w 53"/>
                  <a:gd name="T18" fmla="*/ 60 h 60"/>
                </a:gdLst>
                <a:ahLst/>
                <a:cxnLst>
                  <a:cxn ang="T10">
                    <a:pos x="T0" y="T1"/>
                  </a:cxn>
                  <a:cxn ang="T11">
                    <a:pos x="T2" y="T3"/>
                  </a:cxn>
                  <a:cxn ang="T12">
                    <a:pos x="T4" y="T5"/>
                  </a:cxn>
                  <a:cxn ang="T13">
                    <a:pos x="T6" y="T7"/>
                  </a:cxn>
                  <a:cxn ang="T14">
                    <a:pos x="T8" y="T9"/>
                  </a:cxn>
                </a:cxnLst>
                <a:rect l="T15" t="T16" r="T17" b="T18"/>
                <a:pathLst>
                  <a:path w="53" h="60">
                    <a:moveTo>
                      <a:pt x="26" y="0"/>
                    </a:moveTo>
                    <a:lnTo>
                      <a:pt x="53"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522" name="Freeform 1021"/>
              <p:cNvSpPr>
                <a:spLocks/>
              </p:cNvSpPr>
              <p:nvPr/>
            </p:nvSpPr>
            <p:spPr bwMode="auto">
              <a:xfrm>
                <a:off x="1718" y="2680"/>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523" name="Freeform 1022"/>
              <p:cNvSpPr>
                <a:spLocks/>
              </p:cNvSpPr>
              <p:nvPr/>
            </p:nvSpPr>
            <p:spPr bwMode="auto">
              <a:xfrm>
                <a:off x="829" y="2918"/>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524" name="Freeform 1023"/>
              <p:cNvSpPr>
                <a:spLocks/>
              </p:cNvSpPr>
              <p:nvPr/>
            </p:nvSpPr>
            <p:spPr bwMode="auto">
              <a:xfrm>
                <a:off x="1247" y="2839"/>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525" name="Freeform 1024"/>
              <p:cNvSpPr>
                <a:spLocks/>
              </p:cNvSpPr>
              <p:nvPr/>
            </p:nvSpPr>
            <p:spPr bwMode="auto">
              <a:xfrm>
                <a:off x="1134" y="2849"/>
                <a:ext cx="52" cy="59"/>
              </a:xfrm>
              <a:custGeom>
                <a:avLst/>
                <a:gdLst>
                  <a:gd name="T0" fmla="*/ 26 w 52"/>
                  <a:gd name="T1" fmla="*/ 0 h 59"/>
                  <a:gd name="T2" fmla="*/ 52 w 52"/>
                  <a:gd name="T3" fmla="*/ 30 h 59"/>
                  <a:gd name="T4" fmla="*/ 26 w 52"/>
                  <a:gd name="T5" fmla="*/ 59 h 59"/>
                  <a:gd name="T6" fmla="*/ 0 w 52"/>
                  <a:gd name="T7" fmla="*/ 30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30"/>
                    </a:lnTo>
                    <a:lnTo>
                      <a:pt x="26" y="59"/>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526" name="Freeform 1025"/>
              <p:cNvSpPr>
                <a:spLocks/>
              </p:cNvSpPr>
              <p:nvPr/>
            </p:nvSpPr>
            <p:spPr bwMode="auto">
              <a:xfrm>
                <a:off x="1247" y="2889"/>
                <a:ext cx="52" cy="59"/>
              </a:xfrm>
              <a:custGeom>
                <a:avLst/>
                <a:gdLst>
                  <a:gd name="T0" fmla="*/ 26 w 52"/>
                  <a:gd name="T1" fmla="*/ 0 h 59"/>
                  <a:gd name="T2" fmla="*/ 52 w 52"/>
                  <a:gd name="T3" fmla="*/ 29 h 59"/>
                  <a:gd name="T4" fmla="*/ 26 w 52"/>
                  <a:gd name="T5" fmla="*/ 59 h 59"/>
                  <a:gd name="T6" fmla="*/ 0 w 52"/>
                  <a:gd name="T7" fmla="*/ 29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29"/>
                    </a:lnTo>
                    <a:lnTo>
                      <a:pt x="26" y="59"/>
                    </a:lnTo>
                    <a:lnTo>
                      <a:pt x="0" y="29"/>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527" name="Freeform 1026"/>
              <p:cNvSpPr>
                <a:spLocks/>
              </p:cNvSpPr>
              <p:nvPr/>
            </p:nvSpPr>
            <p:spPr bwMode="auto">
              <a:xfrm>
                <a:off x="1945" y="2611"/>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528" name="Freeform 1027"/>
              <p:cNvSpPr>
                <a:spLocks/>
              </p:cNvSpPr>
              <p:nvPr/>
            </p:nvSpPr>
            <p:spPr bwMode="auto">
              <a:xfrm>
                <a:off x="1613" y="2710"/>
                <a:ext cx="53" cy="60"/>
              </a:xfrm>
              <a:custGeom>
                <a:avLst/>
                <a:gdLst>
                  <a:gd name="T0" fmla="*/ 27 w 53"/>
                  <a:gd name="T1" fmla="*/ 0 h 60"/>
                  <a:gd name="T2" fmla="*/ 53 w 53"/>
                  <a:gd name="T3" fmla="*/ 30 h 60"/>
                  <a:gd name="T4" fmla="*/ 27 w 53"/>
                  <a:gd name="T5" fmla="*/ 60 h 60"/>
                  <a:gd name="T6" fmla="*/ 0 w 53"/>
                  <a:gd name="T7" fmla="*/ 30 h 60"/>
                  <a:gd name="T8" fmla="*/ 27 w 53"/>
                  <a:gd name="T9" fmla="*/ 0 h 60"/>
                  <a:gd name="T10" fmla="*/ 0 60000 65536"/>
                  <a:gd name="T11" fmla="*/ 0 60000 65536"/>
                  <a:gd name="T12" fmla="*/ 0 60000 65536"/>
                  <a:gd name="T13" fmla="*/ 0 60000 65536"/>
                  <a:gd name="T14" fmla="*/ 0 60000 65536"/>
                  <a:gd name="T15" fmla="*/ 0 w 53"/>
                  <a:gd name="T16" fmla="*/ 0 h 60"/>
                  <a:gd name="T17" fmla="*/ 53 w 53"/>
                  <a:gd name="T18" fmla="*/ 60 h 60"/>
                </a:gdLst>
                <a:ahLst/>
                <a:cxnLst>
                  <a:cxn ang="T10">
                    <a:pos x="T0" y="T1"/>
                  </a:cxn>
                  <a:cxn ang="T11">
                    <a:pos x="T2" y="T3"/>
                  </a:cxn>
                  <a:cxn ang="T12">
                    <a:pos x="T4" y="T5"/>
                  </a:cxn>
                  <a:cxn ang="T13">
                    <a:pos x="T6" y="T7"/>
                  </a:cxn>
                  <a:cxn ang="T14">
                    <a:pos x="T8" y="T9"/>
                  </a:cxn>
                </a:cxnLst>
                <a:rect l="T15" t="T16" r="T17" b="T18"/>
                <a:pathLst>
                  <a:path w="53" h="60">
                    <a:moveTo>
                      <a:pt x="27" y="0"/>
                    </a:moveTo>
                    <a:lnTo>
                      <a:pt x="53" y="30"/>
                    </a:lnTo>
                    <a:lnTo>
                      <a:pt x="27" y="60"/>
                    </a:lnTo>
                    <a:lnTo>
                      <a:pt x="0" y="30"/>
                    </a:lnTo>
                    <a:lnTo>
                      <a:pt x="27" y="0"/>
                    </a:lnTo>
                    <a:close/>
                  </a:path>
                </a:pathLst>
              </a:custGeom>
              <a:solidFill>
                <a:srgbClr val="FF0000"/>
              </a:solidFill>
              <a:ln w="14288">
                <a:noFill/>
                <a:prstDash val="solid"/>
                <a:round/>
                <a:headEnd/>
                <a:tailEnd/>
              </a:ln>
            </p:spPr>
            <p:txBody>
              <a:bodyPr/>
              <a:lstStyle/>
              <a:p>
                <a:endParaRPr lang="es-MX" sz="1200" b="1" dirty="0"/>
              </a:p>
            </p:txBody>
          </p:sp>
          <p:sp>
            <p:nvSpPr>
              <p:cNvPr id="1529" name="Freeform 1028"/>
              <p:cNvSpPr>
                <a:spLocks/>
              </p:cNvSpPr>
              <p:nvPr/>
            </p:nvSpPr>
            <p:spPr bwMode="auto">
              <a:xfrm>
                <a:off x="2878" y="2423"/>
                <a:ext cx="52" cy="59"/>
              </a:xfrm>
              <a:custGeom>
                <a:avLst/>
                <a:gdLst>
                  <a:gd name="T0" fmla="*/ 26 w 52"/>
                  <a:gd name="T1" fmla="*/ 0 h 59"/>
                  <a:gd name="T2" fmla="*/ 52 w 52"/>
                  <a:gd name="T3" fmla="*/ 30 h 59"/>
                  <a:gd name="T4" fmla="*/ 26 w 52"/>
                  <a:gd name="T5" fmla="*/ 59 h 59"/>
                  <a:gd name="T6" fmla="*/ 0 w 52"/>
                  <a:gd name="T7" fmla="*/ 30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30"/>
                    </a:lnTo>
                    <a:lnTo>
                      <a:pt x="26" y="59"/>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530" name="Freeform 1029"/>
              <p:cNvSpPr>
                <a:spLocks/>
              </p:cNvSpPr>
              <p:nvPr/>
            </p:nvSpPr>
            <p:spPr bwMode="auto">
              <a:xfrm>
                <a:off x="2712" y="2492"/>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531" name="Freeform 1030"/>
              <p:cNvSpPr>
                <a:spLocks/>
              </p:cNvSpPr>
              <p:nvPr/>
            </p:nvSpPr>
            <p:spPr bwMode="auto">
              <a:xfrm>
                <a:off x="3349" y="2215"/>
                <a:ext cx="52" cy="59"/>
              </a:xfrm>
              <a:custGeom>
                <a:avLst/>
                <a:gdLst>
                  <a:gd name="T0" fmla="*/ 26 w 52"/>
                  <a:gd name="T1" fmla="*/ 0 h 59"/>
                  <a:gd name="T2" fmla="*/ 52 w 52"/>
                  <a:gd name="T3" fmla="*/ 29 h 59"/>
                  <a:gd name="T4" fmla="*/ 26 w 52"/>
                  <a:gd name="T5" fmla="*/ 59 h 59"/>
                  <a:gd name="T6" fmla="*/ 0 w 52"/>
                  <a:gd name="T7" fmla="*/ 29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29"/>
                    </a:lnTo>
                    <a:lnTo>
                      <a:pt x="26" y="59"/>
                    </a:lnTo>
                    <a:lnTo>
                      <a:pt x="0" y="29"/>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532" name="Freeform 1031"/>
              <p:cNvSpPr>
                <a:spLocks/>
              </p:cNvSpPr>
              <p:nvPr/>
            </p:nvSpPr>
            <p:spPr bwMode="auto">
              <a:xfrm>
                <a:off x="2546" y="2552"/>
                <a:ext cx="53" cy="59"/>
              </a:xfrm>
              <a:custGeom>
                <a:avLst/>
                <a:gdLst>
                  <a:gd name="T0" fmla="*/ 27 w 53"/>
                  <a:gd name="T1" fmla="*/ 0 h 59"/>
                  <a:gd name="T2" fmla="*/ 53 w 53"/>
                  <a:gd name="T3" fmla="*/ 29 h 59"/>
                  <a:gd name="T4" fmla="*/ 27 w 53"/>
                  <a:gd name="T5" fmla="*/ 59 h 59"/>
                  <a:gd name="T6" fmla="*/ 0 w 53"/>
                  <a:gd name="T7" fmla="*/ 29 h 59"/>
                  <a:gd name="T8" fmla="*/ 27 w 53"/>
                  <a:gd name="T9" fmla="*/ 0 h 59"/>
                  <a:gd name="T10" fmla="*/ 0 60000 65536"/>
                  <a:gd name="T11" fmla="*/ 0 60000 65536"/>
                  <a:gd name="T12" fmla="*/ 0 60000 65536"/>
                  <a:gd name="T13" fmla="*/ 0 60000 65536"/>
                  <a:gd name="T14" fmla="*/ 0 60000 65536"/>
                  <a:gd name="T15" fmla="*/ 0 w 53"/>
                  <a:gd name="T16" fmla="*/ 0 h 59"/>
                  <a:gd name="T17" fmla="*/ 53 w 53"/>
                  <a:gd name="T18" fmla="*/ 59 h 59"/>
                </a:gdLst>
                <a:ahLst/>
                <a:cxnLst>
                  <a:cxn ang="T10">
                    <a:pos x="T0" y="T1"/>
                  </a:cxn>
                  <a:cxn ang="T11">
                    <a:pos x="T2" y="T3"/>
                  </a:cxn>
                  <a:cxn ang="T12">
                    <a:pos x="T4" y="T5"/>
                  </a:cxn>
                  <a:cxn ang="T13">
                    <a:pos x="T6" y="T7"/>
                  </a:cxn>
                  <a:cxn ang="T14">
                    <a:pos x="T8" y="T9"/>
                  </a:cxn>
                </a:cxnLst>
                <a:rect l="T15" t="T16" r="T17" b="T18"/>
                <a:pathLst>
                  <a:path w="53" h="59">
                    <a:moveTo>
                      <a:pt x="27" y="0"/>
                    </a:moveTo>
                    <a:lnTo>
                      <a:pt x="53" y="29"/>
                    </a:lnTo>
                    <a:lnTo>
                      <a:pt x="27" y="59"/>
                    </a:lnTo>
                    <a:lnTo>
                      <a:pt x="0" y="29"/>
                    </a:lnTo>
                    <a:lnTo>
                      <a:pt x="27" y="0"/>
                    </a:lnTo>
                    <a:close/>
                  </a:path>
                </a:pathLst>
              </a:custGeom>
              <a:solidFill>
                <a:srgbClr val="FF0000"/>
              </a:solidFill>
              <a:ln w="14288">
                <a:noFill/>
                <a:prstDash val="solid"/>
                <a:round/>
                <a:headEnd/>
                <a:tailEnd/>
              </a:ln>
            </p:spPr>
            <p:txBody>
              <a:bodyPr/>
              <a:lstStyle/>
              <a:p>
                <a:endParaRPr lang="es-MX" sz="1200" b="1" dirty="0"/>
              </a:p>
            </p:txBody>
          </p:sp>
          <p:sp>
            <p:nvSpPr>
              <p:cNvPr id="1533" name="Freeform 1032"/>
              <p:cNvSpPr>
                <a:spLocks/>
              </p:cNvSpPr>
              <p:nvPr/>
            </p:nvSpPr>
            <p:spPr bwMode="auto">
              <a:xfrm>
                <a:off x="2137" y="2690"/>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534" name="Freeform 1033"/>
              <p:cNvSpPr>
                <a:spLocks/>
              </p:cNvSpPr>
              <p:nvPr/>
            </p:nvSpPr>
            <p:spPr bwMode="auto">
              <a:xfrm>
                <a:off x="2102" y="2700"/>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535" name="Freeform 1034"/>
              <p:cNvSpPr>
                <a:spLocks/>
              </p:cNvSpPr>
              <p:nvPr/>
            </p:nvSpPr>
            <p:spPr bwMode="auto">
              <a:xfrm>
                <a:off x="3418" y="2185"/>
                <a:ext cx="53" cy="59"/>
              </a:xfrm>
              <a:custGeom>
                <a:avLst/>
                <a:gdLst>
                  <a:gd name="T0" fmla="*/ 27 w 53"/>
                  <a:gd name="T1" fmla="*/ 0 h 59"/>
                  <a:gd name="T2" fmla="*/ 53 w 53"/>
                  <a:gd name="T3" fmla="*/ 30 h 59"/>
                  <a:gd name="T4" fmla="*/ 27 w 53"/>
                  <a:gd name="T5" fmla="*/ 59 h 59"/>
                  <a:gd name="T6" fmla="*/ 0 w 53"/>
                  <a:gd name="T7" fmla="*/ 30 h 59"/>
                  <a:gd name="T8" fmla="*/ 27 w 53"/>
                  <a:gd name="T9" fmla="*/ 0 h 59"/>
                  <a:gd name="T10" fmla="*/ 0 60000 65536"/>
                  <a:gd name="T11" fmla="*/ 0 60000 65536"/>
                  <a:gd name="T12" fmla="*/ 0 60000 65536"/>
                  <a:gd name="T13" fmla="*/ 0 60000 65536"/>
                  <a:gd name="T14" fmla="*/ 0 60000 65536"/>
                  <a:gd name="T15" fmla="*/ 0 w 53"/>
                  <a:gd name="T16" fmla="*/ 0 h 59"/>
                  <a:gd name="T17" fmla="*/ 53 w 53"/>
                  <a:gd name="T18" fmla="*/ 59 h 59"/>
                </a:gdLst>
                <a:ahLst/>
                <a:cxnLst>
                  <a:cxn ang="T10">
                    <a:pos x="T0" y="T1"/>
                  </a:cxn>
                  <a:cxn ang="T11">
                    <a:pos x="T2" y="T3"/>
                  </a:cxn>
                  <a:cxn ang="T12">
                    <a:pos x="T4" y="T5"/>
                  </a:cxn>
                  <a:cxn ang="T13">
                    <a:pos x="T6" y="T7"/>
                  </a:cxn>
                  <a:cxn ang="T14">
                    <a:pos x="T8" y="T9"/>
                  </a:cxn>
                </a:cxnLst>
                <a:rect l="T15" t="T16" r="T17" b="T18"/>
                <a:pathLst>
                  <a:path w="53" h="59">
                    <a:moveTo>
                      <a:pt x="27" y="0"/>
                    </a:moveTo>
                    <a:lnTo>
                      <a:pt x="53" y="30"/>
                    </a:lnTo>
                    <a:lnTo>
                      <a:pt x="27" y="59"/>
                    </a:lnTo>
                    <a:lnTo>
                      <a:pt x="0" y="30"/>
                    </a:lnTo>
                    <a:lnTo>
                      <a:pt x="27" y="0"/>
                    </a:lnTo>
                    <a:close/>
                  </a:path>
                </a:pathLst>
              </a:custGeom>
              <a:solidFill>
                <a:srgbClr val="FF0000"/>
              </a:solidFill>
              <a:ln w="14288">
                <a:noFill/>
                <a:prstDash val="solid"/>
                <a:round/>
                <a:headEnd/>
                <a:tailEnd/>
              </a:ln>
            </p:spPr>
            <p:txBody>
              <a:bodyPr/>
              <a:lstStyle/>
              <a:p>
                <a:endParaRPr lang="es-MX" sz="1200" b="1" dirty="0"/>
              </a:p>
            </p:txBody>
          </p:sp>
          <p:sp>
            <p:nvSpPr>
              <p:cNvPr id="1536" name="Freeform 1035"/>
              <p:cNvSpPr>
                <a:spLocks/>
              </p:cNvSpPr>
              <p:nvPr/>
            </p:nvSpPr>
            <p:spPr bwMode="auto">
              <a:xfrm>
                <a:off x="2520" y="2562"/>
                <a:ext cx="53" cy="59"/>
              </a:xfrm>
              <a:custGeom>
                <a:avLst/>
                <a:gdLst>
                  <a:gd name="T0" fmla="*/ 26 w 53"/>
                  <a:gd name="T1" fmla="*/ 0 h 59"/>
                  <a:gd name="T2" fmla="*/ 53 w 53"/>
                  <a:gd name="T3" fmla="*/ 29 h 59"/>
                  <a:gd name="T4" fmla="*/ 26 w 53"/>
                  <a:gd name="T5" fmla="*/ 59 h 59"/>
                  <a:gd name="T6" fmla="*/ 0 w 53"/>
                  <a:gd name="T7" fmla="*/ 29 h 59"/>
                  <a:gd name="T8" fmla="*/ 26 w 53"/>
                  <a:gd name="T9" fmla="*/ 0 h 59"/>
                  <a:gd name="T10" fmla="*/ 0 60000 65536"/>
                  <a:gd name="T11" fmla="*/ 0 60000 65536"/>
                  <a:gd name="T12" fmla="*/ 0 60000 65536"/>
                  <a:gd name="T13" fmla="*/ 0 60000 65536"/>
                  <a:gd name="T14" fmla="*/ 0 60000 65536"/>
                  <a:gd name="T15" fmla="*/ 0 w 53"/>
                  <a:gd name="T16" fmla="*/ 0 h 59"/>
                  <a:gd name="T17" fmla="*/ 53 w 53"/>
                  <a:gd name="T18" fmla="*/ 59 h 59"/>
                </a:gdLst>
                <a:ahLst/>
                <a:cxnLst>
                  <a:cxn ang="T10">
                    <a:pos x="T0" y="T1"/>
                  </a:cxn>
                  <a:cxn ang="T11">
                    <a:pos x="T2" y="T3"/>
                  </a:cxn>
                  <a:cxn ang="T12">
                    <a:pos x="T4" y="T5"/>
                  </a:cxn>
                  <a:cxn ang="T13">
                    <a:pos x="T6" y="T7"/>
                  </a:cxn>
                  <a:cxn ang="T14">
                    <a:pos x="T8" y="T9"/>
                  </a:cxn>
                </a:cxnLst>
                <a:rect l="T15" t="T16" r="T17" b="T18"/>
                <a:pathLst>
                  <a:path w="53" h="59">
                    <a:moveTo>
                      <a:pt x="26" y="0"/>
                    </a:moveTo>
                    <a:lnTo>
                      <a:pt x="53" y="29"/>
                    </a:lnTo>
                    <a:lnTo>
                      <a:pt x="26" y="59"/>
                    </a:lnTo>
                    <a:lnTo>
                      <a:pt x="0" y="29"/>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537" name="Freeform 1036"/>
              <p:cNvSpPr>
                <a:spLocks/>
              </p:cNvSpPr>
              <p:nvPr/>
            </p:nvSpPr>
            <p:spPr bwMode="auto">
              <a:xfrm>
                <a:off x="2887" y="2423"/>
                <a:ext cx="52" cy="59"/>
              </a:xfrm>
              <a:custGeom>
                <a:avLst/>
                <a:gdLst>
                  <a:gd name="T0" fmla="*/ 26 w 52"/>
                  <a:gd name="T1" fmla="*/ 0 h 59"/>
                  <a:gd name="T2" fmla="*/ 52 w 52"/>
                  <a:gd name="T3" fmla="*/ 30 h 59"/>
                  <a:gd name="T4" fmla="*/ 26 w 52"/>
                  <a:gd name="T5" fmla="*/ 59 h 59"/>
                  <a:gd name="T6" fmla="*/ 0 w 52"/>
                  <a:gd name="T7" fmla="*/ 30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30"/>
                    </a:lnTo>
                    <a:lnTo>
                      <a:pt x="26" y="59"/>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538" name="Freeform 1037"/>
              <p:cNvSpPr>
                <a:spLocks/>
              </p:cNvSpPr>
              <p:nvPr/>
            </p:nvSpPr>
            <p:spPr bwMode="auto">
              <a:xfrm>
                <a:off x="1875" y="2770"/>
                <a:ext cx="52" cy="59"/>
              </a:xfrm>
              <a:custGeom>
                <a:avLst/>
                <a:gdLst>
                  <a:gd name="T0" fmla="*/ 26 w 52"/>
                  <a:gd name="T1" fmla="*/ 0 h 59"/>
                  <a:gd name="T2" fmla="*/ 52 w 52"/>
                  <a:gd name="T3" fmla="*/ 29 h 59"/>
                  <a:gd name="T4" fmla="*/ 26 w 52"/>
                  <a:gd name="T5" fmla="*/ 59 h 59"/>
                  <a:gd name="T6" fmla="*/ 0 w 52"/>
                  <a:gd name="T7" fmla="*/ 29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29"/>
                    </a:lnTo>
                    <a:lnTo>
                      <a:pt x="26" y="59"/>
                    </a:lnTo>
                    <a:lnTo>
                      <a:pt x="0" y="29"/>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539" name="Freeform 1038"/>
              <p:cNvSpPr>
                <a:spLocks/>
              </p:cNvSpPr>
              <p:nvPr/>
            </p:nvSpPr>
            <p:spPr bwMode="auto">
              <a:xfrm>
                <a:off x="3174" y="2294"/>
                <a:ext cx="53" cy="59"/>
              </a:xfrm>
              <a:custGeom>
                <a:avLst/>
                <a:gdLst>
                  <a:gd name="T0" fmla="*/ 26 w 53"/>
                  <a:gd name="T1" fmla="*/ 0 h 59"/>
                  <a:gd name="T2" fmla="*/ 53 w 53"/>
                  <a:gd name="T3" fmla="*/ 30 h 59"/>
                  <a:gd name="T4" fmla="*/ 26 w 53"/>
                  <a:gd name="T5" fmla="*/ 59 h 59"/>
                  <a:gd name="T6" fmla="*/ 0 w 53"/>
                  <a:gd name="T7" fmla="*/ 30 h 59"/>
                  <a:gd name="T8" fmla="*/ 26 w 53"/>
                  <a:gd name="T9" fmla="*/ 0 h 59"/>
                  <a:gd name="T10" fmla="*/ 0 60000 65536"/>
                  <a:gd name="T11" fmla="*/ 0 60000 65536"/>
                  <a:gd name="T12" fmla="*/ 0 60000 65536"/>
                  <a:gd name="T13" fmla="*/ 0 60000 65536"/>
                  <a:gd name="T14" fmla="*/ 0 60000 65536"/>
                  <a:gd name="T15" fmla="*/ 0 w 53"/>
                  <a:gd name="T16" fmla="*/ 0 h 59"/>
                  <a:gd name="T17" fmla="*/ 53 w 53"/>
                  <a:gd name="T18" fmla="*/ 59 h 59"/>
                </a:gdLst>
                <a:ahLst/>
                <a:cxnLst>
                  <a:cxn ang="T10">
                    <a:pos x="T0" y="T1"/>
                  </a:cxn>
                  <a:cxn ang="T11">
                    <a:pos x="T2" y="T3"/>
                  </a:cxn>
                  <a:cxn ang="T12">
                    <a:pos x="T4" y="T5"/>
                  </a:cxn>
                  <a:cxn ang="T13">
                    <a:pos x="T6" y="T7"/>
                  </a:cxn>
                  <a:cxn ang="T14">
                    <a:pos x="T8" y="T9"/>
                  </a:cxn>
                </a:cxnLst>
                <a:rect l="T15" t="T16" r="T17" b="T18"/>
                <a:pathLst>
                  <a:path w="53" h="59">
                    <a:moveTo>
                      <a:pt x="26" y="0"/>
                    </a:moveTo>
                    <a:lnTo>
                      <a:pt x="53" y="30"/>
                    </a:lnTo>
                    <a:lnTo>
                      <a:pt x="26" y="59"/>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540" name="Freeform 1039"/>
              <p:cNvSpPr>
                <a:spLocks/>
              </p:cNvSpPr>
              <p:nvPr/>
            </p:nvSpPr>
            <p:spPr bwMode="auto">
              <a:xfrm>
                <a:off x="3680" y="2046"/>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541" name="Freeform 1040"/>
              <p:cNvSpPr>
                <a:spLocks/>
              </p:cNvSpPr>
              <p:nvPr/>
            </p:nvSpPr>
            <p:spPr bwMode="auto">
              <a:xfrm>
                <a:off x="2372" y="2611"/>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542" name="Freeform 1041"/>
              <p:cNvSpPr>
                <a:spLocks/>
              </p:cNvSpPr>
              <p:nvPr/>
            </p:nvSpPr>
            <p:spPr bwMode="auto">
              <a:xfrm>
                <a:off x="1587" y="2849"/>
                <a:ext cx="53" cy="59"/>
              </a:xfrm>
              <a:custGeom>
                <a:avLst/>
                <a:gdLst>
                  <a:gd name="T0" fmla="*/ 26 w 53"/>
                  <a:gd name="T1" fmla="*/ 0 h 59"/>
                  <a:gd name="T2" fmla="*/ 53 w 53"/>
                  <a:gd name="T3" fmla="*/ 30 h 59"/>
                  <a:gd name="T4" fmla="*/ 26 w 53"/>
                  <a:gd name="T5" fmla="*/ 59 h 59"/>
                  <a:gd name="T6" fmla="*/ 0 w 53"/>
                  <a:gd name="T7" fmla="*/ 30 h 59"/>
                  <a:gd name="T8" fmla="*/ 26 w 53"/>
                  <a:gd name="T9" fmla="*/ 0 h 59"/>
                  <a:gd name="T10" fmla="*/ 0 60000 65536"/>
                  <a:gd name="T11" fmla="*/ 0 60000 65536"/>
                  <a:gd name="T12" fmla="*/ 0 60000 65536"/>
                  <a:gd name="T13" fmla="*/ 0 60000 65536"/>
                  <a:gd name="T14" fmla="*/ 0 60000 65536"/>
                  <a:gd name="T15" fmla="*/ 0 w 53"/>
                  <a:gd name="T16" fmla="*/ 0 h 59"/>
                  <a:gd name="T17" fmla="*/ 53 w 53"/>
                  <a:gd name="T18" fmla="*/ 59 h 59"/>
                </a:gdLst>
                <a:ahLst/>
                <a:cxnLst>
                  <a:cxn ang="T10">
                    <a:pos x="T0" y="T1"/>
                  </a:cxn>
                  <a:cxn ang="T11">
                    <a:pos x="T2" y="T3"/>
                  </a:cxn>
                  <a:cxn ang="T12">
                    <a:pos x="T4" y="T5"/>
                  </a:cxn>
                  <a:cxn ang="T13">
                    <a:pos x="T6" y="T7"/>
                  </a:cxn>
                  <a:cxn ang="T14">
                    <a:pos x="T8" y="T9"/>
                  </a:cxn>
                </a:cxnLst>
                <a:rect l="T15" t="T16" r="T17" b="T18"/>
                <a:pathLst>
                  <a:path w="53" h="59">
                    <a:moveTo>
                      <a:pt x="26" y="0"/>
                    </a:moveTo>
                    <a:lnTo>
                      <a:pt x="53" y="30"/>
                    </a:lnTo>
                    <a:lnTo>
                      <a:pt x="26" y="59"/>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543" name="Freeform 1042"/>
              <p:cNvSpPr>
                <a:spLocks/>
              </p:cNvSpPr>
              <p:nvPr/>
            </p:nvSpPr>
            <p:spPr bwMode="auto">
              <a:xfrm>
                <a:off x="3724" y="2026"/>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544" name="Freeform 1043"/>
              <p:cNvSpPr>
                <a:spLocks/>
              </p:cNvSpPr>
              <p:nvPr/>
            </p:nvSpPr>
            <p:spPr bwMode="auto">
              <a:xfrm>
                <a:off x="4657" y="1511"/>
                <a:ext cx="52" cy="59"/>
              </a:xfrm>
              <a:custGeom>
                <a:avLst/>
                <a:gdLst>
                  <a:gd name="T0" fmla="*/ 26 w 52"/>
                  <a:gd name="T1" fmla="*/ 0 h 59"/>
                  <a:gd name="T2" fmla="*/ 52 w 52"/>
                  <a:gd name="T3" fmla="*/ 30 h 59"/>
                  <a:gd name="T4" fmla="*/ 26 w 52"/>
                  <a:gd name="T5" fmla="*/ 59 h 59"/>
                  <a:gd name="T6" fmla="*/ 0 w 52"/>
                  <a:gd name="T7" fmla="*/ 30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30"/>
                    </a:lnTo>
                    <a:lnTo>
                      <a:pt x="26" y="59"/>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545" name="Freeform 1044"/>
              <p:cNvSpPr>
                <a:spLocks/>
              </p:cNvSpPr>
              <p:nvPr/>
            </p:nvSpPr>
            <p:spPr bwMode="auto">
              <a:xfrm>
                <a:off x="3131" y="2324"/>
                <a:ext cx="52" cy="59"/>
              </a:xfrm>
              <a:custGeom>
                <a:avLst/>
                <a:gdLst>
                  <a:gd name="T0" fmla="*/ 26 w 52"/>
                  <a:gd name="T1" fmla="*/ 0 h 59"/>
                  <a:gd name="T2" fmla="*/ 52 w 52"/>
                  <a:gd name="T3" fmla="*/ 29 h 59"/>
                  <a:gd name="T4" fmla="*/ 26 w 52"/>
                  <a:gd name="T5" fmla="*/ 59 h 59"/>
                  <a:gd name="T6" fmla="*/ 0 w 52"/>
                  <a:gd name="T7" fmla="*/ 29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29"/>
                    </a:lnTo>
                    <a:lnTo>
                      <a:pt x="26" y="59"/>
                    </a:lnTo>
                    <a:lnTo>
                      <a:pt x="0" y="29"/>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546" name="Freeform 1045"/>
              <p:cNvSpPr>
                <a:spLocks/>
              </p:cNvSpPr>
              <p:nvPr/>
            </p:nvSpPr>
            <p:spPr bwMode="auto">
              <a:xfrm>
                <a:off x="3000" y="2373"/>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547" name="Freeform 1046"/>
              <p:cNvSpPr>
                <a:spLocks/>
              </p:cNvSpPr>
              <p:nvPr/>
            </p:nvSpPr>
            <p:spPr bwMode="auto">
              <a:xfrm>
                <a:off x="2939" y="2403"/>
                <a:ext cx="52" cy="59"/>
              </a:xfrm>
              <a:custGeom>
                <a:avLst/>
                <a:gdLst>
                  <a:gd name="T0" fmla="*/ 26 w 52"/>
                  <a:gd name="T1" fmla="*/ 0 h 59"/>
                  <a:gd name="T2" fmla="*/ 52 w 52"/>
                  <a:gd name="T3" fmla="*/ 30 h 59"/>
                  <a:gd name="T4" fmla="*/ 26 w 52"/>
                  <a:gd name="T5" fmla="*/ 59 h 59"/>
                  <a:gd name="T6" fmla="*/ 0 w 52"/>
                  <a:gd name="T7" fmla="*/ 30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30"/>
                    </a:lnTo>
                    <a:lnTo>
                      <a:pt x="26" y="59"/>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548" name="Freeform 1047"/>
              <p:cNvSpPr>
                <a:spLocks/>
              </p:cNvSpPr>
              <p:nvPr/>
            </p:nvSpPr>
            <p:spPr bwMode="auto">
              <a:xfrm>
                <a:off x="3209" y="2244"/>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549" name="Freeform 1048"/>
              <p:cNvSpPr>
                <a:spLocks/>
              </p:cNvSpPr>
              <p:nvPr/>
            </p:nvSpPr>
            <p:spPr bwMode="auto">
              <a:xfrm>
                <a:off x="2389" y="2601"/>
                <a:ext cx="53" cy="60"/>
              </a:xfrm>
              <a:custGeom>
                <a:avLst/>
                <a:gdLst>
                  <a:gd name="T0" fmla="*/ 27 w 53"/>
                  <a:gd name="T1" fmla="*/ 0 h 60"/>
                  <a:gd name="T2" fmla="*/ 53 w 53"/>
                  <a:gd name="T3" fmla="*/ 30 h 60"/>
                  <a:gd name="T4" fmla="*/ 27 w 53"/>
                  <a:gd name="T5" fmla="*/ 60 h 60"/>
                  <a:gd name="T6" fmla="*/ 0 w 53"/>
                  <a:gd name="T7" fmla="*/ 30 h 60"/>
                  <a:gd name="T8" fmla="*/ 27 w 53"/>
                  <a:gd name="T9" fmla="*/ 0 h 60"/>
                  <a:gd name="T10" fmla="*/ 0 60000 65536"/>
                  <a:gd name="T11" fmla="*/ 0 60000 65536"/>
                  <a:gd name="T12" fmla="*/ 0 60000 65536"/>
                  <a:gd name="T13" fmla="*/ 0 60000 65536"/>
                  <a:gd name="T14" fmla="*/ 0 60000 65536"/>
                  <a:gd name="T15" fmla="*/ 0 w 53"/>
                  <a:gd name="T16" fmla="*/ 0 h 60"/>
                  <a:gd name="T17" fmla="*/ 53 w 53"/>
                  <a:gd name="T18" fmla="*/ 60 h 60"/>
                </a:gdLst>
                <a:ahLst/>
                <a:cxnLst>
                  <a:cxn ang="T10">
                    <a:pos x="T0" y="T1"/>
                  </a:cxn>
                  <a:cxn ang="T11">
                    <a:pos x="T2" y="T3"/>
                  </a:cxn>
                  <a:cxn ang="T12">
                    <a:pos x="T4" y="T5"/>
                  </a:cxn>
                  <a:cxn ang="T13">
                    <a:pos x="T6" y="T7"/>
                  </a:cxn>
                  <a:cxn ang="T14">
                    <a:pos x="T8" y="T9"/>
                  </a:cxn>
                </a:cxnLst>
                <a:rect l="T15" t="T16" r="T17" b="T18"/>
                <a:pathLst>
                  <a:path w="53" h="60">
                    <a:moveTo>
                      <a:pt x="27" y="0"/>
                    </a:moveTo>
                    <a:lnTo>
                      <a:pt x="53" y="30"/>
                    </a:lnTo>
                    <a:lnTo>
                      <a:pt x="27" y="60"/>
                    </a:lnTo>
                    <a:lnTo>
                      <a:pt x="0" y="30"/>
                    </a:lnTo>
                    <a:lnTo>
                      <a:pt x="27" y="0"/>
                    </a:lnTo>
                    <a:close/>
                  </a:path>
                </a:pathLst>
              </a:custGeom>
              <a:solidFill>
                <a:srgbClr val="FF0000"/>
              </a:solidFill>
              <a:ln w="14288">
                <a:noFill/>
                <a:prstDash val="solid"/>
                <a:round/>
                <a:headEnd/>
                <a:tailEnd/>
              </a:ln>
            </p:spPr>
            <p:txBody>
              <a:bodyPr/>
              <a:lstStyle/>
              <a:p>
                <a:endParaRPr lang="es-MX" sz="1200" b="1" dirty="0"/>
              </a:p>
            </p:txBody>
          </p:sp>
          <p:sp>
            <p:nvSpPr>
              <p:cNvPr id="1550" name="Freeform 1049"/>
              <p:cNvSpPr>
                <a:spLocks/>
              </p:cNvSpPr>
              <p:nvPr/>
            </p:nvSpPr>
            <p:spPr bwMode="auto">
              <a:xfrm>
                <a:off x="2363" y="2581"/>
                <a:ext cx="53" cy="60"/>
              </a:xfrm>
              <a:custGeom>
                <a:avLst/>
                <a:gdLst>
                  <a:gd name="T0" fmla="*/ 26 w 53"/>
                  <a:gd name="T1" fmla="*/ 0 h 60"/>
                  <a:gd name="T2" fmla="*/ 53 w 53"/>
                  <a:gd name="T3" fmla="*/ 30 h 60"/>
                  <a:gd name="T4" fmla="*/ 26 w 53"/>
                  <a:gd name="T5" fmla="*/ 60 h 60"/>
                  <a:gd name="T6" fmla="*/ 0 w 53"/>
                  <a:gd name="T7" fmla="*/ 30 h 60"/>
                  <a:gd name="T8" fmla="*/ 26 w 53"/>
                  <a:gd name="T9" fmla="*/ 0 h 60"/>
                  <a:gd name="T10" fmla="*/ 0 60000 65536"/>
                  <a:gd name="T11" fmla="*/ 0 60000 65536"/>
                  <a:gd name="T12" fmla="*/ 0 60000 65536"/>
                  <a:gd name="T13" fmla="*/ 0 60000 65536"/>
                  <a:gd name="T14" fmla="*/ 0 60000 65536"/>
                  <a:gd name="T15" fmla="*/ 0 w 53"/>
                  <a:gd name="T16" fmla="*/ 0 h 60"/>
                  <a:gd name="T17" fmla="*/ 53 w 53"/>
                  <a:gd name="T18" fmla="*/ 60 h 60"/>
                </a:gdLst>
                <a:ahLst/>
                <a:cxnLst>
                  <a:cxn ang="T10">
                    <a:pos x="T0" y="T1"/>
                  </a:cxn>
                  <a:cxn ang="T11">
                    <a:pos x="T2" y="T3"/>
                  </a:cxn>
                  <a:cxn ang="T12">
                    <a:pos x="T4" y="T5"/>
                  </a:cxn>
                  <a:cxn ang="T13">
                    <a:pos x="T6" y="T7"/>
                  </a:cxn>
                  <a:cxn ang="T14">
                    <a:pos x="T8" y="T9"/>
                  </a:cxn>
                </a:cxnLst>
                <a:rect l="T15" t="T16" r="T17" b="T18"/>
                <a:pathLst>
                  <a:path w="53" h="60">
                    <a:moveTo>
                      <a:pt x="26" y="0"/>
                    </a:moveTo>
                    <a:lnTo>
                      <a:pt x="53"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551" name="Freeform 1050"/>
              <p:cNvSpPr>
                <a:spLocks/>
              </p:cNvSpPr>
              <p:nvPr/>
            </p:nvSpPr>
            <p:spPr bwMode="auto">
              <a:xfrm>
                <a:off x="1962" y="2740"/>
                <a:ext cx="52" cy="59"/>
              </a:xfrm>
              <a:custGeom>
                <a:avLst/>
                <a:gdLst>
                  <a:gd name="T0" fmla="*/ 26 w 52"/>
                  <a:gd name="T1" fmla="*/ 0 h 59"/>
                  <a:gd name="T2" fmla="*/ 52 w 52"/>
                  <a:gd name="T3" fmla="*/ 30 h 59"/>
                  <a:gd name="T4" fmla="*/ 26 w 52"/>
                  <a:gd name="T5" fmla="*/ 59 h 59"/>
                  <a:gd name="T6" fmla="*/ 0 w 52"/>
                  <a:gd name="T7" fmla="*/ 30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30"/>
                    </a:lnTo>
                    <a:lnTo>
                      <a:pt x="26" y="59"/>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552" name="Freeform 1051"/>
              <p:cNvSpPr>
                <a:spLocks/>
              </p:cNvSpPr>
              <p:nvPr/>
            </p:nvSpPr>
            <p:spPr bwMode="auto">
              <a:xfrm>
                <a:off x="3497" y="2185"/>
                <a:ext cx="52" cy="59"/>
              </a:xfrm>
              <a:custGeom>
                <a:avLst/>
                <a:gdLst>
                  <a:gd name="T0" fmla="*/ 26 w 52"/>
                  <a:gd name="T1" fmla="*/ 0 h 59"/>
                  <a:gd name="T2" fmla="*/ 52 w 52"/>
                  <a:gd name="T3" fmla="*/ 30 h 59"/>
                  <a:gd name="T4" fmla="*/ 26 w 52"/>
                  <a:gd name="T5" fmla="*/ 59 h 59"/>
                  <a:gd name="T6" fmla="*/ 0 w 52"/>
                  <a:gd name="T7" fmla="*/ 30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30"/>
                    </a:lnTo>
                    <a:lnTo>
                      <a:pt x="26" y="59"/>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553" name="Freeform 1052"/>
              <p:cNvSpPr>
                <a:spLocks/>
              </p:cNvSpPr>
              <p:nvPr/>
            </p:nvSpPr>
            <p:spPr bwMode="auto">
              <a:xfrm>
                <a:off x="2320" y="2631"/>
                <a:ext cx="52" cy="59"/>
              </a:xfrm>
              <a:custGeom>
                <a:avLst/>
                <a:gdLst>
                  <a:gd name="T0" fmla="*/ 26 w 52"/>
                  <a:gd name="T1" fmla="*/ 0 h 59"/>
                  <a:gd name="T2" fmla="*/ 52 w 52"/>
                  <a:gd name="T3" fmla="*/ 30 h 59"/>
                  <a:gd name="T4" fmla="*/ 26 w 52"/>
                  <a:gd name="T5" fmla="*/ 59 h 59"/>
                  <a:gd name="T6" fmla="*/ 0 w 52"/>
                  <a:gd name="T7" fmla="*/ 30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30"/>
                    </a:lnTo>
                    <a:lnTo>
                      <a:pt x="26" y="59"/>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554" name="Freeform 1053"/>
              <p:cNvSpPr>
                <a:spLocks/>
              </p:cNvSpPr>
              <p:nvPr/>
            </p:nvSpPr>
            <p:spPr bwMode="auto">
              <a:xfrm>
                <a:off x="2843" y="2443"/>
                <a:ext cx="52" cy="59"/>
              </a:xfrm>
              <a:custGeom>
                <a:avLst/>
                <a:gdLst>
                  <a:gd name="T0" fmla="*/ 26 w 52"/>
                  <a:gd name="T1" fmla="*/ 0 h 59"/>
                  <a:gd name="T2" fmla="*/ 52 w 52"/>
                  <a:gd name="T3" fmla="*/ 29 h 59"/>
                  <a:gd name="T4" fmla="*/ 26 w 52"/>
                  <a:gd name="T5" fmla="*/ 59 h 59"/>
                  <a:gd name="T6" fmla="*/ 0 w 52"/>
                  <a:gd name="T7" fmla="*/ 29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29"/>
                    </a:lnTo>
                    <a:lnTo>
                      <a:pt x="26" y="59"/>
                    </a:lnTo>
                    <a:lnTo>
                      <a:pt x="0" y="29"/>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555" name="Freeform 1054"/>
              <p:cNvSpPr>
                <a:spLocks/>
              </p:cNvSpPr>
              <p:nvPr/>
            </p:nvSpPr>
            <p:spPr bwMode="auto">
              <a:xfrm>
                <a:off x="3445" y="2175"/>
                <a:ext cx="52" cy="59"/>
              </a:xfrm>
              <a:custGeom>
                <a:avLst/>
                <a:gdLst>
                  <a:gd name="T0" fmla="*/ 26 w 52"/>
                  <a:gd name="T1" fmla="*/ 0 h 59"/>
                  <a:gd name="T2" fmla="*/ 52 w 52"/>
                  <a:gd name="T3" fmla="*/ 30 h 59"/>
                  <a:gd name="T4" fmla="*/ 26 w 52"/>
                  <a:gd name="T5" fmla="*/ 59 h 59"/>
                  <a:gd name="T6" fmla="*/ 0 w 52"/>
                  <a:gd name="T7" fmla="*/ 30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30"/>
                    </a:lnTo>
                    <a:lnTo>
                      <a:pt x="26" y="59"/>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556" name="Freeform 1055"/>
              <p:cNvSpPr>
                <a:spLocks/>
              </p:cNvSpPr>
              <p:nvPr/>
            </p:nvSpPr>
            <p:spPr bwMode="auto">
              <a:xfrm>
                <a:off x="2799" y="2453"/>
                <a:ext cx="53" cy="59"/>
              </a:xfrm>
              <a:custGeom>
                <a:avLst/>
                <a:gdLst>
                  <a:gd name="T0" fmla="*/ 26 w 53"/>
                  <a:gd name="T1" fmla="*/ 0 h 59"/>
                  <a:gd name="T2" fmla="*/ 53 w 53"/>
                  <a:gd name="T3" fmla="*/ 29 h 59"/>
                  <a:gd name="T4" fmla="*/ 26 w 53"/>
                  <a:gd name="T5" fmla="*/ 59 h 59"/>
                  <a:gd name="T6" fmla="*/ 0 w 53"/>
                  <a:gd name="T7" fmla="*/ 29 h 59"/>
                  <a:gd name="T8" fmla="*/ 26 w 53"/>
                  <a:gd name="T9" fmla="*/ 0 h 59"/>
                  <a:gd name="T10" fmla="*/ 0 60000 65536"/>
                  <a:gd name="T11" fmla="*/ 0 60000 65536"/>
                  <a:gd name="T12" fmla="*/ 0 60000 65536"/>
                  <a:gd name="T13" fmla="*/ 0 60000 65536"/>
                  <a:gd name="T14" fmla="*/ 0 60000 65536"/>
                  <a:gd name="T15" fmla="*/ 0 w 53"/>
                  <a:gd name="T16" fmla="*/ 0 h 59"/>
                  <a:gd name="T17" fmla="*/ 53 w 53"/>
                  <a:gd name="T18" fmla="*/ 59 h 59"/>
                </a:gdLst>
                <a:ahLst/>
                <a:cxnLst>
                  <a:cxn ang="T10">
                    <a:pos x="T0" y="T1"/>
                  </a:cxn>
                  <a:cxn ang="T11">
                    <a:pos x="T2" y="T3"/>
                  </a:cxn>
                  <a:cxn ang="T12">
                    <a:pos x="T4" y="T5"/>
                  </a:cxn>
                  <a:cxn ang="T13">
                    <a:pos x="T6" y="T7"/>
                  </a:cxn>
                  <a:cxn ang="T14">
                    <a:pos x="T8" y="T9"/>
                  </a:cxn>
                </a:cxnLst>
                <a:rect l="T15" t="T16" r="T17" b="T18"/>
                <a:pathLst>
                  <a:path w="53" h="59">
                    <a:moveTo>
                      <a:pt x="26" y="0"/>
                    </a:moveTo>
                    <a:lnTo>
                      <a:pt x="53" y="29"/>
                    </a:lnTo>
                    <a:lnTo>
                      <a:pt x="26" y="59"/>
                    </a:lnTo>
                    <a:lnTo>
                      <a:pt x="0" y="29"/>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557" name="Freeform 1056"/>
              <p:cNvSpPr>
                <a:spLocks/>
              </p:cNvSpPr>
              <p:nvPr/>
            </p:nvSpPr>
            <p:spPr bwMode="auto">
              <a:xfrm>
                <a:off x="3994" y="1878"/>
                <a:ext cx="52" cy="59"/>
              </a:xfrm>
              <a:custGeom>
                <a:avLst/>
                <a:gdLst>
                  <a:gd name="T0" fmla="*/ 26 w 52"/>
                  <a:gd name="T1" fmla="*/ 0 h 59"/>
                  <a:gd name="T2" fmla="*/ 52 w 52"/>
                  <a:gd name="T3" fmla="*/ 29 h 59"/>
                  <a:gd name="T4" fmla="*/ 26 w 52"/>
                  <a:gd name="T5" fmla="*/ 59 h 59"/>
                  <a:gd name="T6" fmla="*/ 0 w 52"/>
                  <a:gd name="T7" fmla="*/ 29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29"/>
                    </a:lnTo>
                    <a:lnTo>
                      <a:pt x="26" y="59"/>
                    </a:lnTo>
                    <a:lnTo>
                      <a:pt x="0" y="29"/>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558" name="Freeform 1057"/>
              <p:cNvSpPr>
                <a:spLocks/>
              </p:cNvSpPr>
              <p:nvPr/>
            </p:nvSpPr>
            <p:spPr bwMode="auto">
              <a:xfrm>
                <a:off x="1439" y="2889"/>
                <a:ext cx="52" cy="59"/>
              </a:xfrm>
              <a:custGeom>
                <a:avLst/>
                <a:gdLst>
                  <a:gd name="T0" fmla="*/ 26 w 52"/>
                  <a:gd name="T1" fmla="*/ 0 h 59"/>
                  <a:gd name="T2" fmla="*/ 52 w 52"/>
                  <a:gd name="T3" fmla="*/ 29 h 59"/>
                  <a:gd name="T4" fmla="*/ 26 w 52"/>
                  <a:gd name="T5" fmla="*/ 59 h 59"/>
                  <a:gd name="T6" fmla="*/ 0 w 52"/>
                  <a:gd name="T7" fmla="*/ 29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29"/>
                    </a:lnTo>
                    <a:lnTo>
                      <a:pt x="26" y="59"/>
                    </a:lnTo>
                    <a:lnTo>
                      <a:pt x="0" y="29"/>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559" name="Freeform 1058"/>
              <p:cNvSpPr>
                <a:spLocks/>
              </p:cNvSpPr>
              <p:nvPr/>
            </p:nvSpPr>
            <p:spPr bwMode="auto">
              <a:xfrm>
                <a:off x="3427" y="2185"/>
                <a:ext cx="53" cy="59"/>
              </a:xfrm>
              <a:custGeom>
                <a:avLst/>
                <a:gdLst>
                  <a:gd name="T0" fmla="*/ 26 w 53"/>
                  <a:gd name="T1" fmla="*/ 0 h 59"/>
                  <a:gd name="T2" fmla="*/ 53 w 53"/>
                  <a:gd name="T3" fmla="*/ 30 h 59"/>
                  <a:gd name="T4" fmla="*/ 26 w 53"/>
                  <a:gd name="T5" fmla="*/ 59 h 59"/>
                  <a:gd name="T6" fmla="*/ 0 w 53"/>
                  <a:gd name="T7" fmla="*/ 30 h 59"/>
                  <a:gd name="T8" fmla="*/ 26 w 53"/>
                  <a:gd name="T9" fmla="*/ 0 h 59"/>
                  <a:gd name="T10" fmla="*/ 0 60000 65536"/>
                  <a:gd name="T11" fmla="*/ 0 60000 65536"/>
                  <a:gd name="T12" fmla="*/ 0 60000 65536"/>
                  <a:gd name="T13" fmla="*/ 0 60000 65536"/>
                  <a:gd name="T14" fmla="*/ 0 60000 65536"/>
                  <a:gd name="T15" fmla="*/ 0 w 53"/>
                  <a:gd name="T16" fmla="*/ 0 h 59"/>
                  <a:gd name="T17" fmla="*/ 53 w 53"/>
                  <a:gd name="T18" fmla="*/ 59 h 59"/>
                </a:gdLst>
                <a:ahLst/>
                <a:cxnLst>
                  <a:cxn ang="T10">
                    <a:pos x="T0" y="T1"/>
                  </a:cxn>
                  <a:cxn ang="T11">
                    <a:pos x="T2" y="T3"/>
                  </a:cxn>
                  <a:cxn ang="T12">
                    <a:pos x="T4" y="T5"/>
                  </a:cxn>
                  <a:cxn ang="T13">
                    <a:pos x="T6" y="T7"/>
                  </a:cxn>
                  <a:cxn ang="T14">
                    <a:pos x="T8" y="T9"/>
                  </a:cxn>
                </a:cxnLst>
                <a:rect l="T15" t="T16" r="T17" b="T18"/>
                <a:pathLst>
                  <a:path w="53" h="59">
                    <a:moveTo>
                      <a:pt x="26" y="0"/>
                    </a:moveTo>
                    <a:lnTo>
                      <a:pt x="53" y="30"/>
                    </a:lnTo>
                    <a:lnTo>
                      <a:pt x="26" y="59"/>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560" name="Freeform 1059"/>
              <p:cNvSpPr>
                <a:spLocks/>
              </p:cNvSpPr>
              <p:nvPr/>
            </p:nvSpPr>
            <p:spPr bwMode="auto">
              <a:xfrm>
                <a:off x="3026" y="2363"/>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561" name="Freeform 1060"/>
              <p:cNvSpPr>
                <a:spLocks/>
              </p:cNvSpPr>
              <p:nvPr/>
            </p:nvSpPr>
            <p:spPr bwMode="auto">
              <a:xfrm>
                <a:off x="1866" y="2770"/>
                <a:ext cx="53" cy="59"/>
              </a:xfrm>
              <a:custGeom>
                <a:avLst/>
                <a:gdLst>
                  <a:gd name="T0" fmla="*/ 26 w 53"/>
                  <a:gd name="T1" fmla="*/ 0 h 59"/>
                  <a:gd name="T2" fmla="*/ 53 w 53"/>
                  <a:gd name="T3" fmla="*/ 29 h 59"/>
                  <a:gd name="T4" fmla="*/ 26 w 53"/>
                  <a:gd name="T5" fmla="*/ 59 h 59"/>
                  <a:gd name="T6" fmla="*/ 0 w 53"/>
                  <a:gd name="T7" fmla="*/ 29 h 59"/>
                  <a:gd name="T8" fmla="*/ 26 w 53"/>
                  <a:gd name="T9" fmla="*/ 0 h 59"/>
                  <a:gd name="T10" fmla="*/ 0 60000 65536"/>
                  <a:gd name="T11" fmla="*/ 0 60000 65536"/>
                  <a:gd name="T12" fmla="*/ 0 60000 65536"/>
                  <a:gd name="T13" fmla="*/ 0 60000 65536"/>
                  <a:gd name="T14" fmla="*/ 0 60000 65536"/>
                  <a:gd name="T15" fmla="*/ 0 w 53"/>
                  <a:gd name="T16" fmla="*/ 0 h 59"/>
                  <a:gd name="T17" fmla="*/ 53 w 53"/>
                  <a:gd name="T18" fmla="*/ 59 h 59"/>
                </a:gdLst>
                <a:ahLst/>
                <a:cxnLst>
                  <a:cxn ang="T10">
                    <a:pos x="T0" y="T1"/>
                  </a:cxn>
                  <a:cxn ang="T11">
                    <a:pos x="T2" y="T3"/>
                  </a:cxn>
                  <a:cxn ang="T12">
                    <a:pos x="T4" y="T5"/>
                  </a:cxn>
                  <a:cxn ang="T13">
                    <a:pos x="T6" y="T7"/>
                  </a:cxn>
                  <a:cxn ang="T14">
                    <a:pos x="T8" y="T9"/>
                  </a:cxn>
                </a:cxnLst>
                <a:rect l="T15" t="T16" r="T17" b="T18"/>
                <a:pathLst>
                  <a:path w="53" h="59">
                    <a:moveTo>
                      <a:pt x="26" y="0"/>
                    </a:moveTo>
                    <a:lnTo>
                      <a:pt x="53" y="29"/>
                    </a:lnTo>
                    <a:lnTo>
                      <a:pt x="26" y="59"/>
                    </a:lnTo>
                    <a:lnTo>
                      <a:pt x="0" y="29"/>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562" name="Freeform 1061"/>
              <p:cNvSpPr>
                <a:spLocks/>
              </p:cNvSpPr>
              <p:nvPr/>
            </p:nvSpPr>
            <p:spPr bwMode="auto">
              <a:xfrm>
                <a:off x="2372" y="2611"/>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563" name="Freeform 1062"/>
              <p:cNvSpPr>
                <a:spLocks/>
              </p:cNvSpPr>
              <p:nvPr/>
            </p:nvSpPr>
            <p:spPr bwMode="auto">
              <a:xfrm>
                <a:off x="1526" y="2859"/>
                <a:ext cx="52" cy="59"/>
              </a:xfrm>
              <a:custGeom>
                <a:avLst/>
                <a:gdLst>
                  <a:gd name="T0" fmla="*/ 26 w 52"/>
                  <a:gd name="T1" fmla="*/ 0 h 59"/>
                  <a:gd name="T2" fmla="*/ 52 w 52"/>
                  <a:gd name="T3" fmla="*/ 30 h 59"/>
                  <a:gd name="T4" fmla="*/ 26 w 52"/>
                  <a:gd name="T5" fmla="*/ 59 h 59"/>
                  <a:gd name="T6" fmla="*/ 0 w 52"/>
                  <a:gd name="T7" fmla="*/ 30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30"/>
                    </a:lnTo>
                    <a:lnTo>
                      <a:pt x="26" y="59"/>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564" name="Freeform 1063"/>
              <p:cNvSpPr>
                <a:spLocks/>
              </p:cNvSpPr>
              <p:nvPr/>
            </p:nvSpPr>
            <p:spPr bwMode="auto">
              <a:xfrm>
                <a:off x="2860" y="2482"/>
                <a:ext cx="53" cy="60"/>
              </a:xfrm>
              <a:custGeom>
                <a:avLst/>
                <a:gdLst>
                  <a:gd name="T0" fmla="*/ 27 w 53"/>
                  <a:gd name="T1" fmla="*/ 0 h 60"/>
                  <a:gd name="T2" fmla="*/ 53 w 53"/>
                  <a:gd name="T3" fmla="*/ 30 h 60"/>
                  <a:gd name="T4" fmla="*/ 27 w 53"/>
                  <a:gd name="T5" fmla="*/ 60 h 60"/>
                  <a:gd name="T6" fmla="*/ 0 w 53"/>
                  <a:gd name="T7" fmla="*/ 30 h 60"/>
                  <a:gd name="T8" fmla="*/ 27 w 53"/>
                  <a:gd name="T9" fmla="*/ 0 h 60"/>
                  <a:gd name="T10" fmla="*/ 0 60000 65536"/>
                  <a:gd name="T11" fmla="*/ 0 60000 65536"/>
                  <a:gd name="T12" fmla="*/ 0 60000 65536"/>
                  <a:gd name="T13" fmla="*/ 0 60000 65536"/>
                  <a:gd name="T14" fmla="*/ 0 60000 65536"/>
                  <a:gd name="T15" fmla="*/ 0 w 53"/>
                  <a:gd name="T16" fmla="*/ 0 h 60"/>
                  <a:gd name="T17" fmla="*/ 53 w 53"/>
                  <a:gd name="T18" fmla="*/ 60 h 60"/>
                </a:gdLst>
                <a:ahLst/>
                <a:cxnLst>
                  <a:cxn ang="T10">
                    <a:pos x="T0" y="T1"/>
                  </a:cxn>
                  <a:cxn ang="T11">
                    <a:pos x="T2" y="T3"/>
                  </a:cxn>
                  <a:cxn ang="T12">
                    <a:pos x="T4" y="T5"/>
                  </a:cxn>
                  <a:cxn ang="T13">
                    <a:pos x="T6" y="T7"/>
                  </a:cxn>
                  <a:cxn ang="T14">
                    <a:pos x="T8" y="T9"/>
                  </a:cxn>
                </a:cxnLst>
                <a:rect l="T15" t="T16" r="T17" b="T18"/>
                <a:pathLst>
                  <a:path w="53" h="60">
                    <a:moveTo>
                      <a:pt x="27" y="0"/>
                    </a:moveTo>
                    <a:lnTo>
                      <a:pt x="53" y="30"/>
                    </a:lnTo>
                    <a:lnTo>
                      <a:pt x="27" y="60"/>
                    </a:lnTo>
                    <a:lnTo>
                      <a:pt x="0" y="30"/>
                    </a:lnTo>
                    <a:lnTo>
                      <a:pt x="27" y="0"/>
                    </a:lnTo>
                    <a:close/>
                  </a:path>
                </a:pathLst>
              </a:custGeom>
              <a:solidFill>
                <a:srgbClr val="FF0000"/>
              </a:solidFill>
              <a:ln w="14288">
                <a:noFill/>
                <a:prstDash val="solid"/>
                <a:round/>
                <a:headEnd/>
                <a:tailEnd/>
              </a:ln>
            </p:spPr>
            <p:txBody>
              <a:bodyPr/>
              <a:lstStyle/>
              <a:p>
                <a:endParaRPr lang="es-MX" sz="1200" b="1" dirty="0"/>
              </a:p>
            </p:txBody>
          </p:sp>
          <p:sp>
            <p:nvSpPr>
              <p:cNvPr id="1565" name="Freeform 1064"/>
              <p:cNvSpPr>
                <a:spLocks/>
              </p:cNvSpPr>
              <p:nvPr/>
            </p:nvSpPr>
            <p:spPr bwMode="auto">
              <a:xfrm>
                <a:off x="3340" y="2125"/>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566" name="Freeform 1065"/>
              <p:cNvSpPr>
                <a:spLocks/>
              </p:cNvSpPr>
              <p:nvPr/>
            </p:nvSpPr>
            <p:spPr bwMode="auto">
              <a:xfrm>
                <a:off x="2895" y="2413"/>
                <a:ext cx="53" cy="59"/>
              </a:xfrm>
              <a:custGeom>
                <a:avLst/>
                <a:gdLst>
                  <a:gd name="T0" fmla="*/ 26 w 53"/>
                  <a:gd name="T1" fmla="*/ 0 h 59"/>
                  <a:gd name="T2" fmla="*/ 53 w 53"/>
                  <a:gd name="T3" fmla="*/ 30 h 59"/>
                  <a:gd name="T4" fmla="*/ 26 w 53"/>
                  <a:gd name="T5" fmla="*/ 59 h 59"/>
                  <a:gd name="T6" fmla="*/ 0 w 53"/>
                  <a:gd name="T7" fmla="*/ 30 h 59"/>
                  <a:gd name="T8" fmla="*/ 26 w 53"/>
                  <a:gd name="T9" fmla="*/ 0 h 59"/>
                  <a:gd name="T10" fmla="*/ 0 60000 65536"/>
                  <a:gd name="T11" fmla="*/ 0 60000 65536"/>
                  <a:gd name="T12" fmla="*/ 0 60000 65536"/>
                  <a:gd name="T13" fmla="*/ 0 60000 65536"/>
                  <a:gd name="T14" fmla="*/ 0 60000 65536"/>
                  <a:gd name="T15" fmla="*/ 0 w 53"/>
                  <a:gd name="T16" fmla="*/ 0 h 59"/>
                  <a:gd name="T17" fmla="*/ 53 w 53"/>
                  <a:gd name="T18" fmla="*/ 59 h 59"/>
                </a:gdLst>
                <a:ahLst/>
                <a:cxnLst>
                  <a:cxn ang="T10">
                    <a:pos x="T0" y="T1"/>
                  </a:cxn>
                  <a:cxn ang="T11">
                    <a:pos x="T2" y="T3"/>
                  </a:cxn>
                  <a:cxn ang="T12">
                    <a:pos x="T4" y="T5"/>
                  </a:cxn>
                  <a:cxn ang="T13">
                    <a:pos x="T6" y="T7"/>
                  </a:cxn>
                  <a:cxn ang="T14">
                    <a:pos x="T8" y="T9"/>
                  </a:cxn>
                </a:cxnLst>
                <a:rect l="T15" t="T16" r="T17" b="T18"/>
                <a:pathLst>
                  <a:path w="53" h="59">
                    <a:moveTo>
                      <a:pt x="26" y="0"/>
                    </a:moveTo>
                    <a:lnTo>
                      <a:pt x="53" y="30"/>
                    </a:lnTo>
                    <a:lnTo>
                      <a:pt x="26" y="59"/>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567" name="Freeform 1066"/>
              <p:cNvSpPr>
                <a:spLocks/>
              </p:cNvSpPr>
              <p:nvPr/>
            </p:nvSpPr>
            <p:spPr bwMode="auto">
              <a:xfrm>
                <a:off x="1709" y="2819"/>
                <a:ext cx="53" cy="60"/>
              </a:xfrm>
              <a:custGeom>
                <a:avLst/>
                <a:gdLst>
                  <a:gd name="T0" fmla="*/ 26 w 53"/>
                  <a:gd name="T1" fmla="*/ 0 h 60"/>
                  <a:gd name="T2" fmla="*/ 53 w 53"/>
                  <a:gd name="T3" fmla="*/ 30 h 60"/>
                  <a:gd name="T4" fmla="*/ 26 w 53"/>
                  <a:gd name="T5" fmla="*/ 60 h 60"/>
                  <a:gd name="T6" fmla="*/ 0 w 53"/>
                  <a:gd name="T7" fmla="*/ 30 h 60"/>
                  <a:gd name="T8" fmla="*/ 26 w 53"/>
                  <a:gd name="T9" fmla="*/ 0 h 60"/>
                  <a:gd name="T10" fmla="*/ 0 60000 65536"/>
                  <a:gd name="T11" fmla="*/ 0 60000 65536"/>
                  <a:gd name="T12" fmla="*/ 0 60000 65536"/>
                  <a:gd name="T13" fmla="*/ 0 60000 65536"/>
                  <a:gd name="T14" fmla="*/ 0 60000 65536"/>
                  <a:gd name="T15" fmla="*/ 0 w 53"/>
                  <a:gd name="T16" fmla="*/ 0 h 60"/>
                  <a:gd name="T17" fmla="*/ 53 w 53"/>
                  <a:gd name="T18" fmla="*/ 60 h 60"/>
                </a:gdLst>
                <a:ahLst/>
                <a:cxnLst>
                  <a:cxn ang="T10">
                    <a:pos x="T0" y="T1"/>
                  </a:cxn>
                  <a:cxn ang="T11">
                    <a:pos x="T2" y="T3"/>
                  </a:cxn>
                  <a:cxn ang="T12">
                    <a:pos x="T4" y="T5"/>
                  </a:cxn>
                  <a:cxn ang="T13">
                    <a:pos x="T6" y="T7"/>
                  </a:cxn>
                  <a:cxn ang="T14">
                    <a:pos x="T8" y="T9"/>
                  </a:cxn>
                </a:cxnLst>
                <a:rect l="T15" t="T16" r="T17" b="T18"/>
                <a:pathLst>
                  <a:path w="53" h="60">
                    <a:moveTo>
                      <a:pt x="26" y="0"/>
                    </a:moveTo>
                    <a:lnTo>
                      <a:pt x="53"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568" name="Freeform 1067"/>
              <p:cNvSpPr>
                <a:spLocks/>
              </p:cNvSpPr>
              <p:nvPr/>
            </p:nvSpPr>
            <p:spPr bwMode="auto">
              <a:xfrm>
                <a:off x="4081" y="1818"/>
                <a:ext cx="53" cy="60"/>
              </a:xfrm>
              <a:custGeom>
                <a:avLst/>
                <a:gdLst>
                  <a:gd name="T0" fmla="*/ 26 w 53"/>
                  <a:gd name="T1" fmla="*/ 0 h 60"/>
                  <a:gd name="T2" fmla="*/ 53 w 53"/>
                  <a:gd name="T3" fmla="*/ 30 h 60"/>
                  <a:gd name="T4" fmla="*/ 26 w 53"/>
                  <a:gd name="T5" fmla="*/ 60 h 60"/>
                  <a:gd name="T6" fmla="*/ 0 w 53"/>
                  <a:gd name="T7" fmla="*/ 30 h 60"/>
                  <a:gd name="T8" fmla="*/ 26 w 53"/>
                  <a:gd name="T9" fmla="*/ 0 h 60"/>
                  <a:gd name="T10" fmla="*/ 0 60000 65536"/>
                  <a:gd name="T11" fmla="*/ 0 60000 65536"/>
                  <a:gd name="T12" fmla="*/ 0 60000 65536"/>
                  <a:gd name="T13" fmla="*/ 0 60000 65536"/>
                  <a:gd name="T14" fmla="*/ 0 60000 65536"/>
                  <a:gd name="T15" fmla="*/ 0 w 53"/>
                  <a:gd name="T16" fmla="*/ 0 h 60"/>
                  <a:gd name="T17" fmla="*/ 53 w 53"/>
                  <a:gd name="T18" fmla="*/ 60 h 60"/>
                </a:gdLst>
                <a:ahLst/>
                <a:cxnLst>
                  <a:cxn ang="T10">
                    <a:pos x="T0" y="T1"/>
                  </a:cxn>
                  <a:cxn ang="T11">
                    <a:pos x="T2" y="T3"/>
                  </a:cxn>
                  <a:cxn ang="T12">
                    <a:pos x="T4" y="T5"/>
                  </a:cxn>
                  <a:cxn ang="T13">
                    <a:pos x="T6" y="T7"/>
                  </a:cxn>
                  <a:cxn ang="T14">
                    <a:pos x="T8" y="T9"/>
                  </a:cxn>
                </a:cxnLst>
                <a:rect l="T15" t="T16" r="T17" b="T18"/>
                <a:pathLst>
                  <a:path w="53" h="60">
                    <a:moveTo>
                      <a:pt x="26" y="0"/>
                    </a:moveTo>
                    <a:lnTo>
                      <a:pt x="53"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569" name="Freeform 1068"/>
              <p:cNvSpPr>
                <a:spLocks/>
              </p:cNvSpPr>
              <p:nvPr/>
            </p:nvSpPr>
            <p:spPr bwMode="auto">
              <a:xfrm>
                <a:off x="3366" y="2205"/>
                <a:ext cx="52" cy="59"/>
              </a:xfrm>
              <a:custGeom>
                <a:avLst/>
                <a:gdLst>
                  <a:gd name="T0" fmla="*/ 26 w 52"/>
                  <a:gd name="T1" fmla="*/ 0 h 59"/>
                  <a:gd name="T2" fmla="*/ 52 w 52"/>
                  <a:gd name="T3" fmla="*/ 29 h 59"/>
                  <a:gd name="T4" fmla="*/ 26 w 52"/>
                  <a:gd name="T5" fmla="*/ 59 h 59"/>
                  <a:gd name="T6" fmla="*/ 0 w 52"/>
                  <a:gd name="T7" fmla="*/ 29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29"/>
                    </a:lnTo>
                    <a:lnTo>
                      <a:pt x="26" y="59"/>
                    </a:lnTo>
                    <a:lnTo>
                      <a:pt x="0" y="29"/>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570" name="Freeform 1069"/>
              <p:cNvSpPr>
                <a:spLocks/>
              </p:cNvSpPr>
              <p:nvPr/>
            </p:nvSpPr>
            <p:spPr bwMode="auto">
              <a:xfrm>
                <a:off x="2512" y="2532"/>
                <a:ext cx="52" cy="59"/>
              </a:xfrm>
              <a:custGeom>
                <a:avLst/>
                <a:gdLst>
                  <a:gd name="T0" fmla="*/ 26 w 52"/>
                  <a:gd name="T1" fmla="*/ 0 h 59"/>
                  <a:gd name="T2" fmla="*/ 52 w 52"/>
                  <a:gd name="T3" fmla="*/ 30 h 59"/>
                  <a:gd name="T4" fmla="*/ 26 w 52"/>
                  <a:gd name="T5" fmla="*/ 59 h 59"/>
                  <a:gd name="T6" fmla="*/ 0 w 52"/>
                  <a:gd name="T7" fmla="*/ 30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30"/>
                    </a:lnTo>
                    <a:lnTo>
                      <a:pt x="26" y="59"/>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571" name="Freeform 1070"/>
              <p:cNvSpPr>
                <a:spLocks/>
              </p:cNvSpPr>
              <p:nvPr/>
            </p:nvSpPr>
            <p:spPr bwMode="auto">
              <a:xfrm>
                <a:off x="2023" y="2730"/>
                <a:ext cx="53" cy="60"/>
              </a:xfrm>
              <a:custGeom>
                <a:avLst/>
                <a:gdLst>
                  <a:gd name="T0" fmla="*/ 26 w 53"/>
                  <a:gd name="T1" fmla="*/ 0 h 60"/>
                  <a:gd name="T2" fmla="*/ 53 w 53"/>
                  <a:gd name="T3" fmla="*/ 30 h 60"/>
                  <a:gd name="T4" fmla="*/ 26 w 53"/>
                  <a:gd name="T5" fmla="*/ 60 h 60"/>
                  <a:gd name="T6" fmla="*/ 0 w 53"/>
                  <a:gd name="T7" fmla="*/ 30 h 60"/>
                  <a:gd name="T8" fmla="*/ 26 w 53"/>
                  <a:gd name="T9" fmla="*/ 0 h 60"/>
                  <a:gd name="T10" fmla="*/ 0 60000 65536"/>
                  <a:gd name="T11" fmla="*/ 0 60000 65536"/>
                  <a:gd name="T12" fmla="*/ 0 60000 65536"/>
                  <a:gd name="T13" fmla="*/ 0 60000 65536"/>
                  <a:gd name="T14" fmla="*/ 0 60000 65536"/>
                  <a:gd name="T15" fmla="*/ 0 w 53"/>
                  <a:gd name="T16" fmla="*/ 0 h 60"/>
                  <a:gd name="T17" fmla="*/ 53 w 53"/>
                  <a:gd name="T18" fmla="*/ 60 h 60"/>
                </a:gdLst>
                <a:ahLst/>
                <a:cxnLst>
                  <a:cxn ang="T10">
                    <a:pos x="T0" y="T1"/>
                  </a:cxn>
                  <a:cxn ang="T11">
                    <a:pos x="T2" y="T3"/>
                  </a:cxn>
                  <a:cxn ang="T12">
                    <a:pos x="T4" y="T5"/>
                  </a:cxn>
                  <a:cxn ang="T13">
                    <a:pos x="T6" y="T7"/>
                  </a:cxn>
                  <a:cxn ang="T14">
                    <a:pos x="T8" y="T9"/>
                  </a:cxn>
                </a:cxnLst>
                <a:rect l="T15" t="T16" r="T17" b="T18"/>
                <a:pathLst>
                  <a:path w="53" h="60">
                    <a:moveTo>
                      <a:pt x="26" y="0"/>
                    </a:moveTo>
                    <a:lnTo>
                      <a:pt x="53"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572" name="Freeform 1071"/>
              <p:cNvSpPr>
                <a:spLocks/>
              </p:cNvSpPr>
              <p:nvPr/>
            </p:nvSpPr>
            <p:spPr bwMode="auto">
              <a:xfrm>
                <a:off x="2232" y="2661"/>
                <a:ext cx="53" cy="59"/>
              </a:xfrm>
              <a:custGeom>
                <a:avLst/>
                <a:gdLst>
                  <a:gd name="T0" fmla="*/ 27 w 53"/>
                  <a:gd name="T1" fmla="*/ 0 h 59"/>
                  <a:gd name="T2" fmla="*/ 53 w 53"/>
                  <a:gd name="T3" fmla="*/ 29 h 59"/>
                  <a:gd name="T4" fmla="*/ 27 w 53"/>
                  <a:gd name="T5" fmla="*/ 59 h 59"/>
                  <a:gd name="T6" fmla="*/ 0 w 53"/>
                  <a:gd name="T7" fmla="*/ 29 h 59"/>
                  <a:gd name="T8" fmla="*/ 27 w 53"/>
                  <a:gd name="T9" fmla="*/ 0 h 59"/>
                  <a:gd name="T10" fmla="*/ 0 60000 65536"/>
                  <a:gd name="T11" fmla="*/ 0 60000 65536"/>
                  <a:gd name="T12" fmla="*/ 0 60000 65536"/>
                  <a:gd name="T13" fmla="*/ 0 60000 65536"/>
                  <a:gd name="T14" fmla="*/ 0 60000 65536"/>
                  <a:gd name="T15" fmla="*/ 0 w 53"/>
                  <a:gd name="T16" fmla="*/ 0 h 59"/>
                  <a:gd name="T17" fmla="*/ 53 w 53"/>
                  <a:gd name="T18" fmla="*/ 59 h 59"/>
                </a:gdLst>
                <a:ahLst/>
                <a:cxnLst>
                  <a:cxn ang="T10">
                    <a:pos x="T0" y="T1"/>
                  </a:cxn>
                  <a:cxn ang="T11">
                    <a:pos x="T2" y="T3"/>
                  </a:cxn>
                  <a:cxn ang="T12">
                    <a:pos x="T4" y="T5"/>
                  </a:cxn>
                  <a:cxn ang="T13">
                    <a:pos x="T6" y="T7"/>
                  </a:cxn>
                  <a:cxn ang="T14">
                    <a:pos x="T8" y="T9"/>
                  </a:cxn>
                </a:cxnLst>
                <a:rect l="T15" t="T16" r="T17" b="T18"/>
                <a:pathLst>
                  <a:path w="53" h="59">
                    <a:moveTo>
                      <a:pt x="27" y="0"/>
                    </a:moveTo>
                    <a:lnTo>
                      <a:pt x="53" y="29"/>
                    </a:lnTo>
                    <a:lnTo>
                      <a:pt x="27" y="59"/>
                    </a:lnTo>
                    <a:lnTo>
                      <a:pt x="0" y="29"/>
                    </a:lnTo>
                    <a:lnTo>
                      <a:pt x="27" y="0"/>
                    </a:lnTo>
                    <a:close/>
                  </a:path>
                </a:pathLst>
              </a:custGeom>
              <a:solidFill>
                <a:srgbClr val="FF0000"/>
              </a:solidFill>
              <a:ln w="14288">
                <a:noFill/>
                <a:prstDash val="solid"/>
                <a:round/>
                <a:headEnd/>
                <a:tailEnd/>
              </a:ln>
            </p:spPr>
            <p:txBody>
              <a:bodyPr/>
              <a:lstStyle/>
              <a:p>
                <a:endParaRPr lang="es-MX" sz="1200" b="1" dirty="0"/>
              </a:p>
            </p:txBody>
          </p:sp>
          <p:sp>
            <p:nvSpPr>
              <p:cNvPr id="1573" name="Freeform 1072"/>
              <p:cNvSpPr>
                <a:spLocks/>
              </p:cNvSpPr>
              <p:nvPr/>
            </p:nvSpPr>
            <p:spPr bwMode="auto">
              <a:xfrm>
                <a:off x="1892" y="2760"/>
                <a:ext cx="53" cy="59"/>
              </a:xfrm>
              <a:custGeom>
                <a:avLst/>
                <a:gdLst>
                  <a:gd name="T0" fmla="*/ 27 w 53"/>
                  <a:gd name="T1" fmla="*/ 0 h 59"/>
                  <a:gd name="T2" fmla="*/ 53 w 53"/>
                  <a:gd name="T3" fmla="*/ 30 h 59"/>
                  <a:gd name="T4" fmla="*/ 27 w 53"/>
                  <a:gd name="T5" fmla="*/ 59 h 59"/>
                  <a:gd name="T6" fmla="*/ 0 w 53"/>
                  <a:gd name="T7" fmla="*/ 30 h 59"/>
                  <a:gd name="T8" fmla="*/ 27 w 53"/>
                  <a:gd name="T9" fmla="*/ 0 h 59"/>
                  <a:gd name="T10" fmla="*/ 0 60000 65536"/>
                  <a:gd name="T11" fmla="*/ 0 60000 65536"/>
                  <a:gd name="T12" fmla="*/ 0 60000 65536"/>
                  <a:gd name="T13" fmla="*/ 0 60000 65536"/>
                  <a:gd name="T14" fmla="*/ 0 60000 65536"/>
                  <a:gd name="T15" fmla="*/ 0 w 53"/>
                  <a:gd name="T16" fmla="*/ 0 h 59"/>
                  <a:gd name="T17" fmla="*/ 53 w 53"/>
                  <a:gd name="T18" fmla="*/ 59 h 59"/>
                </a:gdLst>
                <a:ahLst/>
                <a:cxnLst>
                  <a:cxn ang="T10">
                    <a:pos x="T0" y="T1"/>
                  </a:cxn>
                  <a:cxn ang="T11">
                    <a:pos x="T2" y="T3"/>
                  </a:cxn>
                  <a:cxn ang="T12">
                    <a:pos x="T4" y="T5"/>
                  </a:cxn>
                  <a:cxn ang="T13">
                    <a:pos x="T6" y="T7"/>
                  </a:cxn>
                  <a:cxn ang="T14">
                    <a:pos x="T8" y="T9"/>
                  </a:cxn>
                </a:cxnLst>
                <a:rect l="T15" t="T16" r="T17" b="T18"/>
                <a:pathLst>
                  <a:path w="53" h="59">
                    <a:moveTo>
                      <a:pt x="27" y="0"/>
                    </a:moveTo>
                    <a:lnTo>
                      <a:pt x="53" y="30"/>
                    </a:lnTo>
                    <a:lnTo>
                      <a:pt x="27" y="59"/>
                    </a:lnTo>
                    <a:lnTo>
                      <a:pt x="0" y="30"/>
                    </a:lnTo>
                    <a:lnTo>
                      <a:pt x="27" y="0"/>
                    </a:lnTo>
                    <a:close/>
                  </a:path>
                </a:pathLst>
              </a:custGeom>
              <a:solidFill>
                <a:srgbClr val="FF0000"/>
              </a:solidFill>
              <a:ln w="14288">
                <a:noFill/>
                <a:prstDash val="solid"/>
                <a:round/>
                <a:headEnd/>
                <a:tailEnd/>
              </a:ln>
            </p:spPr>
            <p:txBody>
              <a:bodyPr/>
              <a:lstStyle/>
              <a:p>
                <a:endParaRPr lang="es-MX" sz="1200" b="1" dirty="0"/>
              </a:p>
            </p:txBody>
          </p:sp>
          <p:sp>
            <p:nvSpPr>
              <p:cNvPr id="1574" name="Freeform 1073"/>
              <p:cNvSpPr>
                <a:spLocks/>
              </p:cNvSpPr>
              <p:nvPr/>
            </p:nvSpPr>
            <p:spPr bwMode="auto">
              <a:xfrm>
                <a:off x="2791" y="2353"/>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575" name="Freeform 1074"/>
              <p:cNvSpPr>
                <a:spLocks/>
              </p:cNvSpPr>
              <p:nvPr/>
            </p:nvSpPr>
            <p:spPr bwMode="auto">
              <a:xfrm>
                <a:off x="2259" y="2651"/>
                <a:ext cx="52" cy="59"/>
              </a:xfrm>
              <a:custGeom>
                <a:avLst/>
                <a:gdLst>
                  <a:gd name="T0" fmla="*/ 26 w 52"/>
                  <a:gd name="T1" fmla="*/ 0 h 59"/>
                  <a:gd name="T2" fmla="*/ 52 w 52"/>
                  <a:gd name="T3" fmla="*/ 29 h 59"/>
                  <a:gd name="T4" fmla="*/ 26 w 52"/>
                  <a:gd name="T5" fmla="*/ 59 h 59"/>
                  <a:gd name="T6" fmla="*/ 0 w 52"/>
                  <a:gd name="T7" fmla="*/ 29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29"/>
                    </a:lnTo>
                    <a:lnTo>
                      <a:pt x="26" y="59"/>
                    </a:lnTo>
                    <a:lnTo>
                      <a:pt x="0" y="29"/>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576" name="Freeform 1075"/>
              <p:cNvSpPr>
                <a:spLocks/>
              </p:cNvSpPr>
              <p:nvPr/>
            </p:nvSpPr>
            <p:spPr bwMode="auto">
              <a:xfrm>
                <a:off x="3340" y="2225"/>
                <a:ext cx="52" cy="59"/>
              </a:xfrm>
              <a:custGeom>
                <a:avLst/>
                <a:gdLst>
                  <a:gd name="T0" fmla="*/ 26 w 52"/>
                  <a:gd name="T1" fmla="*/ 0 h 59"/>
                  <a:gd name="T2" fmla="*/ 52 w 52"/>
                  <a:gd name="T3" fmla="*/ 29 h 59"/>
                  <a:gd name="T4" fmla="*/ 26 w 52"/>
                  <a:gd name="T5" fmla="*/ 59 h 59"/>
                  <a:gd name="T6" fmla="*/ 0 w 52"/>
                  <a:gd name="T7" fmla="*/ 29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29"/>
                    </a:lnTo>
                    <a:lnTo>
                      <a:pt x="26" y="59"/>
                    </a:lnTo>
                    <a:lnTo>
                      <a:pt x="0" y="29"/>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577" name="Freeform 1076"/>
              <p:cNvSpPr>
                <a:spLocks/>
              </p:cNvSpPr>
              <p:nvPr/>
            </p:nvSpPr>
            <p:spPr bwMode="auto">
              <a:xfrm>
                <a:off x="2817" y="2453"/>
                <a:ext cx="52" cy="59"/>
              </a:xfrm>
              <a:custGeom>
                <a:avLst/>
                <a:gdLst>
                  <a:gd name="T0" fmla="*/ 26 w 52"/>
                  <a:gd name="T1" fmla="*/ 0 h 59"/>
                  <a:gd name="T2" fmla="*/ 52 w 52"/>
                  <a:gd name="T3" fmla="*/ 29 h 59"/>
                  <a:gd name="T4" fmla="*/ 26 w 52"/>
                  <a:gd name="T5" fmla="*/ 59 h 59"/>
                  <a:gd name="T6" fmla="*/ 0 w 52"/>
                  <a:gd name="T7" fmla="*/ 29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29"/>
                    </a:lnTo>
                    <a:lnTo>
                      <a:pt x="26" y="59"/>
                    </a:lnTo>
                    <a:lnTo>
                      <a:pt x="0" y="29"/>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578" name="Freeform 1077"/>
              <p:cNvSpPr>
                <a:spLocks/>
              </p:cNvSpPr>
              <p:nvPr/>
            </p:nvSpPr>
            <p:spPr bwMode="auto">
              <a:xfrm>
                <a:off x="3584" y="2096"/>
                <a:ext cx="52" cy="59"/>
              </a:xfrm>
              <a:custGeom>
                <a:avLst/>
                <a:gdLst>
                  <a:gd name="T0" fmla="*/ 26 w 52"/>
                  <a:gd name="T1" fmla="*/ 0 h 59"/>
                  <a:gd name="T2" fmla="*/ 52 w 52"/>
                  <a:gd name="T3" fmla="*/ 29 h 59"/>
                  <a:gd name="T4" fmla="*/ 26 w 52"/>
                  <a:gd name="T5" fmla="*/ 59 h 59"/>
                  <a:gd name="T6" fmla="*/ 0 w 52"/>
                  <a:gd name="T7" fmla="*/ 29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29"/>
                    </a:lnTo>
                    <a:lnTo>
                      <a:pt x="26" y="59"/>
                    </a:lnTo>
                    <a:lnTo>
                      <a:pt x="0" y="29"/>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579" name="Freeform 1078"/>
              <p:cNvSpPr>
                <a:spLocks/>
              </p:cNvSpPr>
              <p:nvPr/>
            </p:nvSpPr>
            <p:spPr bwMode="auto">
              <a:xfrm>
                <a:off x="3541" y="2125"/>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580" name="Freeform 1079"/>
              <p:cNvSpPr>
                <a:spLocks/>
              </p:cNvSpPr>
              <p:nvPr/>
            </p:nvSpPr>
            <p:spPr bwMode="auto">
              <a:xfrm>
                <a:off x="2494" y="2571"/>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581" name="Freeform 1080"/>
              <p:cNvSpPr>
                <a:spLocks/>
              </p:cNvSpPr>
              <p:nvPr/>
            </p:nvSpPr>
            <p:spPr bwMode="auto">
              <a:xfrm>
                <a:off x="2302" y="2641"/>
                <a:ext cx="53" cy="59"/>
              </a:xfrm>
              <a:custGeom>
                <a:avLst/>
                <a:gdLst>
                  <a:gd name="T0" fmla="*/ 26 w 53"/>
                  <a:gd name="T1" fmla="*/ 0 h 59"/>
                  <a:gd name="T2" fmla="*/ 53 w 53"/>
                  <a:gd name="T3" fmla="*/ 30 h 59"/>
                  <a:gd name="T4" fmla="*/ 26 w 53"/>
                  <a:gd name="T5" fmla="*/ 59 h 59"/>
                  <a:gd name="T6" fmla="*/ 0 w 53"/>
                  <a:gd name="T7" fmla="*/ 30 h 59"/>
                  <a:gd name="T8" fmla="*/ 26 w 53"/>
                  <a:gd name="T9" fmla="*/ 0 h 59"/>
                  <a:gd name="T10" fmla="*/ 0 60000 65536"/>
                  <a:gd name="T11" fmla="*/ 0 60000 65536"/>
                  <a:gd name="T12" fmla="*/ 0 60000 65536"/>
                  <a:gd name="T13" fmla="*/ 0 60000 65536"/>
                  <a:gd name="T14" fmla="*/ 0 60000 65536"/>
                  <a:gd name="T15" fmla="*/ 0 w 53"/>
                  <a:gd name="T16" fmla="*/ 0 h 59"/>
                  <a:gd name="T17" fmla="*/ 53 w 53"/>
                  <a:gd name="T18" fmla="*/ 59 h 59"/>
                </a:gdLst>
                <a:ahLst/>
                <a:cxnLst>
                  <a:cxn ang="T10">
                    <a:pos x="T0" y="T1"/>
                  </a:cxn>
                  <a:cxn ang="T11">
                    <a:pos x="T2" y="T3"/>
                  </a:cxn>
                  <a:cxn ang="T12">
                    <a:pos x="T4" y="T5"/>
                  </a:cxn>
                  <a:cxn ang="T13">
                    <a:pos x="T6" y="T7"/>
                  </a:cxn>
                  <a:cxn ang="T14">
                    <a:pos x="T8" y="T9"/>
                  </a:cxn>
                </a:cxnLst>
                <a:rect l="T15" t="T16" r="T17" b="T18"/>
                <a:pathLst>
                  <a:path w="53" h="59">
                    <a:moveTo>
                      <a:pt x="26" y="0"/>
                    </a:moveTo>
                    <a:lnTo>
                      <a:pt x="53" y="30"/>
                    </a:lnTo>
                    <a:lnTo>
                      <a:pt x="26" y="59"/>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582" name="Freeform 1081"/>
              <p:cNvSpPr>
                <a:spLocks/>
              </p:cNvSpPr>
              <p:nvPr/>
            </p:nvSpPr>
            <p:spPr bwMode="auto">
              <a:xfrm>
                <a:off x="2677" y="2502"/>
                <a:ext cx="53" cy="60"/>
              </a:xfrm>
              <a:custGeom>
                <a:avLst/>
                <a:gdLst>
                  <a:gd name="T0" fmla="*/ 26 w 53"/>
                  <a:gd name="T1" fmla="*/ 0 h 60"/>
                  <a:gd name="T2" fmla="*/ 53 w 53"/>
                  <a:gd name="T3" fmla="*/ 30 h 60"/>
                  <a:gd name="T4" fmla="*/ 26 w 53"/>
                  <a:gd name="T5" fmla="*/ 60 h 60"/>
                  <a:gd name="T6" fmla="*/ 0 w 53"/>
                  <a:gd name="T7" fmla="*/ 30 h 60"/>
                  <a:gd name="T8" fmla="*/ 26 w 53"/>
                  <a:gd name="T9" fmla="*/ 0 h 60"/>
                  <a:gd name="T10" fmla="*/ 0 60000 65536"/>
                  <a:gd name="T11" fmla="*/ 0 60000 65536"/>
                  <a:gd name="T12" fmla="*/ 0 60000 65536"/>
                  <a:gd name="T13" fmla="*/ 0 60000 65536"/>
                  <a:gd name="T14" fmla="*/ 0 60000 65536"/>
                  <a:gd name="T15" fmla="*/ 0 w 53"/>
                  <a:gd name="T16" fmla="*/ 0 h 60"/>
                  <a:gd name="T17" fmla="*/ 53 w 53"/>
                  <a:gd name="T18" fmla="*/ 60 h 60"/>
                </a:gdLst>
                <a:ahLst/>
                <a:cxnLst>
                  <a:cxn ang="T10">
                    <a:pos x="T0" y="T1"/>
                  </a:cxn>
                  <a:cxn ang="T11">
                    <a:pos x="T2" y="T3"/>
                  </a:cxn>
                  <a:cxn ang="T12">
                    <a:pos x="T4" y="T5"/>
                  </a:cxn>
                  <a:cxn ang="T13">
                    <a:pos x="T6" y="T7"/>
                  </a:cxn>
                  <a:cxn ang="T14">
                    <a:pos x="T8" y="T9"/>
                  </a:cxn>
                </a:cxnLst>
                <a:rect l="T15" t="T16" r="T17" b="T18"/>
                <a:pathLst>
                  <a:path w="53" h="60">
                    <a:moveTo>
                      <a:pt x="26" y="0"/>
                    </a:moveTo>
                    <a:lnTo>
                      <a:pt x="53"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583" name="Freeform 1082"/>
              <p:cNvSpPr>
                <a:spLocks/>
              </p:cNvSpPr>
              <p:nvPr/>
            </p:nvSpPr>
            <p:spPr bwMode="auto">
              <a:xfrm>
                <a:off x="2433" y="2552"/>
                <a:ext cx="52" cy="59"/>
              </a:xfrm>
              <a:custGeom>
                <a:avLst/>
                <a:gdLst>
                  <a:gd name="T0" fmla="*/ 26 w 52"/>
                  <a:gd name="T1" fmla="*/ 0 h 59"/>
                  <a:gd name="T2" fmla="*/ 52 w 52"/>
                  <a:gd name="T3" fmla="*/ 29 h 59"/>
                  <a:gd name="T4" fmla="*/ 26 w 52"/>
                  <a:gd name="T5" fmla="*/ 59 h 59"/>
                  <a:gd name="T6" fmla="*/ 0 w 52"/>
                  <a:gd name="T7" fmla="*/ 29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29"/>
                    </a:lnTo>
                    <a:lnTo>
                      <a:pt x="26" y="59"/>
                    </a:lnTo>
                    <a:lnTo>
                      <a:pt x="0" y="29"/>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584" name="Freeform 1083"/>
              <p:cNvSpPr>
                <a:spLocks/>
              </p:cNvSpPr>
              <p:nvPr/>
            </p:nvSpPr>
            <p:spPr bwMode="auto">
              <a:xfrm>
                <a:off x="2773" y="2472"/>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585" name="Freeform 1084"/>
              <p:cNvSpPr>
                <a:spLocks/>
              </p:cNvSpPr>
              <p:nvPr/>
            </p:nvSpPr>
            <p:spPr bwMode="auto">
              <a:xfrm>
                <a:off x="2294" y="2680"/>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586" name="Freeform 1085"/>
              <p:cNvSpPr>
                <a:spLocks/>
              </p:cNvSpPr>
              <p:nvPr/>
            </p:nvSpPr>
            <p:spPr bwMode="auto">
              <a:xfrm>
                <a:off x="3602" y="2026"/>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587" name="Freeform 1086"/>
              <p:cNvSpPr>
                <a:spLocks/>
              </p:cNvSpPr>
              <p:nvPr/>
            </p:nvSpPr>
            <p:spPr bwMode="auto">
              <a:xfrm>
                <a:off x="2634" y="2522"/>
                <a:ext cx="52" cy="59"/>
              </a:xfrm>
              <a:custGeom>
                <a:avLst/>
                <a:gdLst>
                  <a:gd name="T0" fmla="*/ 26 w 52"/>
                  <a:gd name="T1" fmla="*/ 0 h 59"/>
                  <a:gd name="T2" fmla="*/ 52 w 52"/>
                  <a:gd name="T3" fmla="*/ 30 h 59"/>
                  <a:gd name="T4" fmla="*/ 26 w 52"/>
                  <a:gd name="T5" fmla="*/ 59 h 59"/>
                  <a:gd name="T6" fmla="*/ 0 w 52"/>
                  <a:gd name="T7" fmla="*/ 30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30"/>
                    </a:lnTo>
                    <a:lnTo>
                      <a:pt x="26" y="59"/>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588" name="Freeform 1087"/>
              <p:cNvSpPr>
                <a:spLocks/>
              </p:cNvSpPr>
              <p:nvPr/>
            </p:nvSpPr>
            <p:spPr bwMode="auto">
              <a:xfrm>
                <a:off x="3288" y="2195"/>
                <a:ext cx="52" cy="59"/>
              </a:xfrm>
              <a:custGeom>
                <a:avLst/>
                <a:gdLst>
                  <a:gd name="T0" fmla="*/ 26 w 52"/>
                  <a:gd name="T1" fmla="*/ 0 h 59"/>
                  <a:gd name="T2" fmla="*/ 52 w 52"/>
                  <a:gd name="T3" fmla="*/ 30 h 59"/>
                  <a:gd name="T4" fmla="*/ 26 w 52"/>
                  <a:gd name="T5" fmla="*/ 59 h 59"/>
                  <a:gd name="T6" fmla="*/ 0 w 52"/>
                  <a:gd name="T7" fmla="*/ 30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30"/>
                    </a:lnTo>
                    <a:lnTo>
                      <a:pt x="26" y="59"/>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589" name="Freeform 1088"/>
              <p:cNvSpPr>
                <a:spLocks/>
              </p:cNvSpPr>
              <p:nvPr/>
            </p:nvSpPr>
            <p:spPr bwMode="auto">
              <a:xfrm>
                <a:off x="3436" y="2175"/>
                <a:ext cx="52" cy="59"/>
              </a:xfrm>
              <a:custGeom>
                <a:avLst/>
                <a:gdLst>
                  <a:gd name="T0" fmla="*/ 26 w 52"/>
                  <a:gd name="T1" fmla="*/ 0 h 59"/>
                  <a:gd name="T2" fmla="*/ 52 w 52"/>
                  <a:gd name="T3" fmla="*/ 30 h 59"/>
                  <a:gd name="T4" fmla="*/ 26 w 52"/>
                  <a:gd name="T5" fmla="*/ 59 h 59"/>
                  <a:gd name="T6" fmla="*/ 0 w 52"/>
                  <a:gd name="T7" fmla="*/ 30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30"/>
                    </a:lnTo>
                    <a:lnTo>
                      <a:pt x="26" y="59"/>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590" name="Freeform 1089"/>
              <p:cNvSpPr>
                <a:spLocks/>
              </p:cNvSpPr>
              <p:nvPr/>
            </p:nvSpPr>
            <p:spPr bwMode="auto">
              <a:xfrm>
                <a:off x="1988" y="2730"/>
                <a:ext cx="53" cy="60"/>
              </a:xfrm>
              <a:custGeom>
                <a:avLst/>
                <a:gdLst>
                  <a:gd name="T0" fmla="*/ 26 w 53"/>
                  <a:gd name="T1" fmla="*/ 0 h 60"/>
                  <a:gd name="T2" fmla="*/ 53 w 53"/>
                  <a:gd name="T3" fmla="*/ 30 h 60"/>
                  <a:gd name="T4" fmla="*/ 26 w 53"/>
                  <a:gd name="T5" fmla="*/ 60 h 60"/>
                  <a:gd name="T6" fmla="*/ 0 w 53"/>
                  <a:gd name="T7" fmla="*/ 30 h 60"/>
                  <a:gd name="T8" fmla="*/ 26 w 53"/>
                  <a:gd name="T9" fmla="*/ 0 h 60"/>
                  <a:gd name="T10" fmla="*/ 0 60000 65536"/>
                  <a:gd name="T11" fmla="*/ 0 60000 65536"/>
                  <a:gd name="T12" fmla="*/ 0 60000 65536"/>
                  <a:gd name="T13" fmla="*/ 0 60000 65536"/>
                  <a:gd name="T14" fmla="*/ 0 60000 65536"/>
                  <a:gd name="T15" fmla="*/ 0 w 53"/>
                  <a:gd name="T16" fmla="*/ 0 h 60"/>
                  <a:gd name="T17" fmla="*/ 53 w 53"/>
                  <a:gd name="T18" fmla="*/ 60 h 60"/>
                </a:gdLst>
                <a:ahLst/>
                <a:cxnLst>
                  <a:cxn ang="T10">
                    <a:pos x="T0" y="T1"/>
                  </a:cxn>
                  <a:cxn ang="T11">
                    <a:pos x="T2" y="T3"/>
                  </a:cxn>
                  <a:cxn ang="T12">
                    <a:pos x="T4" y="T5"/>
                  </a:cxn>
                  <a:cxn ang="T13">
                    <a:pos x="T6" y="T7"/>
                  </a:cxn>
                  <a:cxn ang="T14">
                    <a:pos x="T8" y="T9"/>
                  </a:cxn>
                </a:cxnLst>
                <a:rect l="T15" t="T16" r="T17" b="T18"/>
                <a:pathLst>
                  <a:path w="53" h="60">
                    <a:moveTo>
                      <a:pt x="26" y="0"/>
                    </a:moveTo>
                    <a:lnTo>
                      <a:pt x="53"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591" name="Freeform 1090"/>
              <p:cNvSpPr>
                <a:spLocks/>
              </p:cNvSpPr>
              <p:nvPr/>
            </p:nvSpPr>
            <p:spPr bwMode="auto">
              <a:xfrm>
                <a:off x="1831" y="2780"/>
                <a:ext cx="53" cy="59"/>
              </a:xfrm>
              <a:custGeom>
                <a:avLst/>
                <a:gdLst>
                  <a:gd name="T0" fmla="*/ 27 w 53"/>
                  <a:gd name="T1" fmla="*/ 0 h 59"/>
                  <a:gd name="T2" fmla="*/ 53 w 53"/>
                  <a:gd name="T3" fmla="*/ 29 h 59"/>
                  <a:gd name="T4" fmla="*/ 27 w 53"/>
                  <a:gd name="T5" fmla="*/ 59 h 59"/>
                  <a:gd name="T6" fmla="*/ 0 w 53"/>
                  <a:gd name="T7" fmla="*/ 29 h 59"/>
                  <a:gd name="T8" fmla="*/ 27 w 53"/>
                  <a:gd name="T9" fmla="*/ 0 h 59"/>
                  <a:gd name="T10" fmla="*/ 0 60000 65536"/>
                  <a:gd name="T11" fmla="*/ 0 60000 65536"/>
                  <a:gd name="T12" fmla="*/ 0 60000 65536"/>
                  <a:gd name="T13" fmla="*/ 0 60000 65536"/>
                  <a:gd name="T14" fmla="*/ 0 60000 65536"/>
                  <a:gd name="T15" fmla="*/ 0 w 53"/>
                  <a:gd name="T16" fmla="*/ 0 h 59"/>
                  <a:gd name="T17" fmla="*/ 53 w 53"/>
                  <a:gd name="T18" fmla="*/ 59 h 59"/>
                </a:gdLst>
                <a:ahLst/>
                <a:cxnLst>
                  <a:cxn ang="T10">
                    <a:pos x="T0" y="T1"/>
                  </a:cxn>
                  <a:cxn ang="T11">
                    <a:pos x="T2" y="T3"/>
                  </a:cxn>
                  <a:cxn ang="T12">
                    <a:pos x="T4" y="T5"/>
                  </a:cxn>
                  <a:cxn ang="T13">
                    <a:pos x="T6" y="T7"/>
                  </a:cxn>
                  <a:cxn ang="T14">
                    <a:pos x="T8" y="T9"/>
                  </a:cxn>
                </a:cxnLst>
                <a:rect l="T15" t="T16" r="T17" b="T18"/>
                <a:pathLst>
                  <a:path w="53" h="59">
                    <a:moveTo>
                      <a:pt x="27" y="0"/>
                    </a:moveTo>
                    <a:lnTo>
                      <a:pt x="53" y="29"/>
                    </a:lnTo>
                    <a:lnTo>
                      <a:pt x="27" y="59"/>
                    </a:lnTo>
                    <a:lnTo>
                      <a:pt x="0" y="29"/>
                    </a:lnTo>
                    <a:lnTo>
                      <a:pt x="27" y="0"/>
                    </a:lnTo>
                    <a:close/>
                  </a:path>
                </a:pathLst>
              </a:custGeom>
              <a:solidFill>
                <a:srgbClr val="FF0000"/>
              </a:solidFill>
              <a:ln w="14288">
                <a:noFill/>
                <a:prstDash val="solid"/>
                <a:round/>
                <a:headEnd/>
                <a:tailEnd/>
              </a:ln>
            </p:spPr>
            <p:txBody>
              <a:bodyPr/>
              <a:lstStyle/>
              <a:p>
                <a:endParaRPr lang="es-MX" sz="1200" b="1" dirty="0"/>
              </a:p>
            </p:txBody>
          </p:sp>
          <p:sp>
            <p:nvSpPr>
              <p:cNvPr id="1592" name="Freeform 1091"/>
              <p:cNvSpPr>
                <a:spLocks/>
              </p:cNvSpPr>
              <p:nvPr/>
            </p:nvSpPr>
            <p:spPr bwMode="auto">
              <a:xfrm>
                <a:off x="2730" y="2482"/>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593" name="Freeform 1092"/>
              <p:cNvSpPr>
                <a:spLocks/>
              </p:cNvSpPr>
              <p:nvPr/>
            </p:nvSpPr>
            <p:spPr bwMode="auto">
              <a:xfrm>
                <a:off x="3026" y="2363"/>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594" name="Freeform 1093"/>
              <p:cNvSpPr>
                <a:spLocks/>
              </p:cNvSpPr>
              <p:nvPr/>
            </p:nvSpPr>
            <p:spPr bwMode="auto">
              <a:xfrm>
                <a:off x="2642" y="2522"/>
                <a:ext cx="53" cy="59"/>
              </a:xfrm>
              <a:custGeom>
                <a:avLst/>
                <a:gdLst>
                  <a:gd name="T0" fmla="*/ 27 w 53"/>
                  <a:gd name="T1" fmla="*/ 0 h 59"/>
                  <a:gd name="T2" fmla="*/ 53 w 53"/>
                  <a:gd name="T3" fmla="*/ 30 h 59"/>
                  <a:gd name="T4" fmla="*/ 27 w 53"/>
                  <a:gd name="T5" fmla="*/ 59 h 59"/>
                  <a:gd name="T6" fmla="*/ 0 w 53"/>
                  <a:gd name="T7" fmla="*/ 30 h 59"/>
                  <a:gd name="T8" fmla="*/ 27 w 53"/>
                  <a:gd name="T9" fmla="*/ 0 h 59"/>
                  <a:gd name="T10" fmla="*/ 0 60000 65536"/>
                  <a:gd name="T11" fmla="*/ 0 60000 65536"/>
                  <a:gd name="T12" fmla="*/ 0 60000 65536"/>
                  <a:gd name="T13" fmla="*/ 0 60000 65536"/>
                  <a:gd name="T14" fmla="*/ 0 60000 65536"/>
                  <a:gd name="T15" fmla="*/ 0 w 53"/>
                  <a:gd name="T16" fmla="*/ 0 h 59"/>
                  <a:gd name="T17" fmla="*/ 53 w 53"/>
                  <a:gd name="T18" fmla="*/ 59 h 59"/>
                </a:gdLst>
                <a:ahLst/>
                <a:cxnLst>
                  <a:cxn ang="T10">
                    <a:pos x="T0" y="T1"/>
                  </a:cxn>
                  <a:cxn ang="T11">
                    <a:pos x="T2" y="T3"/>
                  </a:cxn>
                  <a:cxn ang="T12">
                    <a:pos x="T4" y="T5"/>
                  </a:cxn>
                  <a:cxn ang="T13">
                    <a:pos x="T6" y="T7"/>
                  </a:cxn>
                  <a:cxn ang="T14">
                    <a:pos x="T8" y="T9"/>
                  </a:cxn>
                </a:cxnLst>
                <a:rect l="T15" t="T16" r="T17" b="T18"/>
                <a:pathLst>
                  <a:path w="53" h="59">
                    <a:moveTo>
                      <a:pt x="27" y="0"/>
                    </a:moveTo>
                    <a:lnTo>
                      <a:pt x="53" y="30"/>
                    </a:lnTo>
                    <a:lnTo>
                      <a:pt x="27" y="59"/>
                    </a:lnTo>
                    <a:lnTo>
                      <a:pt x="0" y="30"/>
                    </a:lnTo>
                    <a:lnTo>
                      <a:pt x="27" y="0"/>
                    </a:lnTo>
                    <a:close/>
                  </a:path>
                </a:pathLst>
              </a:custGeom>
              <a:solidFill>
                <a:srgbClr val="FF0000"/>
              </a:solidFill>
              <a:ln w="14288">
                <a:noFill/>
                <a:prstDash val="solid"/>
                <a:round/>
                <a:headEnd/>
                <a:tailEnd/>
              </a:ln>
            </p:spPr>
            <p:txBody>
              <a:bodyPr/>
              <a:lstStyle/>
              <a:p>
                <a:endParaRPr lang="es-MX" sz="1200" b="1" dirty="0"/>
              </a:p>
            </p:txBody>
          </p:sp>
          <p:sp>
            <p:nvSpPr>
              <p:cNvPr id="1595" name="Freeform 1094"/>
              <p:cNvSpPr>
                <a:spLocks/>
              </p:cNvSpPr>
              <p:nvPr/>
            </p:nvSpPr>
            <p:spPr bwMode="auto">
              <a:xfrm>
                <a:off x="1273" y="2918"/>
                <a:ext cx="53" cy="60"/>
              </a:xfrm>
              <a:custGeom>
                <a:avLst/>
                <a:gdLst>
                  <a:gd name="T0" fmla="*/ 26 w 53"/>
                  <a:gd name="T1" fmla="*/ 0 h 60"/>
                  <a:gd name="T2" fmla="*/ 53 w 53"/>
                  <a:gd name="T3" fmla="*/ 30 h 60"/>
                  <a:gd name="T4" fmla="*/ 26 w 53"/>
                  <a:gd name="T5" fmla="*/ 60 h 60"/>
                  <a:gd name="T6" fmla="*/ 0 w 53"/>
                  <a:gd name="T7" fmla="*/ 30 h 60"/>
                  <a:gd name="T8" fmla="*/ 26 w 53"/>
                  <a:gd name="T9" fmla="*/ 0 h 60"/>
                  <a:gd name="T10" fmla="*/ 0 60000 65536"/>
                  <a:gd name="T11" fmla="*/ 0 60000 65536"/>
                  <a:gd name="T12" fmla="*/ 0 60000 65536"/>
                  <a:gd name="T13" fmla="*/ 0 60000 65536"/>
                  <a:gd name="T14" fmla="*/ 0 60000 65536"/>
                  <a:gd name="T15" fmla="*/ 0 w 53"/>
                  <a:gd name="T16" fmla="*/ 0 h 60"/>
                  <a:gd name="T17" fmla="*/ 53 w 53"/>
                  <a:gd name="T18" fmla="*/ 60 h 60"/>
                </a:gdLst>
                <a:ahLst/>
                <a:cxnLst>
                  <a:cxn ang="T10">
                    <a:pos x="T0" y="T1"/>
                  </a:cxn>
                  <a:cxn ang="T11">
                    <a:pos x="T2" y="T3"/>
                  </a:cxn>
                  <a:cxn ang="T12">
                    <a:pos x="T4" y="T5"/>
                  </a:cxn>
                  <a:cxn ang="T13">
                    <a:pos x="T6" y="T7"/>
                  </a:cxn>
                  <a:cxn ang="T14">
                    <a:pos x="T8" y="T9"/>
                  </a:cxn>
                </a:cxnLst>
                <a:rect l="T15" t="T16" r="T17" b="T18"/>
                <a:pathLst>
                  <a:path w="53" h="60">
                    <a:moveTo>
                      <a:pt x="26" y="0"/>
                    </a:moveTo>
                    <a:lnTo>
                      <a:pt x="53"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596" name="Freeform 1095"/>
              <p:cNvSpPr>
                <a:spLocks/>
              </p:cNvSpPr>
              <p:nvPr/>
            </p:nvSpPr>
            <p:spPr bwMode="auto">
              <a:xfrm>
                <a:off x="2285" y="2641"/>
                <a:ext cx="52" cy="59"/>
              </a:xfrm>
              <a:custGeom>
                <a:avLst/>
                <a:gdLst>
                  <a:gd name="T0" fmla="*/ 26 w 52"/>
                  <a:gd name="T1" fmla="*/ 0 h 59"/>
                  <a:gd name="T2" fmla="*/ 52 w 52"/>
                  <a:gd name="T3" fmla="*/ 30 h 59"/>
                  <a:gd name="T4" fmla="*/ 26 w 52"/>
                  <a:gd name="T5" fmla="*/ 59 h 59"/>
                  <a:gd name="T6" fmla="*/ 0 w 52"/>
                  <a:gd name="T7" fmla="*/ 30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30"/>
                    </a:lnTo>
                    <a:lnTo>
                      <a:pt x="26" y="59"/>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597" name="Freeform 1096"/>
              <p:cNvSpPr>
                <a:spLocks/>
              </p:cNvSpPr>
              <p:nvPr/>
            </p:nvSpPr>
            <p:spPr bwMode="auto">
              <a:xfrm>
                <a:off x="3235" y="2274"/>
                <a:ext cx="53" cy="60"/>
              </a:xfrm>
              <a:custGeom>
                <a:avLst/>
                <a:gdLst>
                  <a:gd name="T0" fmla="*/ 26 w 53"/>
                  <a:gd name="T1" fmla="*/ 0 h 60"/>
                  <a:gd name="T2" fmla="*/ 53 w 53"/>
                  <a:gd name="T3" fmla="*/ 30 h 60"/>
                  <a:gd name="T4" fmla="*/ 26 w 53"/>
                  <a:gd name="T5" fmla="*/ 60 h 60"/>
                  <a:gd name="T6" fmla="*/ 0 w 53"/>
                  <a:gd name="T7" fmla="*/ 30 h 60"/>
                  <a:gd name="T8" fmla="*/ 26 w 53"/>
                  <a:gd name="T9" fmla="*/ 0 h 60"/>
                  <a:gd name="T10" fmla="*/ 0 60000 65536"/>
                  <a:gd name="T11" fmla="*/ 0 60000 65536"/>
                  <a:gd name="T12" fmla="*/ 0 60000 65536"/>
                  <a:gd name="T13" fmla="*/ 0 60000 65536"/>
                  <a:gd name="T14" fmla="*/ 0 60000 65536"/>
                  <a:gd name="T15" fmla="*/ 0 w 53"/>
                  <a:gd name="T16" fmla="*/ 0 h 60"/>
                  <a:gd name="T17" fmla="*/ 53 w 53"/>
                  <a:gd name="T18" fmla="*/ 60 h 60"/>
                </a:gdLst>
                <a:ahLst/>
                <a:cxnLst>
                  <a:cxn ang="T10">
                    <a:pos x="T0" y="T1"/>
                  </a:cxn>
                  <a:cxn ang="T11">
                    <a:pos x="T2" y="T3"/>
                  </a:cxn>
                  <a:cxn ang="T12">
                    <a:pos x="T4" y="T5"/>
                  </a:cxn>
                  <a:cxn ang="T13">
                    <a:pos x="T6" y="T7"/>
                  </a:cxn>
                  <a:cxn ang="T14">
                    <a:pos x="T8" y="T9"/>
                  </a:cxn>
                </a:cxnLst>
                <a:rect l="T15" t="T16" r="T17" b="T18"/>
                <a:pathLst>
                  <a:path w="53" h="60">
                    <a:moveTo>
                      <a:pt x="26" y="0"/>
                    </a:moveTo>
                    <a:lnTo>
                      <a:pt x="53"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598" name="Freeform 1097"/>
              <p:cNvSpPr>
                <a:spLocks/>
              </p:cNvSpPr>
              <p:nvPr/>
            </p:nvSpPr>
            <p:spPr bwMode="auto">
              <a:xfrm>
                <a:off x="3253" y="2304"/>
                <a:ext cx="52" cy="59"/>
              </a:xfrm>
              <a:custGeom>
                <a:avLst/>
                <a:gdLst>
                  <a:gd name="T0" fmla="*/ 26 w 52"/>
                  <a:gd name="T1" fmla="*/ 0 h 59"/>
                  <a:gd name="T2" fmla="*/ 52 w 52"/>
                  <a:gd name="T3" fmla="*/ 30 h 59"/>
                  <a:gd name="T4" fmla="*/ 26 w 52"/>
                  <a:gd name="T5" fmla="*/ 59 h 59"/>
                  <a:gd name="T6" fmla="*/ 0 w 52"/>
                  <a:gd name="T7" fmla="*/ 30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30"/>
                    </a:lnTo>
                    <a:lnTo>
                      <a:pt x="26" y="59"/>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599" name="Freeform 1098"/>
              <p:cNvSpPr>
                <a:spLocks/>
              </p:cNvSpPr>
              <p:nvPr/>
            </p:nvSpPr>
            <p:spPr bwMode="auto">
              <a:xfrm>
                <a:off x="3349" y="2225"/>
                <a:ext cx="52" cy="59"/>
              </a:xfrm>
              <a:custGeom>
                <a:avLst/>
                <a:gdLst>
                  <a:gd name="T0" fmla="*/ 26 w 52"/>
                  <a:gd name="T1" fmla="*/ 0 h 59"/>
                  <a:gd name="T2" fmla="*/ 52 w 52"/>
                  <a:gd name="T3" fmla="*/ 29 h 59"/>
                  <a:gd name="T4" fmla="*/ 26 w 52"/>
                  <a:gd name="T5" fmla="*/ 59 h 59"/>
                  <a:gd name="T6" fmla="*/ 0 w 52"/>
                  <a:gd name="T7" fmla="*/ 29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29"/>
                    </a:lnTo>
                    <a:lnTo>
                      <a:pt x="26" y="59"/>
                    </a:lnTo>
                    <a:lnTo>
                      <a:pt x="0" y="29"/>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600" name="Freeform 1099"/>
              <p:cNvSpPr>
                <a:spLocks/>
              </p:cNvSpPr>
              <p:nvPr/>
            </p:nvSpPr>
            <p:spPr bwMode="auto">
              <a:xfrm>
                <a:off x="3253" y="2264"/>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601" name="Freeform 1100"/>
              <p:cNvSpPr>
                <a:spLocks/>
              </p:cNvSpPr>
              <p:nvPr/>
            </p:nvSpPr>
            <p:spPr bwMode="auto">
              <a:xfrm>
                <a:off x="2389" y="2542"/>
                <a:ext cx="53" cy="59"/>
              </a:xfrm>
              <a:custGeom>
                <a:avLst/>
                <a:gdLst>
                  <a:gd name="T0" fmla="*/ 27 w 53"/>
                  <a:gd name="T1" fmla="*/ 0 h 59"/>
                  <a:gd name="T2" fmla="*/ 53 w 53"/>
                  <a:gd name="T3" fmla="*/ 29 h 59"/>
                  <a:gd name="T4" fmla="*/ 27 w 53"/>
                  <a:gd name="T5" fmla="*/ 59 h 59"/>
                  <a:gd name="T6" fmla="*/ 0 w 53"/>
                  <a:gd name="T7" fmla="*/ 29 h 59"/>
                  <a:gd name="T8" fmla="*/ 27 w 53"/>
                  <a:gd name="T9" fmla="*/ 0 h 59"/>
                  <a:gd name="T10" fmla="*/ 0 60000 65536"/>
                  <a:gd name="T11" fmla="*/ 0 60000 65536"/>
                  <a:gd name="T12" fmla="*/ 0 60000 65536"/>
                  <a:gd name="T13" fmla="*/ 0 60000 65536"/>
                  <a:gd name="T14" fmla="*/ 0 60000 65536"/>
                  <a:gd name="T15" fmla="*/ 0 w 53"/>
                  <a:gd name="T16" fmla="*/ 0 h 59"/>
                  <a:gd name="T17" fmla="*/ 53 w 53"/>
                  <a:gd name="T18" fmla="*/ 59 h 59"/>
                </a:gdLst>
                <a:ahLst/>
                <a:cxnLst>
                  <a:cxn ang="T10">
                    <a:pos x="T0" y="T1"/>
                  </a:cxn>
                  <a:cxn ang="T11">
                    <a:pos x="T2" y="T3"/>
                  </a:cxn>
                  <a:cxn ang="T12">
                    <a:pos x="T4" y="T5"/>
                  </a:cxn>
                  <a:cxn ang="T13">
                    <a:pos x="T6" y="T7"/>
                  </a:cxn>
                  <a:cxn ang="T14">
                    <a:pos x="T8" y="T9"/>
                  </a:cxn>
                </a:cxnLst>
                <a:rect l="T15" t="T16" r="T17" b="T18"/>
                <a:pathLst>
                  <a:path w="53" h="59">
                    <a:moveTo>
                      <a:pt x="27" y="0"/>
                    </a:moveTo>
                    <a:lnTo>
                      <a:pt x="53" y="29"/>
                    </a:lnTo>
                    <a:lnTo>
                      <a:pt x="27" y="59"/>
                    </a:lnTo>
                    <a:lnTo>
                      <a:pt x="0" y="29"/>
                    </a:lnTo>
                    <a:lnTo>
                      <a:pt x="27" y="0"/>
                    </a:lnTo>
                    <a:close/>
                  </a:path>
                </a:pathLst>
              </a:custGeom>
              <a:solidFill>
                <a:srgbClr val="FF0000"/>
              </a:solidFill>
              <a:ln w="14288">
                <a:noFill/>
                <a:prstDash val="solid"/>
                <a:round/>
                <a:headEnd/>
                <a:tailEnd/>
              </a:ln>
            </p:spPr>
            <p:txBody>
              <a:bodyPr/>
              <a:lstStyle/>
              <a:p>
                <a:endParaRPr lang="es-MX" sz="1200" b="1" dirty="0"/>
              </a:p>
            </p:txBody>
          </p:sp>
          <p:sp>
            <p:nvSpPr>
              <p:cNvPr id="1602" name="Freeform 1101"/>
              <p:cNvSpPr>
                <a:spLocks/>
              </p:cNvSpPr>
              <p:nvPr/>
            </p:nvSpPr>
            <p:spPr bwMode="auto">
              <a:xfrm>
                <a:off x="2956" y="2393"/>
                <a:ext cx="53" cy="60"/>
              </a:xfrm>
              <a:custGeom>
                <a:avLst/>
                <a:gdLst>
                  <a:gd name="T0" fmla="*/ 26 w 53"/>
                  <a:gd name="T1" fmla="*/ 0 h 60"/>
                  <a:gd name="T2" fmla="*/ 53 w 53"/>
                  <a:gd name="T3" fmla="*/ 30 h 60"/>
                  <a:gd name="T4" fmla="*/ 26 w 53"/>
                  <a:gd name="T5" fmla="*/ 60 h 60"/>
                  <a:gd name="T6" fmla="*/ 0 w 53"/>
                  <a:gd name="T7" fmla="*/ 30 h 60"/>
                  <a:gd name="T8" fmla="*/ 26 w 53"/>
                  <a:gd name="T9" fmla="*/ 0 h 60"/>
                  <a:gd name="T10" fmla="*/ 0 60000 65536"/>
                  <a:gd name="T11" fmla="*/ 0 60000 65536"/>
                  <a:gd name="T12" fmla="*/ 0 60000 65536"/>
                  <a:gd name="T13" fmla="*/ 0 60000 65536"/>
                  <a:gd name="T14" fmla="*/ 0 60000 65536"/>
                  <a:gd name="T15" fmla="*/ 0 w 53"/>
                  <a:gd name="T16" fmla="*/ 0 h 60"/>
                  <a:gd name="T17" fmla="*/ 53 w 53"/>
                  <a:gd name="T18" fmla="*/ 60 h 60"/>
                </a:gdLst>
                <a:ahLst/>
                <a:cxnLst>
                  <a:cxn ang="T10">
                    <a:pos x="T0" y="T1"/>
                  </a:cxn>
                  <a:cxn ang="T11">
                    <a:pos x="T2" y="T3"/>
                  </a:cxn>
                  <a:cxn ang="T12">
                    <a:pos x="T4" y="T5"/>
                  </a:cxn>
                  <a:cxn ang="T13">
                    <a:pos x="T6" y="T7"/>
                  </a:cxn>
                  <a:cxn ang="T14">
                    <a:pos x="T8" y="T9"/>
                  </a:cxn>
                </a:cxnLst>
                <a:rect l="T15" t="T16" r="T17" b="T18"/>
                <a:pathLst>
                  <a:path w="53" h="60">
                    <a:moveTo>
                      <a:pt x="26" y="0"/>
                    </a:moveTo>
                    <a:lnTo>
                      <a:pt x="53"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603" name="Freeform 1102"/>
              <p:cNvSpPr>
                <a:spLocks/>
              </p:cNvSpPr>
              <p:nvPr/>
            </p:nvSpPr>
            <p:spPr bwMode="auto">
              <a:xfrm>
                <a:off x="2276" y="2641"/>
                <a:ext cx="52" cy="59"/>
              </a:xfrm>
              <a:custGeom>
                <a:avLst/>
                <a:gdLst>
                  <a:gd name="T0" fmla="*/ 26 w 52"/>
                  <a:gd name="T1" fmla="*/ 0 h 59"/>
                  <a:gd name="T2" fmla="*/ 52 w 52"/>
                  <a:gd name="T3" fmla="*/ 30 h 59"/>
                  <a:gd name="T4" fmla="*/ 26 w 52"/>
                  <a:gd name="T5" fmla="*/ 59 h 59"/>
                  <a:gd name="T6" fmla="*/ 0 w 52"/>
                  <a:gd name="T7" fmla="*/ 30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30"/>
                    </a:lnTo>
                    <a:lnTo>
                      <a:pt x="26" y="59"/>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604" name="Freeform 1103"/>
              <p:cNvSpPr>
                <a:spLocks/>
              </p:cNvSpPr>
              <p:nvPr/>
            </p:nvSpPr>
            <p:spPr bwMode="auto">
              <a:xfrm>
                <a:off x="2651" y="2512"/>
                <a:ext cx="52" cy="59"/>
              </a:xfrm>
              <a:custGeom>
                <a:avLst/>
                <a:gdLst>
                  <a:gd name="T0" fmla="*/ 26 w 52"/>
                  <a:gd name="T1" fmla="*/ 0 h 59"/>
                  <a:gd name="T2" fmla="*/ 52 w 52"/>
                  <a:gd name="T3" fmla="*/ 30 h 59"/>
                  <a:gd name="T4" fmla="*/ 26 w 52"/>
                  <a:gd name="T5" fmla="*/ 59 h 59"/>
                  <a:gd name="T6" fmla="*/ 0 w 52"/>
                  <a:gd name="T7" fmla="*/ 30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30"/>
                    </a:lnTo>
                    <a:lnTo>
                      <a:pt x="26" y="59"/>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605" name="Freeform 1104"/>
              <p:cNvSpPr>
                <a:spLocks/>
              </p:cNvSpPr>
              <p:nvPr/>
            </p:nvSpPr>
            <p:spPr bwMode="auto">
              <a:xfrm>
                <a:off x="2285" y="2641"/>
                <a:ext cx="52" cy="59"/>
              </a:xfrm>
              <a:custGeom>
                <a:avLst/>
                <a:gdLst>
                  <a:gd name="T0" fmla="*/ 26 w 52"/>
                  <a:gd name="T1" fmla="*/ 0 h 59"/>
                  <a:gd name="T2" fmla="*/ 52 w 52"/>
                  <a:gd name="T3" fmla="*/ 30 h 59"/>
                  <a:gd name="T4" fmla="*/ 26 w 52"/>
                  <a:gd name="T5" fmla="*/ 59 h 59"/>
                  <a:gd name="T6" fmla="*/ 0 w 52"/>
                  <a:gd name="T7" fmla="*/ 30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30"/>
                    </a:lnTo>
                    <a:lnTo>
                      <a:pt x="26" y="59"/>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606" name="Freeform 1105"/>
              <p:cNvSpPr>
                <a:spLocks/>
              </p:cNvSpPr>
              <p:nvPr/>
            </p:nvSpPr>
            <p:spPr bwMode="auto">
              <a:xfrm>
                <a:off x="1910" y="2760"/>
                <a:ext cx="52" cy="59"/>
              </a:xfrm>
              <a:custGeom>
                <a:avLst/>
                <a:gdLst>
                  <a:gd name="T0" fmla="*/ 26 w 52"/>
                  <a:gd name="T1" fmla="*/ 0 h 59"/>
                  <a:gd name="T2" fmla="*/ 52 w 52"/>
                  <a:gd name="T3" fmla="*/ 30 h 59"/>
                  <a:gd name="T4" fmla="*/ 26 w 52"/>
                  <a:gd name="T5" fmla="*/ 59 h 59"/>
                  <a:gd name="T6" fmla="*/ 0 w 52"/>
                  <a:gd name="T7" fmla="*/ 30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30"/>
                    </a:lnTo>
                    <a:lnTo>
                      <a:pt x="26" y="59"/>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607" name="Freeform 1106"/>
              <p:cNvSpPr>
                <a:spLocks/>
              </p:cNvSpPr>
              <p:nvPr/>
            </p:nvSpPr>
            <p:spPr bwMode="auto">
              <a:xfrm>
                <a:off x="1483" y="2869"/>
                <a:ext cx="52" cy="59"/>
              </a:xfrm>
              <a:custGeom>
                <a:avLst/>
                <a:gdLst>
                  <a:gd name="T0" fmla="*/ 26 w 52"/>
                  <a:gd name="T1" fmla="*/ 0 h 59"/>
                  <a:gd name="T2" fmla="*/ 52 w 52"/>
                  <a:gd name="T3" fmla="*/ 30 h 59"/>
                  <a:gd name="T4" fmla="*/ 26 w 52"/>
                  <a:gd name="T5" fmla="*/ 59 h 59"/>
                  <a:gd name="T6" fmla="*/ 0 w 52"/>
                  <a:gd name="T7" fmla="*/ 30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30"/>
                    </a:lnTo>
                    <a:lnTo>
                      <a:pt x="26" y="59"/>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608" name="Freeform 1107"/>
              <p:cNvSpPr>
                <a:spLocks/>
              </p:cNvSpPr>
              <p:nvPr/>
            </p:nvSpPr>
            <p:spPr bwMode="auto">
              <a:xfrm>
                <a:off x="2860" y="2433"/>
                <a:ext cx="53" cy="59"/>
              </a:xfrm>
              <a:custGeom>
                <a:avLst/>
                <a:gdLst>
                  <a:gd name="T0" fmla="*/ 27 w 53"/>
                  <a:gd name="T1" fmla="*/ 0 h 59"/>
                  <a:gd name="T2" fmla="*/ 53 w 53"/>
                  <a:gd name="T3" fmla="*/ 29 h 59"/>
                  <a:gd name="T4" fmla="*/ 27 w 53"/>
                  <a:gd name="T5" fmla="*/ 59 h 59"/>
                  <a:gd name="T6" fmla="*/ 0 w 53"/>
                  <a:gd name="T7" fmla="*/ 29 h 59"/>
                  <a:gd name="T8" fmla="*/ 27 w 53"/>
                  <a:gd name="T9" fmla="*/ 0 h 59"/>
                  <a:gd name="T10" fmla="*/ 0 60000 65536"/>
                  <a:gd name="T11" fmla="*/ 0 60000 65536"/>
                  <a:gd name="T12" fmla="*/ 0 60000 65536"/>
                  <a:gd name="T13" fmla="*/ 0 60000 65536"/>
                  <a:gd name="T14" fmla="*/ 0 60000 65536"/>
                  <a:gd name="T15" fmla="*/ 0 w 53"/>
                  <a:gd name="T16" fmla="*/ 0 h 59"/>
                  <a:gd name="T17" fmla="*/ 53 w 53"/>
                  <a:gd name="T18" fmla="*/ 59 h 59"/>
                </a:gdLst>
                <a:ahLst/>
                <a:cxnLst>
                  <a:cxn ang="T10">
                    <a:pos x="T0" y="T1"/>
                  </a:cxn>
                  <a:cxn ang="T11">
                    <a:pos x="T2" y="T3"/>
                  </a:cxn>
                  <a:cxn ang="T12">
                    <a:pos x="T4" y="T5"/>
                  </a:cxn>
                  <a:cxn ang="T13">
                    <a:pos x="T6" y="T7"/>
                  </a:cxn>
                  <a:cxn ang="T14">
                    <a:pos x="T8" y="T9"/>
                  </a:cxn>
                </a:cxnLst>
                <a:rect l="T15" t="T16" r="T17" b="T18"/>
                <a:pathLst>
                  <a:path w="53" h="59">
                    <a:moveTo>
                      <a:pt x="27" y="0"/>
                    </a:moveTo>
                    <a:lnTo>
                      <a:pt x="53" y="29"/>
                    </a:lnTo>
                    <a:lnTo>
                      <a:pt x="27" y="59"/>
                    </a:lnTo>
                    <a:lnTo>
                      <a:pt x="0" y="29"/>
                    </a:lnTo>
                    <a:lnTo>
                      <a:pt x="27" y="0"/>
                    </a:lnTo>
                    <a:close/>
                  </a:path>
                </a:pathLst>
              </a:custGeom>
              <a:solidFill>
                <a:srgbClr val="FF0000"/>
              </a:solidFill>
              <a:ln w="14288">
                <a:noFill/>
                <a:prstDash val="solid"/>
                <a:round/>
                <a:headEnd/>
                <a:tailEnd/>
              </a:ln>
            </p:spPr>
            <p:txBody>
              <a:bodyPr/>
              <a:lstStyle/>
              <a:p>
                <a:endParaRPr lang="es-MX" sz="1200" b="1" dirty="0"/>
              </a:p>
            </p:txBody>
          </p:sp>
          <p:sp>
            <p:nvSpPr>
              <p:cNvPr id="1609" name="Freeform 1108"/>
              <p:cNvSpPr>
                <a:spLocks/>
              </p:cNvSpPr>
              <p:nvPr/>
            </p:nvSpPr>
            <p:spPr bwMode="auto">
              <a:xfrm>
                <a:off x="2860" y="2363"/>
                <a:ext cx="53" cy="60"/>
              </a:xfrm>
              <a:custGeom>
                <a:avLst/>
                <a:gdLst>
                  <a:gd name="T0" fmla="*/ 27 w 53"/>
                  <a:gd name="T1" fmla="*/ 0 h 60"/>
                  <a:gd name="T2" fmla="*/ 53 w 53"/>
                  <a:gd name="T3" fmla="*/ 30 h 60"/>
                  <a:gd name="T4" fmla="*/ 27 w 53"/>
                  <a:gd name="T5" fmla="*/ 60 h 60"/>
                  <a:gd name="T6" fmla="*/ 0 w 53"/>
                  <a:gd name="T7" fmla="*/ 30 h 60"/>
                  <a:gd name="T8" fmla="*/ 27 w 53"/>
                  <a:gd name="T9" fmla="*/ 0 h 60"/>
                  <a:gd name="T10" fmla="*/ 0 60000 65536"/>
                  <a:gd name="T11" fmla="*/ 0 60000 65536"/>
                  <a:gd name="T12" fmla="*/ 0 60000 65536"/>
                  <a:gd name="T13" fmla="*/ 0 60000 65536"/>
                  <a:gd name="T14" fmla="*/ 0 60000 65536"/>
                  <a:gd name="T15" fmla="*/ 0 w 53"/>
                  <a:gd name="T16" fmla="*/ 0 h 60"/>
                  <a:gd name="T17" fmla="*/ 53 w 53"/>
                  <a:gd name="T18" fmla="*/ 60 h 60"/>
                </a:gdLst>
                <a:ahLst/>
                <a:cxnLst>
                  <a:cxn ang="T10">
                    <a:pos x="T0" y="T1"/>
                  </a:cxn>
                  <a:cxn ang="T11">
                    <a:pos x="T2" y="T3"/>
                  </a:cxn>
                  <a:cxn ang="T12">
                    <a:pos x="T4" y="T5"/>
                  </a:cxn>
                  <a:cxn ang="T13">
                    <a:pos x="T6" y="T7"/>
                  </a:cxn>
                  <a:cxn ang="T14">
                    <a:pos x="T8" y="T9"/>
                  </a:cxn>
                </a:cxnLst>
                <a:rect l="T15" t="T16" r="T17" b="T18"/>
                <a:pathLst>
                  <a:path w="53" h="60">
                    <a:moveTo>
                      <a:pt x="27" y="0"/>
                    </a:moveTo>
                    <a:lnTo>
                      <a:pt x="53" y="30"/>
                    </a:lnTo>
                    <a:lnTo>
                      <a:pt x="27" y="60"/>
                    </a:lnTo>
                    <a:lnTo>
                      <a:pt x="0" y="30"/>
                    </a:lnTo>
                    <a:lnTo>
                      <a:pt x="27" y="0"/>
                    </a:lnTo>
                    <a:close/>
                  </a:path>
                </a:pathLst>
              </a:custGeom>
              <a:solidFill>
                <a:srgbClr val="FF0000"/>
              </a:solidFill>
              <a:ln w="14288">
                <a:noFill/>
                <a:prstDash val="solid"/>
                <a:round/>
                <a:headEnd/>
                <a:tailEnd/>
              </a:ln>
            </p:spPr>
            <p:txBody>
              <a:bodyPr/>
              <a:lstStyle/>
              <a:p>
                <a:endParaRPr lang="es-MX" sz="1200" b="1" dirty="0"/>
              </a:p>
            </p:txBody>
          </p:sp>
          <p:sp>
            <p:nvSpPr>
              <p:cNvPr id="1610" name="Freeform 1109"/>
              <p:cNvSpPr>
                <a:spLocks/>
              </p:cNvSpPr>
              <p:nvPr/>
            </p:nvSpPr>
            <p:spPr bwMode="auto">
              <a:xfrm>
                <a:off x="3131" y="2314"/>
                <a:ext cx="52" cy="59"/>
              </a:xfrm>
              <a:custGeom>
                <a:avLst/>
                <a:gdLst>
                  <a:gd name="T0" fmla="*/ 26 w 52"/>
                  <a:gd name="T1" fmla="*/ 0 h 59"/>
                  <a:gd name="T2" fmla="*/ 52 w 52"/>
                  <a:gd name="T3" fmla="*/ 29 h 59"/>
                  <a:gd name="T4" fmla="*/ 26 w 52"/>
                  <a:gd name="T5" fmla="*/ 59 h 59"/>
                  <a:gd name="T6" fmla="*/ 0 w 52"/>
                  <a:gd name="T7" fmla="*/ 29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29"/>
                    </a:lnTo>
                    <a:lnTo>
                      <a:pt x="26" y="59"/>
                    </a:lnTo>
                    <a:lnTo>
                      <a:pt x="0" y="29"/>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611" name="Freeform 1110"/>
              <p:cNvSpPr>
                <a:spLocks/>
              </p:cNvSpPr>
              <p:nvPr/>
            </p:nvSpPr>
            <p:spPr bwMode="auto">
              <a:xfrm>
                <a:off x="2006" y="2730"/>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612" name="Freeform 1111"/>
              <p:cNvSpPr>
                <a:spLocks/>
              </p:cNvSpPr>
              <p:nvPr/>
            </p:nvSpPr>
            <p:spPr bwMode="auto">
              <a:xfrm>
                <a:off x="1709" y="2819"/>
                <a:ext cx="53" cy="60"/>
              </a:xfrm>
              <a:custGeom>
                <a:avLst/>
                <a:gdLst>
                  <a:gd name="T0" fmla="*/ 26 w 53"/>
                  <a:gd name="T1" fmla="*/ 0 h 60"/>
                  <a:gd name="T2" fmla="*/ 53 w 53"/>
                  <a:gd name="T3" fmla="*/ 30 h 60"/>
                  <a:gd name="T4" fmla="*/ 26 w 53"/>
                  <a:gd name="T5" fmla="*/ 60 h 60"/>
                  <a:gd name="T6" fmla="*/ 0 w 53"/>
                  <a:gd name="T7" fmla="*/ 30 h 60"/>
                  <a:gd name="T8" fmla="*/ 26 w 53"/>
                  <a:gd name="T9" fmla="*/ 0 h 60"/>
                  <a:gd name="T10" fmla="*/ 0 60000 65536"/>
                  <a:gd name="T11" fmla="*/ 0 60000 65536"/>
                  <a:gd name="T12" fmla="*/ 0 60000 65536"/>
                  <a:gd name="T13" fmla="*/ 0 60000 65536"/>
                  <a:gd name="T14" fmla="*/ 0 60000 65536"/>
                  <a:gd name="T15" fmla="*/ 0 w 53"/>
                  <a:gd name="T16" fmla="*/ 0 h 60"/>
                  <a:gd name="T17" fmla="*/ 53 w 53"/>
                  <a:gd name="T18" fmla="*/ 60 h 60"/>
                </a:gdLst>
                <a:ahLst/>
                <a:cxnLst>
                  <a:cxn ang="T10">
                    <a:pos x="T0" y="T1"/>
                  </a:cxn>
                  <a:cxn ang="T11">
                    <a:pos x="T2" y="T3"/>
                  </a:cxn>
                  <a:cxn ang="T12">
                    <a:pos x="T4" y="T5"/>
                  </a:cxn>
                  <a:cxn ang="T13">
                    <a:pos x="T6" y="T7"/>
                  </a:cxn>
                  <a:cxn ang="T14">
                    <a:pos x="T8" y="T9"/>
                  </a:cxn>
                </a:cxnLst>
                <a:rect l="T15" t="T16" r="T17" b="T18"/>
                <a:pathLst>
                  <a:path w="53" h="60">
                    <a:moveTo>
                      <a:pt x="26" y="0"/>
                    </a:moveTo>
                    <a:lnTo>
                      <a:pt x="53"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613" name="Freeform 1112"/>
              <p:cNvSpPr>
                <a:spLocks/>
              </p:cNvSpPr>
              <p:nvPr/>
            </p:nvSpPr>
            <p:spPr bwMode="auto">
              <a:xfrm>
                <a:off x="3907" y="1927"/>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614" name="Freeform 1113"/>
              <p:cNvSpPr>
                <a:spLocks/>
              </p:cNvSpPr>
              <p:nvPr/>
            </p:nvSpPr>
            <p:spPr bwMode="auto">
              <a:xfrm>
                <a:off x="2642" y="2512"/>
                <a:ext cx="53" cy="59"/>
              </a:xfrm>
              <a:custGeom>
                <a:avLst/>
                <a:gdLst>
                  <a:gd name="T0" fmla="*/ 27 w 53"/>
                  <a:gd name="T1" fmla="*/ 0 h 59"/>
                  <a:gd name="T2" fmla="*/ 53 w 53"/>
                  <a:gd name="T3" fmla="*/ 30 h 59"/>
                  <a:gd name="T4" fmla="*/ 27 w 53"/>
                  <a:gd name="T5" fmla="*/ 59 h 59"/>
                  <a:gd name="T6" fmla="*/ 0 w 53"/>
                  <a:gd name="T7" fmla="*/ 30 h 59"/>
                  <a:gd name="T8" fmla="*/ 27 w 53"/>
                  <a:gd name="T9" fmla="*/ 0 h 59"/>
                  <a:gd name="T10" fmla="*/ 0 60000 65536"/>
                  <a:gd name="T11" fmla="*/ 0 60000 65536"/>
                  <a:gd name="T12" fmla="*/ 0 60000 65536"/>
                  <a:gd name="T13" fmla="*/ 0 60000 65536"/>
                  <a:gd name="T14" fmla="*/ 0 60000 65536"/>
                  <a:gd name="T15" fmla="*/ 0 w 53"/>
                  <a:gd name="T16" fmla="*/ 0 h 59"/>
                  <a:gd name="T17" fmla="*/ 53 w 53"/>
                  <a:gd name="T18" fmla="*/ 59 h 59"/>
                </a:gdLst>
                <a:ahLst/>
                <a:cxnLst>
                  <a:cxn ang="T10">
                    <a:pos x="T0" y="T1"/>
                  </a:cxn>
                  <a:cxn ang="T11">
                    <a:pos x="T2" y="T3"/>
                  </a:cxn>
                  <a:cxn ang="T12">
                    <a:pos x="T4" y="T5"/>
                  </a:cxn>
                  <a:cxn ang="T13">
                    <a:pos x="T6" y="T7"/>
                  </a:cxn>
                  <a:cxn ang="T14">
                    <a:pos x="T8" y="T9"/>
                  </a:cxn>
                </a:cxnLst>
                <a:rect l="T15" t="T16" r="T17" b="T18"/>
                <a:pathLst>
                  <a:path w="53" h="59">
                    <a:moveTo>
                      <a:pt x="27" y="0"/>
                    </a:moveTo>
                    <a:lnTo>
                      <a:pt x="53" y="30"/>
                    </a:lnTo>
                    <a:lnTo>
                      <a:pt x="27" y="59"/>
                    </a:lnTo>
                    <a:lnTo>
                      <a:pt x="0" y="30"/>
                    </a:lnTo>
                    <a:lnTo>
                      <a:pt x="27" y="0"/>
                    </a:lnTo>
                    <a:close/>
                  </a:path>
                </a:pathLst>
              </a:custGeom>
              <a:solidFill>
                <a:srgbClr val="FF0000"/>
              </a:solidFill>
              <a:ln w="14288">
                <a:noFill/>
                <a:prstDash val="solid"/>
                <a:round/>
                <a:headEnd/>
                <a:tailEnd/>
              </a:ln>
            </p:spPr>
            <p:txBody>
              <a:bodyPr/>
              <a:lstStyle/>
              <a:p>
                <a:endParaRPr lang="es-MX" sz="1200" b="1" dirty="0"/>
              </a:p>
            </p:txBody>
          </p:sp>
          <p:sp>
            <p:nvSpPr>
              <p:cNvPr id="1615" name="Freeform 1114"/>
              <p:cNvSpPr>
                <a:spLocks/>
              </p:cNvSpPr>
              <p:nvPr/>
            </p:nvSpPr>
            <p:spPr bwMode="auto">
              <a:xfrm>
                <a:off x="2302" y="2641"/>
                <a:ext cx="53" cy="59"/>
              </a:xfrm>
              <a:custGeom>
                <a:avLst/>
                <a:gdLst>
                  <a:gd name="T0" fmla="*/ 26 w 53"/>
                  <a:gd name="T1" fmla="*/ 0 h 59"/>
                  <a:gd name="T2" fmla="*/ 53 w 53"/>
                  <a:gd name="T3" fmla="*/ 30 h 59"/>
                  <a:gd name="T4" fmla="*/ 26 w 53"/>
                  <a:gd name="T5" fmla="*/ 59 h 59"/>
                  <a:gd name="T6" fmla="*/ 0 w 53"/>
                  <a:gd name="T7" fmla="*/ 30 h 59"/>
                  <a:gd name="T8" fmla="*/ 26 w 53"/>
                  <a:gd name="T9" fmla="*/ 0 h 59"/>
                  <a:gd name="T10" fmla="*/ 0 60000 65536"/>
                  <a:gd name="T11" fmla="*/ 0 60000 65536"/>
                  <a:gd name="T12" fmla="*/ 0 60000 65536"/>
                  <a:gd name="T13" fmla="*/ 0 60000 65536"/>
                  <a:gd name="T14" fmla="*/ 0 60000 65536"/>
                  <a:gd name="T15" fmla="*/ 0 w 53"/>
                  <a:gd name="T16" fmla="*/ 0 h 59"/>
                  <a:gd name="T17" fmla="*/ 53 w 53"/>
                  <a:gd name="T18" fmla="*/ 59 h 59"/>
                </a:gdLst>
                <a:ahLst/>
                <a:cxnLst>
                  <a:cxn ang="T10">
                    <a:pos x="T0" y="T1"/>
                  </a:cxn>
                  <a:cxn ang="T11">
                    <a:pos x="T2" y="T3"/>
                  </a:cxn>
                  <a:cxn ang="T12">
                    <a:pos x="T4" y="T5"/>
                  </a:cxn>
                  <a:cxn ang="T13">
                    <a:pos x="T6" y="T7"/>
                  </a:cxn>
                  <a:cxn ang="T14">
                    <a:pos x="T8" y="T9"/>
                  </a:cxn>
                </a:cxnLst>
                <a:rect l="T15" t="T16" r="T17" b="T18"/>
                <a:pathLst>
                  <a:path w="53" h="59">
                    <a:moveTo>
                      <a:pt x="26" y="0"/>
                    </a:moveTo>
                    <a:lnTo>
                      <a:pt x="53" y="30"/>
                    </a:lnTo>
                    <a:lnTo>
                      <a:pt x="26" y="59"/>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616" name="Freeform 1115"/>
              <p:cNvSpPr>
                <a:spLocks/>
              </p:cNvSpPr>
              <p:nvPr/>
            </p:nvSpPr>
            <p:spPr bwMode="auto">
              <a:xfrm>
                <a:off x="3227" y="2383"/>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617" name="Freeform 1116"/>
              <p:cNvSpPr>
                <a:spLocks/>
              </p:cNvSpPr>
              <p:nvPr/>
            </p:nvSpPr>
            <p:spPr bwMode="auto">
              <a:xfrm>
                <a:off x="2634" y="2423"/>
                <a:ext cx="52" cy="59"/>
              </a:xfrm>
              <a:custGeom>
                <a:avLst/>
                <a:gdLst>
                  <a:gd name="T0" fmla="*/ 26 w 52"/>
                  <a:gd name="T1" fmla="*/ 0 h 59"/>
                  <a:gd name="T2" fmla="*/ 52 w 52"/>
                  <a:gd name="T3" fmla="*/ 30 h 59"/>
                  <a:gd name="T4" fmla="*/ 26 w 52"/>
                  <a:gd name="T5" fmla="*/ 59 h 59"/>
                  <a:gd name="T6" fmla="*/ 0 w 52"/>
                  <a:gd name="T7" fmla="*/ 30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30"/>
                    </a:lnTo>
                    <a:lnTo>
                      <a:pt x="26" y="59"/>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618" name="Freeform 1117"/>
              <p:cNvSpPr>
                <a:spLocks/>
              </p:cNvSpPr>
              <p:nvPr/>
            </p:nvSpPr>
            <p:spPr bwMode="auto">
              <a:xfrm>
                <a:off x="2982" y="2343"/>
                <a:ext cx="53" cy="60"/>
              </a:xfrm>
              <a:custGeom>
                <a:avLst/>
                <a:gdLst>
                  <a:gd name="T0" fmla="*/ 27 w 53"/>
                  <a:gd name="T1" fmla="*/ 0 h 60"/>
                  <a:gd name="T2" fmla="*/ 53 w 53"/>
                  <a:gd name="T3" fmla="*/ 30 h 60"/>
                  <a:gd name="T4" fmla="*/ 27 w 53"/>
                  <a:gd name="T5" fmla="*/ 60 h 60"/>
                  <a:gd name="T6" fmla="*/ 0 w 53"/>
                  <a:gd name="T7" fmla="*/ 30 h 60"/>
                  <a:gd name="T8" fmla="*/ 27 w 53"/>
                  <a:gd name="T9" fmla="*/ 0 h 60"/>
                  <a:gd name="T10" fmla="*/ 0 60000 65536"/>
                  <a:gd name="T11" fmla="*/ 0 60000 65536"/>
                  <a:gd name="T12" fmla="*/ 0 60000 65536"/>
                  <a:gd name="T13" fmla="*/ 0 60000 65536"/>
                  <a:gd name="T14" fmla="*/ 0 60000 65536"/>
                  <a:gd name="T15" fmla="*/ 0 w 53"/>
                  <a:gd name="T16" fmla="*/ 0 h 60"/>
                  <a:gd name="T17" fmla="*/ 53 w 53"/>
                  <a:gd name="T18" fmla="*/ 60 h 60"/>
                </a:gdLst>
                <a:ahLst/>
                <a:cxnLst>
                  <a:cxn ang="T10">
                    <a:pos x="T0" y="T1"/>
                  </a:cxn>
                  <a:cxn ang="T11">
                    <a:pos x="T2" y="T3"/>
                  </a:cxn>
                  <a:cxn ang="T12">
                    <a:pos x="T4" y="T5"/>
                  </a:cxn>
                  <a:cxn ang="T13">
                    <a:pos x="T6" y="T7"/>
                  </a:cxn>
                  <a:cxn ang="T14">
                    <a:pos x="T8" y="T9"/>
                  </a:cxn>
                </a:cxnLst>
                <a:rect l="T15" t="T16" r="T17" b="T18"/>
                <a:pathLst>
                  <a:path w="53" h="60">
                    <a:moveTo>
                      <a:pt x="27" y="0"/>
                    </a:moveTo>
                    <a:lnTo>
                      <a:pt x="53" y="30"/>
                    </a:lnTo>
                    <a:lnTo>
                      <a:pt x="27" y="60"/>
                    </a:lnTo>
                    <a:lnTo>
                      <a:pt x="0" y="30"/>
                    </a:lnTo>
                    <a:lnTo>
                      <a:pt x="27" y="0"/>
                    </a:lnTo>
                    <a:close/>
                  </a:path>
                </a:pathLst>
              </a:custGeom>
              <a:solidFill>
                <a:srgbClr val="FF0000"/>
              </a:solidFill>
              <a:ln w="14288">
                <a:noFill/>
                <a:prstDash val="solid"/>
                <a:round/>
                <a:headEnd/>
                <a:tailEnd/>
              </a:ln>
            </p:spPr>
            <p:txBody>
              <a:bodyPr/>
              <a:lstStyle/>
              <a:p>
                <a:endParaRPr lang="es-MX" sz="1200" b="1" dirty="0"/>
              </a:p>
            </p:txBody>
          </p:sp>
          <p:sp>
            <p:nvSpPr>
              <p:cNvPr id="1619" name="Freeform 1118"/>
              <p:cNvSpPr>
                <a:spLocks/>
              </p:cNvSpPr>
              <p:nvPr/>
            </p:nvSpPr>
            <p:spPr bwMode="auto">
              <a:xfrm>
                <a:off x="1613" y="2839"/>
                <a:ext cx="53" cy="60"/>
              </a:xfrm>
              <a:custGeom>
                <a:avLst/>
                <a:gdLst>
                  <a:gd name="T0" fmla="*/ 27 w 53"/>
                  <a:gd name="T1" fmla="*/ 0 h 60"/>
                  <a:gd name="T2" fmla="*/ 53 w 53"/>
                  <a:gd name="T3" fmla="*/ 30 h 60"/>
                  <a:gd name="T4" fmla="*/ 27 w 53"/>
                  <a:gd name="T5" fmla="*/ 60 h 60"/>
                  <a:gd name="T6" fmla="*/ 0 w 53"/>
                  <a:gd name="T7" fmla="*/ 30 h 60"/>
                  <a:gd name="T8" fmla="*/ 27 w 53"/>
                  <a:gd name="T9" fmla="*/ 0 h 60"/>
                  <a:gd name="T10" fmla="*/ 0 60000 65536"/>
                  <a:gd name="T11" fmla="*/ 0 60000 65536"/>
                  <a:gd name="T12" fmla="*/ 0 60000 65536"/>
                  <a:gd name="T13" fmla="*/ 0 60000 65536"/>
                  <a:gd name="T14" fmla="*/ 0 60000 65536"/>
                  <a:gd name="T15" fmla="*/ 0 w 53"/>
                  <a:gd name="T16" fmla="*/ 0 h 60"/>
                  <a:gd name="T17" fmla="*/ 53 w 53"/>
                  <a:gd name="T18" fmla="*/ 60 h 60"/>
                </a:gdLst>
                <a:ahLst/>
                <a:cxnLst>
                  <a:cxn ang="T10">
                    <a:pos x="T0" y="T1"/>
                  </a:cxn>
                  <a:cxn ang="T11">
                    <a:pos x="T2" y="T3"/>
                  </a:cxn>
                  <a:cxn ang="T12">
                    <a:pos x="T4" y="T5"/>
                  </a:cxn>
                  <a:cxn ang="T13">
                    <a:pos x="T6" y="T7"/>
                  </a:cxn>
                  <a:cxn ang="T14">
                    <a:pos x="T8" y="T9"/>
                  </a:cxn>
                </a:cxnLst>
                <a:rect l="T15" t="T16" r="T17" b="T18"/>
                <a:pathLst>
                  <a:path w="53" h="60">
                    <a:moveTo>
                      <a:pt x="27" y="0"/>
                    </a:moveTo>
                    <a:lnTo>
                      <a:pt x="53" y="30"/>
                    </a:lnTo>
                    <a:lnTo>
                      <a:pt x="27" y="60"/>
                    </a:lnTo>
                    <a:lnTo>
                      <a:pt x="0" y="30"/>
                    </a:lnTo>
                    <a:lnTo>
                      <a:pt x="27" y="0"/>
                    </a:lnTo>
                    <a:close/>
                  </a:path>
                </a:pathLst>
              </a:custGeom>
              <a:solidFill>
                <a:srgbClr val="FF0000"/>
              </a:solidFill>
              <a:ln w="14288">
                <a:noFill/>
                <a:prstDash val="solid"/>
                <a:round/>
                <a:headEnd/>
                <a:tailEnd/>
              </a:ln>
            </p:spPr>
            <p:txBody>
              <a:bodyPr/>
              <a:lstStyle/>
              <a:p>
                <a:endParaRPr lang="es-MX" sz="1200" b="1" dirty="0"/>
              </a:p>
            </p:txBody>
          </p:sp>
          <p:sp>
            <p:nvSpPr>
              <p:cNvPr id="1620" name="Freeform 1119"/>
              <p:cNvSpPr>
                <a:spLocks/>
              </p:cNvSpPr>
              <p:nvPr/>
            </p:nvSpPr>
            <p:spPr bwMode="auto">
              <a:xfrm>
                <a:off x="2607" y="2571"/>
                <a:ext cx="53" cy="60"/>
              </a:xfrm>
              <a:custGeom>
                <a:avLst/>
                <a:gdLst>
                  <a:gd name="T0" fmla="*/ 27 w 53"/>
                  <a:gd name="T1" fmla="*/ 0 h 60"/>
                  <a:gd name="T2" fmla="*/ 53 w 53"/>
                  <a:gd name="T3" fmla="*/ 30 h 60"/>
                  <a:gd name="T4" fmla="*/ 27 w 53"/>
                  <a:gd name="T5" fmla="*/ 60 h 60"/>
                  <a:gd name="T6" fmla="*/ 0 w 53"/>
                  <a:gd name="T7" fmla="*/ 30 h 60"/>
                  <a:gd name="T8" fmla="*/ 27 w 53"/>
                  <a:gd name="T9" fmla="*/ 0 h 60"/>
                  <a:gd name="T10" fmla="*/ 0 60000 65536"/>
                  <a:gd name="T11" fmla="*/ 0 60000 65536"/>
                  <a:gd name="T12" fmla="*/ 0 60000 65536"/>
                  <a:gd name="T13" fmla="*/ 0 60000 65536"/>
                  <a:gd name="T14" fmla="*/ 0 60000 65536"/>
                  <a:gd name="T15" fmla="*/ 0 w 53"/>
                  <a:gd name="T16" fmla="*/ 0 h 60"/>
                  <a:gd name="T17" fmla="*/ 53 w 53"/>
                  <a:gd name="T18" fmla="*/ 60 h 60"/>
                </a:gdLst>
                <a:ahLst/>
                <a:cxnLst>
                  <a:cxn ang="T10">
                    <a:pos x="T0" y="T1"/>
                  </a:cxn>
                  <a:cxn ang="T11">
                    <a:pos x="T2" y="T3"/>
                  </a:cxn>
                  <a:cxn ang="T12">
                    <a:pos x="T4" y="T5"/>
                  </a:cxn>
                  <a:cxn ang="T13">
                    <a:pos x="T6" y="T7"/>
                  </a:cxn>
                  <a:cxn ang="T14">
                    <a:pos x="T8" y="T9"/>
                  </a:cxn>
                </a:cxnLst>
                <a:rect l="T15" t="T16" r="T17" b="T18"/>
                <a:pathLst>
                  <a:path w="53" h="60">
                    <a:moveTo>
                      <a:pt x="27" y="0"/>
                    </a:moveTo>
                    <a:lnTo>
                      <a:pt x="53" y="30"/>
                    </a:lnTo>
                    <a:lnTo>
                      <a:pt x="27" y="60"/>
                    </a:lnTo>
                    <a:lnTo>
                      <a:pt x="0" y="30"/>
                    </a:lnTo>
                    <a:lnTo>
                      <a:pt x="27" y="0"/>
                    </a:lnTo>
                    <a:close/>
                  </a:path>
                </a:pathLst>
              </a:custGeom>
              <a:solidFill>
                <a:srgbClr val="FF0000"/>
              </a:solidFill>
              <a:ln w="14288">
                <a:noFill/>
                <a:prstDash val="solid"/>
                <a:round/>
                <a:headEnd/>
                <a:tailEnd/>
              </a:ln>
            </p:spPr>
            <p:txBody>
              <a:bodyPr/>
              <a:lstStyle/>
              <a:p>
                <a:endParaRPr lang="es-MX" sz="1200" b="1" dirty="0"/>
              </a:p>
            </p:txBody>
          </p:sp>
          <p:sp>
            <p:nvSpPr>
              <p:cNvPr id="1621" name="Freeform 1120"/>
              <p:cNvSpPr>
                <a:spLocks/>
              </p:cNvSpPr>
              <p:nvPr/>
            </p:nvSpPr>
            <p:spPr bwMode="auto">
              <a:xfrm>
                <a:off x="2215" y="2671"/>
                <a:ext cx="52" cy="59"/>
              </a:xfrm>
              <a:custGeom>
                <a:avLst/>
                <a:gdLst>
                  <a:gd name="T0" fmla="*/ 26 w 52"/>
                  <a:gd name="T1" fmla="*/ 0 h 59"/>
                  <a:gd name="T2" fmla="*/ 52 w 52"/>
                  <a:gd name="T3" fmla="*/ 29 h 59"/>
                  <a:gd name="T4" fmla="*/ 26 w 52"/>
                  <a:gd name="T5" fmla="*/ 59 h 59"/>
                  <a:gd name="T6" fmla="*/ 0 w 52"/>
                  <a:gd name="T7" fmla="*/ 29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29"/>
                    </a:lnTo>
                    <a:lnTo>
                      <a:pt x="26" y="59"/>
                    </a:lnTo>
                    <a:lnTo>
                      <a:pt x="0" y="29"/>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622" name="Freeform 1121"/>
              <p:cNvSpPr>
                <a:spLocks/>
              </p:cNvSpPr>
              <p:nvPr/>
            </p:nvSpPr>
            <p:spPr bwMode="auto">
              <a:xfrm>
                <a:off x="3270" y="2254"/>
                <a:ext cx="53" cy="60"/>
              </a:xfrm>
              <a:custGeom>
                <a:avLst/>
                <a:gdLst>
                  <a:gd name="T0" fmla="*/ 26 w 53"/>
                  <a:gd name="T1" fmla="*/ 0 h 60"/>
                  <a:gd name="T2" fmla="*/ 53 w 53"/>
                  <a:gd name="T3" fmla="*/ 30 h 60"/>
                  <a:gd name="T4" fmla="*/ 26 w 53"/>
                  <a:gd name="T5" fmla="*/ 60 h 60"/>
                  <a:gd name="T6" fmla="*/ 0 w 53"/>
                  <a:gd name="T7" fmla="*/ 30 h 60"/>
                  <a:gd name="T8" fmla="*/ 26 w 53"/>
                  <a:gd name="T9" fmla="*/ 0 h 60"/>
                  <a:gd name="T10" fmla="*/ 0 60000 65536"/>
                  <a:gd name="T11" fmla="*/ 0 60000 65536"/>
                  <a:gd name="T12" fmla="*/ 0 60000 65536"/>
                  <a:gd name="T13" fmla="*/ 0 60000 65536"/>
                  <a:gd name="T14" fmla="*/ 0 60000 65536"/>
                  <a:gd name="T15" fmla="*/ 0 w 53"/>
                  <a:gd name="T16" fmla="*/ 0 h 60"/>
                  <a:gd name="T17" fmla="*/ 53 w 53"/>
                  <a:gd name="T18" fmla="*/ 60 h 60"/>
                </a:gdLst>
                <a:ahLst/>
                <a:cxnLst>
                  <a:cxn ang="T10">
                    <a:pos x="T0" y="T1"/>
                  </a:cxn>
                  <a:cxn ang="T11">
                    <a:pos x="T2" y="T3"/>
                  </a:cxn>
                  <a:cxn ang="T12">
                    <a:pos x="T4" y="T5"/>
                  </a:cxn>
                  <a:cxn ang="T13">
                    <a:pos x="T6" y="T7"/>
                  </a:cxn>
                  <a:cxn ang="T14">
                    <a:pos x="T8" y="T9"/>
                  </a:cxn>
                </a:cxnLst>
                <a:rect l="T15" t="T16" r="T17" b="T18"/>
                <a:pathLst>
                  <a:path w="53" h="60">
                    <a:moveTo>
                      <a:pt x="26" y="0"/>
                    </a:moveTo>
                    <a:lnTo>
                      <a:pt x="53"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623" name="Freeform 1122"/>
              <p:cNvSpPr>
                <a:spLocks/>
              </p:cNvSpPr>
              <p:nvPr/>
            </p:nvSpPr>
            <p:spPr bwMode="auto">
              <a:xfrm>
                <a:off x="3933" y="1907"/>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624" name="Freeform 1123"/>
              <p:cNvSpPr>
                <a:spLocks/>
              </p:cNvSpPr>
              <p:nvPr/>
            </p:nvSpPr>
            <p:spPr bwMode="auto">
              <a:xfrm>
                <a:off x="1945" y="2750"/>
                <a:ext cx="52" cy="59"/>
              </a:xfrm>
              <a:custGeom>
                <a:avLst/>
                <a:gdLst>
                  <a:gd name="T0" fmla="*/ 26 w 52"/>
                  <a:gd name="T1" fmla="*/ 0 h 59"/>
                  <a:gd name="T2" fmla="*/ 52 w 52"/>
                  <a:gd name="T3" fmla="*/ 30 h 59"/>
                  <a:gd name="T4" fmla="*/ 26 w 52"/>
                  <a:gd name="T5" fmla="*/ 59 h 59"/>
                  <a:gd name="T6" fmla="*/ 0 w 52"/>
                  <a:gd name="T7" fmla="*/ 30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30"/>
                    </a:lnTo>
                    <a:lnTo>
                      <a:pt x="26" y="59"/>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625" name="Freeform 1124"/>
              <p:cNvSpPr>
                <a:spLocks/>
              </p:cNvSpPr>
              <p:nvPr/>
            </p:nvSpPr>
            <p:spPr bwMode="auto">
              <a:xfrm>
                <a:off x="2686" y="2502"/>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626" name="Freeform 1125"/>
              <p:cNvSpPr>
                <a:spLocks/>
              </p:cNvSpPr>
              <p:nvPr/>
            </p:nvSpPr>
            <p:spPr bwMode="auto">
              <a:xfrm>
                <a:off x="3183" y="2294"/>
                <a:ext cx="52" cy="59"/>
              </a:xfrm>
              <a:custGeom>
                <a:avLst/>
                <a:gdLst>
                  <a:gd name="T0" fmla="*/ 26 w 52"/>
                  <a:gd name="T1" fmla="*/ 0 h 59"/>
                  <a:gd name="T2" fmla="*/ 52 w 52"/>
                  <a:gd name="T3" fmla="*/ 30 h 59"/>
                  <a:gd name="T4" fmla="*/ 26 w 52"/>
                  <a:gd name="T5" fmla="*/ 59 h 59"/>
                  <a:gd name="T6" fmla="*/ 0 w 52"/>
                  <a:gd name="T7" fmla="*/ 30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30"/>
                    </a:lnTo>
                    <a:lnTo>
                      <a:pt x="26" y="59"/>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627" name="Freeform 1126"/>
              <p:cNvSpPr>
                <a:spLocks/>
              </p:cNvSpPr>
              <p:nvPr/>
            </p:nvSpPr>
            <p:spPr bwMode="auto">
              <a:xfrm>
                <a:off x="3471" y="2155"/>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628" name="Freeform 1127"/>
              <p:cNvSpPr>
                <a:spLocks/>
              </p:cNvSpPr>
              <p:nvPr/>
            </p:nvSpPr>
            <p:spPr bwMode="auto">
              <a:xfrm>
                <a:off x="3323" y="2234"/>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629" name="Freeform 1128"/>
              <p:cNvSpPr>
                <a:spLocks/>
              </p:cNvSpPr>
              <p:nvPr/>
            </p:nvSpPr>
            <p:spPr bwMode="auto">
              <a:xfrm>
                <a:off x="2948" y="2363"/>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630" name="Freeform 1129"/>
              <p:cNvSpPr>
                <a:spLocks/>
              </p:cNvSpPr>
              <p:nvPr/>
            </p:nvSpPr>
            <p:spPr bwMode="auto">
              <a:xfrm>
                <a:off x="1945" y="2750"/>
                <a:ext cx="52" cy="59"/>
              </a:xfrm>
              <a:custGeom>
                <a:avLst/>
                <a:gdLst>
                  <a:gd name="T0" fmla="*/ 26 w 52"/>
                  <a:gd name="T1" fmla="*/ 0 h 59"/>
                  <a:gd name="T2" fmla="*/ 52 w 52"/>
                  <a:gd name="T3" fmla="*/ 30 h 59"/>
                  <a:gd name="T4" fmla="*/ 26 w 52"/>
                  <a:gd name="T5" fmla="*/ 59 h 59"/>
                  <a:gd name="T6" fmla="*/ 0 w 52"/>
                  <a:gd name="T7" fmla="*/ 30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30"/>
                    </a:lnTo>
                    <a:lnTo>
                      <a:pt x="26" y="59"/>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631" name="Freeform 1130"/>
              <p:cNvSpPr>
                <a:spLocks/>
              </p:cNvSpPr>
              <p:nvPr/>
            </p:nvSpPr>
            <p:spPr bwMode="auto">
              <a:xfrm>
                <a:off x="2651" y="2512"/>
                <a:ext cx="52" cy="59"/>
              </a:xfrm>
              <a:custGeom>
                <a:avLst/>
                <a:gdLst>
                  <a:gd name="T0" fmla="*/ 26 w 52"/>
                  <a:gd name="T1" fmla="*/ 0 h 59"/>
                  <a:gd name="T2" fmla="*/ 52 w 52"/>
                  <a:gd name="T3" fmla="*/ 30 h 59"/>
                  <a:gd name="T4" fmla="*/ 26 w 52"/>
                  <a:gd name="T5" fmla="*/ 59 h 59"/>
                  <a:gd name="T6" fmla="*/ 0 w 52"/>
                  <a:gd name="T7" fmla="*/ 30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30"/>
                    </a:lnTo>
                    <a:lnTo>
                      <a:pt x="26" y="59"/>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632" name="Freeform 1131"/>
              <p:cNvSpPr>
                <a:spLocks/>
              </p:cNvSpPr>
              <p:nvPr/>
            </p:nvSpPr>
            <p:spPr bwMode="auto">
              <a:xfrm>
                <a:off x="3017" y="2363"/>
                <a:ext cx="53" cy="60"/>
              </a:xfrm>
              <a:custGeom>
                <a:avLst/>
                <a:gdLst>
                  <a:gd name="T0" fmla="*/ 26 w 53"/>
                  <a:gd name="T1" fmla="*/ 0 h 60"/>
                  <a:gd name="T2" fmla="*/ 53 w 53"/>
                  <a:gd name="T3" fmla="*/ 30 h 60"/>
                  <a:gd name="T4" fmla="*/ 26 w 53"/>
                  <a:gd name="T5" fmla="*/ 60 h 60"/>
                  <a:gd name="T6" fmla="*/ 0 w 53"/>
                  <a:gd name="T7" fmla="*/ 30 h 60"/>
                  <a:gd name="T8" fmla="*/ 26 w 53"/>
                  <a:gd name="T9" fmla="*/ 0 h 60"/>
                  <a:gd name="T10" fmla="*/ 0 60000 65536"/>
                  <a:gd name="T11" fmla="*/ 0 60000 65536"/>
                  <a:gd name="T12" fmla="*/ 0 60000 65536"/>
                  <a:gd name="T13" fmla="*/ 0 60000 65536"/>
                  <a:gd name="T14" fmla="*/ 0 60000 65536"/>
                  <a:gd name="T15" fmla="*/ 0 w 53"/>
                  <a:gd name="T16" fmla="*/ 0 h 60"/>
                  <a:gd name="T17" fmla="*/ 53 w 53"/>
                  <a:gd name="T18" fmla="*/ 60 h 60"/>
                </a:gdLst>
                <a:ahLst/>
                <a:cxnLst>
                  <a:cxn ang="T10">
                    <a:pos x="T0" y="T1"/>
                  </a:cxn>
                  <a:cxn ang="T11">
                    <a:pos x="T2" y="T3"/>
                  </a:cxn>
                  <a:cxn ang="T12">
                    <a:pos x="T4" y="T5"/>
                  </a:cxn>
                  <a:cxn ang="T13">
                    <a:pos x="T6" y="T7"/>
                  </a:cxn>
                  <a:cxn ang="T14">
                    <a:pos x="T8" y="T9"/>
                  </a:cxn>
                </a:cxnLst>
                <a:rect l="T15" t="T16" r="T17" b="T18"/>
                <a:pathLst>
                  <a:path w="53" h="60">
                    <a:moveTo>
                      <a:pt x="26" y="0"/>
                    </a:moveTo>
                    <a:lnTo>
                      <a:pt x="53"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633" name="Freeform 1132"/>
              <p:cNvSpPr>
                <a:spLocks/>
              </p:cNvSpPr>
              <p:nvPr/>
            </p:nvSpPr>
            <p:spPr bwMode="auto">
              <a:xfrm>
                <a:off x="2825" y="2443"/>
                <a:ext cx="53" cy="59"/>
              </a:xfrm>
              <a:custGeom>
                <a:avLst/>
                <a:gdLst>
                  <a:gd name="T0" fmla="*/ 27 w 53"/>
                  <a:gd name="T1" fmla="*/ 0 h 59"/>
                  <a:gd name="T2" fmla="*/ 53 w 53"/>
                  <a:gd name="T3" fmla="*/ 29 h 59"/>
                  <a:gd name="T4" fmla="*/ 27 w 53"/>
                  <a:gd name="T5" fmla="*/ 59 h 59"/>
                  <a:gd name="T6" fmla="*/ 0 w 53"/>
                  <a:gd name="T7" fmla="*/ 29 h 59"/>
                  <a:gd name="T8" fmla="*/ 27 w 53"/>
                  <a:gd name="T9" fmla="*/ 0 h 59"/>
                  <a:gd name="T10" fmla="*/ 0 60000 65536"/>
                  <a:gd name="T11" fmla="*/ 0 60000 65536"/>
                  <a:gd name="T12" fmla="*/ 0 60000 65536"/>
                  <a:gd name="T13" fmla="*/ 0 60000 65536"/>
                  <a:gd name="T14" fmla="*/ 0 60000 65536"/>
                  <a:gd name="T15" fmla="*/ 0 w 53"/>
                  <a:gd name="T16" fmla="*/ 0 h 59"/>
                  <a:gd name="T17" fmla="*/ 53 w 53"/>
                  <a:gd name="T18" fmla="*/ 59 h 59"/>
                </a:gdLst>
                <a:ahLst/>
                <a:cxnLst>
                  <a:cxn ang="T10">
                    <a:pos x="T0" y="T1"/>
                  </a:cxn>
                  <a:cxn ang="T11">
                    <a:pos x="T2" y="T3"/>
                  </a:cxn>
                  <a:cxn ang="T12">
                    <a:pos x="T4" y="T5"/>
                  </a:cxn>
                  <a:cxn ang="T13">
                    <a:pos x="T6" y="T7"/>
                  </a:cxn>
                  <a:cxn ang="T14">
                    <a:pos x="T8" y="T9"/>
                  </a:cxn>
                </a:cxnLst>
                <a:rect l="T15" t="T16" r="T17" b="T18"/>
                <a:pathLst>
                  <a:path w="53" h="59">
                    <a:moveTo>
                      <a:pt x="27" y="0"/>
                    </a:moveTo>
                    <a:lnTo>
                      <a:pt x="53" y="29"/>
                    </a:lnTo>
                    <a:lnTo>
                      <a:pt x="27" y="59"/>
                    </a:lnTo>
                    <a:lnTo>
                      <a:pt x="0" y="29"/>
                    </a:lnTo>
                    <a:lnTo>
                      <a:pt x="27" y="0"/>
                    </a:lnTo>
                    <a:close/>
                  </a:path>
                </a:pathLst>
              </a:custGeom>
              <a:solidFill>
                <a:srgbClr val="FF0000"/>
              </a:solidFill>
              <a:ln w="14288">
                <a:noFill/>
                <a:prstDash val="solid"/>
                <a:round/>
                <a:headEnd/>
                <a:tailEnd/>
              </a:ln>
            </p:spPr>
            <p:txBody>
              <a:bodyPr/>
              <a:lstStyle/>
              <a:p>
                <a:endParaRPr lang="es-MX" sz="1200" b="1" dirty="0"/>
              </a:p>
            </p:txBody>
          </p:sp>
          <p:sp>
            <p:nvSpPr>
              <p:cNvPr id="1634" name="Freeform 1133"/>
              <p:cNvSpPr>
                <a:spLocks/>
              </p:cNvSpPr>
              <p:nvPr/>
            </p:nvSpPr>
            <p:spPr bwMode="auto">
              <a:xfrm>
                <a:off x="2599" y="2532"/>
                <a:ext cx="52" cy="59"/>
              </a:xfrm>
              <a:custGeom>
                <a:avLst/>
                <a:gdLst>
                  <a:gd name="T0" fmla="*/ 26 w 52"/>
                  <a:gd name="T1" fmla="*/ 0 h 59"/>
                  <a:gd name="T2" fmla="*/ 52 w 52"/>
                  <a:gd name="T3" fmla="*/ 30 h 59"/>
                  <a:gd name="T4" fmla="*/ 26 w 52"/>
                  <a:gd name="T5" fmla="*/ 59 h 59"/>
                  <a:gd name="T6" fmla="*/ 0 w 52"/>
                  <a:gd name="T7" fmla="*/ 30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30"/>
                    </a:lnTo>
                    <a:lnTo>
                      <a:pt x="26" y="59"/>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635" name="Freeform 1134"/>
              <p:cNvSpPr>
                <a:spLocks/>
              </p:cNvSpPr>
              <p:nvPr/>
            </p:nvSpPr>
            <p:spPr bwMode="auto">
              <a:xfrm>
                <a:off x="1840" y="2780"/>
                <a:ext cx="52" cy="59"/>
              </a:xfrm>
              <a:custGeom>
                <a:avLst/>
                <a:gdLst>
                  <a:gd name="T0" fmla="*/ 26 w 52"/>
                  <a:gd name="T1" fmla="*/ 0 h 59"/>
                  <a:gd name="T2" fmla="*/ 52 w 52"/>
                  <a:gd name="T3" fmla="*/ 29 h 59"/>
                  <a:gd name="T4" fmla="*/ 26 w 52"/>
                  <a:gd name="T5" fmla="*/ 59 h 59"/>
                  <a:gd name="T6" fmla="*/ 0 w 52"/>
                  <a:gd name="T7" fmla="*/ 29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29"/>
                    </a:lnTo>
                    <a:lnTo>
                      <a:pt x="26" y="59"/>
                    </a:lnTo>
                    <a:lnTo>
                      <a:pt x="0" y="29"/>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636" name="Freeform 1135"/>
              <p:cNvSpPr>
                <a:spLocks/>
              </p:cNvSpPr>
              <p:nvPr/>
            </p:nvSpPr>
            <p:spPr bwMode="auto">
              <a:xfrm>
                <a:off x="3139" y="2314"/>
                <a:ext cx="53" cy="59"/>
              </a:xfrm>
              <a:custGeom>
                <a:avLst/>
                <a:gdLst>
                  <a:gd name="T0" fmla="*/ 27 w 53"/>
                  <a:gd name="T1" fmla="*/ 0 h 59"/>
                  <a:gd name="T2" fmla="*/ 53 w 53"/>
                  <a:gd name="T3" fmla="*/ 29 h 59"/>
                  <a:gd name="T4" fmla="*/ 27 w 53"/>
                  <a:gd name="T5" fmla="*/ 59 h 59"/>
                  <a:gd name="T6" fmla="*/ 0 w 53"/>
                  <a:gd name="T7" fmla="*/ 29 h 59"/>
                  <a:gd name="T8" fmla="*/ 27 w 53"/>
                  <a:gd name="T9" fmla="*/ 0 h 59"/>
                  <a:gd name="T10" fmla="*/ 0 60000 65536"/>
                  <a:gd name="T11" fmla="*/ 0 60000 65536"/>
                  <a:gd name="T12" fmla="*/ 0 60000 65536"/>
                  <a:gd name="T13" fmla="*/ 0 60000 65536"/>
                  <a:gd name="T14" fmla="*/ 0 60000 65536"/>
                  <a:gd name="T15" fmla="*/ 0 w 53"/>
                  <a:gd name="T16" fmla="*/ 0 h 59"/>
                  <a:gd name="T17" fmla="*/ 53 w 53"/>
                  <a:gd name="T18" fmla="*/ 59 h 59"/>
                </a:gdLst>
                <a:ahLst/>
                <a:cxnLst>
                  <a:cxn ang="T10">
                    <a:pos x="T0" y="T1"/>
                  </a:cxn>
                  <a:cxn ang="T11">
                    <a:pos x="T2" y="T3"/>
                  </a:cxn>
                  <a:cxn ang="T12">
                    <a:pos x="T4" y="T5"/>
                  </a:cxn>
                  <a:cxn ang="T13">
                    <a:pos x="T6" y="T7"/>
                  </a:cxn>
                  <a:cxn ang="T14">
                    <a:pos x="T8" y="T9"/>
                  </a:cxn>
                </a:cxnLst>
                <a:rect l="T15" t="T16" r="T17" b="T18"/>
                <a:pathLst>
                  <a:path w="53" h="59">
                    <a:moveTo>
                      <a:pt x="27" y="0"/>
                    </a:moveTo>
                    <a:lnTo>
                      <a:pt x="53" y="29"/>
                    </a:lnTo>
                    <a:lnTo>
                      <a:pt x="27" y="59"/>
                    </a:lnTo>
                    <a:lnTo>
                      <a:pt x="0" y="29"/>
                    </a:lnTo>
                    <a:lnTo>
                      <a:pt x="27" y="0"/>
                    </a:lnTo>
                    <a:close/>
                  </a:path>
                </a:pathLst>
              </a:custGeom>
              <a:solidFill>
                <a:srgbClr val="FF0000"/>
              </a:solidFill>
              <a:ln w="14288">
                <a:noFill/>
                <a:prstDash val="solid"/>
                <a:round/>
                <a:headEnd/>
                <a:tailEnd/>
              </a:ln>
            </p:spPr>
            <p:txBody>
              <a:bodyPr/>
              <a:lstStyle/>
              <a:p>
                <a:endParaRPr lang="es-MX" sz="1200" b="1" dirty="0"/>
              </a:p>
            </p:txBody>
          </p:sp>
          <p:sp>
            <p:nvSpPr>
              <p:cNvPr id="1637" name="Freeform 1136"/>
              <p:cNvSpPr>
                <a:spLocks/>
              </p:cNvSpPr>
              <p:nvPr/>
            </p:nvSpPr>
            <p:spPr bwMode="auto">
              <a:xfrm>
                <a:off x="2180" y="2680"/>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638" name="Freeform 1137"/>
              <p:cNvSpPr>
                <a:spLocks/>
              </p:cNvSpPr>
              <p:nvPr/>
            </p:nvSpPr>
            <p:spPr bwMode="auto">
              <a:xfrm>
                <a:off x="3654" y="2066"/>
                <a:ext cx="52" cy="59"/>
              </a:xfrm>
              <a:custGeom>
                <a:avLst/>
                <a:gdLst>
                  <a:gd name="T0" fmla="*/ 26 w 52"/>
                  <a:gd name="T1" fmla="*/ 0 h 59"/>
                  <a:gd name="T2" fmla="*/ 52 w 52"/>
                  <a:gd name="T3" fmla="*/ 30 h 59"/>
                  <a:gd name="T4" fmla="*/ 26 w 52"/>
                  <a:gd name="T5" fmla="*/ 59 h 59"/>
                  <a:gd name="T6" fmla="*/ 0 w 52"/>
                  <a:gd name="T7" fmla="*/ 30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30"/>
                    </a:lnTo>
                    <a:lnTo>
                      <a:pt x="26" y="59"/>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639" name="Freeform 1138"/>
              <p:cNvSpPr>
                <a:spLocks/>
              </p:cNvSpPr>
              <p:nvPr/>
            </p:nvSpPr>
            <p:spPr bwMode="auto">
              <a:xfrm>
                <a:off x="3689" y="2046"/>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640" name="Freeform 1139"/>
              <p:cNvSpPr>
                <a:spLocks/>
              </p:cNvSpPr>
              <p:nvPr/>
            </p:nvSpPr>
            <p:spPr bwMode="auto">
              <a:xfrm>
                <a:off x="2695" y="2492"/>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641" name="Freeform 1140"/>
              <p:cNvSpPr>
                <a:spLocks/>
              </p:cNvSpPr>
              <p:nvPr/>
            </p:nvSpPr>
            <p:spPr bwMode="auto">
              <a:xfrm>
                <a:off x="3096" y="2274"/>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642" name="Freeform 1141"/>
              <p:cNvSpPr>
                <a:spLocks/>
              </p:cNvSpPr>
              <p:nvPr/>
            </p:nvSpPr>
            <p:spPr bwMode="auto">
              <a:xfrm>
                <a:off x="2642" y="2512"/>
                <a:ext cx="53" cy="59"/>
              </a:xfrm>
              <a:custGeom>
                <a:avLst/>
                <a:gdLst>
                  <a:gd name="T0" fmla="*/ 27 w 53"/>
                  <a:gd name="T1" fmla="*/ 0 h 59"/>
                  <a:gd name="T2" fmla="*/ 53 w 53"/>
                  <a:gd name="T3" fmla="*/ 30 h 59"/>
                  <a:gd name="T4" fmla="*/ 27 w 53"/>
                  <a:gd name="T5" fmla="*/ 59 h 59"/>
                  <a:gd name="T6" fmla="*/ 0 w 53"/>
                  <a:gd name="T7" fmla="*/ 30 h 59"/>
                  <a:gd name="T8" fmla="*/ 27 w 53"/>
                  <a:gd name="T9" fmla="*/ 0 h 59"/>
                  <a:gd name="T10" fmla="*/ 0 60000 65536"/>
                  <a:gd name="T11" fmla="*/ 0 60000 65536"/>
                  <a:gd name="T12" fmla="*/ 0 60000 65536"/>
                  <a:gd name="T13" fmla="*/ 0 60000 65536"/>
                  <a:gd name="T14" fmla="*/ 0 60000 65536"/>
                  <a:gd name="T15" fmla="*/ 0 w 53"/>
                  <a:gd name="T16" fmla="*/ 0 h 59"/>
                  <a:gd name="T17" fmla="*/ 53 w 53"/>
                  <a:gd name="T18" fmla="*/ 59 h 59"/>
                </a:gdLst>
                <a:ahLst/>
                <a:cxnLst>
                  <a:cxn ang="T10">
                    <a:pos x="T0" y="T1"/>
                  </a:cxn>
                  <a:cxn ang="T11">
                    <a:pos x="T2" y="T3"/>
                  </a:cxn>
                  <a:cxn ang="T12">
                    <a:pos x="T4" y="T5"/>
                  </a:cxn>
                  <a:cxn ang="T13">
                    <a:pos x="T6" y="T7"/>
                  </a:cxn>
                  <a:cxn ang="T14">
                    <a:pos x="T8" y="T9"/>
                  </a:cxn>
                </a:cxnLst>
                <a:rect l="T15" t="T16" r="T17" b="T18"/>
                <a:pathLst>
                  <a:path w="53" h="59">
                    <a:moveTo>
                      <a:pt x="27" y="0"/>
                    </a:moveTo>
                    <a:lnTo>
                      <a:pt x="53" y="30"/>
                    </a:lnTo>
                    <a:lnTo>
                      <a:pt x="27" y="59"/>
                    </a:lnTo>
                    <a:lnTo>
                      <a:pt x="0" y="30"/>
                    </a:lnTo>
                    <a:lnTo>
                      <a:pt x="27" y="0"/>
                    </a:lnTo>
                    <a:close/>
                  </a:path>
                </a:pathLst>
              </a:custGeom>
              <a:solidFill>
                <a:srgbClr val="FF0000"/>
              </a:solidFill>
              <a:ln w="14288">
                <a:noFill/>
                <a:prstDash val="solid"/>
                <a:round/>
                <a:headEnd/>
                <a:tailEnd/>
              </a:ln>
            </p:spPr>
            <p:txBody>
              <a:bodyPr/>
              <a:lstStyle/>
              <a:p>
                <a:endParaRPr lang="es-MX" sz="1200" b="1" dirty="0"/>
              </a:p>
            </p:txBody>
          </p:sp>
          <p:sp>
            <p:nvSpPr>
              <p:cNvPr id="1643" name="Freeform 1142"/>
              <p:cNvSpPr>
                <a:spLocks/>
              </p:cNvSpPr>
              <p:nvPr/>
            </p:nvSpPr>
            <p:spPr bwMode="auto">
              <a:xfrm>
                <a:off x="1945" y="2750"/>
                <a:ext cx="52" cy="59"/>
              </a:xfrm>
              <a:custGeom>
                <a:avLst/>
                <a:gdLst>
                  <a:gd name="T0" fmla="*/ 26 w 52"/>
                  <a:gd name="T1" fmla="*/ 0 h 59"/>
                  <a:gd name="T2" fmla="*/ 52 w 52"/>
                  <a:gd name="T3" fmla="*/ 30 h 59"/>
                  <a:gd name="T4" fmla="*/ 26 w 52"/>
                  <a:gd name="T5" fmla="*/ 59 h 59"/>
                  <a:gd name="T6" fmla="*/ 0 w 52"/>
                  <a:gd name="T7" fmla="*/ 30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30"/>
                    </a:lnTo>
                    <a:lnTo>
                      <a:pt x="26" y="59"/>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644" name="Freeform 1143"/>
              <p:cNvSpPr>
                <a:spLocks/>
              </p:cNvSpPr>
              <p:nvPr/>
            </p:nvSpPr>
            <p:spPr bwMode="auto">
              <a:xfrm>
                <a:off x="3959" y="1897"/>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645" name="Freeform 1144"/>
              <p:cNvSpPr>
                <a:spLocks/>
              </p:cNvSpPr>
              <p:nvPr/>
            </p:nvSpPr>
            <p:spPr bwMode="auto">
              <a:xfrm>
                <a:off x="3401" y="2195"/>
                <a:ext cx="52" cy="59"/>
              </a:xfrm>
              <a:custGeom>
                <a:avLst/>
                <a:gdLst>
                  <a:gd name="T0" fmla="*/ 26 w 52"/>
                  <a:gd name="T1" fmla="*/ 0 h 59"/>
                  <a:gd name="T2" fmla="*/ 52 w 52"/>
                  <a:gd name="T3" fmla="*/ 30 h 59"/>
                  <a:gd name="T4" fmla="*/ 26 w 52"/>
                  <a:gd name="T5" fmla="*/ 59 h 59"/>
                  <a:gd name="T6" fmla="*/ 0 w 52"/>
                  <a:gd name="T7" fmla="*/ 30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30"/>
                    </a:lnTo>
                    <a:lnTo>
                      <a:pt x="26" y="59"/>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646" name="Freeform 1145"/>
              <p:cNvSpPr>
                <a:spLocks/>
              </p:cNvSpPr>
              <p:nvPr/>
            </p:nvSpPr>
            <p:spPr bwMode="auto">
              <a:xfrm>
                <a:off x="3209" y="2284"/>
                <a:ext cx="52" cy="59"/>
              </a:xfrm>
              <a:custGeom>
                <a:avLst/>
                <a:gdLst>
                  <a:gd name="T0" fmla="*/ 26 w 52"/>
                  <a:gd name="T1" fmla="*/ 0 h 59"/>
                  <a:gd name="T2" fmla="*/ 52 w 52"/>
                  <a:gd name="T3" fmla="*/ 30 h 59"/>
                  <a:gd name="T4" fmla="*/ 26 w 52"/>
                  <a:gd name="T5" fmla="*/ 59 h 59"/>
                  <a:gd name="T6" fmla="*/ 0 w 52"/>
                  <a:gd name="T7" fmla="*/ 30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30"/>
                    </a:lnTo>
                    <a:lnTo>
                      <a:pt x="26" y="59"/>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647" name="Freeform 1146"/>
              <p:cNvSpPr>
                <a:spLocks/>
              </p:cNvSpPr>
              <p:nvPr/>
            </p:nvSpPr>
            <p:spPr bwMode="auto">
              <a:xfrm>
                <a:off x="2738" y="2482"/>
                <a:ext cx="53" cy="60"/>
              </a:xfrm>
              <a:custGeom>
                <a:avLst/>
                <a:gdLst>
                  <a:gd name="T0" fmla="*/ 26 w 53"/>
                  <a:gd name="T1" fmla="*/ 0 h 60"/>
                  <a:gd name="T2" fmla="*/ 53 w 53"/>
                  <a:gd name="T3" fmla="*/ 30 h 60"/>
                  <a:gd name="T4" fmla="*/ 26 w 53"/>
                  <a:gd name="T5" fmla="*/ 60 h 60"/>
                  <a:gd name="T6" fmla="*/ 0 w 53"/>
                  <a:gd name="T7" fmla="*/ 30 h 60"/>
                  <a:gd name="T8" fmla="*/ 26 w 53"/>
                  <a:gd name="T9" fmla="*/ 0 h 60"/>
                  <a:gd name="T10" fmla="*/ 0 60000 65536"/>
                  <a:gd name="T11" fmla="*/ 0 60000 65536"/>
                  <a:gd name="T12" fmla="*/ 0 60000 65536"/>
                  <a:gd name="T13" fmla="*/ 0 60000 65536"/>
                  <a:gd name="T14" fmla="*/ 0 60000 65536"/>
                  <a:gd name="T15" fmla="*/ 0 w 53"/>
                  <a:gd name="T16" fmla="*/ 0 h 60"/>
                  <a:gd name="T17" fmla="*/ 53 w 53"/>
                  <a:gd name="T18" fmla="*/ 60 h 60"/>
                </a:gdLst>
                <a:ahLst/>
                <a:cxnLst>
                  <a:cxn ang="T10">
                    <a:pos x="T0" y="T1"/>
                  </a:cxn>
                  <a:cxn ang="T11">
                    <a:pos x="T2" y="T3"/>
                  </a:cxn>
                  <a:cxn ang="T12">
                    <a:pos x="T4" y="T5"/>
                  </a:cxn>
                  <a:cxn ang="T13">
                    <a:pos x="T6" y="T7"/>
                  </a:cxn>
                  <a:cxn ang="T14">
                    <a:pos x="T8" y="T9"/>
                  </a:cxn>
                </a:cxnLst>
                <a:rect l="T15" t="T16" r="T17" b="T18"/>
                <a:pathLst>
                  <a:path w="53" h="60">
                    <a:moveTo>
                      <a:pt x="26" y="0"/>
                    </a:moveTo>
                    <a:lnTo>
                      <a:pt x="53"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648" name="Freeform 1147"/>
              <p:cNvSpPr>
                <a:spLocks/>
              </p:cNvSpPr>
              <p:nvPr/>
            </p:nvSpPr>
            <p:spPr bwMode="auto">
              <a:xfrm>
                <a:off x="2346" y="2621"/>
                <a:ext cx="52" cy="59"/>
              </a:xfrm>
              <a:custGeom>
                <a:avLst/>
                <a:gdLst>
                  <a:gd name="T0" fmla="*/ 26 w 52"/>
                  <a:gd name="T1" fmla="*/ 0 h 59"/>
                  <a:gd name="T2" fmla="*/ 52 w 52"/>
                  <a:gd name="T3" fmla="*/ 30 h 59"/>
                  <a:gd name="T4" fmla="*/ 26 w 52"/>
                  <a:gd name="T5" fmla="*/ 59 h 59"/>
                  <a:gd name="T6" fmla="*/ 0 w 52"/>
                  <a:gd name="T7" fmla="*/ 30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30"/>
                    </a:lnTo>
                    <a:lnTo>
                      <a:pt x="26" y="59"/>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649" name="Freeform 1148"/>
              <p:cNvSpPr>
                <a:spLocks/>
              </p:cNvSpPr>
              <p:nvPr/>
            </p:nvSpPr>
            <p:spPr bwMode="auto">
              <a:xfrm>
                <a:off x="2756" y="2542"/>
                <a:ext cx="52" cy="59"/>
              </a:xfrm>
              <a:custGeom>
                <a:avLst/>
                <a:gdLst>
                  <a:gd name="T0" fmla="*/ 26 w 52"/>
                  <a:gd name="T1" fmla="*/ 0 h 59"/>
                  <a:gd name="T2" fmla="*/ 52 w 52"/>
                  <a:gd name="T3" fmla="*/ 29 h 59"/>
                  <a:gd name="T4" fmla="*/ 26 w 52"/>
                  <a:gd name="T5" fmla="*/ 59 h 59"/>
                  <a:gd name="T6" fmla="*/ 0 w 52"/>
                  <a:gd name="T7" fmla="*/ 29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29"/>
                    </a:lnTo>
                    <a:lnTo>
                      <a:pt x="26" y="59"/>
                    </a:lnTo>
                    <a:lnTo>
                      <a:pt x="0" y="29"/>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650" name="Freeform 1149"/>
              <p:cNvSpPr>
                <a:spLocks/>
              </p:cNvSpPr>
              <p:nvPr/>
            </p:nvSpPr>
            <p:spPr bwMode="auto">
              <a:xfrm>
                <a:off x="2224" y="2661"/>
                <a:ext cx="52" cy="59"/>
              </a:xfrm>
              <a:custGeom>
                <a:avLst/>
                <a:gdLst>
                  <a:gd name="T0" fmla="*/ 26 w 52"/>
                  <a:gd name="T1" fmla="*/ 0 h 59"/>
                  <a:gd name="T2" fmla="*/ 52 w 52"/>
                  <a:gd name="T3" fmla="*/ 29 h 59"/>
                  <a:gd name="T4" fmla="*/ 26 w 52"/>
                  <a:gd name="T5" fmla="*/ 59 h 59"/>
                  <a:gd name="T6" fmla="*/ 0 w 52"/>
                  <a:gd name="T7" fmla="*/ 29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29"/>
                    </a:lnTo>
                    <a:lnTo>
                      <a:pt x="26" y="59"/>
                    </a:lnTo>
                    <a:lnTo>
                      <a:pt x="0" y="29"/>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651" name="Freeform 1150"/>
              <p:cNvSpPr>
                <a:spLocks/>
              </p:cNvSpPr>
              <p:nvPr/>
            </p:nvSpPr>
            <p:spPr bwMode="auto">
              <a:xfrm>
                <a:off x="2956" y="2294"/>
                <a:ext cx="53" cy="59"/>
              </a:xfrm>
              <a:custGeom>
                <a:avLst/>
                <a:gdLst>
                  <a:gd name="T0" fmla="*/ 26 w 53"/>
                  <a:gd name="T1" fmla="*/ 0 h 59"/>
                  <a:gd name="T2" fmla="*/ 53 w 53"/>
                  <a:gd name="T3" fmla="*/ 30 h 59"/>
                  <a:gd name="T4" fmla="*/ 26 w 53"/>
                  <a:gd name="T5" fmla="*/ 59 h 59"/>
                  <a:gd name="T6" fmla="*/ 0 w 53"/>
                  <a:gd name="T7" fmla="*/ 30 h 59"/>
                  <a:gd name="T8" fmla="*/ 26 w 53"/>
                  <a:gd name="T9" fmla="*/ 0 h 59"/>
                  <a:gd name="T10" fmla="*/ 0 60000 65536"/>
                  <a:gd name="T11" fmla="*/ 0 60000 65536"/>
                  <a:gd name="T12" fmla="*/ 0 60000 65536"/>
                  <a:gd name="T13" fmla="*/ 0 60000 65536"/>
                  <a:gd name="T14" fmla="*/ 0 60000 65536"/>
                  <a:gd name="T15" fmla="*/ 0 w 53"/>
                  <a:gd name="T16" fmla="*/ 0 h 59"/>
                  <a:gd name="T17" fmla="*/ 53 w 53"/>
                  <a:gd name="T18" fmla="*/ 59 h 59"/>
                </a:gdLst>
                <a:ahLst/>
                <a:cxnLst>
                  <a:cxn ang="T10">
                    <a:pos x="T0" y="T1"/>
                  </a:cxn>
                  <a:cxn ang="T11">
                    <a:pos x="T2" y="T3"/>
                  </a:cxn>
                  <a:cxn ang="T12">
                    <a:pos x="T4" y="T5"/>
                  </a:cxn>
                  <a:cxn ang="T13">
                    <a:pos x="T6" y="T7"/>
                  </a:cxn>
                  <a:cxn ang="T14">
                    <a:pos x="T8" y="T9"/>
                  </a:cxn>
                </a:cxnLst>
                <a:rect l="T15" t="T16" r="T17" b="T18"/>
                <a:pathLst>
                  <a:path w="53" h="59">
                    <a:moveTo>
                      <a:pt x="26" y="0"/>
                    </a:moveTo>
                    <a:lnTo>
                      <a:pt x="53" y="30"/>
                    </a:lnTo>
                    <a:lnTo>
                      <a:pt x="26" y="59"/>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652" name="Freeform 1151"/>
              <p:cNvSpPr>
                <a:spLocks/>
              </p:cNvSpPr>
              <p:nvPr/>
            </p:nvSpPr>
            <p:spPr bwMode="auto">
              <a:xfrm>
                <a:off x="3105" y="2334"/>
                <a:ext cx="52" cy="59"/>
              </a:xfrm>
              <a:custGeom>
                <a:avLst/>
                <a:gdLst>
                  <a:gd name="T0" fmla="*/ 26 w 52"/>
                  <a:gd name="T1" fmla="*/ 0 h 59"/>
                  <a:gd name="T2" fmla="*/ 52 w 52"/>
                  <a:gd name="T3" fmla="*/ 29 h 59"/>
                  <a:gd name="T4" fmla="*/ 26 w 52"/>
                  <a:gd name="T5" fmla="*/ 59 h 59"/>
                  <a:gd name="T6" fmla="*/ 0 w 52"/>
                  <a:gd name="T7" fmla="*/ 29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29"/>
                    </a:lnTo>
                    <a:lnTo>
                      <a:pt x="26" y="59"/>
                    </a:lnTo>
                    <a:lnTo>
                      <a:pt x="0" y="29"/>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653" name="Freeform 1152"/>
              <p:cNvSpPr>
                <a:spLocks/>
              </p:cNvSpPr>
              <p:nvPr/>
            </p:nvSpPr>
            <p:spPr bwMode="auto">
              <a:xfrm>
                <a:off x="3078" y="2443"/>
                <a:ext cx="53" cy="59"/>
              </a:xfrm>
              <a:custGeom>
                <a:avLst/>
                <a:gdLst>
                  <a:gd name="T0" fmla="*/ 27 w 53"/>
                  <a:gd name="T1" fmla="*/ 0 h 59"/>
                  <a:gd name="T2" fmla="*/ 53 w 53"/>
                  <a:gd name="T3" fmla="*/ 29 h 59"/>
                  <a:gd name="T4" fmla="*/ 27 w 53"/>
                  <a:gd name="T5" fmla="*/ 59 h 59"/>
                  <a:gd name="T6" fmla="*/ 0 w 53"/>
                  <a:gd name="T7" fmla="*/ 29 h 59"/>
                  <a:gd name="T8" fmla="*/ 27 w 53"/>
                  <a:gd name="T9" fmla="*/ 0 h 59"/>
                  <a:gd name="T10" fmla="*/ 0 60000 65536"/>
                  <a:gd name="T11" fmla="*/ 0 60000 65536"/>
                  <a:gd name="T12" fmla="*/ 0 60000 65536"/>
                  <a:gd name="T13" fmla="*/ 0 60000 65536"/>
                  <a:gd name="T14" fmla="*/ 0 60000 65536"/>
                  <a:gd name="T15" fmla="*/ 0 w 53"/>
                  <a:gd name="T16" fmla="*/ 0 h 59"/>
                  <a:gd name="T17" fmla="*/ 53 w 53"/>
                  <a:gd name="T18" fmla="*/ 59 h 59"/>
                </a:gdLst>
                <a:ahLst/>
                <a:cxnLst>
                  <a:cxn ang="T10">
                    <a:pos x="T0" y="T1"/>
                  </a:cxn>
                  <a:cxn ang="T11">
                    <a:pos x="T2" y="T3"/>
                  </a:cxn>
                  <a:cxn ang="T12">
                    <a:pos x="T4" y="T5"/>
                  </a:cxn>
                  <a:cxn ang="T13">
                    <a:pos x="T6" y="T7"/>
                  </a:cxn>
                  <a:cxn ang="T14">
                    <a:pos x="T8" y="T9"/>
                  </a:cxn>
                </a:cxnLst>
                <a:rect l="T15" t="T16" r="T17" b="T18"/>
                <a:pathLst>
                  <a:path w="53" h="59">
                    <a:moveTo>
                      <a:pt x="27" y="0"/>
                    </a:moveTo>
                    <a:lnTo>
                      <a:pt x="53" y="29"/>
                    </a:lnTo>
                    <a:lnTo>
                      <a:pt x="27" y="59"/>
                    </a:lnTo>
                    <a:lnTo>
                      <a:pt x="0" y="29"/>
                    </a:lnTo>
                    <a:lnTo>
                      <a:pt x="27" y="0"/>
                    </a:lnTo>
                    <a:close/>
                  </a:path>
                </a:pathLst>
              </a:custGeom>
              <a:solidFill>
                <a:srgbClr val="FF0000"/>
              </a:solidFill>
              <a:ln w="14288">
                <a:noFill/>
                <a:prstDash val="solid"/>
                <a:round/>
                <a:headEnd/>
                <a:tailEnd/>
              </a:ln>
            </p:spPr>
            <p:txBody>
              <a:bodyPr/>
              <a:lstStyle/>
              <a:p>
                <a:endParaRPr lang="es-MX" sz="1200" b="1" dirty="0"/>
              </a:p>
            </p:txBody>
          </p:sp>
          <p:sp>
            <p:nvSpPr>
              <p:cNvPr id="1654" name="Freeform 1153"/>
              <p:cNvSpPr>
                <a:spLocks/>
              </p:cNvSpPr>
              <p:nvPr/>
            </p:nvSpPr>
            <p:spPr bwMode="auto">
              <a:xfrm>
                <a:off x="3427" y="2185"/>
                <a:ext cx="53" cy="59"/>
              </a:xfrm>
              <a:custGeom>
                <a:avLst/>
                <a:gdLst>
                  <a:gd name="T0" fmla="*/ 26 w 53"/>
                  <a:gd name="T1" fmla="*/ 0 h 59"/>
                  <a:gd name="T2" fmla="*/ 53 w 53"/>
                  <a:gd name="T3" fmla="*/ 30 h 59"/>
                  <a:gd name="T4" fmla="*/ 26 w 53"/>
                  <a:gd name="T5" fmla="*/ 59 h 59"/>
                  <a:gd name="T6" fmla="*/ 0 w 53"/>
                  <a:gd name="T7" fmla="*/ 30 h 59"/>
                  <a:gd name="T8" fmla="*/ 26 w 53"/>
                  <a:gd name="T9" fmla="*/ 0 h 59"/>
                  <a:gd name="T10" fmla="*/ 0 60000 65536"/>
                  <a:gd name="T11" fmla="*/ 0 60000 65536"/>
                  <a:gd name="T12" fmla="*/ 0 60000 65536"/>
                  <a:gd name="T13" fmla="*/ 0 60000 65536"/>
                  <a:gd name="T14" fmla="*/ 0 60000 65536"/>
                  <a:gd name="T15" fmla="*/ 0 w 53"/>
                  <a:gd name="T16" fmla="*/ 0 h 59"/>
                  <a:gd name="T17" fmla="*/ 53 w 53"/>
                  <a:gd name="T18" fmla="*/ 59 h 59"/>
                </a:gdLst>
                <a:ahLst/>
                <a:cxnLst>
                  <a:cxn ang="T10">
                    <a:pos x="T0" y="T1"/>
                  </a:cxn>
                  <a:cxn ang="T11">
                    <a:pos x="T2" y="T3"/>
                  </a:cxn>
                  <a:cxn ang="T12">
                    <a:pos x="T4" y="T5"/>
                  </a:cxn>
                  <a:cxn ang="T13">
                    <a:pos x="T6" y="T7"/>
                  </a:cxn>
                  <a:cxn ang="T14">
                    <a:pos x="T8" y="T9"/>
                  </a:cxn>
                </a:cxnLst>
                <a:rect l="T15" t="T16" r="T17" b="T18"/>
                <a:pathLst>
                  <a:path w="53" h="59">
                    <a:moveTo>
                      <a:pt x="26" y="0"/>
                    </a:moveTo>
                    <a:lnTo>
                      <a:pt x="53" y="30"/>
                    </a:lnTo>
                    <a:lnTo>
                      <a:pt x="26" y="59"/>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655" name="Freeform 1154"/>
              <p:cNvSpPr>
                <a:spLocks/>
              </p:cNvSpPr>
              <p:nvPr/>
            </p:nvSpPr>
            <p:spPr bwMode="auto">
              <a:xfrm>
                <a:off x="3654" y="2066"/>
                <a:ext cx="52" cy="59"/>
              </a:xfrm>
              <a:custGeom>
                <a:avLst/>
                <a:gdLst>
                  <a:gd name="T0" fmla="*/ 26 w 52"/>
                  <a:gd name="T1" fmla="*/ 0 h 59"/>
                  <a:gd name="T2" fmla="*/ 52 w 52"/>
                  <a:gd name="T3" fmla="*/ 30 h 59"/>
                  <a:gd name="T4" fmla="*/ 26 w 52"/>
                  <a:gd name="T5" fmla="*/ 59 h 59"/>
                  <a:gd name="T6" fmla="*/ 0 w 52"/>
                  <a:gd name="T7" fmla="*/ 30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30"/>
                    </a:lnTo>
                    <a:lnTo>
                      <a:pt x="26" y="59"/>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656" name="Freeform 1155"/>
              <p:cNvSpPr>
                <a:spLocks/>
              </p:cNvSpPr>
              <p:nvPr/>
            </p:nvSpPr>
            <p:spPr bwMode="auto">
              <a:xfrm>
                <a:off x="2791" y="2462"/>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657" name="Freeform 1156"/>
              <p:cNvSpPr>
                <a:spLocks/>
              </p:cNvSpPr>
              <p:nvPr/>
            </p:nvSpPr>
            <p:spPr bwMode="auto">
              <a:xfrm>
                <a:off x="1997" y="2720"/>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658" name="Freeform 1157"/>
              <p:cNvSpPr>
                <a:spLocks/>
              </p:cNvSpPr>
              <p:nvPr/>
            </p:nvSpPr>
            <p:spPr bwMode="auto">
              <a:xfrm>
                <a:off x="3122" y="2324"/>
                <a:ext cx="52" cy="59"/>
              </a:xfrm>
              <a:custGeom>
                <a:avLst/>
                <a:gdLst>
                  <a:gd name="T0" fmla="*/ 26 w 52"/>
                  <a:gd name="T1" fmla="*/ 0 h 59"/>
                  <a:gd name="T2" fmla="*/ 52 w 52"/>
                  <a:gd name="T3" fmla="*/ 29 h 59"/>
                  <a:gd name="T4" fmla="*/ 26 w 52"/>
                  <a:gd name="T5" fmla="*/ 59 h 59"/>
                  <a:gd name="T6" fmla="*/ 0 w 52"/>
                  <a:gd name="T7" fmla="*/ 29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29"/>
                    </a:lnTo>
                    <a:lnTo>
                      <a:pt x="26" y="59"/>
                    </a:lnTo>
                    <a:lnTo>
                      <a:pt x="0" y="29"/>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659" name="Freeform 1158"/>
              <p:cNvSpPr>
                <a:spLocks/>
              </p:cNvSpPr>
              <p:nvPr/>
            </p:nvSpPr>
            <p:spPr bwMode="auto">
              <a:xfrm>
                <a:off x="3314" y="2264"/>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660" name="Freeform 1159"/>
              <p:cNvSpPr>
                <a:spLocks/>
              </p:cNvSpPr>
              <p:nvPr/>
            </p:nvSpPr>
            <p:spPr bwMode="auto">
              <a:xfrm>
                <a:off x="2145" y="2690"/>
                <a:ext cx="53" cy="60"/>
              </a:xfrm>
              <a:custGeom>
                <a:avLst/>
                <a:gdLst>
                  <a:gd name="T0" fmla="*/ 26 w 53"/>
                  <a:gd name="T1" fmla="*/ 0 h 60"/>
                  <a:gd name="T2" fmla="*/ 53 w 53"/>
                  <a:gd name="T3" fmla="*/ 30 h 60"/>
                  <a:gd name="T4" fmla="*/ 26 w 53"/>
                  <a:gd name="T5" fmla="*/ 60 h 60"/>
                  <a:gd name="T6" fmla="*/ 0 w 53"/>
                  <a:gd name="T7" fmla="*/ 30 h 60"/>
                  <a:gd name="T8" fmla="*/ 26 w 53"/>
                  <a:gd name="T9" fmla="*/ 0 h 60"/>
                  <a:gd name="T10" fmla="*/ 0 60000 65536"/>
                  <a:gd name="T11" fmla="*/ 0 60000 65536"/>
                  <a:gd name="T12" fmla="*/ 0 60000 65536"/>
                  <a:gd name="T13" fmla="*/ 0 60000 65536"/>
                  <a:gd name="T14" fmla="*/ 0 60000 65536"/>
                  <a:gd name="T15" fmla="*/ 0 w 53"/>
                  <a:gd name="T16" fmla="*/ 0 h 60"/>
                  <a:gd name="T17" fmla="*/ 53 w 53"/>
                  <a:gd name="T18" fmla="*/ 60 h 60"/>
                </a:gdLst>
                <a:ahLst/>
                <a:cxnLst>
                  <a:cxn ang="T10">
                    <a:pos x="T0" y="T1"/>
                  </a:cxn>
                  <a:cxn ang="T11">
                    <a:pos x="T2" y="T3"/>
                  </a:cxn>
                  <a:cxn ang="T12">
                    <a:pos x="T4" y="T5"/>
                  </a:cxn>
                  <a:cxn ang="T13">
                    <a:pos x="T6" y="T7"/>
                  </a:cxn>
                  <a:cxn ang="T14">
                    <a:pos x="T8" y="T9"/>
                  </a:cxn>
                </a:cxnLst>
                <a:rect l="T15" t="T16" r="T17" b="T18"/>
                <a:pathLst>
                  <a:path w="53" h="60">
                    <a:moveTo>
                      <a:pt x="26" y="0"/>
                    </a:moveTo>
                    <a:lnTo>
                      <a:pt x="53"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661" name="Freeform 1160"/>
              <p:cNvSpPr>
                <a:spLocks/>
              </p:cNvSpPr>
              <p:nvPr/>
            </p:nvSpPr>
            <p:spPr bwMode="auto">
              <a:xfrm>
                <a:off x="3628" y="2076"/>
                <a:ext cx="52" cy="59"/>
              </a:xfrm>
              <a:custGeom>
                <a:avLst/>
                <a:gdLst>
                  <a:gd name="T0" fmla="*/ 26 w 52"/>
                  <a:gd name="T1" fmla="*/ 0 h 59"/>
                  <a:gd name="T2" fmla="*/ 52 w 52"/>
                  <a:gd name="T3" fmla="*/ 30 h 59"/>
                  <a:gd name="T4" fmla="*/ 26 w 52"/>
                  <a:gd name="T5" fmla="*/ 59 h 59"/>
                  <a:gd name="T6" fmla="*/ 0 w 52"/>
                  <a:gd name="T7" fmla="*/ 30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30"/>
                    </a:lnTo>
                    <a:lnTo>
                      <a:pt x="26" y="59"/>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662" name="Freeform 1161"/>
              <p:cNvSpPr>
                <a:spLocks/>
              </p:cNvSpPr>
              <p:nvPr/>
            </p:nvSpPr>
            <p:spPr bwMode="auto">
              <a:xfrm>
                <a:off x="3575" y="2096"/>
                <a:ext cx="53" cy="59"/>
              </a:xfrm>
              <a:custGeom>
                <a:avLst/>
                <a:gdLst>
                  <a:gd name="T0" fmla="*/ 27 w 53"/>
                  <a:gd name="T1" fmla="*/ 0 h 59"/>
                  <a:gd name="T2" fmla="*/ 53 w 53"/>
                  <a:gd name="T3" fmla="*/ 29 h 59"/>
                  <a:gd name="T4" fmla="*/ 27 w 53"/>
                  <a:gd name="T5" fmla="*/ 59 h 59"/>
                  <a:gd name="T6" fmla="*/ 0 w 53"/>
                  <a:gd name="T7" fmla="*/ 29 h 59"/>
                  <a:gd name="T8" fmla="*/ 27 w 53"/>
                  <a:gd name="T9" fmla="*/ 0 h 59"/>
                  <a:gd name="T10" fmla="*/ 0 60000 65536"/>
                  <a:gd name="T11" fmla="*/ 0 60000 65536"/>
                  <a:gd name="T12" fmla="*/ 0 60000 65536"/>
                  <a:gd name="T13" fmla="*/ 0 60000 65536"/>
                  <a:gd name="T14" fmla="*/ 0 60000 65536"/>
                  <a:gd name="T15" fmla="*/ 0 w 53"/>
                  <a:gd name="T16" fmla="*/ 0 h 59"/>
                  <a:gd name="T17" fmla="*/ 53 w 53"/>
                  <a:gd name="T18" fmla="*/ 59 h 59"/>
                </a:gdLst>
                <a:ahLst/>
                <a:cxnLst>
                  <a:cxn ang="T10">
                    <a:pos x="T0" y="T1"/>
                  </a:cxn>
                  <a:cxn ang="T11">
                    <a:pos x="T2" y="T3"/>
                  </a:cxn>
                  <a:cxn ang="T12">
                    <a:pos x="T4" y="T5"/>
                  </a:cxn>
                  <a:cxn ang="T13">
                    <a:pos x="T6" y="T7"/>
                  </a:cxn>
                  <a:cxn ang="T14">
                    <a:pos x="T8" y="T9"/>
                  </a:cxn>
                </a:cxnLst>
                <a:rect l="T15" t="T16" r="T17" b="T18"/>
                <a:pathLst>
                  <a:path w="53" h="59">
                    <a:moveTo>
                      <a:pt x="27" y="0"/>
                    </a:moveTo>
                    <a:lnTo>
                      <a:pt x="53" y="29"/>
                    </a:lnTo>
                    <a:lnTo>
                      <a:pt x="27" y="59"/>
                    </a:lnTo>
                    <a:lnTo>
                      <a:pt x="0" y="29"/>
                    </a:lnTo>
                    <a:lnTo>
                      <a:pt x="27" y="0"/>
                    </a:lnTo>
                    <a:close/>
                  </a:path>
                </a:pathLst>
              </a:custGeom>
              <a:solidFill>
                <a:srgbClr val="FF0000"/>
              </a:solidFill>
              <a:ln w="14288">
                <a:noFill/>
                <a:prstDash val="solid"/>
                <a:round/>
                <a:headEnd/>
                <a:tailEnd/>
              </a:ln>
            </p:spPr>
            <p:txBody>
              <a:bodyPr/>
              <a:lstStyle/>
              <a:p>
                <a:endParaRPr lang="es-MX" sz="1200" b="1" dirty="0"/>
              </a:p>
            </p:txBody>
          </p:sp>
          <p:sp>
            <p:nvSpPr>
              <p:cNvPr id="1663" name="Freeform 1162"/>
              <p:cNvSpPr>
                <a:spLocks/>
              </p:cNvSpPr>
              <p:nvPr/>
            </p:nvSpPr>
            <p:spPr bwMode="auto">
              <a:xfrm>
                <a:off x="2756" y="2373"/>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664" name="Freeform 1163"/>
              <p:cNvSpPr>
                <a:spLocks/>
              </p:cNvSpPr>
              <p:nvPr/>
            </p:nvSpPr>
            <p:spPr bwMode="auto">
              <a:xfrm>
                <a:off x="3096" y="2334"/>
                <a:ext cx="52" cy="59"/>
              </a:xfrm>
              <a:custGeom>
                <a:avLst/>
                <a:gdLst>
                  <a:gd name="T0" fmla="*/ 26 w 52"/>
                  <a:gd name="T1" fmla="*/ 0 h 59"/>
                  <a:gd name="T2" fmla="*/ 52 w 52"/>
                  <a:gd name="T3" fmla="*/ 29 h 59"/>
                  <a:gd name="T4" fmla="*/ 26 w 52"/>
                  <a:gd name="T5" fmla="*/ 59 h 59"/>
                  <a:gd name="T6" fmla="*/ 0 w 52"/>
                  <a:gd name="T7" fmla="*/ 29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29"/>
                    </a:lnTo>
                    <a:lnTo>
                      <a:pt x="26" y="59"/>
                    </a:lnTo>
                    <a:lnTo>
                      <a:pt x="0" y="29"/>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665" name="Freeform 1164"/>
              <p:cNvSpPr>
                <a:spLocks/>
              </p:cNvSpPr>
              <p:nvPr/>
            </p:nvSpPr>
            <p:spPr bwMode="auto">
              <a:xfrm>
                <a:off x="3480" y="2155"/>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666" name="Freeform 1165"/>
              <p:cNvSpPr>
                <a:spLocks/>
              </p:cNvSpPr>
              <p:nvPr/>
            </p:nvSpPr>
            <p:spPr bwMode="auto">
              <a:xfrm>
                <a:off x="2529" y="2562"/>
                <a:ext cx="52" cy="59"/>
              </a:xfrm>
              <a:custGeom>
                <a:avLst/>
                <a:gdLst>
                  <a:gd name="T0" fmla="*/ 26 w 52"/>
                  <a:gd name="T1" fmla="*/ 0 h 59"/>
                  <a:gd name="T2" fmla="*/ 52 w 52"/>
                  <a:gd name="T3" fmla="*/ 29 h 59"/>
                  <a:gd name="T4" fmla="*/ 26 w 52"/>
                  <a:gd name="T5" fmla="*/ 59 h 59"/>
                  <a:gd name="T6" fmla="*/ 0 w 52"/>
                  <a:gd name="T7" fmla="*/ 29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29"/>
                    </a:lnTo>
                    <a:lnTo>
                      <a:pt x="26" y="59"/>
                    </a:lnTo>
                    <a:lnTo>
                      <a:pt x="0" y="29"/>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667" name="Freeform 1166"/>
              <p:cNvSpPr>
                <a:spLocks/>
              </p:cNvSpPr>
              <p:nvPr/>
            </p:nvSpPr>
            <p:spPr bwMode="auto">
              <a:xfrm>
                <a:off x="3968" y="1888"/>
                <a:ext cx="52" cy="59"/>
              </a:xfrm>
              <a:custGeom>
                <a:avLst/>
                <a:gdLst>
                  <a:gd name="T0" fmla="*/ 26 w 52"/>
                  <a:gd name="T1" fmla="*/ 0 h 59"/>
                  <a:gd name="T2" fmla="*/ 52 w 52"/>
                  <a:gd name="T3" fmla="*/ 29 h 59"/>
                  <a:gd name="T4" fmla="*/ 26 w 52"/>
                  <a:gd name="T5" fmla="*/ 59 h 59"/>
                  <a:gd name="T6" fmla="*/ 0 w 52"/>
                  <a:gd name="T7" fmla="*/ 29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29"/>
                    </a:lnTo>
                    <a:lnTo>
                      <a:pt x="26" y="59"/>
                    </a:lnTo>
                    <a:lnTo>
                      <a:pt x="0" y="29"/>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668" name="Freeform 1167"/>
              <p:cNvSpPr>
                <a:spLocks/>
              </p:cNvSpPr>
              <p:nvPr/>
            </p:nvSpPr>
            <p:spPr bwMode="auto">
              <a:xfrm>
                <a:off x="2398" y="2611"/>
                <a:ext cx="53" cy="60"/>
              </a:xfrm>
              <a:custGeom>
                <a:avLst/>
                <a:gdLst>
                  <a:gd name="T0" fmla="*/ 26 w 53"/>
                  <a:gd name="T1" fmla="*/ 0 h 60"/>
                  <a:gd name="T2" fmla="*/ 53 w 53"/>
                  <a:gd name="T3" fmla="*/ 30 h 60"/>
                  <a:gd name="T4" fmla="*/ 26 w 53"/>
                  <a:gd name="T5" fmla="*/ 60 h 60"/>
                  <a:gd name="T6" fmla="*/ 0 w 53"/>
                  <a:gd name="T7" fmla="*/ 30 h 60"/>
                  <a:gd name="T8" fmla="*/ 26 w 53"/>
                  <a:gd name="T9" fmla="*/ 0 h 60"/>
                  <a:gd name="T10" fmla="*/ 0 60000 65536"/>
                  <a:gd name="T11" fmla="*/ 0 60000 65536"/>
                  <a:gd name="T12" fmla="*/ 0 60000 65536"/>
                  <a:gd name="T13" fmla="*/ 0 60000 65536"/>
                  <a:gd name="T14" fmla="*/ 0 60000 65536"/>
                  <a:gd name="T15" fmla="*/ 0 w 53"/>
                  <a:gd name="T16" fmla="*/ 0 h 60"/>
                  <a:gd name="T17" fmla="*/ 53 w 53"/>
                  <a:gd name="T18" fmla="*/ 60 h 60"/>
                </a:gdLst>
                <a:ahLst/>
                <a:cxnLst>
                  <a:cxn ang="T10">
                    <a:pos x="T0" y="T1"/>
                  </a:cxn>
                  <a:cxn ang="T11">
                    <a:pos x="T2" y="T3"/>
                  </a:cxn>
                  <a:cxn ang="T12">
                    <a:pos x="T4" y="T5"/>
                  </a:cxn>
                  <a:cxn ang="T13">
                    <a:pos x="T6" y="T7"/>
                  </a:cxn>
                  <a:cxn ang="T14">
                    <a:pos x="T8" y="T9"/>
                  </a:cxn>
                </a:cxnLst>
                <a:rect l="T15" t="T16" r="T17" b="T18"/>
                <a:pathLst>
                  <a:path w="53" h="60">
                    <a:moveTo>
                      <a:pt x="26" y="0"/>
                    </a:moveTo>
                    <a:lnTo>
                      <a:pt x="53"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669" name="Freeform 1168"/>
              <p:cNvSpPr>
                <a:spLocks/>
              </p:cNvSpPr>
              <p:nvPr/>
            </p:nvSpPr>
            <p:spPr bwMode="auto">
              <a:xfrm>
                <a:off x="2913" y="2413"/>
                <a:ext cx="52" cy="59"/>
              </a:xfrm>
              <a:custGeom>
                <a:avLst/>
                <a:gdLst>
                  <a:gd name="T0" fmla="*/ 26 w 52"/>
                  <a:gd name="T1" fmla="*/ 0 h 59"/>
                  <a:gd name="T2" fmla="*/ 52 w 52"/>
                  <a:gd name="T3" fmla="*/ 30 h 59"/>
                  <a:gd name="T4" fmla="*/ 26 w 52"/>
                  <a:gd name="T5" fmla="*/ 59 h 59"/>
                  <a:gd name="T6" fmla="*/ 0 w 52"/>
                  <a:gd name="T7" fmla="*/ 30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30"/>
                    </a:lnTo>
                    <a:lnTo>
                      <a:pt x="26" y="59"/>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670" name="Freeform 1169"/>
              <p:cNvSpPr>
                <a:spLocks/>
              </p:cNvSpPr>
              <p:nvPr/>
            </p:nvSpPr>
            <p:spPr bwMode="auto">
              <a:xfrm>
                <a:off x="3349" y="2215"/>
                <a:ext cx="52" cy="59"/>
              </a:xfrm>
              <a:custGeom>
                <a:avLst/>
                <a:gdLst>
                  <a:gd name="T0" fmla="*/ 26 w 52"/>
                  <a:gd name="T1" fmla="*/ 0 h 59"/>
                  <a:gd name="T2" fmla="*/ 52 w 52"/>
                  <a:gd name="T3" fmla="*/ 29 h 59"/>
                  <a:gd name="T4" fmla="*/ 26 w 52"/>
                  <a:gd name="T5" fmla="*/ 59 h 59"/>
                  <a:gd name="T6" fmla="*/ 0 w 52"/>
                  <a:gd name="T7" fmla="*/ 29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29"/>
                    </a:lnTo>
                    <a:lnTo>
                      <a:pt x="26" y="59"/>
                    </a:lnTo>
                    <a:lnTo>
                      <a:pt x="0" y="29"/>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671" name="Freeform 1170"/>
              <p:cNvSpPr>
                <a:spLocks/>
              </p:cNvSpPr>
              <p:nvPr/>
            </p:nvSpPr>
            <p:spPr bwMode="auto">
              <a:xfrm>
                <a:off x="2459" y="2581"/>
                <a:ext cx="53" cy="60"/>
              </a:xfrm>
              <a:custGeom>
                <a:avLst/>
                <a:gdLst>
                  <a:gd name="T0" fmla="*/ 26 w 53"/>
                  <a:gd name="T1" fmla="*/ 0 h 60"/>
                  <a:gd name="T2" fmla="*/ 53 w 53"/>
                  <a:gd name="T3" fmla="*/ 30 h 60"/>
                  <a:gd name="T4" fmla="*/ 26 w 53"/>
                  <a:gd name="T5" fmla="*/ 60 h 60"/>
                  <a:gd name="T6" fmla="*/ 0 w 53"/>
                  <a:gd name="T7" fmla="*/ 30 h 60"/>
                  <a:gd name="T8" fmla="*/ 26 w 53"/>
                  <a:gd name="T9" fmla="*/ 0 h 60"/>
                  <a:gd name="T10" fmla="*/ 0 60000 65536"/>
                  <a:gd name="T11" fmla="*/ 0 60000 65536"/>
                  <a:gd name="T12" fmla="*/ 0 60000 65536"/>
                  <a:gd name="T13" fmla="*/ 0 60000 65536"/>
                  <a:gd name="T14" fmla="*/ 0 60000 65536"/>
                  <a:gd name="T15" fmla="*/ 0 w 53"/>
                  <a:gd name="T16" fmla="*/ 0 h 60"/>
                  <a:gd name="T17" fmla="*/ 53 w 53"/>
                  <a:gd name="T18" fmla="*/ 60 h 60"/>
                </a:gdLst>
                <a:ahLst/>
                <a:cxnLst>
                  <a:cxn ang="T10">
                    <a:pos x="T0" y="T1"/>
                  </a:cxn>
                  <a:cxn ang="T11">
                    <a:pos x="T2" y="T3"/>
                  </a:cxn>
                  <a:cxn ang="T12">
                    <a:pos x="T4" y="T5"/>
                  </a:cxn>
                  <a:cxn ang="T13">
                    <a:pos x="T6" y="T7"/>
                  </a:cxn>
                  <a:cxn ang="T14">
                    <a:pos x="T8" y="T9"/>
                  </a:cxn>
                </a:cxnLst>
                <a:rect l="T15" t="T16" r="T17" b="T18"/>
                <a:pathLst>
                  <a:path w="53" h="60">
                    <a:moveTo>
                      <a:pt x="26" y="0"/>
                    </a:moveTo>
                    <a:lnTo>
                      <a:pt x="53"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672" name="Freeform 1171"/>
              <p:cNvSpPr>
                <a:spLocks/>
              </p:cNvSpPr>
              <p:nvPr/>
            </p:nvSpPr>
            <p:spPr bwMode="auto">
              <a:xfrm>
                <a:off x="2686" y="2433"/>
                <a:ext cx="52" cy="59"/>
              </a:xfrm>
              <a:custGeom>
                <a:avLst/>
                <a:gdLst>
                  <a:gd name="T0" fmla="*/ 26 w 52"/>
                  <a:gd name="T1" fmla="*/ 0 h 59"/>
                  <a:gd name="T2" fmla="*/ 52 w 52"/>
                  <a:gd name="T3" fmla="*/ 29 h 59"/>
                  <a:gd name="T4" fmla="*/ 26 w 52"/>
                  <a:gd name="T5" fmla="*/ 59 h 59"/>
                  <a:gd name="T6" fmla="*/ 0 w 52"/>
                  <a:gd name="T7" fmla="*/ 29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29"/>
                    </a:lnTo>
                    <a:lnTo>
                      <a:pt x="26" y="59"/>
                    </a:lnTo>
                    <a:lnTo>
                      <a:pt x="0" y="29"/>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673" name="Freeform 1172"/>
              <p:cNvSpPr>
                <a:spLocks/>
              </p:cNvSpPr>
              <p:nvPr/>
            </p:nvSpPr>
            <p:spPr bwMode="auto">
              <a:xfrm>
                <a:off x="2346" y="2621"/>
                <a:ext cx="52" cy="59"/>
              </a:xfrm>
              <a:custGeom>
                <a:avLst/>
                <a:gdLst>
                  <a:gd name="T0" fmla="*/ 26 w 52"/>
                  <a:gd name="T1" fmla="*/ 0 h 59"/>
                  <a:gd name="T2" fmla="*/ 52 w 52"/>
                  <a:gd name="T3" fmla="*/ 30 h 59"/>
                  <a:gd name="T4" fmla="*/ 26 w 52"/>
                  <a:gd name="T5" fmla="*/ 59 h 59"/>
                  <a:gd name="T6" fmla="*/ 0 w 52"/>
                  <a:gd name="T7" fmla="*/ 30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30"/>
                    </a:lnTo>
                    <a:lnTo>
                      <a:pt x="26" y="59"/>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674" name="Freeform 1173"/>
              <p:cNvSpPr>
                <a:spLocks/>
              </p:cNvSpPr>
              <p:nvPr/>
            </p:nvSpPr>
            <p:spPr bwMode="auto">
              <a:xfrm>
                <a:off x="3480" y="2155"/>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675" name="Freeform 1174"/>
              <p:cNvSpPr>
                <a:spLocks/>
              </p:cNvSpPr>
              <p:nvPr/>
            </p:nvSpPr>
            <p:spPr bwMode="auto">
              <a:xfrm>
                <a:off x="2677" y="2403"/>
                <a:ext cx="53" cy="59"/>
              </a:xfrm>
              <a:custGeom>
                <a:avLst/>
                <a:gdLst>
                  <a:gd name="T0" fmla="*/ 26 w 53"/>
                  <a:gd name="T1" fmla="*/ 0 h 59"/>
                  <a:gd name="T2" fmla="*/ 53 w 53"/>
                  <a:gd name="T3" fmla="*/ 30 h 59"/>
                  <a:gd name="T4" fmla="*/ 26 w 53"/>
                  <a:gd name="T5" fmla="*/ 59 h 59"/>
                  <a:gd name="T6" fmla="*/ 0 w 53"/>
                  <a:gd name="T7" fmla="*/ 30 h 59"/>
                  <a:gd name="T8" fmla="*/ 26 w 53"/>
                  <a:gd name="T9" fmla="*/ 0 h 59"/>
                  <a:gd name="T10" fmla="*/ 0 60000 65536"/>
                  <a:gd name="T11" fmla="*/ 0 60000 65536"/>
                  <a:gd name="T12" fmla="*/ 0 60000 65536"/>
                  <a:gd name="T13" fmla="*/ 0 60000 65536"/>
                  <a:gd name="T14" fmla="*/ 0 60000 65536"/>
                  <a:gd name="T15" fmla="*/ 0 w 53"/>
                  <a:gd name="T16" fmla="*/ 0 h 59"/>
                  <a:gd name="T17" fmla="*/ 53 w 53"/>
                  <a:gd name="T18" fmla="*/ 59 h 59"/>
                </a:gdLst>
                <a:ahLst/>
                <a:cxnLst>
                  <a:cxn ang="T10">
                    <a:pos x="T0" y="T1"/>
                  </a:cxn>
                  <a:cxn ang="T11">
                    <a:pos x="T2" y="T3"/>
                  </a:cxn>
                  <a:cxn ang="T12">
                    <a:pos x="T4" y="T5"/>
                  </a:cxn>
                  <a:cxn ang="T13">
                    <a:pos x="T6" y="T7"/>
                  </a:cxn>
                  <a:cxn ang="T14">
                    <a:pos x="T8" y="T9"/>
                  </a:cxn>
                </a:cxnLst>
                <a:rect l="T15" t="T16" r="T17" b="T18"/>
                <a:pathLst>
                  <a:path w="53" h="59">
                    <a:moveTo>
                      <a:pt x="26" y="0"/>
                    </a:moveTo>
                    <a:lnTo>
                      <a:pt x="53" y="30"/>
                    </a:lnTo>
                    <a:lnTo>
                      <a:pt x="26" y="59"/>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676" name="Freeform 1175"/>
              <p:cNvSpPr>
                <a:spLocks/>
              </p:cNvSpPr>
              <p:nvPr/>
            </p:nvSpPr>
            <p:spPr bwMode="auto">
              <a:xfrm>
                <a:off x="3331" y="2225"/>
                <a:ext cx="53" cy="59"/>
              </a:xfrm>
              <a:custGeom>
                <a:avLst/>
                <a:gdLst>
                  <a:gd name="T0" fmla="*/ 26 w 53"/>
                  <a:gd name="T1" fmla="*/ 0 h 59"/>
                  <a:gd name="T2" fmla="*/ 53 w 53"/>
                  <a:gd name="T3" fmla="*/ 29 h 59"/>
                  <a:gd name="T4" fmla="*/ 26 w 53"/>
                  <a:gd name="T5" fmla="*/ 59 h 59"/>
                  <a:gd name="T6" fmla="*/ 0 w 53"/>
                  <a:gd name="T7" fmla="*/ 29 h 59"/>
                  <a:gd name="T8" fmla="*/ 26 w 53"/>
                  <a:gd name="T9" fmla="*/ 0 h 59"/>
                  <a:gd name="T10" fmla="*/ 0 60000 65536"/>
                  <a:gd name="T11" fmla="*/ 0 60000 65536"/>
                  <a:gd name="T12" fmla="*/ 0 60000 65536"/>
                  <a:gd name="T13" fmla="*/ 0 60000 65536"/>
                  <a:gd name="T14" fmla="*/ 0 60000 65536"/>
                  <a:gd name="T15" fmla="*/ 0 w 53"/>
                  <a:gd name="T16" fmla="*/ 0 h 59"/>
                  <a:gd name="T17" fmla="*/ 53 w 53"/>
                  <a:gd name="T18" fmla="*/ 59 h 59"/>
                </a:gdLst>
                <a:ahLst/>
                <a:cxnLst>
                  <a:cxn ang="T10">
                    <a:pos x="T0" y="T1"/>
                  </a:cxn>
                  <a:cxn ang="T11">
                    <a:pos x="T2" y="T3"/>
                  </a:cxn>
                  <a:cxn ang="T12">
                    <a:pos x="T4" y="T5"/>
                  </a:cxn>
                  <a:cxn ang="T13">
                    <a:pos x="T6" y="T7"/>
                  </a:cxn>
                  <a:cxn ang="T14">
                    <a:pos x="T8" y="T9"/>
                  </a:cxn>
                </a:cxnLst>
                <a:rect l="T15" t="T16" r="T17" b="T18"/>
                <a:pathLst>
                  <a:path w="53" h="59">
                    <a:moveTo>
                      <a:pt x="26" y="0"/>
                    </a:moveTo>
                    <a:lnTo>
                      <a:pt x="53" y="29"/>
                    </a:lnTo>
                    <a:lnTo>
                      <a:pt x="26" y="59"/>
                    </a:lnTo>
                    <a:lnTo>
                      <a:pt x="0" y="29"/>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677" name="Freeform 1176"/>
              <p:cNvSpPr>
                <a:spLocks/>
              </p:cNvSpPr>
              <p:nvPr/>
            </p:nvSpPr>
            <p:spPr bwMode="auto">
              <a:xfrm>
                <a:off x="3261" y="2264"/>
                <a:ext cx="53" cy="60"/>
              </a:xfrm>
              <a:custGeom>
                <a:avLst/>
                <a:gdLst>
                  <a:gd name="T0" fmla="*/ 27 w 53"/>
                  <a:gd name="T1" fmla="*/ 0 h 60"/>
                  <a:gd name="T2" fmla="*/ 53 w 53"/>
                  <a:gd name="T3" fmla="*/ 30 h 60"/>
                  <a:gd name="T4" fmla="*/ 27 w 53"/>
                  <a:gd name="T5" fmla="*/ 60 h 60"/>
                  <a:gd name="T6" fmla="*/ 0 w 53"/>
                  <a:gd name="T7" fmla="*/ 30 h 60"/>
                  <a:gd name="T8" fmla="*/ 27 w 53"/>
                  <a:gd name="T9" fmla="*/ 0 h 60"/>
                  <a:gd name="T10" fmla="*/ 0 60000 65536"/>
                  <a:gd name="T11" fmla="*/ 0 60000 65536"/>
                  <a:gd name="T12" fmla="*/ 0 60000 65536"/>
                  <a:gd name="T13" fmla="*/ 0 60000 65536"/>
                  <a:gd name="T14" fmla="*/ 0 60000 65536"/>
                  <a:gd name="T15" fmla="*/ 0 w 53"/>
                  <a:gd name="T16" fmla="*/ 0 h 60"/>
                  <a:gd name="T17" fmla="*/ 53 w 53"/>
                  <a:gd name="T18" fmla="*/ 60 h 60"/>
                </a:gdLst>
                <a:ahLst/>
                <a:cxnLst>
                  <a:cxn ang="T10">
                    <a:pos x="T0" y="T1"/>
                  </a:cxn>
                  <a:cxn ang="T11">
                    <a:pos x="T2" y="T3"/>
                  </a:cxn>
                  <a:cxn ang="T12">
                    <a:pos x="T4" y="T5"/>
                  </a:cxn>
                  <a:cxn ang="T13">
                    <a:pos x="T6" y="T7"/>
                  </a:cxn>
                  <a:cxn ang="T14">
                    <a:pos x="T8" y="T9"/>
                  </a:cxn>
                </a:cxnLst>
                <a:rect l="T15" t="T16" r="T17" b="T18"/>
                <a:pathLst>
                  <a:path w="53" h="60">
                    <a:moveTo>
                      <a:pt x="27" y="0"/>
                    </a:moveTo>
                    <a:lnTo>
                      <a:pt x="53" y="30"/>
                    </a:lnTo>
                    <a:lnTo>
                      <a:pt x="27" y="60"/>
                    </a:lnTo>
                    <a:lnTo>
                      <a:pt x="0" y="30"/>
                    </a:lnTo>
                    <a:lnTo>
                      <a:pt x="27" y="0"/>
                    </a:lnTo>
                    <a:close/>
                  </a:path>
                </a:pathLst>
              </a:custGeom>
              <a:solidFill>
                <a:srgbClr val="FF0000"/>
              </a:solidFill>
              <a:ln w="14288">
                <a:noFill/>
                <a:prstDash val="solid"/>
                <a:round/>
                <a:headEnd/>
                <a:tailEnd/>
              </a:ln>
            </p:spPr>
            <p:txBody>
              <a:bodyPr/>
              <a:lstStyle/>
              <a:p>
                <a:endParaRPr lang="es-MX" sz="1200" b="1" dirty="0"/>
              </a:p>
            </p:txBody>
          </p:sp>
          <p:sp>
            <p:nvSpPr>
              <p:cNvPr id="1678" name="Freeform 1177"/>
              <p:cNvSpPr>
                <a:spLocks/>
              </p:cNvSpPr>
              <p:nvPr/>
            </p:nvSpPr>
            <p:spPr bwMode="auto">
              <a:xfrm>
                <a:off x="1901" y="2760"/>
                <a:ext cx="52" cy="59"/>
              </a:xfrm>
              <a:custGeom>
                <a:avLst/>
                <a:gdLst>
                  <a:gd name="T0" fmla="*/ 26 w 52"/>
                  <a:gd name="T1" fmla="*/ 0 h 59"/>
                  <a:gd name="T2" fmla="*/ 52 w 52"/>
                  <a:gd name="T3" fmla="*/ 30 h 59"/>
                  <a:gd name="T4" fmla="*/ 26 w 52"/>
                  <a:gd name="T5" fmla="*/ 59 h 59"/>
                  <a:gd name="T6" fmla="*/ 0 w 52"/>
                  <a:gd name="T7" fmla="*/ 30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30"/>
                    </a:lnTo>
                    <a:lnTo>
                      <a:pt x="26" y="59"/>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679" name="Freeform 1178"/>
              <p:cNvSpPr>
                <a:spLocks/>
              </p:cNvSpPr>
              <p:nvPr/>
            </p:nvSpPr>
            <p:spPr bwMode="auto">
              <a:xfrm>
                <a:off x="2991" y="2383"/>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680" name="Freeform 1179"/>
              <p:cNvSpPr>
                <a:spLocks/>
              </p:cNvSpPr>
              <p:nvPr/>
            </p:nvSpPr>
            <p:spPr bwMode="auto">
              <a:xfrm>
                <a:off x="3392" y="2195"/>
                <a:ext cx="53" cy="59"/>
              </a:xfrm>
              <a:custGeom>
                <a:avLst/>
                <a:gdLst>
                  <a:gd name="T0" fmla="*/ 26 w 53"/>
                  <a:gd name="T1" fmla="*/ 0 h 59"/>
                  <a:gd name="T2" fmla="*/ 53 w 53"/>
                  <a:gd name="T3" fmla="*/ 30 h 59"/>
                  <a:gd name="T4" fmla="*/ 26 w 53"/>
                  <a:gd name="T5" fmla="*/ 59 h 59"/>
                  <a:gd name="T6" fmla="*/ 0 w 53"/>
                  <a:gd name="T7" fmla="*/ 30 h 59"/>
                  <a:gd name="T8" fmla="*/ 26 w 53"/>
                  <a:gd name="T9" fmla="*/ 0 h 59"/>
                  <a:gd name="T10" fmla="*/ 0 60000 65536"/>
                  <a:gd name="T11" fmla="*/ 0 60000 65536"/>
                  <a:gd name="T12" fmla="*/ 0 60000 65536"/>
                  <a:gd name="T13" fmla="*/ 0 60000 65536"/>
                  <a:gd name="T14" fmla="*/ 0 60000 65536"/>
                  <a:gd name="T15" fmla="*/ 0 w 53"/>
                  <a:gd name="T16" fmla="*/ 0 h 59"/>
                  <a:gd name="T17" fmla="*/ 53 w 53"/>
                  <a:gd name="T18" fmla="*/ 59 h 59"/>
                </a:gdLst>
                <a:ahLst/>
                <a:cxnLst>
                  <a:cxn ang="T10">
                    <a:pos x="T0" y="T1"/>
                  </a:cxn>
                  <a:cxn ang="T11">
                    <a:pos x="T2" y="T3"/>
                  </a:cxn>
                  <a:cxn ang="T12">
                    <a:pos x="T4" y="T5"/>
                  </a:cxn>
                  <a:cxn ang="T13">
                    <a:pos x="T6" y="T7"/>
                  </a:cxn>
                  <a:cxn ang="T14">
                    <a:pos x="T8" y="T9"/>
                  </a:cxn>
                </a:cxnLst>
                <a:rect l="T15" t="T16" r="T17" b="T18"/>
                <a:pathLst>
                  <a:path w="53" h="59">
                    <a:moveTo>
                      <a:pt x="26" y="0"/>
                    </a:moveTo>
                    <a:lnTo>
                      <a:pt x="53" y="30"/>
                    </a:lnTo>
                    <a:lnTo>
                      <a:pt x="26" y="59"/>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681" name="Freeform 1180"/>
              <p:cNvSpPr>
                <a:spLocks/>
              </p:cNvSpPr>
              <p:nvPr/>
            </p:nvSpPr>
            <p:spPr bwMode="auto">
              <a:xfrm>
                <a:off x="3148" y="2314"/>
                <a:ext cx="52" cy="59"/>
              </a:xfrm>
              <a:custGeom>
                <a:avLst/>
                <a:gdLst>
                  <a:gd name="T0" fmla="*/ 26 w 52"/>
                  <a:gd name="T1" fmla="*/ 0 h 59"/>
                  <a:gd name="T2" fmla="*/ 52 w 52"/>
                  <a:gd name="T3" fmla="*/ 29 h 59"/>
                  <a:gd name="T4" fmla="*/ 26 w 52"/>
                  <a:gd name="T5" fmla="*/ 59 h 59"/>
                  <a:gd name="T6" fmla="*/ 0 w 52"/>
                  <a:gd name="T7" fmla="*/ 29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29"/>
                    </a:lnTo>
                    <a:lnTo>
                      <a:pt x="26" y="59"/>
                    </a:lnTo>
                    <a:lnTo>
                      <a:pt x="0" y="29"/>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682" name="Freeform 1181"/>
              <p:cNvSpPr>
                <a:spLocks/>
              </p:cNvSpPr>
              <p:nvPr/>
            </p:nvSpPr>
            <p:spPr bwMode="auto">
              <a:xfrm>
                <a:off x="3026" y="2443"/>
                <a:ext cx="52" cy="59"/>
              </a:xfrm>
              <a:custGeom>
                <a:avLst/>
                <a:gdLst>
                  <a:gd name="T0" fmla="*/ 26 w 52"/>
                  <a:gd name="T1" fmla="*/ 0 h 59"/>
                  <a:gd name="T2" fmla="*/ 52 w 52"/>
                  <a:gd name="T3" fmla="*/ 29 h 59"/>
                  <a:gd name="T4" fmla="*/ 26 w 52"/>
                  <a:gd name="T5" fmla="*/ 59 h 59"/>
                  <a:gd name="T6" fmla="*/ 0 w 52"/>
                  <a:gd name="T7" fmla="*/ 29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29"/>
                    </a:lnTo>
                    <a:lnTo>
                      <a:pt x="26" y="59"/>
                    </a:lnTo>
                    <a:lnTo>
                      <a:pt x="0" y="29"/>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683" name="Freeform 1182"/>
              <p:cNvSpPr>
                <a:spLocks/>
              </p:cNvSpPr>
              <p:nvPr/>
            </p:nvSpPr>
            <p:spPr bwMode="auto">
              <a:xfrm>
                <a:off x="3628" y="2076"/>
                <a:ext cx="52" cy="59"/>
              </a:xfrm>
              <a:custGeom>
                <a:avLst/>
                <a:gdLst>
                  <a:gd name="T0" fmla="*/ 26 w 52"/>
                  <a:gd name="T1" fmla="*/ 0 h 59"/>
                  <a:gd name="T2" fmla="*/ 52 w 52"/>
                  <a:gd name="T3" fmla="*/ 30 h 59"/>
                  <a:gd name="T4" fmla="*/ 26 w 52"/>
                  <a:gd name="T5" fmla="*/ 59 h 59"/>
                  <a:gd name="T6" fmla="*/ 0 w 52"/>
                  <a:gd name="T7" fmla="*/ 30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30"/>
                    </a:lnTo>
                    <a:lnTo>
                      <a:pt x="26" y="59"/>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684" name="Freeform 1183"/>
              <p:cNvSpPr>
                <a:spLocks/>
              </p:cNvSpPr>
              <p:nvPr/>
            </p:nvSpPr>
            <p:spPr bwMode="auto">
              <a:xfrm>
                <a:off x="2477" y="2581"/>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685" name="Freeform 1184"/>
              <p:cNvSpPr>
                <a:spLocks/>
              </p:cNvSpPr>
              <p:nvPr/>
            </p:nvSpPr>
            <p:spPr bwMode="auto">
              <a:xfrm>
                <a:off x="1413" y="2889"/>
                <a:ext cx="52" cy="59"/>
              </a:xfrm>
              <a:custGeom>
                <a:avLst/>
                <a:gdLst>
                  <a:gd name="T0" fmla="*/ 26 w 52"/>
                  <a:gd name="T1" fmla="*/ 0 h 59"/>
                  <a:gd name="T2" fmla="*/ 52 w 52"/>
                  <a:gd name="T3" fmla="*/ 29 h 59"/>
                  <a:gd name="T4" fmla="*/ 26 w 52"/>
                  <a:gd name="T5" fmla="*/ 59 h 59"/>
                  <a:gd name="T6" fmla="*/ 0 w 52"/>
                  <a:gd name="T7" fmla="*/ 29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29"/>
                    </a:lnTo>
                    <a:lnTo>
                      <a:pt x="26" y="59"/>
                    </a:lnTo>
                    <a:lnTo>
                      <a:pt x="0" y="29"/>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686" name="Freeform 1185"/>
              <p:cNvSpPr>
                <a:spLocks/>
              </p:cNvSpPr>
              <p:nvPr/>
            </p:nvSpPr>
            <p:spPr bwMode="auto">
              <a:xfrm>
                <a:off x="3628" y="2076"/>
                <a:ext cx="52" cy="59"/>
              </a:xfrm>
              <a:custGeom>
                <a:avLst/>
                <a:gdLst>
                  <a:gd name="T0" fmla="*/ 26 w 52"/>
                  <a:gd name="T1" fmla="*/ 0 h 59"/>
                  <a:gd name="T2" fmla="*/ 52 w 52"/>
                  <a:gd name="T3" fmla="*/ 30 h 59"/>
                  <a:gd name="T4" fmla="*/ 26 w 52"/>
                  <a:gd name="T5" fmla="*/ 59 h 59"/>
                  <a:gd name="T6" fmla="*/ 0 w 52"/>
                  <a:gd name="T7" fmla="*/ 30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30"/>
                    </a:lnTo>
                    <a:lnTo>
                      <a:pt x="26" y="59"/>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687" name="Freeform 1186"/>
              <p:cNvSpPr>
                <a:spLocks/>
              </p:cNvSpPr>
              <p:nvPr/>
            </p:nvSpPr>
            <p:spPr bwMode="auto">
              <a:xfrm>
                <a:off x="3192" y="2294"/>
                <a:ext cx="52" cy="59"/>
              </a:xfrm>
              <a:custGeom>
                <a:avLst/>
                <a:gdLst>
                  <a:gd name="T0" fmla="*/ 26 w 52"/>
                  <a:gd name="T1" fmla="*/ 0 h 59"/>
                  <a:gd name="T2" fmla="*/ 52 w 52"/>
                  <a:gd name="T3" fmla="*/ 30 h 59"/>
                  <a:gd name="T4" fmla="*/ 26 w 52"/>
                  <a:gd name="T5" fmla="*/ 59 h 59"/>
                  <a:gd name="T6" fmla="*/ 0 w 52"/>
                  <a:gd name="T7" fmla="*/ 30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30"/>
                    </a:lnTo>
                    <a:lnTo>
                      <a:pt x="26" y="59"/>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688" name="Freeform 1187"/>
              <p:cNvSpPr>
                <a:spLocks/>
              </p:cNvSpPr>
              <p:nvPr/>
            </p:nvSpPr>
            <p:spPr bwMode="auto">
              <a:xfrm>
                <a:off x="2555" y="2611"/>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689" name="Freeform 1188"/>
              <p:cNvSpPr>
                <a:spLocks/>
              </p:cNvSpPr>
              <p:nvPr/>
            </p:nvSpPr>
            <p:spPr bwMode="auto">
              <a:xfrm>
                <a:off x="2825" y="2443"/>
                <a:ext cx="53" cy="59"/>
              </a:xfrm>
              <a:custGeom>
                <a:avLst/>
                <a:gdLst>
                  <a:gd name="T0" fmla="*/ 27 w 53"/>
                  <a:gd name="T1" fmla="*/ 0 h 59"/>
                  <a:gd name="T2" fmla="*/ 53 w 53"/>
                  <a:gd name="T3" fmla="*/ 29 h 59"/>
                  <a:gd name="T4" fmla="*/ 27 w 53"/>
                  <a:gd name="T5" fmla="*/ 59 h 59"/>
                  <a:gd name="T6" fmla="*/ 0 w 53"/>
                  <a:gd name="T7" fmla="*/ 29 h 59"/>
                  <a:gd name="T8" fmla="*/ 27 w 53"/>
                  <a:gd name="T9" fmla="*/ 0 h 59"/>
                  <a:gd name="T10" fmla="*/ 0 60000 65536"/>
                  <a:gd name="T11" fmla="*/ 0 60000 65536"/>
                  <a:gd name="T12" fmla="*/ 0 60000 65536"/>
                  <a:gd name="T13" fmla="*/ 0 60000 65536"/>
                  <a:gd name="T14" fmla="*/ 0 60000 65536"/>
                  <a:gd name="T15" fmla="*/ 0 w 53"/>
                  <a:gd name="T16" fmla="*/ 0 h 59"/>
                  <a:gd name="T17" fmla="*/ 53 w 53"/>
                  <a:gd name="T18" fmla="*/ 59 h 59"/>
                </a:gdLst>
                <a:ahLst/>
                <a:cxnLst>
                  <a:cxn ang="T10">
                    <a:pos x="T0" y="T1"/>
                  </a:cxn>
                  <a:cxn ang="T11">
                    <a:pos x="T2" y="T3"/>
                  </a:cxn>
                  <a:cxn ang="T12">
                    <a:pos x="T4" y="T5"/>
                  </a:cxn>
                  <a:cxn ang="T13">
                    <a:pos x="T6" y="T7"/>
                  </a:cxn>
                  <a:cxn ang="T14">
                    <a:pos x="T8" y="T9"/>
                  </a:cxn>
                </a:cxnLst>
                <a:rect l="T15" t="T16" r="T17" b="T18"/>
                <a:pathLst>
                  <a:path w="53" h="59">
                    <a:moveTo>
                      <a:pt x="27" y="0"/>
                    </a:moveTo>
                    <a:lnTo>
                      <a:pt x="53" y="29"/>
                    </a:lnTo>
                    <a:lnTo>
                      <a:pt x="27" y="59"/>
                    </a:lnTo>
                    <a:lnTo>
                      <a:pt x="0" y="29"/>
                    </a:lnTo>
                    <a:lnTo>
                      <a:pt x="27" y="0"/>
                    </a:lnTo>
                    <a:close/>
                  </a:path>
                </a:pathLst>
              </a:custGeom>
              <a:solidFill>
                <a:srgbClr val="FF0000"/>
              </a:solidFill>
              <a:ln w="14288">
                <a:noFill/>
                <a:prstDash val="solid"/>
                <a:round/>
                <a:headEnd/>
                <a:tailEnd/>
              </a:ln>
            </p:spPr>
            <p:txBody>
              <a:bodyPr/>
              <a:lstStyle/>
              <a:p>
                <a:endParaRPr lang="es-MX" sz="1200" b="1" dirty="0"/>
              </a:p>
            </p:txBody>
          </p:sp>
          <p:sp>
            <p:nvSpPr>
              <p:cNvPr id="1690" name="Freeform 1189"/>
              <p:cNvSpPr>
                <a:spLocks/>
              </p:cNvSpPr>
              <p:nvPr/>
            </p:nvSpPr>
            <p:spPr bwMode="auto">
              <a:xfrm>
                <a:off x="3261" y="2145"/>
                <a:ext cx="53" cy="60"/>
              </a:xfrm>
              <a:custGeom>
                <a:avLst/>
                <a:gdLst>
                  <a:gd name="T0" fmla="*/ 27 w 53"/>
                  <a:gd name="T1" fmla="*/ 0 h 60"/>
                  <a:gd name="T2" fmla="*/ 53 w 53"/>
                  <a:gd name="T3" fmla="*/ 30 h 60"/>
                  <a:gd name="T4" fmla="*/ 27 w 53"/>
                  <a:gd name="T5" fmla="*/ 60 h 60"/>
                  <a:gd name="T6" fmla="*/ 0 w 53"/>
                  <a:gd name="T7" fmla="*/ 30 h 60"/>
                  <a:gd name="T8" fmla="*/ 27 w 53"/>
                  <a:gd name="T9" fmla="*/ 0 h 60"/>
                  <a:gd name="T10" fmla="*/ 0 60000 65536"/>
                  <a:gd name="T11" fmla="*/ 0 60000 65536"/>
                  <a:gd name="T12" fmla="*/ 0 60000 65536"/>
                  <a:gd name="T13" fmla="*/ 0 60000 65536"/>
                  <a:gd name="T14" fmla="*/ 0 60000 65536"/>
                  <a:gd name="T15" fmla="*/ 0 w 53"/>
                  <a:gd name="T16" fmla="*/ 0 h 60"/>
                  <a:gd name="T17" fmla="*/ 53 w 53"/>
                  <a:gd name="T18" fmla="*/ 60 h 60"/>
                </a:gdLst>
                <a:ahLst/>
                <a:cxnLst>
                  <a:cxn ang="T10">
                    <a:pos x="T0" y="T1"/>
                  </a:cxn>
                  <a:cxn ang="T11">
                    <a:pos x="T2" y="T3"/>
                  </a:cxn>
                  <a:cxn ang="T12">
                    <a:pos x="T4" y="T5"/>
                  </a:cxn>
                  <a:cxn ang="T13">
                    <a:pos x="T6" y="T7"/>
                  </a:cxn>
                  <a:cxn ang="T14">
                    <a:pos x="T8" y="T9"/>
                  </a:cxn>
                </a:cxnLst>
                <a:rect l="T15" t="T16" r="T17" b="T18"/>
                <a:pathLst>
                  <a:path w="53" h="60">
                    <a:moveTo>
                      <a:pt x="27" y="0"/>
                    </a:moveTo>
                    <a:lnTo>
                      <a:pt x="53" y="30"/>
                    </a:lnTo>
                    <a:lnTo>
                      <a:pt x="27" y="60"/>
                    </a:lnTo>
                    <a:lnTo>
                      <a:pt x="0" y="30"/>
                    </a:lnTo>
                    <a:lnTo>
                      <a:pt x="27" y="0"/>
                    </a:lnTo>
                    <a:close/>
                  </a:path>
                </a:pathLst>
              </a:custGeom>
              <a:solidFill>
                <a:srgbClr val="FF0000"/>
              </a:solidFill>
              <a:ln w="14288">
                <a:noFill/>
                <a:prstDash val="solid"/>
                <a:round/>
                <a:headEnd/>
                <a:tailEnd/>
              </a:ln>
            </p:spPr>
            <p:txBody>
              <a:bodyPr/>
              <a:lstStyle/>
              <a:p>
                <a:endParaRPr lang="es-MX" sz="1200" b="1" dirty="0"/>
              </a:p>
            </p:txBody>
          </p:sp>
          <p:sp>
            <p:nvSpPr>
              <p:cNvPr id="1691" name="Freeform 1190"/>
              <p:cNvSpPr>
                <a:spLocks/>
              </p:cNvSpPr>
              <p:nvPr/>
            </p:nvSpPr>
            <p:spPr bwMode="auto">
              <a:xfrm>
                <a:off x="3244" y="2264"/>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692" name="Freeform 1191"/>
              <p:cNvSpPr>
                <a:spLocks/>
              </p:cNvSpPr>
              <p:nvPr/>
            </p:nvSpPr>
            <p:spPr bwMode="auto">
              <a:xfrm>
                <a:off x="2764" y="2472"/>
                <a:ext cx="53" cy="60"/>
              </a:xfrm>
              <a:custGeom>
                <a:avLst/>
                <a:gdLst>
                  <a:gd name="T0" fmla="*/ 27 w 53"/>
                  <a:gd name="T1" fmla="*/ 0 h 60"/>
                  <a:gd name="T2" fmla="*/ 53 w 53"/>
                  <a:gd name="T3" fmla="*/ 30 h 60"/>
                  <a:gd name="T4" fmla="*/ 27 w 53"/>
                  <a:gd name="T5" fmla="*/ 60 h 60"/>
                  <a:gd name="T6" fmla="*/ 0 w 53"/>
                  <a:gd name="T7" fmla="*/ 30 h 60"/>
                  <a:gd name="T8" fmla="*/ 27 w 53"/>
                  <a:gd name="T9" fmla="*/ 0 h 60"/>
                  <a:gd name="T10" fmla="*/ 0 60000 65536"/>
                  <a:gd name="T11" fmla="*/ 0 60000 65536"/>
                  <a:gd name="T12" fmla="*/ 0 60000 65536"/>
                  <a:gd name="T13" fmla="*/ 0 60000 65536"/>
                  <a:gd name="T14" fmla="*/ 0 60000 65536"/>
                  <a:gd name="T15" fmla="*/ 0 w 53"/>
                  <a:gd name="T16" fmla="*/ 0 h 60"/>
                  <a:gd name="T17" fmla="*/ 53 w 53"/>
                  <a:gd name="T18" fmla="*/ 60 h 60"/>
                </a:gdLst>
                <a:ahLst/>
                <a:cxnLst>
                  <a:cxn ang="T10">
                    <a:pos x="T0" y="T1"/>
                  </a:cxn>
                  <a:cxn ang="T11">
                    <a:pos x="T2" y="T3"/>
                  </a:cxn>
                  <a:cxn ang="T12">
                    <a:pos x="T4" y="T5"/>
                  </a:cxn>
                  <a:cxn ang="T13">
                    <a:pos x="T6" y="T7"/>
                  </a:cxn>
                  <a:cxn ang="T14">
                    <a:pos x="T8" y="T9"/>
                  </a:cxn>
                </a:cxnLst>
                <a:rect l="T15" t="T16" r="T17" b="T18"/>
                <a:pathLst>
                  <a:path w="53" h="60">
                    <a:moveTo>
                      <a:pt x="27" y="0"/>
                    </a:moveTo>
                    <a:lnTo>
                      <a:pt x="53" y="30"/>
                    </a:lnTo>
                    <a:lnTo>
                      <a:pt x="27" y="60"/>
                    </a:lnTo>
                    <a:lnTo>
                      <a:pt x="0" y="30"/>
                    </a:lnTo>
                    <a:lnTo>
                      <a:pt x="27" y="0"/>
                    </a:lnTo>
                    <a:close/>
                  </a:path>
                </a:pathLst>
              </a:custGeom>
              <a:solidFill>
                <a:srgbClr val="FF0000"/>
              </a:solidFill>
              <a:ln w="14288">
                <a:noFill/>
                <a:prstDash val="solid"/>
                <a:round/>
                <a:headEnd/>
                <a:tailEnd/>
              </a:ln>
            </p:spPr>
            <p:txBody>
              <a:bodyPr/>
              <a:lstStyle/>
              <a:p>
                <a:endParaRPr lang="es-MX" sz="1200" b="1" dirty="0"/>
              </a:p>
            </p:txBody>
          </p:sp>
          <p:sp>
            <p:nvSpPr>
              <p:cNvPr id="1693" name="Freeform 1192"/>
              <p:cNvSpPr>
                <a:spLocks/>
              </p:cNvSpPr>
              <p:nvPr/>
            </p:nvSpPr>
            <p:spPr bwMode="auto">
              <a:xfrm>
                <a:off x="2834" y="2443"/>
                <a:ext cx="53" cy="59"/>
              </a:xfrm>
              <a:custGeom>
                <a:avLst/>
                <a:gdLst>
                  <a:gd name="T0" fmla="*/ 26 w 53"/>
                  <a:gd name="T1" fmla="*/ 0 h 59"/>
                  <a:gd name="T2" fmla="*/ 53 w 53"/>
                  <a:gd name="T3" fmla="*/ 29 h 59"/>
                  <a:gd name="T4" fmla="*/ 26 w 53"/>
                  <a:gd name="T5" fmla="*/ 59 h 59"/>
                  <a:gd name="T6" fmla="*/ 0 w 53"/>
                  <a:gd name="T7" fmla="*/ 29 h 59"/>
                  <a:gd name="T8" fmla="*/ 26 w 53"/>
                  <a:gd name="T9" fmla="*/ 0 h 59"/>
                  <a:gd name="T10" fmla="*/ 0 60000 65536"/>
                  <a:gd name="T11" fmla="*/ 0 60000 65536"/>
                  <a:gd name="T12" fmla="*/ 0 60000 65536"/>
                  <a:gd name="T13" fmla="*/ 0 60000 65536"/>
                  <a:gd name="T14" fmla="*/ 0 60000 65536"/>
                  <a:gd name="T15" fmla="*/ 0 w 53"/>
                  <a:gd name="T16" fmla="*/ 0 h 59"/>
                  <a:gd name="T17" fmla="*/ 53 w 53"/>
                  <a:gd name="T18" fmla="*/ 59 h 59"/>
                </a:gdLst>
                <a:ahLst/>
                <a:cxnLst>
                  <a:cxn ang="T10">
                    <a:pos x="T0" y="T1"/>
                  </a:cxn>
                  <a:cxn ang="T11">
                    <a:pos x="T2" y="T3"/>
                  </a:cxn>
                  <a:cxn ang="T12">
                    <a:pos x="T4" y="T5"/>
                  </a:cxn>
                  <a:cxn ang="T13">
                    <a:pos x="T6" y="T7"/>
                  </a:cxn>
                  <a:cxn ang="T14">
                    <a:pos x="T8" y="T9"/>
                  </a:cxn>
                </a:cxnLst>
                <a:rect l="T15" t="T16" r="T17" b="T18"/>
                <a:pathLst>
                  <a:path w="53" h="59">
                    <a:moveTo>
                      <a:pt x="26" y="0"/>
                    </a:moveTo>
                    <a:lnTo>
                      <a:pt x="53" y="29"/>
                    </a:lnTo>
                    <a:lnTo>
                      <a:pt x="26" y="59"/>
                    </a:lnTo>
                    <a:lnTo>
                      <a:pt x="0" y="29"/>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694" name="Freeform 1193"/>
              <p:cNvSpPr>
                <a:spLocks/>
              </p:cNvSpPr>
              <p:nvPr/>
            </p:nvSpPr>
            <p:spPr bwMode="auto">
              <a:xfrm>
                <a:off x="2799" y="2453"/>
                <a:ext cx="53" cy="59"/>
              </a:xfrm>
              <a:custGeom>
                <a:avLst/>
                <a:gdLst>
                  <a:gd name="T0" fmla="*/ 26 w 53"/>
                  <a:gd name="T1" fmla="*/ 0 h 59"/>
                  <a:gd name="T2" fmla="*/ 53 w 53"/>
                  <a:gd name="T3" fmla="*/ 29 h 59"/>
                  <a:gd name="T4" fmla="*/ 26 w 53"/>
                  <a:gd name="T5" fmla="*/ 59 h 59"/>
                  <a:gd name="T6" fmla="*/ 0 w 53"/>
                  <a:gd name="T7" fmla="*/ 29 h 59"/>
                  <a:gd name="T8" fmla="*/ 26 w 53"/>
                  <a:gd name="T9" fmla="*/ 0 h 59"/>
                  <a:gd name="T10" fmla="*/ 0 60000 65536"/>
                  <a:gd name="T11" fmla="*/ 0 60000 65536"/>
                  <a:gd name="T12" fmla="*/ 0 60000 65536"/>
                  <a:gd name="T13" fmla="*/ 0 60000 65536"/>
                  <a:gd name="T14" fmla="*/ 0 60000 65536"/>
                  <a:gd name="T15" fmla="*/ 0 w 53"/>
                  <a:gd name="T16" fmla="*/ 0 h 59"/>
                  <a:gd name="T17" fmla="*/ 53 w 53"/>
                  <a:gd name="T18" fmla="*/ 59 h 59"/>
                </a:gdLst>
                <a:ahLst/>
                <a:cxnLst>
                  <a:cxn ang="T10">
                    <a:pos x="T0" y="T1"/>
                  </a:cxn>
                  <a:cxn ang="T11">
                    <a:pos x="T2" y="T3"/>
                  </a:cxn>
                  <a:cxn ang="T12">
                    <a:pos x="T4" y="T5"/>
                  </a:cxn>
                  <a:cxn ang="T13">
                    <a:pos x="T6" y="T7"/>
                  </a:cxn>
                  <a:cxn ang="T14">
                    <a:pos x="T8" y="T9"/>
                  </a:cxn>
                </a:cxnLst>
                <a:rect l="T15" t="T16" r="T17" b="T18"/>
                <a:pathLst>
                  <a:path w="53" h="59">
                    <a:moveTo>
                      <a:pt x="26" y="0"/>
                    </a:moveTo>
                    <a:lnTo>
                      <a:pt x="53" y="29"/>
                    </a:lnTo>
                    <a:lnTo>
                      <a:pt x="26" y="59"/>
                    </a:lnTo>
                    <a:lnTo>
                      <a:pt x="0" y="29"/>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695" name="Freeform 1194"/>
              <p:cNvSpPr>
                <a:spLocks/>
              </p:cNvSpPr>
              <p:nvPr/>
            </p:nvSpPr>
            <p:spPr bwMode="auto">
              <a:xfrm>
                <a:off x="3078" y="2343"/>
                <a:ext cx="53" cy="60"/>
              </a:xfrm>
              <a:custGeom>
                <a:avLst/>
                <a:gdLst>
                  <a:gd name="T0" fmla="*/ 27 w 53"/>
                  <a:gd name="T1" fmla="*/ 0 h 60"/>
                  <a:gd name="T2" fmla="*/ 53 w 53"/>
                  <a:gd name="T3" fmla="*/ 30 h 60"/>
                  <a:gd name="T4" fmla="*/ 27 w 53"/>
                  <a:gd name="T5" fmla="*/ 60 h 60"/>
                  <a:gd name="T6" fmla="*/ 0 w 53"/>
                  <a:gd name="T7" fmla="*/ 30 h 60"/>
                  <a:gd name="T8" fmla="*/ 27 w 53"/>
                  <a:gd name="T9" fmla="*/ 0 h 60"/>
                  <a:gd name="T10" fmla="*/ 0 60000 65536"/>
                  <a:gd name="T11" fmla="*/ 0 60000 65536"/>
                  <a:gd name="T12" fmla="*/ 0 60000 65536"/>
                  <a:gd name="T13" fmla="*/ 0 60000 65536"/>
                  <a:gd name="T14" fmla="*/ 0 60000 65536"/>
                  <a:gd name="T15" fmla="*/ 0 w 53"/>
                  <a:gd name="T16" fmla="*/ 0 h 60"/>
                  <a:gd name="T17" fmla="*/ 53 w 53"/>
                  <a:gd name="T18" fmla="*/ 60 h 60"/>
                </a:gdLst>
                <a:ahLst/>
                <a:cxnLst>
                  <a:cxn ang="T10">
                    <a:pos x="T0" y="T1"/>
                  </a:cxn>
                  <a:cxn ang="T11">
                    <a:pos x="T2" y="T3"/>
                  </a:cxn>
                  <a:cxn ang="T12">
                    <a:pos x="T4" y="T5"/>
                  </a:cxn>
                  <a:cxn ang="T13">
                    <a:pos x="T6" y="T7"/>
                  </a:cxn>
                  <a:cxn ang="T14">
                    <a:pos x="T8" y="T9"/>
                  </a:cxn>
                </a:cxnLst>
                <a:rect l="T15" t="T16" r="T17" b="T18"/>
                <a:pathLst>
                  <a:path w="53" h="60">
                    <a:moveTo>
                      <a:pt x="27" y="0"/>
                    </a:moveTo>
                    <a:lnTo>
                      <a:pt x="53" y="30"/>
                    </a:lnTo>
                    <a:lnTo>
                      <a:pt x="27" y="60"/>
                    </a:lnTo>
                    <a:lnTo>
                      <a:pt x="0" y="30"/>
                    </a:lnTo>
                    <a:lnTo>
                      <a:pt x="27" y="0"/>
                    </a:lnTo>
                    <a:close/>
                  </a:path>
                </a:pathLst>
              </a:custGeom>
              <a:solidFill>
                <a:srgbClr val="FF0000"/>
              </a:solidFill>
              <a:ln w="14288">
                <a:noFill/>
                <a:prstDash val="solid"/>
                <a:round/>
                <a:headEnd/>
                <a:tailEnd/>
              </a:ln>
            </p:spPr>
            <p:txBody>
              <a:bodyPr/>
              <a:lstStyle/>
              <a:p>
                <a:endParaRPr lang="es-MX" sz="1200" b="1" dirty="0"/>
              </a:p>
            </p:txBody>
          </p:sp>
          <p:sp>
            <p:nvSpPr>
              <p:cNvPr id="1696" name="Freeform 1195"/>
              <p:cNvSpPr>
                <a:spLocks/>
              </p:cNvSpPr>
              <p:nvPr/>
            </p:nvSpPr>
            <p:spPr bwMode="auto">
              <a:xfrm>
                <a:off x="3000" y="2373"/>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697" name="Freeform 1196"/>
              <p:cNvSpPr>
                <a:spLocks/>
              </p:cNvSpPr>
              <p:nvPr/>
            </p:nvSpPr>
            <p:spPr bwMode="auto">
              <a:xfrm>
                <a:off x="3924" y="1917"/>
                <a:ext cx="53" cy="60"/>
              </a:xfrm>
              <a:custGeom>
                <a:avLst/>
                <a:gdLst>
                  <a:gd name="T0" fmla="*/ 26 w 53"/>
                  <a:gd name="T1" fmla="*/ 0 h 60"/>
                  <a:gd name="T2" fmla="*/ 53 w 53"/>
                  <a:gd name="T3" fmla="*/ 30 h 60"/>
                  <a:gd name="T4" fmla="*/ 26 w 53"/>
                  <a:gd name="T5" fmla="*/ 60 h 60"/>
                  <a:gd name="T6" fmla="*/ 0 w 53"/>
                  <a:gd name="T7" fmla="*/ 30 h 60"/>
                  <a:gd name="T8" fmla="*/ 26 w 53"/>
                  <a:gd name="T9" fmla="*/ 0 h 60"/>
                  <a:gd name="T10" fmla="*/ 0 60000 65536"/>
                  <a:gd name="T11" fmla="*/ 0 60000 65536"/>
                  <a:gd name="T12" fmla="*/ 0 60000 65536"/>
                  <a:gd name="T13" fmla="*/ 0 60000 65536"/>
                  <a:gd name="T14" fmla="*/ 0 60000 65536"/>
                  <a:gd name="T15" fmla="*/ 0 w 53"/>
                  <a:gd name="T16" fmla="*/ 0 h 60"/>
                  <a:gd name="T17" fmla="*/ 53 w 53"/>
                  <a:gd name="T18" fmla="*/ 60 h 60"/>
                </a:gdLst>
                <a:ahLst/>
                <a:cxnLst>
                  <a:cxn ang="T10">
                    <a:pos x="T0" y="T1"/>
                  </a:cxn>
                  <a:cxn ang="T11">
                    <a:pos x="T2" y="T3"/>
                  </a:cxn>
                  <a:cxn ang="T12">
                    <a:pos x="T4" y="T5"/>
                  </a:cxn>
                  <a:cxn ang="T13">
                    <a:pos x="T6" y="T7"/>
                  </a:cxn>
                  <a:cxn ang="T14">
                    <a:pos x="T8" y="T9"/>
                  </a:cxn>
                </a:cxnLst>
                <a:rect l="T15" t="T16" r="T17" b="T18"/>
                <a:pathLst>
                  <a:path w="53" h="60">
                    <a:moveTo>
                      <a:pt x="26" y="0"/>
                    </a:moveTo>
                    <a:lnTo>
                      <a:pt x="53"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698" name="Freeform 1197"/>
              <p:cNvSpPr>
                <a:spLocks/>
              </p:cNvSpPr>
              <p:nvPr/>
            </p:nvSpPr>
            <p:spPr bwMode="auto">
              <a:xfrm>
                <a:off x="3628" y="2076"/>
                <a:ext cx="52" cy="59"/>
              </a:xfrm>
              <a:custGeom>
                <a:avLst/>
                <a:gdLst>
                  <a:gd name="T0" fmla="*/ 26 w 52"/>
                  <a:gd name="T1" fmla="*/ 0 h 59"/>
                  <a:gd name="T2" fmla="*/ 52 w 52"/>
                  <a:gd name="T3" fmla="*/ 30 h 59"/>
                  <a:gd name="T4" fmla="*/ 26 w 52"/>
                  <a:gd name="T5" fmla="*/ 59 h 59"/>
                  <a:gd name="T6" fmla="*/ 0 w 52"/>
                  <a:gd name="T7" fmla="*/ 30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30"/>
                    </a:lnTo>
                    <a:lnTo>
                      <a:pt x="26" y="59"/>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699" name="Freeform 1198"/>
              <p:cNvSpPr>
                <a:spLocks/>
              </p:cNvSpPr>
              <p:nvPr/>
            </p:nvSpPr>
            <p:spPr bwMode="auto">
              <a:xfrm>
                <a:off x="4151" y="1769"/>
                <a:ext cx="52" cy="59"/>
              </a:xfrm>
              <a:custGeom>
                <a:avLst/>
                <a:gdLst>
                  <a:gd name="T0" fmla="*/ 26 w 52"/>
                  <a:gd name="T1" fmla="*/ 0 h 59"/>
                  <a:gd name="T2" fmla="*/ 52 w 52"/>
                  <a:gd name="T3" fmla="*/ 29 h 59"/>
                  <a:gd name="T4" fmla="*/ 26 w 52"/>
                  <a:gd name="T5" fmla="*/ 59 h 59"/>
                  <a:gd name="T6" fmla="*/ 0 w 52"/>
                  <a:gd name="T7" fmla="*/ 29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29"/>
                    </a:lnTo>
                    <a:lnTo>
                      <a:pt x="26" y="59"/>
                    </a:lnTo>
                    <a:lnTo>
                      <a:pt x="0" y="29"/>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700" name="Freeform 1199"/>
              <p:cNvSpPr>
                <a:spLocks/>
              </p:cNvSpPr>
              <p:nvPr/>
            </p:nvSpPr>
            <p:spPr bwMode="auto">
              <a:xfrm>
                <a:off x="2206" y="2671"/>
                <a:ext cx="53" cy="59"/>
              </a:xfrm>
              <a:custGeom>
                <a:avLst/>
                <a:gdLst>
                  <a:gd name="T0" fmla="*/ 26 w 53"/>
                  <a:gd name="T1" fmla="*/ 0 h 59"/>
                  <a:gd name="T2" fmla="*/ 53 w 53"/>
                  <a:gd name="T3" fmla="*/ 29 h 59"/>
                  <a:gd name="T4" fmla="*/ 26 w 53"/>
                  <a:gd name="T5" fmla="*/ 59 h 59"/>
                  <a:gd name="T6" fmla="*/ 0 w 53"/>
                  <a:gd name="T7" fmla="*/ 29 h 59"/>
                  <a:gd name="T8" fmla="*/ 26 w 53"/>
                  <a:gd name="T9" fmla="*/ 0 h 59"/>
                  <a:gd name="T10" fmla="*/ 0 60000 65536"/>
                  <a:gd name="T11" fmla="*/ 0 60000 65536"/>
                  <a:gd name="T12" fmla="*/ 0 60000 65536"/>
                  <a:gd name="T13" fmla="*/ 0 60000 65536"/>
                  <a:gd name="T14" fmla="*/ 0 60000 65536"/>
                  <a:gd name="T15" fmla="*/ 0 w 53"/>
                  <a:gd name="T16" fmla="*/ 0 h 59"/>
                  <a:gd name="T17" fmla="*/ 53 w 53"/>
                  <a:gd name="T18" fmla="*/ 59 h 59"/>
                </a:gdLst>
                <a:ahLst/>
                <a:cxnLst>
                  <a:cxn ang="T10">
                    <a:pos x="T0" y="T1"/>
                  </a:cxn>
                  <a:cxn ang="T11">
                    <a:pos x="T2" y="T3"/>
                  </a:cxn>
                  <a:cxn ang="T12">
                    <a:pos x="T4" y="T5"/>
                  </a:cxn>
                  <a:cxn ang="T13">
                    <a:pos x="T6" y="T7"/>
                  </a:cxn>
                  <a:cxn ang="T14">
                    <a:pos x="T8" y="T9"/>
                  </a:cxn>
                </a:cxnLst>
                <a:rect l="T15" t="T16" r="T17" b="T18"/>
                <a:pathLst>
                  <a:path w="53" h="59">
                    <a:moveTo>
                      <a:pt x="26" y="0"/>
                    </a:moveTo>
                    <a:lnTo>
                      <a:pt x="53" y="29"/>
                    </a:lnTo>
                    <a:lnTo>
                      <a:pt x="26" y="59"/>
                    </a:lnTo>
                    <a:lnTo>
                      <a:pt x="0" y="29"/>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701" name="Freeform 1200"/>
              <p:cNvSpPr>
                <a:spLocks/>
              </p:cNvSpPr>
              <p:nvPr/>
            </p:nvSpPr>
            <p:spPr bwMode="auto">
              <a:xfrm>
                <a:off x="2730" y="2482"/>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702" name="Freeform 1201"/>
              <p:cNvSpPr>
                <a:spLocks/>
              </p:cNvSpPr>
              <p:nvPr/>
            </p:nvSpPr>
            <p:spPr bwMode="auto">
              <a:xfrm>
                <a:off x="1858" y="2770"/>
                <a:ext cx="52" cy="59"/>
              </a:xfrm>
              <a:custGeom>
                <a:avLst/>
                <a:gdLst>
                  <a:gd name="T0" fmla="*/ 26 w 52"/>
                  <a:gd name="T1" fmla="*/ 0 h 59"/>
                  <a:gd name="T2" fmla="*/ 52 w 52"/>
                  <a:gd name="T3" fmla="*/ 29 h 59"/>
                  <a:gd name="T4" fmla="*/ 26 w 52"/>
                  <a:gd name="T5" fmla="*/ 59 h 59"/>
                  <a:gd name="T6" fmla="*/ 0 w 52"/>
                  <a:gd name="T7" fmla="*/ 29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29"/>
                    </a:lnTo>
                    <a:lnTo>
                      <a:pt x="26" y="59"/>
                    </a:lnTo>
                    <a:lnTo>
                      <a:pt x="0" y="29"/>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703" name="Freeform 1202"/>
              <p:cNvSpPr>
                <a:spLocks/>
              </p:cNvSpPr>
              <p:nvPr/>
            </p:nvSpPr>
            <p:spPr bwMode="auto">
              <a:xfrm>
                <a:off x="2913" y="2413"/>
                <a:ext cx="52" cy="59"/>
              </a:xfrm>
              <a:custGeom>
                <a:avLst/>
                <a:gdLst>
                  <a:gd name="T0" fmla="*/ 26 w 52"/>
                  <a:gd name="T1" fmla="*/ 0 h 59"/>
                  <a:gd name="T2" fmla="*/ 52 w 52"/>
                  <a:gd name="T3" fmla="*/ 30 h 59"/>
                  <a:gd name="T4" fmla="*/ 26 w 52"/>
                  <a:gd name="T5" fmla="*/ 59 h 59"/>
                  <a:gd name="T6" fmla="*/ 0 w 52"/>
                  <a:gd name="T7" fmla="*/ 30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30"/>
                    </a:lnTo>
                    <a:lnTo>
                      <a:pt x="26" y="59"/>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704" name="Freeform 1203"/>
              <p:cNvSpPr>
                <a:spLocks/>
              </p:cNvSpPr>
              <p:nvPr/>
            </p:nvSpPr>
            <p:spPr bwMode="auto">
              <a:xfrm>
                <a:off x="2904" y="2413"/>
                <a:ext cx="52" cy="59"/>
              </a:xfrm>
              <a:custGeom>
                <a:avLst/>
                <a:gdLst>
                  <a:gd name="T0" fmla="*/ 26 w 52"/>
                  <a:gd name="T1" fmla="*/ 0 h 59"/>
                  <a:gd name="T2" fmla="*/ 52 w 52"/>
                  <a:gd name="T3" fmla="*/ 30 h 59"/>
                  <a:gd name="T4" fmla="*/ 26 w 52"/>
                  <a:gd name="T5" fmla="*/ 59 h 59"/>
                  <a:gd name="T6" fmla="*/ 0 w 52"/>
                  <a:gd name="T7" fmla="*/ 30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30"/>
                    </a:lnTo>
                    <a:lnTo>
                      <a:pt x="26" y="59"/>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705" name="Freeform 1204"/>
              <p:cNvSpPr>
                <a:spLocks/>
              </p:cNvSpPr>
              <p:nvPr/>
            </p:nvSpPr>
            <p:spPr bwMode="auto">
              <a:xfrm>
                <a:off x="2512" y="2562"/>
                <a:ext cx="52" cy="59"/>
              </a:xfrm>
              <a:custGeom>
                <a:avLst/>
                <a:gdLst>
                  <a:gd name="T0" fmla="*/ 26 w 52"/>
                  <a:gd name="T1" fmla="*/ 0 h 59"/>
                  <a:gd name="T2" fmla="*/ 52 w 52"/>
                  <a:gd name="T3" fmla="*/ 29 h 59"/>
                  <a:gd name="T4" fmla="*/ 26 w 52"/>
                  <a:gd name="T5" fmla="*/ 59 h 59"/>
                  <a:gd name="T6" fmla="*/ 0 w 52"/>
                  <a:gd name="T7" fmla="*/ 29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29"/>
                    </a:lnTo>
                    <a:lnTo>
                      <a:pt x="26" y="59"/>
                    </a:lnTo>
                    <a:lnTo>
                      <a:pt x="0" y="29"/>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706" name="Freeform 1205"/>
              <p:cNvSpPr>
                <a:spLocks/>
              </p:cNvSpPr>
              <p:nvPr/>
            </p:nvSpPr>
            <p:spPr bwMode="auto">
              <a:xfrm>
                <a:off x="2119" y="2690"/>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707" name="Freeform 1206"/>
              <p:cNvSpPr>
                <a:spLocks/>
              </p:cNvSpPr>
              <p:nvPr/>
            </p:nvSpPr>
            <p:spPr bwMode="auto">
              <a:xfrm>
                <a:off x="2712" y="2492"/>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708" name="Freeform 1207"/>
              <p:cNvSpPr>
                <a:spLocks/>
              </p:cNvSpPr>
              <p:nvPr/>
            </p:nvSpPr>
            <p:spPr bwMode="auto">
              <a:xfrm>
                <a:off x="2756" y="2522"/>
                <a:ext cx="52" cy="59"/>
              </a:xfrm>
              <a:custGeom>
                <a:avLst/>
                <a:gdLst>
                  <a:gd name="T0" fmla="*/ 26 w 52"/>
                  <a:gd name="T1" fmla="*/ 0 h 59"/>
                  <a:gd name="T2" fmla="*/ 52 w 52"/>
                  <a:gd name="T3" fmla="*/ 30 h 59"/>
                  <a:gd name="T4" fmla="*/ 26 w 52"/>
                  <a:gd name="T5" fmla="*/ 59 h 59"/>
                  <a:gd name="T6" fmla="*/ 0 w 52"/>
                  <a:gd name="T7" fmla="*/ 30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30"/>
                    </a:lnTo>
                    <a:lnTo>
                      <a:pt x="26" y="59"/>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709" name="Freeform 1208"/>
              <p:cNvSpPr>
                <a:spLocks/>
              </p:cNvSpPr>
              <p:nvPr/>
            </p:nvSpPr>
            <p:spPr bwMode="auto">
              <a:xfrm>
                <a:off x="2634" y="2621"/>
                <a:ext cx="52" cy="59"/>
              </a:xfrm>
              <a:custGeom>
                <a:avLst/>
                <a:gdLst>
                  <a:gd name="T0" fmla="*/ 26 w 52"/>
                  <a:gd name="T1" fmla="*/ 0 h 59"/>
                  <a:gd name="T2" fmla="*/ 52 w 52"/>
                  <a:gd name="T3" fmla="*/ 30 h 59"/>
                  <a:gd name="T4" fmla="*/ 26 w 52"/>
                  <a:gd name="T5" fmla="*/ 59 h 59"/>
                  <a:gd name="T6" fmla="*/ 0 w 52"/>
                  <a:gd name="T7" fmla="*/ 30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30"/>
                    </a:lnTo>
                    <a:lnTo>
                      <a:pt x="26" y="59"/>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710" name="Freeform 1209"/>
              <p:cNvSpPr>
                <a:spLocks/>
              </p:cNvSpPr>
              <p:nvPr/>
            </p:nvSpPr>
            <p:spPr bwMode="auto">
              <a:xfrm>
                <a:off x="3105" y="2324"/>
                <a:ext cx="52" cy="59"/>
              </a:xfrm>
              <a:custGeom>
                <a:avLst/>
                <a:gdLst>
                  <a:gd name="T0" fmla="*/ 26 w 52"/>
                  <a:gd name="T1" fmla="*/ 0 h 59"/>
                  <a:gd name="T2" fmla="*/ 52 w 52"/>
                  <a:gd name="T3" fmla="*/ 29 h 59"/>
                  <a:gd name="T4" fmla="*/ 26 w 52"/>
                  <a:gd name="T5" fmla="*/ 59 h 59"/>
                  <a:gd name="T6" fmla="*/ 0 w 52"/>
                  <a:gd name="T7" fmla="*/ 29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29"/>
                    </a:lnTo>
                    <a:lnTo>
                      <a:pt x="26" y="59"/>
                    </a:lnTo>
                    <a:lnTo>
                      <a:pt x="0" y="29"/>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711" name="Freeform 1210"/>
              <p:cNvSpPr>
                <a:spLocks/>
              </p:cNvSpPr>
              <p:nvPr/>
            </p:nvSpPr>
            <p:spPr bwMode="auto">
              <a:xfrm>
                <a:off x="2913" y="2363"/>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grpSp>
        <p:grpSp>
          <p:nvGrpSpPr>
            <p:cNvPr id="210" name="Group 1211"/>
            <p:cNvGrpSpPr>
              <a:grpSpLocks/>
            </p:cNvGrpSpPr>
            <p:nvPr/>
          </p:nvGrpSpPr>
          <p:grpSpPr bwMode="auto">
            <a:xfrm>
              <a:off x="1177" y="1688"/>
              <a:ext cx="3157" cy="1309"/>
              <a:chOff x="1177" y="1699"/>
              <a:chExt cx="3157" cy="1309"/>
            </a:xfrm>
          </p:grpSpPr>
          <p:sp>
            <p:nvSpPr>
              <p:cNvPr id="1312" name="Freeform 1212"/>
              <p:cNvSpPr>
                <a:spLocks/>
              </p:cNvSpPr>
              <p:nvPr/>
            </p:nvSpPr>
            <p:spPr bwMode="auto">
              <a:xfrm>
                <a:off x="1988" y="2740"/>
                <a:ext cx="53" cy="59"/>
              </a:xfrm>
              <a:custGeom>
                <a:avLst/>
                <a:gdLst>
                  <a:gd name="T0" fmla="*/ 26 w 53"/>
                  <a:gd name="T1" fmla="*/ 0 h 59"/>
                  <a:gd name="T2" fmla="*/ 53 w 53"/>
                  <a:gd name="T3" fmla="*/ 30 h 59"/>
                  <a:gd name="T4" fmla="*/ 26 w 53"/>
                  <a:gd name="T5" fmla="*/ 59 h 59"/>
                  <a:gd name="T6" fmla="*/ 0 w 53"/>
                  <a:gd name="T7" fmla="*/ 30 h 59"/>
                  <a:gd name="T8" fmla="*/ 26 w 53"/>
                  <a:gd name="T9" fmla="*/ 0 h 59"/>
                  <a:gd name="T10" fmla="*/ 0 60000 65536"/>
                  <a:gd name="T11" fmla="*/ 0 60000 65536"/>
                  <a:gd name="T12" fmla="*/ 0 60000 65536"/>
                  <a:gd name="T13" fmla="*/ 0 60000 65536"/>
                  <a:gd name="T14" fmla="*/ 0 60000 65536"/>
                  <a:gd name="T15" fmla="*/ 0 w 53"/>
                  <a:gd name="T16" fmla="*/ 0 h 59"/>
                  <a:gd name="T17" fmla="*/ 53 w 53"/>
                  <a:gd name="T18" fmla="*/ 59 h 59"/>
                </a:gdLst>
                <a:ahLst/>
                <a:cxnLst>
                  <a:cxn ang="T10">
                    <a:pos x="T0" y="T1"/>
                  </a:cxn>
                  <a:cxn ang="T11">
                    <a:pos x="T2" y="T3"/>
                  </a:cxn>
                  <a:cxn ang="T12">
                    <a:pos x="T4" y="T5"/>
                  </a:cxn>
                  <a:cxn ang="T13">
                    <a:pos x="T6" y="T7"/>
                  </a:cxn>
                  <a:cxn ang="T14">
                    <a:pos x="T8" y="T9"/>
                  </a:cxn>
                </a:cxnLst>
                <a:rect l="T15" t="T16" r="T17" b="T18"/>
                <a:pathLst>
                  <a:path w="53" h="59">
                    <a:moveTo>
                      <a:pt x="26" y="0"/>
                    </a:moveTo>
                    <a:lnTo>
                      <a:pt x="53" y="30"/>
                    </a:lnTo>
                    <a:lnTo>
                      <a:pt x="26" y="59"/>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313" name="Freeform 1213"/>
              <p:cNvSpPr>
                <a:spLocks/>
              </p:cNvSpPr>
              <p:nvPr/>
            </p:nvSpPr>
            <p:spPr bwMode="auto">
              <a:xfrm>
                <a:off x="2634" y="2502"/>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314" name="Freeform 1214"/>
              <p:cNvSpPr>
                <a:spLocks/>
              </p:cNvSpPr>
              <p:nvPr/>
            </p:nvSpPr>
            <p:spPr bwMode="auto">
              <a:xfrm>
                <a:off x="2433" y="2591"/>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315" name="Freeform 1215"/>
              <p:cNvSpPr>
                <a:spLocks/>
              </p:cNvSpPr>
              <p:nvPr/>
            </p:nvSpPr>
            <p:spPr bwMode="auto">
              <a:xfrm>
                <a:off x="3558" y="2086"/>
                <a:ext cx="52" cy="59"/>
              </a:xfrm>
              <a:custGeom>
                <a:avLst/>
                <a:gdLst>
                  <a:gd name="T0" fmla="*/ 26 w 52"/>
                  <a:gd name="T1" fmla="*/ 0 h 59"/>
                  <a:gd name="T2" fmla="*/ 52 w 52"/>
                  <a:gd name="T3" fmla="*/ 29 h 59"/>
                  <a:gd name="T4" fmla="*/ 26 w 52"/>
                  <a:gd name="T5" fmla="*/ 59 h 59"/>
                  <a:gd name="T6" fmla="*/ 0 w 52"/>
                  <a:gd name="T7" fmla="*/ 29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29"/>
                    </a:lnTo>
                    <a:lnTo>
                      <a:pt x="26" y="59"/>
                    </a:lnTo>
                    <a:lnTo>
                      <a:pt x="0" y="29"/>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316" name="Freeform 1216"/>
              <p:cNvSpPr>
                <a:spLocks/>
              </p:cNvSpPr>
              <p:nvPr/>
            </p:nvSpPr>
            <p:spPr bwMode="auto">
              <a:xfrm>
                <a:off x="3288" y="2244"/>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317" name="Freeform 1217"/>
              <p:cNvSpPr>
                <a:spLocks/>
              </p:cNvSpPr>
              <p:nvPr/>
            </p:nvSpPr>
            <p:spPr bwMode="auto">
              <a:xfrm>
                <a:off x="3654" y="2016"/>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318" name="Freeform 1218"/>
              <p:cNvSpPr>
                <a:spLocks/>
              </p:cNvSpPr>
              <p:nvPr/>
            </p:nvSpPr>
            <p:spPr bwMode="auto">
              <a:xfrm>
                <a:off x="2982" y="2383"/>
                <a:ext cx="53" cy="60"/>
              </a:xfrm>
              <a:custGeom>
                <a:avLst/>
                <a:gdLst>
                  <a:gd name="T0" fmla="*/ 27 w 53"/>
                  <a:gd name="T1" fmla="*/ 0 h 60"/>
                  <a:gd name="T2" fmla="*/ 53 w 53"/>
                  <a:gd name="T3" fmla="*/ 30 h 60"/>
                  <a:gd name="T4" fmla="*/ 27 w 53"/>
                  <a:gd name="T5" fmla="*/ 60 h 60"/>
                  <a:gd name="T6" fmla="*/ 0 w 53"/>
                  <a:gd name="T7" fmla="*/ 30 h 60"/>
                  <a:gd name="T8" fmla="*/ 27 w 53"/>
                  <a:gd name="T9" fmla="*/ 0 h 60"/>
                  <a:gd name="T10" fmla="*/ 0 60000 65536"/>
                  <a:gd name="T11" fmla="*/ 0 60000 65536"/>
                  <a:gd name="T12" fmla="*/ 0 60000 65536"/>
                  <a:gd name="T13" fmla="*/ 0 60000 65536"/>
                  <a:gd name="T14" fmla="*/ 0 60000 65536"/>
                  <a:gd name="T15" fmla="*/ 0 w 53"/>
                  <a:gd name="T16" fmla="*/ 0 h 60"/>
                  <a:gd name="T17" fmla="*/ 53 w 53"/>
                  <a:gd name="T18" fmla="*/ 60 h 60"/>
                </a:gdLst>
                <a:ahLst/>
                <a:cxnLst>
                  <a:cxn ang="T10">
                    <a:pos x="T0" y="T1"/>
                  </a:cxn>
                  <a:cxn ang="T11">
                    <a:pos x="T2" y="T3"/>
                  </a:cxn>
                  <a:cxn ang="T12">
                    <a:pos x="T4" y="T5"/>
                  </a:cxn>
                  <a:cxn ang="T13">
                    <a:pos x="T6" y="T7"/>
                  </a:cxn>
                  <a:cxn ang="T14">
                    <a:pos x="T8" y="T9"/>
                  </a:cxn>
                </a:cxnLst>
                <a:rect l="T15" t="T16" r="T17" b="T18"/>
                <a:pathLst>
                  <a:path w="53" h="60">
                    <a:moveTo>
                      <a:pt x="27" y="0"/>
                    </a:moveTo>
                    <a:lnTo>
                      <a:pt x="53" y="30"/>
                    </a:lnTo>
                    <a:lnTo>
                      <a:pt x="27" y="60"/>
                    </a:lnTo>
                    <a:lnTo>
                      <a:pt x="0" y="30"/>
                    </a:lnTo>
                    <a:lnTo>
                      <a:pt x="27" y="0"/>
                    </a:lnTo>
                    <a:close/>
                  </a:path>
                </a:pathLst>
              </a:custGeom>
              <a:solidFill>
                <a:srgbClr val="FF0000"/>
              </a:solidFill>
              <a:ln w="14288">
                <a:noFill/>
                <a:prstDash val="solid"/>
                <a:round/>
                <a:headEnd/>
                <a:tailEnd/>
              </a:ln>
            </p:spPr>
            <p:txBody>
              <a:bodyPr/>
              <a:lstStyle/>
              <a:p>
                <a:endParaRPr lang="es-MX" sz="1200" b="1" dirty="0"/>
              </a:p>
            </p:txBody>
          </p:sp>
          <p:sp>
            <p:nvSpPr>
              <p:cNvPr id="1319" name="Freeform 1219"/>
              <p:cNvSpPr>
                <a:spLocks/>
              </p:cNvSpPr>
              <p:nvPr/>
            </p:nvSpPr>
            <p:spPr bwMode="auto">
              <a:xfrm>
                <a:off x="2398" y="2601"/>
                <a:ext cx="53" cy="60"/>
              </a:xfrm>
              <a:custGeom>
                <a:avLst/>
                <a:gdLst>
                  <a:gd name="T0" fmla="*/ 26 w 53"/>
                  <a:gd name="T1" fmla="*/ 0 h 60"/>
                  <a:gd name="T2" fmla="*/ 53 w 53"/>
                  <a:gd name="T3" fmla="*/ 30 h 60"/>
                  <a:gd name="T4" fmla="*/ 26 w 53"/>
                  <a:gd name="T5" fmla="*/ 60 h 60"/>
                  <a:gd name="T6" fmla="*/ 0 w 53"/>
                  <a:gd name="T7" fmla="*/ 30 h 60"/>
                  <a:gd name="T8" fmla="*/ 26 w 53"/>
                  <a:gd name="T9" fmla="*/ 0 h 60"/>
                  <a:gd name="T10" fmla="*/ 0 60000 65536"/>
                  <a:gd name="T11" fmla="*/ 0 60000 65536"/>
                  <a:gd name="T12" fmla="*/ 0 60000 65536"/>
                  <a:gd name="T13" fmla="*/ 0 60000 65536"/>
                  <a:gd name="T14" fmla="*/ 0 60000 65536"/>
                  <a:gd name="T15" fmla="*/ 0 w 53"/>
                  <a:gd name="T16" fmla="*/ 0 h 60"/>
                  <a:gd name="T17" fmla="*/ 53 w 53"/>
                  <a:gd name="T18" fmla="*/ 60 h 60"/>
                </a:gdLst>
                <a:ahLst/>
                <a:cxnLst>
                  <a:cxn ang="T10">
                    <a:pos x="T0" y="T1"/>
                  </a:cxn>
                  <a:cxn ang="T11">
                    <a:pos x="T2" y="T3"/>
                  </a:cxn>
                  <a:cxn ang="T12">
                    <a:pos x="T4" y="T5"/>
                  </a:cxn>
                  <a:cxn ang="T13">
                    <a:pos x="T6" y="T7"/>
                  </a:cxn>
                  <a:cxn ang="T14">
                    <a:pos x="T8" y="T9"/>
                  </a:cxn>
                </a:cxnLst>
                <a:rect l="T15" t="T16" r="T17" b="T18"/>
                <a:pathLst>
                  <a:path w="53" h="60">
                    <a:moveTo>
                      <a:pt x="26" y="0"/>
                    </a:moveTo>
                    <a:lnTo>
                      <a:pt x="53"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320" name="Freeform 1220"/>
              <p:cNvSpPr>
                <a:spLocks/>
              </p:cNvSpPr>
              <p:nvPr/>
            </p:nvSpPr>
            <p:spPr bwMode="auto">
              <a:xfrm>
                <a:off x="1910" y="2760"/>
                <a:ext cx="52" cy="59"/>
              </a:xfrm>
              <a:custGeom>
                <a:avLst/>
                <a:gdLst>
                  <a:gd name="T0" fmla="*/ 26 w 52"/>
                  <a:gd name="T1" fmla="*/ 0 h 59"/>
                  <a:gd name="T2" fmla="*/ 52 w 52"/>
                  <a:gd name="T3" fmla="*/ 30 h 59"/>
                  <a:gd name="T4" fmla="*/ 26 w 52"/>
                  <a:gd name="T5" fmla="*/ 59 h 59"/>
                  <a:gd name="T6" fmla="*/ 0 w 52"/>
                  <a:gd name="T7" fmla="*/ 30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30"/>
                    </a:lnTo>
                    <a:lnTo>
                      <a:pt x="26" y="59"/>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321" name="Freeform 1221"/>
              <p:cNvSpPr>
                <a:spLocks/>
              </p:cNvSpPr>
              <p:nvPr/>
            </p:nvSpPr>
            <p:spPr bwMode="auto">
              <a:xfrm>
                <a:off x="2451" y="2591"/>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322" name="Freeform 1222"/>
              <p:cNvSpPr>
                <a:spLocks/>
              </p:cNvSpPr>
              <p:nvPr/>
            </p:nvSpPr>
            <p:spPr bwMode="auto">
              <a:xfrm>
                <a:off x="2459" y="2581"/>
                <a:ext cx="53" cy="60"/>
              </a:xfrm>
              <a:custGeom>
                <a:avLst/>
                <a:gdLst>
                  <a:gd name="T0" fmla="*/ 26 w 53"/>
                  <a:gd name="T1" fmla="*/ 0 h 60"/>
                  <a:gd name="T2" fmla="*/ 53 w 53"/>
                  <a:gd name="T3" fmla="*/ 30 h 60"/>
                  <a:gd name="T4" fmla="*/ 26 w 53"/>
                  <a:gd name="T5" fmla="*/ 60 h 60"/>
                  <a:gd name="T6" fmla="*/ 0 w 53"/>
                  <a:gd name="T7" fmla="*/ 30 h 60"/>
                  <a:gd name="T8" fmla="*/ 26 w 53"/>
                  <a:gd name="T9" fmla="*/ 0 h 60"/>
                  <a:gd name="T10" fmla="*/ 0 60000 65536"/>
                  <a:gd name="T11" fmla="*/ 0 60000 65536"/>
                  <a:gd name="T12" fmla="*/ 0 60000 65536"/>
                  <a:gd name="T13" fmla="*/ 0 60000 65536"/>
                  <a:gd name="T14" fmla="*/ 0 60000 65536"/>
                  <a:gd name="T15" fmla="*/ 0 w 53"/>
                  <a:gd name="T16" fmla="*/ 0 h 60"/>
                  <a:gd name="T17" fmla="*/ 53 w 53"/>
                  <a:gd name="T18" fmla="*/ 60 h 60"/>
                </a:gdLst>
                <a:ahLst/>
                <a:cxnLst>
                  <a:cxn ang="T10">
                    <a:pos x="T0" y="T1"/>
                  </a:cxn>
                  <a:cxn ang="T11">
                    <a:pos x="T2" y="T3"/>
                  </a:cxn>
                  <a:cxn ang="T12">
                    <a:pos x="T4" y="T5"/>
                  </a:cxn>
                  <a:cxn ang="T13">
                    <a:pos x="T6" y="T7"/>
                  </a:cxn>
                  <a:cxn ang="T14">
                    <a:pos x="T8" y="T9"/>
                  </a:cxn>
                </a:cxnLst>
                <a:rect l="T15" t="T16" r="T17" b="T18"/>
                <a:pathLst>
                  <a:path w="53" h="60">
                    <a:moveTo>
                      <a:pt x="26" y="0"/>
                    </a:moveTo>
                    <a:lnTo>
                      <a:pt x="53"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323" name="Freeform 1223"/>
              <p:cNvSpPr>
                <a:spLocks/>
              </p:cNvSpPr>
              <p:nvPr/>
            </p:nvSpPr>
            <p:spPr bwMode="auto">
              <a:xfrm>
                <a:off x="3462" y="2165"/>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324" name="Freeform 1224"/>
              <p:cNvSpPr>
                <a:spLocks/>
              </p:cNvSpPr>
              <p:nvPr/>
            </p:nvSpPr>
            <p:spPr bwMode="auto">
              <a:xfrm>
                <a:off x="2241" y="2661"/>
                <a:ext cx="53" cy="59"/>
              </a:xfrm>
              <a:custGeom>
                <a:avLst/>
                <a:gdLst>
                  <a:gd name="T0" fmla="*/ 26 w 53"/>
                  <a:gd name="T1" fmla="*/ 0 h 59"/>
                  <a:gd name="T2" fmla="*/ 53 w 53"/>
                  <a:gd name="T3" fmla="*/ 29 h 59"/>
                  <a:gd name="T4" fmla="*/ 26 w 53"/>
                  <a:gd name="T5" fmla="*/ 59 h 59"/>
                  <a:gd name="T6" fmla="*/ 0 w 53"/>
                  <a:gd name="T7" fmla="*/ 29 h 59"/>
                  <a:gd name="T8" fmla="*/ 26 w 53"/>
                  <a:gd name="T9" fmla="*/ 0 h 59"/>
                  <a:gd name="T10" fmla="*/ 0 60000 65536"/>
                  <a:gd name="T11" fmla="*/ 0 60000 65536"/>
                  <a:gd name="T12" fmla="*/ 0 60000 65536"/>
                  <a:gd name="T13" fmla="*/ 0 60000 65536"/>
                  <a:gd name="T14" fmla="*/ 0 60000 65536"/>
                  <a:gd name="T15" fmla="*/ 0 w 53"/>
                  <a:gd name="T16" fmla="*/ 0 h 59"/>
                  <a:gd name="T17" fmla="*/ 53 w 53"/>
                  <a:gd name="T18" fmla="*/ 59 h 59"/>
                </a:gdLst>
                <a:ahLst/>
                <a:cxnLst>
                  <a:cxn ang="T10">
                    <a:pos x="T0" y="T1"/>
                  </a:cxn>
                  <a:cxn ang="T11">
                    <a:pos x="T2" y="T3"/>
                  </a:cxn>
                  <a:cxn ang="T12">
                    <a:pos x="T4" y="T5"/>
                  </a:cxn>
                  <a:cxn ang="T13">
                    <a:pos x="T6" y="T7"/>
                  </a:cxn>
                  <a:cxn ang="T14">
                    <a:pos x="T8" y="T9"/>
                  </a:cxn>
                </a:cxnLst>
                <a:rect l="T15" t="T16" r="T17" b="T18"/>
                <a:pathLst>
                  <a:path w="53" h="59">
                    <a:moveTo>
                      <a:pt x="26" y="0"/>
                    </a:moveTo>
                    <a:lnTo>
                      <a:pt x="53" y="29"/>
                    </a:lnTo>
                    <a:lnTo>
                      <a:pt x="26" y="59"/>
                    </a:lnTo>
                    <a:lnTo>
                      <a:pt x="0" y="29"/>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325" name="Freeform 1225"/>
              <p:cNvSpPr>
                <a:spLocks/>
              </p:cNvSpPr>
              <p:nvPr/>
            </p:nvSpPr>
            <p:spPr bwMode="auto">
              <a:xfrm>
                <a:off x="3017" y="2373"/>
                <a:ext cx="53" cy="60"/>
              </a:xfrm>
              <a:custGeom>
                <a:avLst/>
                <a:gdLst>
                  <a:gd name="T0" fmla="*/ 26 w 53"/>
                  <a:gd name="T1" fmla="*/ 0 h 60"/>
                  <a:gd name="T2" fmla="*/ 53 w 53"/>
                  <a:gd name="T3" fmla="*/ 30 h 60"/>
                  <a:gd name="T4" fmla="*/ 26 w 53"/>
                  <a:gd name="T5" fmla="*/ 60 h 60"/>
                  <a:gd name="T6" fmla="*/ 0 w 53"/>
                  <a:gd name="T7" fmla="*/ 30 h 60"/>
                  <a:gd name="T8" fmla="*/ 26 w 53"/>
                  <a:gd name="T9" fmla="*/ 0 h 60"/>
                  <a:gd name="T10" fmla="*/ 0 60000 65536"/>
                  <a:gd name="T11" fmla="*/ 0 60000 65536"/>
                  <a:gd name="T12" fmla="*/ 0 60000 65536"/>
                  <a:gd name="T13" fmla="*/ 0 60000 65536"/>
                  <a:gd name="T14" fmla="*/ 0 60000 65536"/>
                  <a:gd name="T15" fmla="*/ 0 w 53"/>
                  <a:gd name="T16" fmla="*/ 0 h 60"/>
                  <a:gd name="T17" fmla="*/ 53 w 53"/>
                  <a:gd name="T18" fmla="*/ 60 h 60"/>
                </a:gdLst>
                <a:ahLst/>
                <a:cxnLst>
                  <a:cxn ang="T10">
                    <a:pos x="T0" y="T1"/>
                  </a:cxn>
                  <a:cxn ang="T11">
                    <a:pos x="T2" y="T3"/>
                  </a:cxn>
                  <a:cxn ang="T12">
                    <a:pos x="T4" y="T5"/>
                  </a:cxn>
                  <a:cxn ang="T13">
                    <a:pos x="T6" y="T7"/>
                  </a:cxn>
                  <a:cxn ang="T14">
                    <a:pos x="T8" y="T9"/>
                  </a:cxn>
                </a:cxnLst>
                <a:rect l="T15" t="T16" r="T17" b="T18"/>
                <a:pathLst>
                  <a:path w="53" h="60">
                    <a:moveTo>
                      <a:pt x="26" y="0"/>
                    </a:moveTo>
                    <a:lnTo>
                      <a:pt x="53"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326" name="Freeform 1226"/>
              <p:cNvSpPr>
                <a:spLocks/>
              </p:cNvSpPr>
              <p:nvPr/>
            </p:nvSpPr>
            <p:spPr bwMode="auto">
              <a:xfrm>
                <a:off x="3357" y="2215"/>
                <a:ext cx="53" cy="59"/>
              </a:xfrm>
              <a:custGeom>
                <a:avLst/>
                <a:gdLst>
                  <a:gd name="T0" fmla="*/ 27 w 53"/>
                  <a:gd name="T1" fmla="*/ 0 h 59"/>
                  <a:gd name="T2" fmla="*/ 53 w 53"/>
                  <a:gd name="T3" fmla="*/ 29 h 59"/>
                  <a:gd name="T4" fmla="*/ 27 w 53"/>
                  <a:gd name="T5" fmla="*/ 59 h 59"/>
                  <a:gd name="T6" fmla="*/ 0 w 53"/>
                  <a:gd name="T7" fmla="*/ 29 h 59"/>
                  <a:gd name="T8" fmla="*/ 27 w 53"/>
                  <a:gd name="T9" fmla="*/ 0 h 59"/>
                  <a:gd name="T10" fmla="*/ 0 60000 65536"/>
                  <a:gd name="T11" fmla="*/ 0 60000 65536"/>
                  <a:gd name="T12" fmla="*/ 0 60000 65536"/>
                  <a:gd name="T13" fmla="*/ 0 60000 65536"/>
                  <a:gd name="T14" fmla="*/ 0 60000 65536"/>
                  <a:gd name="T15" fmla="*/ 0 w 53"/>
                  <a:gd name="T16" fmla="*/ 0 h 59"/>
                  <a:gd name="T17" fmla="*/ 53 w 53"/>
                  <a:gd name="T18" fmla="*/ 59 h 59"/>
                </a:gdLst>
                <a:ahLst/>
                <a:cxnLst>
                  <a:cxn ang="T10">
                    <a:pos x="T0" y="T1"/>
                  </a:cxn>
                  <a:cxn ang="T11">
                    <a:pos x="T2" y="T3"/>
                  </a:cxn>
                  <a:cxn ang="T12">
                    <a:pos x="T4" y="T5"/>
                  </a:cxn>
                  <a:cxn ang="T13">
                    <a:pos x="T6" y="T7"/>
                  </a:cxn>
                  <a:cxn ang="T14">
                    <a:pos x="T8" y="T9"/>
                  </a:cxn>
                </a:cxnLst>
                <a:rect l="T15" t="T16" r="T17" b="T18"/>
                <a:pathLst>
                  <a:path w="53" h="59">
                    <a:moveTo>
                      <a:pt x="27" y="0"/>
                    </a:moveTo>
                    <a:lnTo>
                      <a:pt x="53" y="29"/>
                    </a:lnTo>
                    <a:lnTo>
                      <a:pt x="27" y="59"/>
                    </a:lnTo>
                    <a:lnTo>
                      <a:pt x="0" y="29"/>
                    </a:lnTo>
                    <a:lnTo>
                      <a:pt x="27" y="0"/>
                    </a:lnTo>
                    <a:close/>
                  </a:path>
                </a:pathLst>
              </a:custGeom>
              <a:solidFill>
                <a:srgbClr val="FF0000"/>
              </a:solidFill>
              <a:ln w="14288">
                <a:noFill/>
                <a:prstDash val="solid"/>
                <a:round/>
                <a:headEnd/>
                <a:tailEnd/>
              </a:ln>
            </p:spPr>
            <p:txBody>
              <a:bodyPr/>
              <a:lstStyle/>
              <a:p>
                <a:endParaRPr lang="es-MX" sz="1200" b="1" dirty="0"/>
              </a:p>
            </p:txBody>
          </p:sp>
          <p:sp>
            <p:nvSpPr>
              <p:cNvPr id="1327" name="Freeform 1227"/>
              <p:cNvSpPr>
                <a:spLocks/>
              </p:cNvSpPr>
              <p:nvPr/>
            </p:nvSpPr>
            <p:spPr bwMode="auto">
              <a:xfrm>
                <a:off x="3078" y="2343"/>
                <a:ext cx="53" cy="60"/>
              </a:xfrm>
              <a:custGeom>
                <a:avLst/>
                <a:gdLst>
                  <a:gd name="T0" fmla="*/ 27 w 53"/>
                  <a:gd name="T1" fmla="*/ 0 h 60"/>
                  <a:gd name="T2" fmla="*/ 53 w 53"/>
                  <a:gd name="T3" fmla="*/ 30 h 60"/>
                  <a:gd name="T4" fmla="*/ 27 w 53"/>
                  <a:gd name="T5" fmla="*/ 60 h 60"/>
                  <a:gd name="T6" fmla="*/ 0 w 53"/>
                  <a:gd name="T7" fmla="*/ 30 h 60"/>
                  <a:gd name="T8" fmla="*/ 27 w 53"/>
                  <a:gd name="T9" fmla="*/ 0 h 60"/>
                  <a:gd name="T10" fmla="*/ 0 60000 65536"/>
                  <a:gd name="T11" fmla="*/ 0 60000 65536"/>
                  <a:gd name="T12" fmla="*/ 0 60000 65536"/>
                  <a:gd name="T13" fmla="*/ 0 60000 65536"/>
                  <a:gd name="T14" fmla="*/ 0 60000 65536"/>
                  <a:gd name="T15" fmla="*/ 0 w 53"/>
                  <a:gd name="T16" fmla="*/ 0 h 60"/>
                  <a:gd name="T17" fmla="*/ 53 w 53"/>
                  <a:gd name="T18" fmla="*/ 60 h 60"/>
                </a:gdLst>
                <a:ahLst/>
                <a:cxnLst>
                  <a:cxn ang="T10">
                    <a:pos x="T0" y="T1"/>
                  </a:cxn>
                  <a:cxn ang="T11">
                    <a:pos x="T2" y="T3"/>
                  </a:cxn>
                  <a:cxn ang="T12">
                    <a:pos x="T4" y="T5"/>
                  </a:cxn>
                  <a:cxn ang="T13">
                    <a:pos x="T6" y="T7"/>
                  </a:cxn>
                  <a:cxn ang="T14">
                    <a:pos x="T8" y="T9"/>
                  </a:cxn>
                </a:cxnLst>
                <a:rect l="T15" t="T16" r="T17" b="T18"/>
                <a:pathLst>
                  <a:path w="53" h="60">
                    <a:moveTo>
                      <a:pt x="27" y="0"/>
                    </a:moveTo>
                    <a:lnTo>
                      <a:pt x="53" y="30"/>
                    </a:lnTo>
                    <a:lnTo>
                      <a:pt x="27" y="60"/>
                    </a:lnTo>
                    <a:lnTo>
                      <a:pt x="0" y="30"/>
                    </a:lnTo>
                    <a:lnTo>
                      <a:pt x="27" y="0"/>
                    </a:lnTo>
                    <a:close/>
                  </a:path>
                </a:pathLst>
              </a:custGeom>
              <a:solidFill>
                <a:srgbClr val="FF0000"/>
              </a:solidFill>
              <a:ln w="14288">
                <a:noFill/>
                <a:prstDash val="solid"/>
                <a:round/>
                <a:headEnd/>
                <a:tailEnd/>
              </a:ln>
            </p:spPr>
            <p:txBody>
              <a:bodyPr/>
              <a:lstStyle/>
              <a:p>
                <a:endParaRPr lang="es-MX" sz="1200" b="1" dirty="0"/>
              </a:p>
            </p:txBody>
          </p:sp>
          <p:sp>
            <p:nvSpPr>
              <p:cNvPr id="1328" name="Freeform 1228"/>
              <p:cNvSpPr>
                <a:spLocks/>
              </p:cNvSpPr>
              <p:nvPr/>
            </p:nvSpPr>
            <p:spPr bwMode="auto">
              <a:xfrm>
                <a:off x="3392" y="2195"/>
                <a:ext cx="53" cy="59"/>
              </a:xfrm>
              <a:custGeom>
                <a:avLst/>
                <a:gdLst>
                  <a:gd name="T0" fmla="*/ 26 w 53"/>
                  <a:gd name="T1" fmla="*/ 0 h 59"/>
                  <a:gd name="T2" fmla="*/ 53 w 53"/>
                  <a:gd name="T3" fmla="*/ 30 h 59"/>
                  <a:gd name="T4" fmla="*/ 26 w 53"/>
                  <a:gd name="T5" fmla="*/ 59 h 59"/>
                  <a:gd name="T6" fmla="*/ 0 w 53"/>
                  <a:gd name="T7" fmla="*/ 30 h 59"/>
                  <a:gd name="T8" fmla="*/ 26 w 53"/>
                  <a:gd name="T9" fmla="*/ 0 h 59"/>
                  <a:gd name="T10" fmla="*/ 0 60000 65536"/>
                  <a:gd name="T11" fmla="*/ 0 60000 65536"/>
                  <a:gd name="T12" fmla="*/ 0 60000 65536"/>
                  <a:gd name="T13" fmla="*/ 0 60000 65536"/>
                  <a:gd name="T14" fmla="*/ 0 60000 65536"/>
                  <a:gd name="T15" fmla="*/ 0 w 53"/>
                  <a:gd name="T16" fmla="*/ 0 h 59"/>
                  <a:gd name="T17" fmla="*/ 53 w 53"/>
                  <a:gd name="T18" fmla="*/ 59 h 59"/>
                </a:gdLst>
                <a:ahLst/>
                <a:cxnLst>
                  <a:cxn ang="T10">
                    <a:pos x="T0" y="T1"/>
                  </a:cxn>
                  <a:cxn ang="T11">
                    <a:pos x="T2" y="T3"/>
                  </a:cxn>
                  <a:cxn ang="T12">
                    <a:pos x="T4" y="T5"/>
                  </a:cxn>
                  <a:cxn ang="T13">
                    <a:pos x="T6" y="T7"/>
                  </a:cxn>
                  <a:cxn ang="T14">
                    <a:pos x="T8" y="T9"/>
                  </a:cxn>
                </a:cxnLst>
                <a:rect l="T15" t="T16" r="T17" b="T18"/>
                <a:pathLst>
                  <a:path w="53" h="59">
                    <a:moveTo>
                      <a:pt x="26" y="0"/>
                    </a:moveTo>
                    <a:lnTo>
                      <a:pt x="53" y="30"/>
                    </a:lnTo>
                    <a:lnTo>
                      <a:pt x="26" y="59"/>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329" name="Freeform 1229"/>
              <p:cNvSpPr>
                <a:spLocks/>
              </p:cNvSpPr>
              <p:nvPr/>
            </p:nvSpPr>
            <p:spPr bwMode="auto">
              <a:xfrm>
                <a:off x="3148" y="2284"/>
                <a:ext cx="52" cy="59"/>
              </a:xfrm>
              <a:custGeom>
                <a:avLst/>
                <a:gdLst>
                  <a:gd name="T0" fmla="*/ 26 w 52"/>
                  <a:gd name="T1" fmla="*/ 0 h 59"/>
                  <a:gd name="T2" fmla="*/ 52 w 52"/>
                  <a:gd name="T3" fmla="*/ 30 h 59"/>
                  <a:gd name="T4" fmla="*/ 26 w 52"/>
                  <a:gd name="T5" fmla="*/ 59 h 59"/>
                  <a:gd name="T6" fmla="*/ 0 w 52"/>
                  <a:gd name="T7" fmla="*/ 30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30"/>
                    </a:lnTo>
                    <a:lnTo>
                      <a:pt x="26" y="59"/>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330" name="Freeform 1230"/>
              <p:cNvSpPr>
                <a:spLocks/>
              </p:cNvSpPr>
              <p:nvPr/>
            </p:nvSpPr>
            <p:spPr bwMode="auto">
              <a:xfrm>
                <a:off x="3270" y="2343"/>
                <a:ext cx="53" cy="60"/>
              </a:xfrm>
              <a:custGeom>
                <a:avLst/>
                <a:gdLst>
                  <a:gd name="T0" fmla="*/ 26 w 53"/>
                  <a:gd name="T1" fmla="*/ 0 h 60"/>
                  <a:gd name="T2" fmla="*/ 53 w 53"/>
                  <a:gd name="T3" fmla="*/ 30 h 60"/>
                  <a:gd name="T4" fmla="*/ 26 w 53"/>
                  <a:gd name="T5" fmla="*/ 60 h 60"/>
                  <a:gd name="T6" fmla="*/ 0 w 53"/>
                  <a:gd name="T7" fmla="*/ 30 h 60"/>
                  <a:gd name="T8" fmla="*/ 26 w 53"/>
                  <a:gd name="T9" fmla="*/ 0 h 60"/>
                  <a:gd name="T10" fmla="*/ 0 60000 65536"/>
                  <a:gd name="T11" fmla="*/ 0 60000 65536"/>
                  <a:gd name="T12" fmla="*/ 0 60000 65536"/>
                  <a:gd name="T13" fmla="*/ 0 60000 65536"/>
                  <a:gd name="T14" fmla="*/ 0 60000 65536"/>
                  <a:gd name="T15" fmla="*/ 0 w 53"/>
                  <a:gd name="T16" fmla="*/ 0 h 60"/>
                  <a:gd name="T17" fmla="*/ 53 w 53"/>
                  <a:gd name="T18" fmla="*/ 60 h 60"/>
                </a:gdLst>
                <a:ahLst/>
                <a:cxnLst>
                  <a:cxn ang="T10">
                    <a:pos x="T0" y="T1"/>
                  </a:cxn>
                  <a:cxn ang="T11">
                    <a:pos x="T2" y="T3"/>
                  </a:cxn>
                  <a:cxn ang="T12">
                    <a:pos x="T4" y="T5"/>
                  </a:cxn>
                  <a:cxn ang="T13">
                    <a:pos x="T6" y="T7"/>
                  </a:cxn>
                  <a:cxn ang="T14">
                    <a:pos x="T8" y="T9"/>
                  </a:cxn>
                </a:cxnLst>
                <a:rect l="T15" t="T16" r="T17" b="T18"/>
                <a:pathLst>
                  <a:path w="53" h="60">
                    <a:moveTo>
                      <a:pt x="26" y="0"/>
                    </a:moveTo>
                    <a:lnTo>
                      <a:pt x="53"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331" name="Freeform 1231"/>
              <p:cNvSpPr>
                <a:spLocks/>
              </p:cNvSpPr>
              <p:nvPr/>
            </p:nvSpPr>
            <p:spPr bwMode="auto">
              <a:xfrm>
                <a:off x="3680" y="2046"/>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332" name="Freeform 1232"/>
              <p:cNvSpPr>
                <a:spLocks/>
              </p:cNvSpPr>
              <p:nvPr/>
            </p:nvSpPr>
            <p:spPr bwMode="auto">
              <a:xfrm>
                <a:off x="2451" y="2581"/>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333" name="Freeform 1233"/>
              <p:cNvSpPr>
                <a:spLocks/>
              </p:cNvSpPr>
              <p:nvPr/>
            </p:nvSpPr>
            <p:spPr bwMode="auto">
              <a:xfrm>
                <a:off x="3523" y="2244"/>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334" name="Freeform 1234"/>
              <p:cNvSpPr>
                <a:spLocks/>
              </p:cNvSpPr>
              <p:nvPr/>
            </p:nvSpPr>
            <p:spPr bwMode="auto">
              <a:xfrm>
                <a:off x="2581" y="2621"/>
                <a:ext cx="53" cy="59"/>
              </a:xfrm>
              <a:custGeom>
                <a:avLst/>
                <a:gdLst>
                  <a:gd name="T0" fmla="*/ 26 w 53"/>
                  <a:gd name="T1" fmla="*/ 0 h 59"/>
                  <a:gd name="T2" fmla="*/ 53 w 53"/>
                  <a:gd name="T3" fmla="*/ 30 h 59"/>
                  <a:gd name="T4" fmla="*/ 26 w 53"/>
                  <a:gd name="T5" fmla="*/ 59 h 59"/>
                  <a:gd name="T6" fmla="*/ 0 w 53"/>
                  <a:gd name="T7" fmla="*/ 30 h 59"/>
                  <a:gd name="T8" fmla="*/ 26 w 53"/>
                  <a:gd name="T9" fmla="*/ 0 h 59"/>
                  <a:gd name="T10" fmla="*/ 0 60000 65536"/>
                  <a:gd name="T11" fmla="*/ 0 60000 65536"/>
                  <a:gd name="T12" fmla="*/ 0 60000 65536"/>
                  <a:gd name="T13" fmla="*/ 0 60000 65536"/>
                  <a:gd name="T14" fmla="*/ 0 60000 65536"/>
                  <a:gd name="T15" fmla="*/ 0 w 53"/>
                  <a:gd name="T16" fmla="*/ 0 h 59"/>
                  <a:gd name="T17" fmla="*/ 53 w 53"/>
                  <a:gd name="T18" fmla="*/ 59 h 59"/>
                </a:gdLst>
                <a:ahLst/>
                <a:cxnLst>
                  <a:cxn ang="T10">
                    <a:pos x="T0" y="T1"/>
                  </a:cxn>
                  <a:cxn ang="T11">
                    <a:pos x="T2" y="T3"/>
                  </a:cxn>
                  <a:cxn ang="T12">
                    <a:pos x="T4" y="T5"/>
                  </a:cxn>
                  <a:cxn ang="T13">
                    <a:pos x="T6" y="T7"/>
                  </a:cxn>
                  <a:cxn ang="T14">
                    <a:pos x="T8" y="T9"/>
                  </a:cxn>
                </a:cxnLst>
                <a:rect l="T15" t="T16" r="T17" b="T18"/>
                <a:pathLst>
                  <a:path w="53" h="59">
                    <a:moveTo>
                      <a:pt x="26" y="0"/>
                    </a:moveTo>
                    <a:lnTo>
                      <a:pt x="53" y="30"/>
                    </a:lnTo>
                    <a:lnTo>
                      <a:pt x="26" y="59"/>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335" name="Freeform 1235"/>
              <p:cNvSpPr>
                <a:spLocks/>
              </p:cNvSpPr>
              <p:nvPr/>
            </p:nvSpPr>
            <p:spPr bwMode="auto">
              <a:xfrm>
                <a:off x="3532" y="2254"/>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336" name="Freeform 1236"/>
              <p:cNvSpPr>
                <a:spLocks/>
              </p:cNvSpPr>
              <p:nvPr/>
            </p:nvSpPr>
            <p:spPr bwMode="auto">
              <a:xfrm>
                <a:off x="3279" y="2254"/>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337" name="Freeform 1237"/>
              <p:cNvSpPr>
                <a:spLocks/>
              </p:cNvSpPr>
              <p:nvPr/>
            </p:nvSpPr>
            <p:spPr bwMode="auto">
              <a:xfrm>
                <a:off x="3288" y="2185"/>
                <a:ext cx="52" cy="59"/>
              </a:xfrm>
              <a:custGeom>
                <a:avLst/>
                <a:gdLst>
                  <a:gd name="T0" fmla="*/ 26 w 52"/>
                  <a:gd name="T1" fmla="*/ 0 h 59"/>
                  <a:gd name="T2" fmla="*/ 52 w 52"/>
                  <a:gd name="T3" fmla="*/ 30 h 59"/>
                  <a:gd name="T4" fmla="*/ 26 w 52"/>
                  <a:gd name="T5" fmla="*/ 59 h 59"/>
                  <a:gd name="T6" fmla="*/ 0 w 52"/>
                  <a:gd name="T7" fmla="*/ 30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30"/>
                    </a:lnTo>
                    <a:lnTo>
                      <a:pt x="26" y="59"/>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338" name="Freeform 1238"/>
              <p:cNvSpPr>
                <a:spLocks/>
              </p:cNvSpPr>
              <p:nvPr/>
            </p:nvSpPr>
            <p:spPr bwMode="auto">
              <a:xfrm>
                <a:off x="3192" y="2294"/>
                <a:ext cx="52" cy="59"/>
              </a:xfrm>
              <a:custGeom>
                <a:avLst/>
                <a:gdLst>
                  <a:gd name="T0" fmla="*/ 26 w 52"/>
                  <a:gd name="T1" fmla="*/ 0 h 59"/>
                  <a:gd name="T2" fmla="*/ 52 w 52"/>
                  <a:gd name="T3" fmla="*/ 30 h 59"/>
                  <a:gd name="T4" fmla="*/ 26 w 52"/>
                  <a:gd name="T5" fmla="*/ 59 h 59"/>
                  <a:gd name="T6" fmla="*/ 0 w 52"/>
                  <a:gd name="T7" fmla="*/ 30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30"/>
                    </a:lnTo>
                    <a:lnTo>
                      <a:pt x="26" y="59"/>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339" name="Freeform 1239"/>
              <p:cNvSpPr>
                <a:spLocks/>
              </p:cNvSpPr>
              <p:nvPr/>
            </p:nvSpPr>
            <p:spPr bwMode="auto">
              <a:xfrm>
                <a:off x="3279" y="2125"/>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340" name="Freeform 1240"/>
              <p:cNvSpPr>
                <a:spLocks/>
              </p:cNvSpPr>
              <p:nvPr/>
            </p:nvSpPr>
            <p:spPr bwMode="auto">
              <a:xfrm>
                <a:off x="4003" y="1868"/>
                <a:ext cx="52" cy="59"/>
              </a:xfrm>
              <a:custGeom>
                <a:avLst/>
                <a:gdLst>
                  <a:gd name="T0" fmla="*/ 26 w 52"/>
                  <a:gd name="T1" fmla="*/ 0 h 59"/>
                  <a:gd name="T2" fmla="*/ 52 w 52"/>
                  <a:gd name="T3" fmla="*/ 29 h 59"/>
                  <a:gd name="T4" fmla="*/ 26 w 52"/>
                  <a:gd name="T5" fmla="*/ 59 h 59"/>
                  <a:gd name="T6" fmla="*/ 0 w 52"/>
                  <a:gd name="T7" fmla="*/ 29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29"/>
                    </a:lnTo>
                    <a:lnTo>
                      <a:pt x="26" y="59"/>
                    </a:lnTo>
                    <a:lnTo>
                      <a:pt x="0" y="29"/>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341" name="Freeform 1241"/>
              <p:cNvSpPr>
                <a:spLocks/>
              </p:cNvSpPr>
              <p:nvPr/>
            </p:nvSpPr>
            <p:spPr bwMode="auto">
              <a:xfrm>
                <a:off x="3410" y="2304"/>
                <a:ext cx="52" cy="59"/>
              </a:xfrm>
              <a:custGeom>
                <a:avLst/>
                <a:gdLst>
                  <a:gd name="T0" fmla="*/ 26 w 52"/>
                  <a:gd name="T1" fmla="*/ 0 h 59"/>
                  <a:gd name="T2" fmla="*/ 52 w 52"/>
                  <a:gd name="T3" fmla="*/ 30 h 59"/>
                  <a:gd name="T4" fmla="*/ 26 w 52"/>
                  <a:gd name="T5" fmla="*/ 59 h 59"/>
                  <a:gd name="T6" fmla="*/ 0 w 52"/>
                  <a:gd name="T7" fmla="*/ 30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30"/>
                    </a:lnTo>
                    <a:lnTo>
                      <a:pt x="26" y="59"/>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342" name="Freeform 1242"/>
              <p:cNvSpPr>
                <a:spLocks/>
              </p:cNvSpPr>
              <p:nvPr/>
            </p:nvSpPr>
            <p:spPr bwMode="auto">
              <a:xfrm>
                <a:off x="3131" y="2324"/>
                <a:ext cx="52" cy="59"/>
              </a:xfrm>
              <a:custGeom>
                <a:avLst/>
                <a:gdLst>
                  <a:gd name="T0" fmla="*/ 26 w 52"/>
                  <a:gd name="T1" fmla="*/ 0 h 59"/>
                  <a:gd name="T2" fmla="*/ 52 w 52"/>
                  <a:gd name="T3" fmla="*/ 29 h 59"/>
                  <a:gd name="T4" fmla="*/ 26 w 52"/>
                  <a:gd name="T5" fmla="*/ 59 h 59"/>
                  <a:gd name="T6" fmla="*/ 0 w 52"/>
                  <a:gd name="T7" fmla="*/ 29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29"/>
                    </a:lnTo>
                    <a:lnTo>
                      <a:pt x="26" y="59"/>
                    </a:lnTo>
                    <a:lnTo>
                      <a:pt x="0" y="29"/>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343" name="Freeform 1243"/>
              <p:cNvSpPr>
                <a:spLocks/>
              </p:cNvSpPr>
              <p:nvPr/>
            </p:nvSpPr>
            <p:spPr bwMode="auto">
              <a:xfrm>
                <a:off x="2014" y="2730"/>
                <a:ext cx="53" cy="60"/>
              </a:xfrm>
              <a:custGeom>
                <a:avLst/>
                <a:gdLst>
                  <a:gd name="T0" fmla="*/ 27 w 53"/>
                  <a:gd name="T1" fmla="*/ 0 h 60"/>
                  <a:gd name="T2" fmla="*/ 53 w 53"/>
                  <a:gd name="T3" fmla="*/ 30 h 60"/>
                  <a:gd name="T4" fmla="*/ 27 w 53"/>
                  <a:gd name="T5" fmla="*/ 60 h 60"/>
                  <a:gd name="T6" fmla="*/ 0 w 53"/>
                  <a:gd name="T7" fmla="*/ 30 h 60"/>
                  <a:gd name="T8" fmla="*/ 27 w 53"/>
                  <a:gd name="T9" fmla="*/ 0 h 60"/>
                  <a:gd name="T10" fmla="*/ 0 60000 65536"/>
                  <a:gd name="T11" fmla="*/ 0 60000 65536"/>
                  <a:gd name="T12" fmla="*/ 0 60000 65536"/>
                  <a:gd name="T13" fmla="*/ 0 60000 65536"/>
                  <a:gd name="T14" fmla="*/ 0 60000 65536"/>
                  <a:gd name="T15" fmla="*/ 0 w 53"/>
                  <a:gd name="T16" fmla="*/ 0 h 60"/>
                  <a:gd name="T17" fmla="*/ 53 w 53"/>
                  <a:gd name="T18" fmla="*/ 60 h 60"/>
                </a:gdLst>
                <a:ahLst/>
                <a:cxnLst>
                  <a:cxn ang="T10">
                    <a:pos x="T0" y="T1"/>
                  </a:cxn>
                  <a:cxn ang="T11">
                    <a:pos x="T2" y="T3"/>
                  </a:cxn>
                  <a:cxn ang="T12">
                    <a:pos x="T4" y="T5"/>
                  </a:cxn>
                  <a:cxn ang="T13">
                    <a:pos x="T6" y="T7"/>
                  </a:cxn>
                  <a:cxn ang="T14">
                    <a:pos x="T8" y="T9"/>
                  </a:cxn>
                </a:cxnLst>
                <a:rect l="T15" t="T16" r="T17" b="T18"/>
                <a:pathLst>
                  <a:path w="53" h="60">
                    <a:moveTo>
                      <a:pt x="27" y="0"/>
                    </a:moveTo>
                    <a:lnTo>
                      <a:pt x="53" y="30"/>
                    </a:lnTo>
                    <a:lnTo>
                      <a:pt x="27" y="60"/>
                    </a:lnTo>
                    <a:lnTo>
                      <a:pt x="0" y="30"/>
                    </a:lnTo>
                    <a:lnTo>
                      <a:pt x="27" y="0"/>
                    </a:lnTo>
                    <a:close/>
                  </a:path>
                </a:pathLst>
              </a:custGeom>
              <a:solidFill>
                <a:srgbClr val="FF0000"/>
              </a:solidFill>
              <a:ln w="14288">
                <a:noFill/>
                <a:prstDash val="solid"/>
                <a:round/>
                <a:headEnd/>
                <a:tailEnd/>
              </a:ln>
            </p:spPr>
            <p:txBody>
              <a:bodyPr/>
              <a:lstStyle/>
              <a:p>
                <a:endParaRPr lang="es-MX" sz="1200" b="1" dirty="0"/>
              </a:p>
            </p:txBody>
          </p:sp>
          <p:sp>
            <p:nvSpPr>
              <p:cNvPr id="1344" name="Freeform 1244"/>
              <p:cNvSpPr>
                <a:spLocks/>
              </p:cNvSpPr>
              <p:nvPr/>
            </p:nvSpPr>
            <p:spPr bwMode="auto">
              <a:xfrm>
                <a:off x="2878" y="2423"/>
                <a:ext cx="52" cy="59"/>
              </a:xfrm>
              <a:custGeom>
                <a:avLst/>
                <a:gdLst>
                  <a:gd name="T0" fmla="*/ 26 w 52"/>
                  <a:gd name="T1" fmla="*/ 0 h 59"/>
                  <a:gd name="T2" fmla="*/ 52 w 52"/>
                  <a:gd name="T3" fmla="*/ 30 h 59"/>
                  <a:gd name="T4" fmla="*/ 26 w 52"/>
                  <a:gd name="T5" fmla="*/ 59 h 59"/>
                  <a:gd name="T6" fmla="*/ 0 w 52"/>
                  <a:gd name="T7" fmla="*/ 30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30"/>
                    </a:lnTo>
                    <a:lnTo>
                      <a:pt x="26" y="59"/>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345" name="Freeform 1245"/>
              <p:cNvSpPr>
                <a:spLocks/>
              </p:cNvSpPr>
              <p:nvPr/>
            </p:nvSpPr>
            <p:spPr bwMode="auto">
              <a:xfrm>
                <a:off x="3689" y="2046"/>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346" name="Freeform 1246"/>
              <p:cNvSpPr>
                <a:spLocks/>
              </p:cNvSpPr>
              <p:nvPr/>
            </p:nvSpPr>
            <p:spPr bwMode="auto">
              <a:xfrm>
                <a:off x="2887" y="2423"/>
                <a:ext cx="52" cy="59"/>
              </a:xfrm>
              <a:custGeom>
                <a:avLst/>
                <a:gdLst>
                  <a:gd name="T0" fmla="*/ 26 w 52"/>
                  <a:gd name="T1" fmla="*/ 0 h 59"/>
                  <a:gd name="T2" fmla="*/ 52 w 52"/>
                  <a:gd name="T3" fmla="*/ 30 h 59"/>
                  <a:gd name="T4" fmla="*/ 26 w 52"/>
                  <a:gd name="T5" fmla="*/ 59 h 59"/>
                  <a:gd name="T6" fmla="*/ 0 w 52"/>
                  <a:gd name="T7" fmla="*/ 30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30"/>
                    </a:lnTo>
                    <a:lnTo>
                      <a:pt x="26" y="59"/>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347" name="Freeform 1247"/>
              <p:cNvSpPr>
                <a:spLocks/>
              </p:cNvSpPr>
              <p:nvPr/>
            </p:nvSpPr>
            <p:spPr bwMode="auto">
              <a:xfrm>
                <a:off x="3305" y="2234"/>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348" name="Freeform 1248"/>
              <p:cNvSpPr>
                <a:spLocks/>
              </p:cNvSpPr>
              <p:nvPr/>
            </p:nvSpPr>
            <p:spPr bwMode="auto">
              <a:xfrm>
                <a:off x="2991" y="2383"/>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349" name="Freeform 1249"/>
              <p:cNvSpPr>
                <a:spLocks/>
              </p:cNvSpPr>
              <p:nvPr/>
            </p:nvSpPr>
            <p:spPr bwMode="auto">
              <a:xfrm>
                <a:off x="2686" y="2581"/>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350" name="Freeform 1250"/>
              <p:cNvSpPr>
                <a:spLocks/>
              </p:cNvSpPr>
              <p:nvPr/>
            </p:nvSpPr>
            <p:spPr bwMode="auto">
              <a:xfrm>
                <a:off x="2782" y="2462"/>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351" name="Freeform 1251"/>
              <p:cNvSpPr>
                <a:spLocks/>
              </p:cNvSpPr>
              <p:nvPr/>
            </p:nvSpPr>
            <p:spPr bwMode="auto">
              <a:xfrm>
                <a:off x="2773" y="2472"/>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352" name="Freeform 1252"/>
              <p:cNvSpPr>
                <a:spLocks/>
              </p:cNvSpPr>
              <p:nvPr/>
            </p:nvSpPr>
            <p:spPr bwMode="auto">
              <a:xfrm>
                <a:off x="2189" y="2671"/>
                <a:ext cx="52" cy="59"/>
              </a:xfrm>
              <a:custGeom>
                <a:avLst/>
                <a:gdLst>
                  <a:gd name="T0" fmla="*/ 26 w 52"/>
                  <a:gd name="T1" fmla="*/ 0 h 59"/>
                  <a:gd name="T2" fmla="*/ 52 w 52"/>
                  <a:gd name="T3" fmla="*/ 29 h 59"/>
                  <a:gd name="T4" fmla="*/ 26 w 52"/>
                  <a:gd name="T5" fmla="*/ 59 h 59"/>
                  <a:gd name="T6" fmla="*/ 0 w 52"/>
                  <a:gd name="T7" fmla="*/ 29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29"/>
                    </a:lnTo>
                    <a:lnTo>
                      <a:pt x="26" y="59"/>
                    </a:lnTo>
                    <a:lnTo>
                      <a:pt x="0" y="29"/>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353" name="Freeform 1253"/>
              <p:cNvSpPr>
                <a:spLocks/>
              </p:cNvSpPr>
              <p:nvPr/>
            </p:nvSpPr>
            <p:spPr bwMode="auto">
              <a:xfrm>
                <a:off x="3602" y="2086"/>
                <a:ext cx="52" cy="59"/>
              </a:xfrm>
              <a:custGeom>
                <a:avLst/>
                <a:gdLst>
                  <a:gd name="T0" fmla="*/ 26 w 52"/>
                  <a:gd name="T1" fmla="*/ 0 h 59"/>
                  <a:gd name="T2" fmla="*/ 52 w 52"/>
                  <a:gd name="T3" fmla="*/ 29 h 59"/>
                  <a:gd name="T4" fmla="*/ 26 w 52"/>
                  <a:gd name="T5" fmla="*/ 59 h 59"/>
                  <a:gd name="T6" fmla="*/ 0 w 52"/>
                  <a:gd name="T7" fmla="*/ 29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29"/>
                    </a:lnTo>
                    <a:lnTo>
                      <a:pt x="26" y="59"/>
                    </a:lnTo>
                    <a:lnTo>
                      <a:pt x="0" y="29"/>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354" name="Freeform 1254"/>
              <p:cNvSpPr>
                <a:spLocks/>
              </p:cNvSpPr>
              <p:nvPr/>
            </p:nvSpPr>
            <p:spPr bwMode="auto">
              <a:xfrm>
                <a:off x="2799" y="2453"/>
                <a:ext cx="53" cy="59"/>
              </a:xfrm>
              <a:custGeom>
                <a:avLst/>
                <a:gdLst>
                  <a:gd name="T0" fmla="*/ 26 w 53"/>
                  <a:gd name="T1" fmla="*/ 0 h 59"/>
                  <a:gd name="T2" fmla="*/ 53 w 53"/>
                  <a:gd name="T3" fmla="*/ 29 h 59"/>
                  <a:gd name="T4" fmla="*/ 26 w 53"/>
                  <a:gd name="T5" fmla="*/ 59 h 59"/>
                  <a:gd name="T6" fmla="*/ 0 w 53"/>
                  <a:gd name="T7" fmla="*/ 29 h 59"/>
                  <a:gd name="T8" fmla="*/ 26 w 53"/>
                  <a:gd name="T9" fmla="*/ 0 h 59"/>
                  <a:gd name="T10" fmla="*/ 0 60000 65536"/>
                  <a:gd name="T11" fmla="*/ 0 60000 65536"/>
                  <a:gd name="T12" fmla="*/ 0 60000 65536"/>
                  <a:gd name="T13" fmla="*/ 0 60000 65536"/>
                  <a:gd name="T14" fmla="*/ 0 60000 65536"/>
                  <a:gd name="T15" fmla="*/ 0 w 53"/>
                  <a:gd name="T16" fmla="*/ 0 h 59"/>
                  <a:gd name="T17" fmla="*/ 53 w 53"/>
                  <a:gd name="T18" fmla="*/ 59 h 59"/>
                </a:gdLst>
                <a:ahLst/>
                <a:cxnLst>
                  <a:cxn ang="T10">
                    <a:pos x="T0" y="T1"/>
                  </a:cxn>
                  <a:cxn ang="T11">
                    <a:pos x="T2" y="T3"/>
                  </a:cxn>
                  <a:cxn ang="T12">
                    <a:pos x="T4" y="T5"/>
                  </a:cxn>
                  <a:cxn ang="T13">
                    <a:pos x="T6" y="T7"/>
                  </a:cxn>
                  <a:cxn ang="T14">
                    <a:pos x="T8" y="T9"/>
                  </a:cxn>
                </a:cxnLst>
                <a:rect l="T15" t="T16" r="T17" b="T18"/>
                <a:pathLst>
                  <a:path w="53" h="59">
                    <a:moveTo>
                      <a:pt x="26" y="0"/>
                    </a:moveTo>
                    <a:lnTo>
                      <a:pt x="53" y="29"/>
                    </a:lnTo>
                    <a:lnTo>
                      <a:pt x="26" y="59"/>
                    </a:lnTo>
                    <a:lnTo>
                      <a:pt x="0" y="29"/>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355" name="Freeform 1255"/>
              <p:cNvSpPr>
                <a:spLocks/>
              </p:cNvSpPr>
              <p:nvPr/>
            </p:nvSpPr>
            <p:spPr bwMode="auto">
              <a:xfrm>
                <a:off x="1735" y="2809"/>
                <a:ext cx="53" cy="60"/>
              </a:xfrm>
              <a:custGeom>
                <a:avLst/>
                <a:gdLst>
                  <a:gd name="T0" fmla="*/ 27 w 53"/>
                  <a:gd name="T1" fmla="*/ 0 h 60"/>
                  <a:gd name="T2" fmla="*/ 53 w 53"/>
                  <a:gd name="T3" fmla="*/ 30 h 60"/>
                  <a:gd name="T4" fmla="*/ 27 w 53"/>
                  <a:gd name="T5" fmla="*/ 60 h 60"/>
                  <a:gd name="T6" fmla="*/ 0 w 53"/>
                  <a:gd name="T7" fmla="*/ 30 h 60"/>
                  <a:gd name="T8" fmla="*/ 27 w 53"/>
                  <a:gd name="T9" fmla="*/ 0 h 60"/>
                  <a:gd name="T10" fmla="*/ 0 60000 65536"/>
                  <a:gd name="T11" fmla="*/ 0 60000 65536"/>
                  <a:gd name="T12" fmla="*/ 0 60000 65536"/>
                  <a:gd name="T13" fmla="*/ 0 60000 65536"/>
                  <a:gd name="T14" fmla="*/ 0 60000 65536"/>
                  <a:gd name="T15" fmla="*/ 0 w 53"/>
                  <a:gd name="T16" fmla="*/ 0 h 60"/>
                  <a:gd name="T17" fmla="*/ 53 w 53"/>
                  <a:gd name="T18" fmla="*/ 60 h 60"/>
                </a:gdLst>
                <a:ahLst/>
                <a:cxnLst>
                  <a:cxn ang="T10">
                    <a:pos x="T0" y="T1"/>
                  </a:cxn>
                  <a:cxn ang="T11">
                    <a:pos x="T2" y="T3"/>
                  </a:cxn>
                  <a:cxn ang="T12">
                    <a:pos x="T4" y="T5"/>
                  </a:cxn>
                  <a:cxn ang="T13">
                    <a:pos x="T6" y="T7"/>
                  </a:cxn>
                  <a:cxn ang="T14">
                    <a:pos x="T8" y="T9"/>
                  </a:cxn>
                </a:cxnLst>
                <a:rect l="T15" t="T16" r="T17" b="T18"/>
                <a:pathLst>
                  <a:path w="53" h="60">
                    <a:moveTo>
                      <a:pt x="27" y="0"/>
                    </a:moveTo>
                    <a:lnTo>
                      <a:pt x="53" y="30"/>
                    </a:lnTo>
                    <a:lnTo>
                      <a:pt x="27" y="60"/>
                    </a:lnTo>
                    <a:lnTo>
                      <a:pt x="0" y="30"/>
                    </a:lnTo>
                    <a:lnTo>
                      <a:pt x="27" y="0"/>
                    </a:lnTo>
                    <a:close/>
                  </a:path>
                </a:pathLst>
              </a:custGeom>
              <a:solidFill>
                <a:srgbClr val="FF0000"/>
              </a:solidFill>
              <a:ln w="14288">
                <a:noFill/>
                <a:prstDash val="solid"/>
                <a:round/>
                <a:headEnd/>
                <a:tailEnd/>
              </a:ln>
            </p:spPr>
            <p:txBody>
              <a:bodyPr/>
              <a:lstStyle/>
              <a:p>
                <a:endParaRPr lang="es-MX" sz="1200" b="1" dirty="0"/>
              </a:p>
            </p:txBody>
          </p:sp>
          <p:sp>
            <p:nvSpPr>
              <p:cNvPr id="1356" name="Freeform 1256"/>
              <p:cNvSpPr>
                <a:spLocks/>
              </p:cNvSpPr>
              <p:nvPr/>
            </p:nvSpPr>
            <p:spPr bwMode="auto">
              <a:xfrm>
                <a:off x="3488" y="2145"/>
                <a:ext cx="53" cy="60"/>
              </a:xfrm>
              <a:custGeom>
                <a:avLst/>
                <a:gdLst>
                  <a:gd name="T0" fmla="*/ 26 w 53"/>
                  <a:gd name="T1" fmla="*/ 0 h 60"/>
                  <a:gd name="T2" fmla="*/ 53 w 53"/>
                  <a:gd name="T3" fmla="*/ 30 h 60"/>
                  <a:gd name="T4" fmla="*/ 26 w 53"/>
                  <a:gd name="T5" fmla="*/ 60 h 60"/>
                  <a:gd name="T6" fmla="*/ 0 w 53"/>
                  <a:gd name="T7" fmla="*/ 30 h 60"/>
                  <a:gd name="T8" fmla="*/ 26 w 53"/>
                  <a:gd name="T9" fmla="*/ 0 h 60"/>
                  <a:gd name="T10" fmla="*/ 0 60000 65536"/>
                  <a:gd name="T11" fmla="*/ 0 60000 65536"/>
                  <a:gd name="T12" fmla="*/ 0 60000 65536"/>
                  <a:gd name="T13" fmla="*/ 0 60000 65536"/>
                  <a:gd name="T14" fmla="*/ 0 60000 65536"/>
                  <a:gd name="T15" fmla="*/ 0 w 53"/>
                  <a:gd name="T16" fmla="*/ 0 h 60"/>
                  <a:gd name="T17" fmla="*/ 53 w 53"/>
                  <a:gd name="T18" fmla="*/ 60 h 60"/>
                </a:gdLst>
                <a:ahLst/>
                <a:cxnLst>
                  <a:cxn ang="T10">
                    <a:pos x="T0" y="T1"/>
                  </a:cxn>
                  <a:cxn ang="T11">
                    <a:pos x="T2" y="T3"/>
                  </a:cxn>
                  <a:cxn ang="T12">
                    <a:pos x="T4" y="T5"/>
                  </a:cxn>
                  <a:cxn ang="T13">
                    <a:pos x="T6" y="T7"/>
                  </a:cxn>
                  <a:cxn ang="T14">
                    <a:pos x="T8" y="T9"/>
                  </a:cxn>
                </a:cxnLst>
                <a:rect l="T15" t="T16" r="T17" b="T18"/>
                <a:pathLst>
                  <a:path w="53" h="60">
                    <a:moveTo>
                      <a:pt x="26" y="0"/>
                    </a:moveTo>
                    <a:lnTo>
                      <a:pt x="53"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357" name="Freeform 1257"/>
              <p:cNvSpPr>
                <a:spLocks/>
              </p:cNvSpPr>
              <p:nvPr/>
            </p:nvSpPr>
            <p:spPr bwMode="auto">
              <a:xfrm>
                <a:off x="3916" y="1917"/>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358" name="Freeform 1258"/>
              <p:cNvSpPr>
                <a:spLocks/>
              </p:cNvSpPr>
              <p:nvPr/>
            </p:nvSpPr>
            <p:spPr bwMode="auto">
              <a:xfrm>
                <a:off x="2459" y="2611"/>
                <a:ext cx="53" cy="60"/>
              </a:xfrm>
              <a:custGeom>
                <a:avLst/>
                <a:gdLst>
                  <a:gd name="T0" fmla="*/ 26 w 53"/>
                  <a:gd name="T1" fmla="*/ 0 h 60"/>
                  <a:gd name="T2" fmla="*/ 53 w 53"/>
                  <a:gd name="T3" fmla="*/ 30 h 60"/>
                  <a:gd name="T4" fmla="*/ 26 w 53"/>
                  <a:gd name="T5" fmla="*/ 60 h 60"/>
                  <a:gd name="T6" fmla="*/ 0 w 53"/>
                  <a:gd name="T7" fmla="*/ 30 h 60"/>
                  <a:gd name="T8" fmla="*/ 26 w 53"/>
                  <a:gd name="T9" fmla="*/ 0 h 60"/>
                  <a:gd name="T10" fmla="*/ 0 60000 65536"/>
                  <a:gd name="T11" fmla="*/ 0 60000 65536"/>
                  <a:gd name="T12" fmla="*/ 0 60000 65536"/>
                  <a:gd name="T13" fmla="*/ 0 60000 65536"/>
                  <a:gd name="T14" fmla="*/ 0 60000 65536"/>
                  <a:gd name="T15" fmla="*/ 0 w 53"/>
                  <a:gd name="T16" fmla="*/ 0 h 60"/>
                  <a:gd name="T17" fmla="*/ 53 w 53"/>
                  <a:gd name="T18" fmla="*/ 60 h 60"/>
                </a:gdLst>
                <a:ahLst/>
                <a:cxnLst>
                  <a:cxn ang="T10">
                    <a:pos x="T0" y="T1"/>
                  </a:cxn>
                  <a:cxn ang="T11">
                    <a:pos x="T2" y="T3"/>
                  </a:cxn>
                  <a:cxn ang="T12">
                    <a:pos x="T4" y="T5"/>
                  </a:cxn>
                  <a:cxn ang="T13">
                    <a:pos x="T6" y="T7"/>
                  </a:cxn>
                  <a:cxn ang="T14">
                    <a:pos x="T8" y="T9"/>
                  </a:cxn>
                </a:cxnLst>
                <a:rect l="T15" t="T16" r="T17" b="T18"/>
                <a:pathLst>
                  <a:path w="53" h="60">
                    <a:moveTo>
                      <a:pt x="26" y="0"/>
                    </a:moveTo>
                    <a:lnTo>
                      <a:pt x="53"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359" name="Freeform 1259"/>
              <p:cNvSpPr>
                <a:spLocks/>
              </p:cNvSpPr>
              <p:nvPr/>
            </p:nvSpPr>
            <p:spPr bwMode="auto">
              <a:xfrm>
                <a:off x="3715" y="2036"/>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360" name="Freeform 1260"/>
              <p:cNvSpPr>
                <a:spLocks/>
              </p:cNvSpPr>
              <p:nvPr/>
            </p:nvSpPr>
            <p:spPr bwMode="auto">
              <a:xfrm>
                <a:off x="3453" y="2165"/>
                <a:ext cx="53" cy="60"/>
              </a:xfrm>
              <a:custGeom>
                <a:avLst/>
                <a:gdLst>
                  <a:gd name="T0" fmla="*/ 27 w 53"/>
                  <a:gd name="T1" fmla="*/ 0 h 60"/>
                  <a:gd name="T2" fmla="*/ 53 w 53"/>
                  <a:gd name="T3" fmla="*/ 30 h 60"/>
                  <a:gd name="T4" fmla="*/ 27 w 53"/>
                  <a:gd name="T5" fmla="*/ 60 h 60"/>
                  <a:gd name="T6" fmla="*/ 0 w 53"/>
                  <a:gd name="T7" fmla="*/ 30 h 60"/>
                  <a:gd name="T8" fmla="*/ 27 w 53"/>
                  <a:gd name="T9" fmla="*/ 0 h 60"/>
                  <a:gd name="T10" fmla="*/ 0 60000 65536"/>
                  <a:gd name="T11" fmla="*/ 0 60000 65536"/>
                  <a:gd name="T12" fmla="*/ 0 60000 65536"/>
                  <a:gd name="T13" fmla="*/ 0 60000 65536"/>
                  <a:gd name="T14" fmla="*/ 0 60000 65536"/>
                  <a:gd name="T15" fmla="*/ 0 w 53"/>
                  <a:gd name="T16" fmla="*/ 0 h 60"/>
                  <a:gd name="T17" fmla="*/ 53 w 53"/>
                  <a:gd name="T18" fmla="*/ 60 h 60"/>
                </a:gdLst>
                <a:ahLst/>
                <a:cxnLst>
                  <a:cxn ang="T10">
                    <a:pos x="T0" y="T1"/>
                  </a:cxn>
                  <a:cxn ang="T11">
                    <a:pos x="T2" y="T3"/>
                  </a:cxn>
                  <a:cxn ang="T12">
                    <a:pos x="T4" y="T5"/>
                  </a:cxn>
                  <a:cxn ang="T13">
                    <a:pos x="T6" y="T7"/>
                  </a:cxn>
                  <a:cxn ang="T14">
                    <a:pos x="T8" y="T9"/>
                  </a:cxn>
                </a:cxnLst>
                <a:rect l="T15" t="T16" r="T17" b="T18"/>
                <a:pathLst>
                  <a:path w="53" h="60">
                    <a:moveTo>
                      <a:pt x="27" y="0"/>
                    </a:moveTo>
                    <a:lnTo>
                      <a:pt x="53" y="30"/>
                    </a:lnTo>
                    <a:lnTo>
                      <a:pt x="27" y="60"/>
                    </a:lnTo>
                    <a:lnTo>
                      <a:pt x="0" y="30"/>
                    </a:lnTo>
                    <a:lnTo>
                      <a:pt x="27" y="0"/>
                    </a:lnTo>
                    <a:close/>
                  </a:path>
                </a:pathLst>
              </a:custGeom>
              <a:solidFill>
                <a:srgbClr val="FF0000"/>
              </a:solidFill>
              <a:ln w="14288">
                <a:noFill/>
                <a:prstDash val="solid"/>
                <a:round/>
                <a:headEnd/>
                <a:tailEnd/>
              </a:ln>
            </p:spPr>
            <p:txBody>
              <a:bodyPr/>
              <a:lstStyle/>
              <a:p>
                <a:endParaRPr lang="es-MX" sz="1200" b="1" dirty="0"/>
              </a:p>
            </p:txBody>
          </p:sp>
          <p:sp>
            <p:nvSpPr>
              <p:cNvPr id="1361" name="Freeform 1261"/>
              <p:cNvSpPr>
                <a:spLocks/>
              </p:cNvSpPr>
              <p:nvPr/>
            </p:nvSpPr>
            <p:spPr bwMode="auto">
              <a:xfrm>
                <a:off x="3279" y="2254"/>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362" name="Freeform 1262"/>
              <p:cNvSpPr>
                <a:spLocks/>
              </p:cNvSpPr>
              <p:nvPr/>
            </p:nvSpPr>
            <p:spPr bwMode="auto">
              <a:xfrm>
                <a:off x="3523" y="2135"/>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363" name="Freeform 1263"/>
              <p:cNvSpPr>
                <a:spLocks/>
              </p:cNvSpPr>
              <p:nvPr/>
            </p:nvSpPr>
            <p:spPr bwMode="auto">
              <a:xfrm>
                <a:off x="3471" y="2155"/>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364" name="Freeform 1264"/>
              <p:cNvSpPr>
                <a:spLocks/>
              </p:cNvSpPr>
              <p:nvPr/>
            </p:nvSpPr>
            <p:spPr bwMode="auto">
              <a:xfrm>
                <a:off x="3916" y="1778"/>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365" name="Freeform 1265"/>
              <p:cNvSpPr>
                <a:spLocks/>
              </p:cNvSpPr>
              <p:nvPr/>
            </p:nvSpPr>
            <p:spPr bwMode="auto">
              <a:xfrm>
                <a:off x="2355" y="2621"/>
                <a:ext cx="52" cy="59"/>
              </a:xfrm>
              <a:custGeom>
                <a:avLst/>
                <a:gdLst>
                  <a:gd name="T0" fmla="*/ 26 w 52"/>
                  <a:gd name="T1" fmla="*/ 0 h 59"/>
                  <a:gd name="T2" fmla="*/ 52 w 52"/>
                  <a:gd name="T3" fmla="*/ 30 h 59"/>
                  <a:gd name="T4" fmla="*/ 26 w 52"/>
                  <a:gd name="T5" fmla="*/ 59 h 59"/>
                  <a:gd name="T6" fmla="*/ 0 w 52"/>
                  <a:gd name="T7" fmla="*/ 30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30"/>
                    </a:lnTo>
                    <a:lnTo>
                      <a:pt x="26" y="59"/>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366" name="Freeform 1266"/>
              <p:cNvSpPr>
                <a:spLocks/>
              </p:cNvSpPr>
              <p:nvPr/>
            </p:nvSpPr>
            <p:spPr bwMode="auto">
              <a:xfrm>
                <a:off x="2730" y="2482"/>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367" name="Freeform 1267"/>
              <p:cNvSpPr>
                <a:spLocks/>
              </p:cNvSpPr>
              <p:nvPr/>
            </p:nvSpPr>
            <p:spPr bwMode="auto">
              <a:xfrm>
                <a:off x="2372" y="2611"/>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368" name="Freeform 1268"/>
              <p:cNvSpPr>
                <a:spLocks/>
              </p:cNvSpPr>
              <p:nvPr/>
            </p:nvSpPr>
            <p:spPr bwMode="auto">
              <a:xfrm>
                <a:off x="4038" y="1957"/>
                <a:ext cx="52" cy="59"/>
              </a:xfrm>
              <a:custGeom>
                <a:avLst/>
                <a:gdLst>
                  <a:gd name="T0" fmla="*/ 26 w 52"/>
                  <a:gd name="T1" fmla="*/ 0 h 59"/>
                  <a:gd name="T2" fmla="*/ 52 w 52"/>
                  <a:gd name="T3" fmla="*/ 30 h 59"/>
                  <a:gd name="T4" fmla="*/ 26 w 52"/>
                  <a:gd name="T5" fmla="*/ 59 h 59"/>
                  <a:gd name="T6" fmla="*/ 0 w 52"/>
                  <a:gd name="T7" fmla="*/ 30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30"/>
                    </a:lnTo>
                    <a:lnTo>
                      <a:pt x="26" y="59"/>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369" name="Freeform 1269"/>
              <p:cNvSpPr>
                <a:spLocks/>
              </p:cNvSpPr>
              <p:nvPr/>
            </p:nvSpPr>
            <p:spPr bwMode="auto">
              <a:xfrm>
                <a:off x="2546" y="2552"/>
                <a:ext cx="53" cy="59"/>
              </a:xfrm>
              <a:custGeom>
                <a:avLst/>
                <a:gdLst>
                  <a:gd name="T0" fmla="*/ 27 w 53"/>
                  <a:gd name="T1" fmla="*/ 0 h 59"/>
                  <a:gd name="T2" fmla="*/ 53 w 53"/>
                  <a:gd name="T3" fmla="*/ 29 h 59"/>
                  <a:gd name="T4" fmla="*/ 27 w 53"/>
                  <a:gd name="T5" fmla="*/ 59 h 59"/>
                  <a:gd name="T6" fmla="*/ 0 w 53"/>
                  <a:gd name="T7" fmla="*/ 29 h 59"/>
                  <a:gd name="T8" fmla="*/ 27 w 53"/>
                  <a:gd name="T9" fmla="*/ 0 h 59"/>
                  <a:gd name="T10" fmla="*/ 0 60000 65536"/>
                  <a:gd name="T11" fmla="*/ 0 60000 65536"/>
                  <a:gd name="T12" fmla="*/ 0 60000 65536"/>
                  <a:gd name="T13" fmla="*/ 0 60000 65536"/>
                  <a:gd name="T14" fmla="*/ 0 60000 65536"/>
                  <a:gd name="T15" fmla="*/ 0 w 53"/>
                  <a:gd name="T16" fmla="*/ 0 h 59"/>
                  <a:gd name="T17" fmla="*/ 53 w 53"/>
                  <a:gd name="T18" fmla="*/ 59 h 59"/>
                </a:gdLst>
                <a:ahLst/>
                <a:cxnLst>
                  <a:cxn ang="T10">
                    <a:pos x="T0" y="T1"/>
                  </a:cxn>
                  <a:cxn ang="T11">
                    <a:pos x="T2" y="T3"/>
                  </a:cxn>
                  <a:cxn ang="T12">
                    <a:pos x="T4" y="T5"/>
                  </a:cxn>
                  <a:cxn ang="T13">
                    <a:pos x="T6" y="T7"/>
                  </a:cxn>
                  <a:cxn ang="T14">
                    <a:pos x="T8" y="T9"/>
                  </a:cxn>
                </a:cxnLst>
                <a:rect l="T15" t="T16" r="T17" b="T18"/>
                <a:pathLst>
                  <a:path w="53" h="59">
                    <a:moveTo>
                      <a:pt x="27" y="0"/>
                    </a:moveTo>
                    <a:lnTo>
                      <a:pt x="53" y="29"/>
                    </a:lnTo>
                    <a:lnTo>
                      <a:pt x="27" y="59"/>
                    </a:lnTo>
                    <a:lnTo>
                      <a:pt x="0" y="29"/>
                    </a:lnTo>
                    <a:lnTo>
                      <a:pt x="27" y="0"/>
                    </a:lnTo>
                    <a:close/>
                  </a:path>
                </a:pathLst>
              </a:custGeom>
              <a:solidFill>
                <a:srgbClr val="FF0000"/>
              </a:solidFill>
              <a:ln w="14288">
                <a:noFill/>
                <a:prstDash val="solid"/>
                <a:round/>
                <a:headEnd/>
                <a:tailEnd/>
              </a:ln>
            </p:spPr>
            <p:txBody>
              <a:bodyPr/>
              <a:lstStyle/>
              <a:p>
                <a:endParaRPr lang="es-MX" sz="1200" b="1" dirty="0"/>
              </a:p>
            </p:txBody>
          </p:sp>
          <p:sp>
            <p:nvSpPr>
              <p:cNvPr id="1370" name="Freeform 1270"/>
              <p:cNvSpPr>
                <a:spLocks/>
              </p:cNvSpPr>
              <p:nvPr/>
            </p:nvSpPr>
            <p:spPr bwMode="auto">
              <a:xfrm>
                <a:off x="4282" y="1699"/>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371" name="Freeform 1271"/>
              <p:cNvSpPr>
                <a:spLocks/>
              </p:cNvSpPr>
              <p:nvPr/>
            </p:nvSpPr>
            <p:spPr bwMode="auto">
              <a:xfrm>
                <a:off x="2451" y="2581"/>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372" name="Freeform 1272"/>
              <p:cNvSpPr>
                <a:spLocks/>
              </p:cNvSpPr>
              <p:nvPr/>
            </p:nvSpPr>
            <p:spPr bwMode="auto">
              <a:xfrm>
                <a:off x="2756" y="2472"/>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373" name="Freeform 1273"/>
              <p:cNvSpPr>
                <a:spLocks/>
              </p:cNvSpPr>
              <p:nvPr/>
            </p:nvSpPr>
            <p:spPr bwMode="auto">
              <a:xfrm>
                <a:off x="2773" y="2472"/>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374" name="Freeform 1274"/>
              <p:cNvSpPr>
                <a:spLocks/>
              </p:cNvSpPr>
              <p:nvPr/>
            </p:nvSpPr>
            <p:spPr bwMode="auto">
              <a:xfrm>
                <a:off x="2843" y="2443"/>
                <a:ext cx="52" cy="59"/>
              </a:xfrm>
              <a:custGeom>
                <a:avLst/>
                <a:gdLst>
                  <a:gd name="T0" fmla="*/ 26 w 52"/>
                  <a:gd name="T1" fmla="*/ 0 h 59"/>
                  <a:gd name="T2" fmla="*/ 52 w 52"/>
                  <a:gd name="T3" fmla="*/ 29 h 59"/>
                  <a:gd name="T4" fmla="*/ 26 w 52"/>
                  <a:gd name="T5" fmla="*/ 59 h 59"/>
                  <a:gd name="T6" fmla="*/ 0 w 52"/>
                  <a:gd name="T7" fmla="*/ 29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29"/>
                    </a:lnTo>
                    <a:lnTo>
                      <a:pt x="26" y="59"/>
                    </a:lnTo>
                    <a:lnTo>
                      <a:pt x="0" y="29"/>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375" name="Freeform 1275"/>
              <p:cNvSpPr>
                <a:spLocks/>
              </p:cNvSpPr>
              <p:nvPr/>
            </p:nvSpPr>
            <p:spPr bwMode="auto">
              <a:xfrm>
                <a:off x="1770" y="2799"/>
                <a:ext cx="53" cy="60"/>
              </a:xfrm>
              <a:custGeom>
                <a:avLst/>
                <a:gdLst>
                  <a:gd name="T0" fmla="*/ 26 w 53"/>
                  <a:gd name="T1" fmla="*/ 0 h 60"/>
                  <a:gd name="T2" fmla="*/ 53 w 53"/>
                  <a:gd name="T3" fmla="*/ 30 h 60"/>
                  <a:gd name="T4" fmla="*/ 26 w 53"/>
                  <a:gd name="T5" fmla="*/ 60 h 60"/>
                  <a:gd name="T6" fmla="*/ 0 w 53"/>
                  <a:gd name="T7" fmla="*/ 30 h 60"/>
                  <a:gd name="T8" fmla="*/ 26 w 53"/>
                  <a:gd name="T9" fmla="*/ 0 h 60"/>
                  <a:gd name="T10" fmla="*/ 0 60000 65536"/>
                  <a:gd name="T11" fmla="*/ 0 60000 65536"/>
                  <a:gd name="T12" fmla="*/ 0 60000 65536"/>
                  <a:gd name="T13" fmla="*/ 0 60000 65536"/>
                  <a:gd name="T14" fmla="*/ 0 60000 65536"/>
                  <a:gd name="T15" fmla="*/ 0 w 53"/>
                  <a:gd name="T16" fmla="*/ 0 h 60"/>
                  <a:gd name="T17" fmla="*/ 53 w 53"/>
                  <a:gd name="T18" fmla="*/ 60 h 60"/>
                </a:gdLst>
                <a:ahLst/>
                <a:cxnLst>
                  <a:cxn ang="T10">
                    <a:pos x="T0" y="T1"/>
                  </a:cxn>
                  <a:cxn ang="T11">
                    <a:pos x="T2" y="T3"/>
                  </a:cxn>
                  <a:cxn ang="T12">
                    <a:pos x="T4" y="T5"/>
                  </a:cxn>
                  <a:cxn ang="T13">
                    <a:pos x="T6" y="T7"/>
                  </a:cxn>
                  <a:cxn ang="T14">
                    <a:pos x="T8" y="T9"/>
                  </a:cxn>
                </a:cxnLst>
                <a:rect l="T15" t="T16" r="T17" b="T18"/>
                <a:pathLst>
                  <a:path w="53" h="60">
                    <a:moveTo>
                      <a:pt x="26" y="0"/>
                    </a:moveTo>
                    <a:lnTo>
                      <a:pt x="53"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376" name="Freeform 1276"/>
              <p:cNvSpPr>
                <a:spLocks/>
              </p:cNvSpPr>
              <p:nvPr/>
            </p:nvSpPr>
            <p:spPr bwMode="auto">
              <a:xfrm>
                <a:off x="3593" y="2096"/>
                <a:ext cx="52" cy="59"/>
              </a:xfrm>
              <a:custGeom>
                <a:avLst/>
                <a:gdLst>
                  <a:gd name="T0" fmla="*/ 26 w 52"/>
                  <a:gd name="T1" fmla="*/ 0 h 59"/>
                  <a:gd name="T2" fmla="*/ 52 w 52"/>
                  <a:gd name="T3" fmla="*/ 29 h 59"/>
                  <a:gd name="T4" fmla="*/ 26 w 52"/>
                  <a:gd name="T5" fmla="*/ 59 h 59"/>
                  <a:gd name="T6" fmla="*/ 0 w 52"/>
                  <a:gd name="T7" fmla="*/ 29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29"/>
                    </a:lnTo>
                    <a:lnTo>
                      <a:pt x="26" y="59"/>
                    </a:lnTo>
                    <a:lnTo>
                      <a:pt x="0" y="29"/>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377" name="Freeform 1277"/>
              <p:cNvSpPr>
                <a:spLocks/>
              </p:cNvSpPr>
              <p:nvPr/>
            </p:nvSpPr>
            <p:spPr bwMode="auto">
              <a:xfrm>
                <a:off x="3000" y="2373"/>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378" name="Freeform 1278"/>
              <p:cNvSpPr>
                <a:spLocks/>
              </p:cNvSpPr>
              <p:nvPr/>
            </p:nvSpPr>
            <p:spPr bwMode="auto">
              <a:xfrm>
                <a:off x="2590" y="2532"/>
                <a:ext cx="52" cy="59"/>
              </a:xfrm>
              <a:custGeom>
                <a:avLst/>
                <a:gdLst>
                  <a:gd name="T0" fmla="*/ 26 w 52"/>
                  <a:gd name="T1" fmla="*/ 0 h 59"/>
                  <a:gd name="T2" fmla="*/ 52 w 52"/>
                  <a:gd name="T3" fmla="*/ 30 h 59"/>
                  <a:gd name="T4" fmla="*/ 26 w 52"/>
                  <a:gd name="T5" fmla="*/ 59 h 59"/>
                  <a:gd name="T6" fmla="*/ 0 w 52"/>
                  <a:gd name="T7" fmla="*/ 30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30"/>
                    </a:lnTo>
                    <a:lnTo>
                      <a:pt x="26" y="59"/>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379" name="Freeform 1279"/>
              <p:cNvSpPr>
                <a:spLocks/>
              </p:cNvSpPr>
              <p:nvPr/>
            </p:nvSpPr>
            <p:spPr bwMode="auto">
              <a:xfrm>
                <a:off x="3436" y="2175"/>
                <a:ext cx="52" cy="59"/>
              </a:xfrm>
              <a:custGeom>
                <a:avLst/>
                <a:gdLst>
                  <a:gd name="T0" fmla="*/ 26 w 52"/>
                  <a:gd name="T1" fmla="*/ 0 h 59"/>
                  <a:gd name="T2" fmla="*/ 52 w 52"/>
                  <a:gd name="T3" fmla="*/ 30 h 59"/>
                  <a:gd name="T4" fmla="*/ 26 w 52"/>
                  <a:gd name="T5" fmla="*/ 59 h 59"/>
                  <a:gd name="T6" fmla="*/ 0 w 52"/>
                  <a:gd name="T7" fmla="*/ 30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30"/>
                    </a:lnTo>
                    <a:lnTo>
                      <a:pt x="26" y="59"/>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380" name="Freeform 1280"/>
              <p:cNvSpPr>
                <a:spLocks/>
              </p:cNvSpPr>
              <p:nvPr/>
            </p:nvSpPr>
            <p:spPr bwMode="auto">
              <a:xfrm>
                <a:off x="3410" y="2185"/>
                <a:ext cx="52" cy="59"/>
              </a:xfrm>
              <a:custGeom>
                <a:avLst/>
                <a:gdLst>
                  <a:gd name="T0" fmla="*/ 26 w 52"/>
                  <a:gd name="T1" fmla="*/ 0 h 59"/>
                  <a:gd name="T2" fmla="*/ 52 w 52"/>
                  <a:gd name="T3" fmla="*/ 30 h 59"/>
                  <a:gd name="T4" fmla="*/ 26 w 52"/>
                  <a:gd name="T5" fmla="*/ 59 h 59"/>
                  <a:gd name="T6" fmla="*/ 0 w 52"/>
                  <a:gd name="T7" fmla="*/ 30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30"/>
                    </a:lnTo>
                    <a:lnTo>
                      <a:pt x="26" y="59"/>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381" name="Freeform 1281"/>
              <p:cNvSpPr>
                <a:spLocks/>
              </p:cNvSpPr>
              <p:nvPr/>
            </p:nvSpPr>
            <p:spPr bwMode="auto">
              <a:xfrm>
                <a:off x="3471" y="2155"/>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382" name="Freeform 1282"/>
              <p:cNvSpPr>
                <a:spLocks/>
              </p:cNvSpPr>
              <p:nvPr/>
            </p:nvSpPr>
            <p:spPr bwMode="auto">
              <a:xfrm>
                <a:off x="3235" y="2274"/>
                <a:ext cx="53" cy="60"/>
              </a:xfrm>
              <a:custGeom>
                <a:avLst/>
                <a:gdLst>
                  <a:gd name="T0" fmla="*/ 26 w 53"/>
                  <a:gd name="T1" fmla="*/ 0 h 60"/>
                  <a:gd name="T2" fmla="*/ 53 w 53"/>
                  <a:gd name="T3" fmla="*/ 30 h 60"/>
                  <a:gd name="T4" fmla="*/ 26 w 53"/>
                  <a:gd name="T5" fmla="*/ 60 h 60"/>
                  <a:gd name="T6" fmla="*/ 0 w 53"/>
                  <a:gd name="T7" fmla="*/ 30 h 60"/>
                  <a:gd name="T8" fmla="*/ 26 w 53"/>
                  <a:gd name="T9" fmla="*/ 0 h 60"/>
                  <a:gd name="T10" fmla="*/ 0 60000 65536"/>
                  <a:gd name="T11" fmla="*/ 0 60000 65536"/>
                  <a:gd name="T12" fmla="*/ 0 60000 65536"/>
                  <a:gd name="T13" fmla="*/ 0 60000 65536"/>
                  <a:gd name="T14" fmla="*/ 0 60000 65536"/>
                  <a:gd name="T15" fmla="*/ 0 w 53"/>
                  <a:gd name="T16" fmla="*/ 0 h 60"/>
                  <a:gd name="T17" fmla="*/ 53 w 53"/>
                  <a:gd name="T18" fmla="*/ 60 h 60"/>
                </a:gdLst>
                <a:ahLst/>
                <a:cxnLst>
                  <a:cxn ang="T10">
                    <a:pos x="T0" y="T1"/>
                  </a:cxn>
                  <a:cxn ang="T11">
                    <a:pos x="T2" y="T3"/>
                  </a:cxn>
                  <a:cxn ang="T12">
                    <a:pos x="T4" y="T5"/>
                  </a:cxn>
                  <a:cxn ang="T13">
                    <a:pos x="T6" y="T7"/>
                  </a:cxn>
                  <a:cxn ang="T14">
                    <a:pos x="T8" y="T9"/>
                  </a:cxn>
                </a:cxnLst>
                <a:rect l="T15" t="T16" r="T17" b="T18"/>
                <a:pathLst>
                  <a:path w="53" h="60">
                    <a:moveTo>
                      <a:pt x="26" y="0"/>
                    </a:moveTo>
                    <a:lnTo>
                      <a:pt x="53"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383" name="Freeform 1283"/>
              <p:cNvSpPr>
                <a:spLocks/>
              </p:cNvSpPr>
              <p:nvPr/>
            </p:nvSpPr>
            <p:spPr bwMode="auto">
              <a:xfrm>
                <a:off x="3227" y="2274"/>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384" name="Freeform 1284"/>
              <p:cNvSpPr>
                <a:spLocks/>
              </p:cNvSpPr>
              <p:nvPr/>
            </p:nvSpPr>
            <p:spPr bwMode="auto">
              <a:xfrm>
                <a:off x="2529" y="2562"/>
                <a:ext cx="52" cy="59"/>
              </a:xfrm>
              <a:custGeom>
                <a:avLst/>
                <a:gdLst>
                  <a:gd name="T0" fmla="*/ 26 w 52"/>
                  <a:gd name="T1" fmla="*/ 0 h 59"/>
                  <a:gd name="T2" fmla="*/ 52 w 52"/>
                  <a:gd name="T3" fmla="*/ 29 h 59"/>
                  <a:gd name="T4" fmla="*/ 26 w 52"/>
                  <a:gd name="T5" fmla="*/ 59 h 59"/>
                  <a:gd name="T6" fmla="*/ 0 w 52"/>
                  <a:gd name="T7" fmla="*/ 29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29"/>
                    </a:lnTo>
                    <a:lnTo>
                      <a:pt x="26" y="59"/>
                    </a:lnTo>
                    <a:lnTo>
                      <a:pt x="0" y="29"/>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385" name="Freeform 1285"/>
              <p:cNvSpPr>
                <a:spLocks/>
              </p:cNvSpPr>
              <p:nvPr/>
            </p:nvSpPr>
            <p:spPr bwMode="auto">
              <a:xfrm>
                <a:off x="3270" y="2254"/>
                <a:ext cx="53" cy="60"/>
              </a:xfrm>
              <a:custGeom>
                <a:avLst/>
                <a:gdLst>
                  <a:gd name="T0" fmla="*/ 26 w 53"/>
                  <a:gd name="T1" fmla="*/ 0 h 60"/>
                  <a:gd name="T2" fmla="*/ 53 w 53"/>
                  <a:gd name="T3" fmla="*/ 30 h 60"/>
                  <a:gd name="T4" fmla="*/ 26 w 53"/>
                  <a:gd name="T5" fmla="*/ 60 h 60"/>
                  <a:gd name="T6" fmla="*/ 0 w 53"/>
                  <a:gd name="T7" fmla="*/ 30 h 60"/>
                  <a:gd name="T8" fmla="*/ 26 w 53"/>
                  <a:gd name="T9" fmla="*/ 0 h 60"/>
                  <a:gd name="T10" fmla="*/ 0 60000 65536"/>
                  <a:gd name="T11" fmla="*/ 0 60000 65536"/>
                  <a:gd name="T12" fmla="*/ 0 60000 65536"/>
                  <a:gd name="T13" fmla="*/ 0 60000 65536"/>
                  <a:gd name="T14" fmla="*/ 0 60000 65536"/>
                  <a:gd name="T15" fmla="*/ 0 w 53"/>
                  <a:gd name="T16" fmla="*/ 0 h 60"/>
                  <a:gd name="T17" fmla="*/ 53 w 53"/>
                  <a:gd name="T18" fmla="*/ 60 h 60"/>
                </a:gdLst>
                <a:ahLst/>
                <a:cxnLst>
                  <a:cxn ang="T10">
                    <a:pos x="T0" y="T1"/>
                  </a:cxn>
                  <a:cxn ang="T11">
                    <a:pos x="T2" y="T3"/>
                  </a:cxn>
                  <a:cxn ang="T12">
                    <a:pos x="T4" y="T5"/>
                  </a:cxn>
                  <a:cxn ang="T13">
                    <a:pos x="T6" y="T7"/>
                  </a:cxn>
                  <a:cxn ang="T14">
                    <a:pos x="T8" y="T9"/>
                  </a:cxn>
                </a:cxnLst>
                <a:rect l="T15" t="T16" r="T17" b="T18"/>
                <a:pathLst>
                  <a:path w="53" h="60">
                    <a:moveTo>
                      <a:pt x="26" y="0"/>
                    </a:moveTo>
                    <a:lnTo>
                      <a:pt x="53"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386" name="Freeform 1286"/>
              <p:cNvSpPr>
                <a:spLocks/>
              </p:cNvSpPr>
              <p:nvPr/>
            </p:nvSpPr>
            <p:spPr bwMode="auto">
              <a:xfrm>
                <a:off x="2773" y="2552"/>
                <a:ext cx="52" cy="59"/>
              </a:xfrm>
              <a:custGeom>
                <a:avLst/>
                <a:gdLst>
                  <a:gd name="T0" fmla="*/ 26 w 52"/>
                  <a:gd name="T1" fmla="*/ 0 h 59"/>
                  <a:gd name="T2" fmla="*/ 52 w 52"/>
                  <a:gd name="T3" fmla="*/ 29 h 59"/>
                  <a:gd name="T4" fmla="*/ 26 w 52"/>
                  <a:gd name="T5" fmla="*/ 59 h 59"/>
                  <a:gd name="T6" fmla="*/ 0 w 52"/>
                  <a:gd name="T7" fmla="*/ 29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29"/>
                    </a:lnTo>
                    <a:lnTo>
                      <a:pt x="26" y="59"/>
                    </a:lnTo>
                    <a:lnTo>
                      <a:pt x="0" y="29"/>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387" name="Freeform 1287"/>
              <p:cNvSpPr>
                <a:spLocks/>
              </p:cNvSpPr>
              <p:nvPr/>
            </p:nvSpPr>
            <p:spPr bwMode="auto">
              <a:xfrm>
                <a:off x="3366" y="2205"/>
                <a:ext cx="52" cy="59"/>
              </a:xfrm>
              <a:custGeom>
                <a:avLst/>
                <a:gdLst>
                  <a:gd name="T0" fmla="*/ 26 w 52"/>
                  <a:gd name="T1" fmla="*/ 0 h 59"/>
                  <a:gd name="T2" fmla="*/ 52 w 52"/>
                  <a:gd name="T3" fmla="*/ 29 h 59"/>
                  <a:gd name="T4" fmla="*/ 26 w 52"/>
                  <a:gd name="T5" fmla="*/ 59 h 59"/>
                  <a:gd name="T6" fmla="*/ 0 w 52"/>
                  <a:gd name="T7" fmla="*/ 29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29"/>
                    </a:lnTo>
                    <a:lnTo>
                      <a:pt x="26" y="59"/>
                    </a:lnTo>
                    <a:lnTo>
                      <a:pt x="0" y="29"/>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388" name="Freeform 1288"/>
              <p:cNvSpPr>
                <a:spLocks/>
              </p:cNvSpPr>
              <p:nvPr/>
            </p:nvSpPr>
            <p:spPr bwMode="auto">
              <a:xfrm>
                <a:off x="2948" y="2403"/>
                <a:ext cx="52" cy="59"/>
              </a:xfrm>
              <a:custGeom>
                <a:avLst/>
                <a:gdLst>
                  <a:gd name="T0" fmla="*/ 26 w 52"/>
                  <a:gd name="T1" fmla="*/ 0 h 59"/>
                  <a:gd name="T2" fmla="*/ 52 w 52"/>
                  <a:gd name="T3" fmla="*/ 30 h 59"/>
                  <a:gd name="T4" fmla="*/ 26 w 52"/>
                  <a:gd name="T5" fmla="*/ 59 h 59"/>
                  <a:gd name="T6" fmla="*/ 0 w 52"/>
                  <a:gd name="T7" fmla="*/ 30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30"/>
                    </a:lnTo>
                    <a:lnTo>
                      <a:pt x="26" y="59"/>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389" name="Freeform 1289"/>
              <p:cNvSpPr>
                <a:spLocks/>
              </p:cNvSpPr>
              <p:nvPr/>
            </p:nvSpPr>
            <p:spPr bwMode="auto">
              <a:xfrm>
                <a:off x="3157" y="2185"/>
                <a:ext cx="52" cy="59"/>
              </a:xfrm>
              <a:custGeom>
                <a:avLst/>
                <a:gdLst>
                  <a:gd name="T0" fmla="*/ 26 w 52"/>
                  <a:gd name="T1" fmla="*/ 0 h 59"/>
                  <a:gd name="T2" fmla="*/ 52 w 52"/>
                  <a:gd name="T3" fmla="*/ 30 h 59"/>
                  <a:gd name="T4" fmla="*/ 26 w 52"/>
                  <a:gd name="T5" fmla="*/ 59 h 59"/>
                  <a:gd name="T6" fmla="*/ 0 w 52"/>
                  <a:gd name="T7" fmla="*/ 30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30"/>
                    </a:lnTo>
                    <a:lnTo>
                      <a:pt x="26" y="59"/>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390" name="Freeform 1290"/>
              <p:cNvSpPr>
                <a:spLocks/>
              </p:cNvSpPr>
              <p:nvPr/>
            </p:nvSpPr>
            <p:spPr bwMode="auto">
              <a:xfrm>
                <a:off x="2363" y="2661"/>
                <a:ext cx="53" cy="59"/>
              </a:xfrm>
              <a:custGeom>
                <a:avLst/>
                <a:gdLst>
                  <a:gd name="T0" fmla="*/ 26 w 53"/>
                  <a:gd name="T1" fmla="*/ 0 h 59"/>
                  <a:gd name="T2" fmla="*/ 53 w 53"/>
                  <a:gd name="T3" fmla="*/ 29 h 59"/>
                  <a:gd name="T4" fmla="*/ 26 w 53"/>
                  <a:gd name="T5" fmla="*/ 59 h 59"/>
                  <a:gd name="T6" fmla="*/ 0 w 53"/>
                  <a:gd name="T7" fmla="*/ 29 h 59"/>
                  <a:gd name="T8" fmla="*/ 26 w 53"/>
                  <a:gd name="T9" fmla="*/ 0 h 59"/>
                  <a:gd name="T10" fmla="*/ 0 60000 65536"/>
                  <a:gd name="T11" fmla="*/ 0 60000 65536"/>
                  <a:gd name="T12" fmla="*/ 0 60000 65536"/>
                  <a:gd name="T13" fmla="*/ 0 60000 65536"/>
                  <a:gd name="T14" fmla="*/ 0 60000 65536"/>
                  <a:gd name="T15" fmla="*/ 0 w 53"/>
                  <a:gd name="T16" fmla="*/ 0 h 59"/>
                  <a:gd name="T17" fmla="*/ 53 w 53"/>
                  <a:gd name="T18" fmla="*/ 59 h 59"/>
                </a:gdLst>
                <a:ahLst/>
                <a:cxnLst>
                  <a:cxn ang="T10">
                    <a:pos x="T0" y="T1"/>
                  </a:cxn>
                  <a:cxn ang="T11">
                    <a:pos x="T2" y="T3"/>
                  </a:cxn>
                  <a:cxn ang="T12">
                    <a:pos x="T4" y="T5"/>
                  </a:cxn>
                  <a:cxn ang="T13">
                    <a:pos x="T6" y="T7"/>
                  </a:cxn>
                  <a:cxn ang="T14">
                    <a:pos x="T8" y="T9"/>
                  </a:cxn>
                </a:cxnLst>
                <a:rect l="T15" t="T16" r="T17" b="T18"/>
                <a:pathLst>
                  <a:path w="53" h="59">
                    <a:moveTo>
                      <a:pt x="26" y="0"/>
                    </a:moveTo>
                    <a:lnTo>
                      <a:pt x="53" y="29"/>
                    </a:lnTo>
                    <a:lnTo>
                      <a:pt x="26" y="59"/>
                    </a:lnTo>
                    <a:lnTo>
                      <a:pt x="0" y="29"/>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391" name="Freeform 1291"/>
              <p:cNvSpPr>
                <a:spLocks/>
              </p:cNvSpPr>
              <p:nvPr/>
            </p:nvSpPr>
            <p:spPr bwMode="auto">
              <a:xfrm>
                <a:off x="3933" y="1907"/>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392" name="Freeform 1292"/>
              <p:cNvSpPr>
                <a:spLocks/>
              </p:cNvSpPr>
              <p:nvPr/>
            </p:nvSpPr>
            <p:spPr bwMode="auto">
              <a:xfrm>
                <a:off x="3715" y="2036"/>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393" name="Freeform 1293"/>
              <p:cNvSpPr>
                <a:spLocks/>
              </p:cNvSpPr>
              <p:nvPr/>
            </p:nvSpPr>
            <p:spPr bwMode="auto">
              <a:xfrm>
                <a:off x="3174" y="2304"/>
                <a:ext cx="53" cy="59"/>
              </a:xfrm>
              <a:custGeom>
                <a:avLst/>
                <a:gdLst>
                  <a:gd name="T0" fmla="*/ 26 w 53"/>
                  <a:gd name="T1" fmla="*/ 0 h 59"/>
                  <a:gd name="T2" fmla="*/ 53 w 53"/>
                  <a:gd name="T3" fmla="*/ 30 h 59"/>
                  <a:gd name="T4" fmla="*/ 26 w 53"/>
                  <a:gd name="T5" fmla="*/ 59 h 59"/>
                  <a:gd name="T6" fmla="*/ 0 w 53"/>
                  <a:gd name="T7" fmla="*/ 30 h 59"/>
                  <a:gd name="T8" fmla="*/ 26 w 53"/>
                  <a:gd name="T9" fmla="*/ 0 h 59"/>
                  <a:gd name="T10" fmla="*/ 0 60000 65536"/>
                  <a:gd name="T11" fmla="*/ 0 60000 65536"/>
                  <a:gd name="T12" fmla="*/ 0 60000 65536"/>
                  <a:gd name="T13" fmla="*/ 0 60000 65536"/>
                  <a:gd name="T14" fmla="*/ 0 60000 65536"/>
                  <a:gd name="T15" fmla="*/ 0 w 53"/>
                  <a:gd name="T16" fmla="*/ 0 h 59"/>
                  <a:gd name="T17" fmla="*/ 53 w 53"/>
                  <a:gd name="T18" fmla="*/ 59 h 59"/>
                </a:gdLst>
                <a:ahLst/>
                <a:cxnLst>
                  <a:cxn ang="T10">
                    <a:pos x="T0" y="T1"/>
                  </a:cxn>
                  <a:cxn ang="T11">
                    <a:pos x="T2" y="T3"/>
                  </a:cxn>
                  <a:cxn ang="T12">
                    <a:pos x="T4" y="T5"/>
                  </a:cxn>
                  <a:cxn ang="T13">
                    <a:pos x="T6" y="T7"/>
                  </a:cxn>
                  <a:cxn ang="T14">
                    <a:pos x="T8" y="T9"/>
                  </a:cxn>
                </a:cxnLst>
                <a:rect l="T15" t="T16" r="T17" b="T18"/>
                <a:pathLst>
                  <a:path w="53" h="59">
                    <a:moveTo>
                      <a:pt x="26" y="0"/>
                    </a:moveTo>
                    <a:lnTo>
                      <a:pt x="53" y="30"/>
                    </a:lnTo>
                    <a:lnTo>
                      <a:pt x="26" y="59"/>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394" name="Freeform 1294"/>
              <p:cNvSpPr>
                <a:spLocks/>
              </p:cNvSpPr>
              <p:nvPr/>
            </p:nvSpPr>
            <p:spPr bwMode="auto">
              <a:xfrm>
                <a:off x="3340" y="2225"/>
                <a:ext cx="52" cy="59"/>
              </a:xfrm>
              <a:custGeom>
                <a:avLst/>
                <a:gdLst>
                  <a:gd name="T0" fmla="*/ 26 w 52"/>
                  <a:gd name="T1" fmla="*/ 0 h 59"/>
                  <a:gd name="T2" fmla="*/ 52 w 52"/>
                  <a:gd name="T3" fmla="*/ 29 h 59"/>
                  <a:gd name="T4" fmla="*/ 26 w 52"/>
                  <a:gd name="T5" fmla="*/ 59 h 59"/>
                  <a:gd name="T6" fmla="*/ 0 w 52"/>
                  <a:gd name="T7" fmla="*/ 29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29"/>
                    </a:lnTo>
                    <a:lnTo>
                      <a:pt x="26" y="59"/>
                    </a:lnTo>
                    <a:lnTo>
                      <a:pt x="0" y="29"/>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395" name="Freeform 1295"/>
              <p:cNvSpPr>
                <a:spLocks/>
              </p:cNvSpPr>
              <p:nvPr/>
            </p:nvSpPr>
            <p:spPr bwMode="auto">
              <a:xfrm>
                <a:off x="1849" y="2780"/>
                <a:ext cx="52" cy="59"/>
              </a:xfrm>
              <a:custGeom>
                <a:avLst/>
                <a:gdLst>
                  <a:gd name="T0" fmla="*/ 26 w 52"/>
                  <a:gd name="T1" fmla="*/ 0 h 59"/>
                  <a:gd name="T2" fmla="*/ 52 w 52"/>
                  <a:gd name="T3" fmla="*/ 29 h 59"/>
                  <a:gd name="T4" fmla="*/ 26 w 52"/>
                  <a:gd name="T5" fmla="*/ 59 h 59"/>
                  <a:gd name="T6" fmla="*/ 0 w 52"/>
                  <a:gd name="T7" fmla="*/ 29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29"/>
                    </a:lnTo>
                    <a:lnTo>
                      <a:pt x="26" y="59"/>
                    </a:lnTo>
                    <a:lnTo>
                      <a:pt x="0" y="29"/>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396" name="Freeform 1296"/>
              <p:cNvSpPr>
                <a:spLocks/>
              </p:cNvSpPr>
              <p:nvPr/>
            </p:nvSpPr>
            <p:spPr bwMode="auto">
              <a:xfrm>
                <a:off x="2843" y="2492"/>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397" name="Freeform 1297"/>
              <p:cNvSpPr>
                <a:spLocks/>
              </p:cNvSpPr>
              <p:nvPr/>
            </p:nvSpPr>
            <p:spPr bwMode="auto">
              <a:xfrm>
                <a:off x="2590" y="2542"/>
                <a:ext cx="52" cy="59"/>
              </a:xfrm>
              <a:custGeom>
                <a:avLst/>
                <a:gdLst>
                  <a:gd name="T0" fmla="*/ 26 w 52"/>
                  <a:gd name="T1" fmla="*/ 0 h 59"/>
                  <a:gd name="T2" fmla="*/ 52 w 52"/>
                  <a:gd name="T3" fmla="*/ 29 h 59"/>
                  <a:gd name="T4" fmla="*/ 26 w 52"/>
                  <a:gd name="T5" fmla="*/ 59 h 59"/>
                  <a:gd name="T6" fmla="*/ 0 w 52"/>
                  <a:gd name="T7" fmla="*/ 29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29"/>
                    </a:lnTo>
                    <a:lnTo>
                      <a:pt x="26" y="59"/>
                    </a:lnTo>
                    <a:lnTo>
                      <a:pt x="0" y="29"/>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398" name="Freeform 1298"/>
              <p:cNvSpPr>
                <a:spLocks/>
              </p:cNvSpPr>
              <p:nvPr/>
            </p:nvSpPr>
            <p:spPr bwMode="auto">
              <a:xfrm>
                <a:off x="3750" y="1937"/>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399" name="Freeform 1299"/>
              <p:cNvSpPr>
                <a:spLocks/>
              </p:cNvSpPr>
              <p:nvPr/>
            </p:nvSpPr>
            <p:spPr bwMode="auto">
              <a:xfrm>
                <a:off x="3802" y="1987"/>
                <a:ext cx="52" cy="59"/>
              </a:xfrm>
              <a:custGeom>
                <a:avLst/>
                <a:gdLst>
                  <a:gd name="T0" fmla="*/ 26 w 52"/>
                  <a:gd name="T1" fmla="*/ 0 h 59"/>
                  <a:gd name="T2" fmla="*/ 52 w 52"/>
                  <a:gd name="T3" fmla="*/ 29 h 59"/>
                  <a:gd name="T4" fmla="*/ 26 w 52"/>
                  <a:gd name="T5" fmla="*/ 59 h 59"/>
                  <a:gd name="T6" fmla="*/ 0 w 52"/>
                  <a:gd name="T7" fmla="*/ 29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29"/>
                    </a:lnTo>
                    <a:lnTo>
                      <a:pt x="26" y="59"/>
                    </a:lnTo>
                    <a:lnTo>
                      <a:pt x="0" y="29"/>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400" name="Freeform 1300"/>
              <p:cNvSpPr>
                <a:spLocks/>
              </p:cNvSpPr>
              <p:nvPr/>
            </p:nvSpPr>
            <p:spPr bwMode="auto">
              <a:xfrm>
                <a:off x="3706" y="2036"/>
                <a:ext cx="53" cy="60"/>
              </a:xfrm>
              <a:custGeom>
                <a:avLst/>
                <a:gdLst>
                  <a:gd name="T0" fmla="*/ 26 w 53"/>
                  <a:gd name="T1" fmla="*/ 0 h 60"/>
                  <a:gd name="T2" fmla="*/ 53 w 53"/>
                  <a:gd name="T3" fmla="*/ 30 h 60"/>
                  <a:gd name="T4" fmla="*/ 26 w 53"/>
                  <a:gd name="T5" fmla="*/ 60 h 60"/>
                  <a:gd name="T6" fmla="*/ 0 w 53"/>
                  <a:gd name="T7" fmla="*/ 30 h 60"/>
                  <a:gd name="T8" fmla="*/ 26 w 53"/>
                  <a:gd name="T9" fmla="*/ 0 h 60"/>
                  <a:gd name="T10" fmla="*/ 0 60000 65536"/>
                  <a:gd name="T11" fmla="*/ 0 60000 65536"/>
                  <a:gd name="T12" fmla="*/ 0 60000 65536"/>
                  <a:gd name="T13" fmla="*/ 0 60000 65536"/>
                  <a:gd name="T14" fmla="*/ 0 60000 65536"/>
                  <a:gd name="T15" fmla="*/ 0 w 53"/>
                  <a:gd name="T16" fmla="*/ 0 h 60"/>
                  <a:gd name="T17" fmla="*/ 53 w 53"/>
                  <a:gd name="T18" fmla="*/ 60 h 60"/>
                </a:gdLst>
                <a:ahLst/>
                <a:cxnLst>
                  <a:cxn ang="T10">
                    <a:pos x="T0" y="T1"/>
                  </a:cxn>
                  <a:cxn ang="T11">
                    <a:pos x="T2" y="T3"/>
                  </a:cxn>
                  <a:cxn ang="T12">
                    <a:pos x="T4" y="T5"/>
                  </a:cxn>
                  <a:cxn ang="T13">
                    <a:pos x="T6" y="T7"/>
                  </a:cxn>
                  <a:cxn ang="T14">
                    <a:pos x="T8" y="T9"/>
                  </a:cxn>
                </a:cxnLst>
                <a:rect l="T15" t="T16" r="T17" b="T18"/>
                <a:pathLst>
                  <a:path w="53" h="60">
                    <a:moveTo>
                      <a:pt x="26" y="0"/>
                    </a:moveTo>
                    <a:lnTo>
                      <a:pt x="53"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401" name="Freeform 1301"/>
              <p:cNvSpPr>
                <a:spLocks/>
              </p:cNvSpPr>
              <p:nvPr/>
            </p:nvSpPr>
            <p:spPr bwMode="auto">
              <a:xfrm>
                <a:off x="3636" y="2076"/>
                <a:ext cx="53" cy="59"/>
              </a:xfrm>
              <a:custGeom>
                <a:avLst/>
                <a:gdLst>
                  <a:gd name="T0" fmla="*/ 27 w 53"/>
                  <a:gd name="T1" fmla="*/ 0 h 59"/>
                  <a:gd name="T2" fmla="*/ 53 w 53"/>
                  <a:gd name="T3" fmla="*/ 30 h 59"/>
                  <a:gd name="T4" fmla="*/ 27 w 53"/>
                  <a:gd name="T5" fmla="*/ 59 h 59"/>
                  <a:gd name="T6" fmla="*/ 0 w 53"/>
                  <a:gd name="T7" fmla="*/ 30 h 59"/>
                  <a:gd name="T8" fmla="*/ 27 w 53"/>
                  <a:gd name="T9" fmla="*/ 0 h 59"/>
                  <a:gd name="T10" fmla="*/ 0 60000 65536"/>
                  <a:gd name="T11" fmla="*/ 0 60000 65536"/>
                  <a:gd name="T12" fmla="*/ 0 60000 65536"/>
                  <a:gd name="T13" fmla="*/ 0 60000 65536"/>
                  <a:gd name="T14" fmla="*/ 0 60000 65536"/>
                  <a:gd name="T15" fmla="*/ 0 w 53"/>
                  <a:gd name="T16" fmla="*/ 0 h 59"/>
                  <a:gd name="T17" fmla="*/ 53 w 53"/>
                  <a:gd name="T18" fmla="*/ 59 h 59"/>
                </a:gdLst>
                <a:ahLst/>
                <a:cxnLst>
                  <a:cxn ang="T10">
                    <a:pos x="T0" y="T1"/>
                  </a:cxn>
                  <a:cxn ang="T11">
                    <a:pos x="T2" y="T3"/>
                  </a:cxn>
                  <a:cxn ang="T12">
                    <a:pos x="T4" y="T5"/>
                  </a:cxn>
                  <a:cxn ang="T13">
                    <a:pos x="T6" y="T7"/>
                  </a:cxn>
                  <a:cxn ang="T14">
                    <a:pos x="T8" y="T9"/>
                  </a:cxn>
                </a:cxnLst>
                <a:rect l="T15" t="T16" r="T17" b="T18"/>
                <a:pathLst>
                  <a:path w="53" h="59">
                    <a:moveTo>
                      <a:pt x="27" y="0"/>
                    </a:moveTo>
                    <a:lnTo>
                      <a:pt x="53" y="30"/>
                    </a:lnTo>
                    <a:lnTo>
                      <a:pt x="27" y="59"/>
                    </a:lnTo>
                    <a:lnTo>
                      <a:pt x="0" y="30"/>
                    </a:lnTo>
                    <a:lnTo>
                      <a:pt x="27" y="0"/>
                    </a:lnTo>
                    <a:close/>
                  </a:path>
                </a:pathLst>
              </a:custGeom>
              <a:solidFill>
                <a:srgbClr val="FF0000"/>
              </a:solidFill>
              <a:ln w="14288">
                <a:noFill/>
                <a:prstDash val="solid"/>
                <a:round/>
                <a:headEnd/>
                <a:tailEnd/>
              </a:ln>
            </p:spPr>
            <p:txBody>
              <a:bodyPr/>
              <a:lstStyle/>
              <a:p>
                <a:endParaRPr lang="es-MX" sz="1200" b="1" dirty="0"/>
              </a:p>
            </p:txBody>
          </p:sp>
          <p:sp>
            <p:nvSpPr>
              <p:cNvPr id="1402" name="Freeform 1302"/>
              <p:cNvSpPr>
                <a:spLocks/>
              </p:cNvSpPr>
              <p:nvPr/>
            </p:nvSpPr>
            <p:spPr bwMode="auto">
              <a:xfrm>
                <a:off x="2895" y="2423"/>
                <a:ext cx="53" cy="59"/>
              </a:xfrm>
              <a:custGeom>
                <a:avLst/>
                <a:gdLst>
                  <a:gd name="T0" fmla="*/ 26 w 53"/>
                  <a:gd name="T1" fmla="*/ 0 h 59"/>
                  <a:gd name="T2" fmla="*/ 53 w 53"/>
                  <a:gd name="T3" fmla="*/ 30 h 59"/>
                  <a:gd name="T4" fmla="*/ 26 w 53"/>
                  <a:gd name="T5" fmla="*/ 59 h 59"/>
                  <a:gd name="T6" fmla="*/ 0 w 53"/>
                  <a:gd name="T7" fmla="*/ 30 h 59"/>
                  <a:gd name="T8" fmla="*/ 26 w 53"/>
                  <a:gd name="T9" fmla="*/ 0 h 59"/>
                  <a:gd name="T10" fmla="*/ 0 60000 65536"/>
                  <a:gd name="T11" fmla="*/ 0 60000 65536"/>
                  <a:gd name="T12" fmla="*/ 0 60000 65536"/>
                  <a:gd name="T13" fmla="*/ 0 60000 65536"/>
                  <a:gd name="T14" fmla="*/ 0 60000 65536"/>
                  <a:gd name="T15" fmla="*/ 0 w 53"/>
                  <a:gd name="T16" fmla="*/ 0 h 59"/>
                  <a:gd name="T17" fmla="*/ 53 w 53"/>
                  <a:gd name="T18" fmla="*/ 59 h 59"/>
                </a:gdLst>
                <a:ahLst/>
                <a:cxnLst>
                  <a:cxn ang="T10">
                    <a:pos x="T0" y="T1"/>
                  </a:cxn>
                  <a:cxn ang="T11">
                    <a:pos x="T2" y="T3"/>
                  </a:cxn>
                  <a:cxn ang="T12">
                    <a:pos x="T4" y="T5"/>
                  </a:cxn>
                  <a:cxn ang="T13">
                    <a:pos x="T6" y="T7"/>
                  </a:cxn>
                  <a:cxn ang="T14">
                    <a:pos x="T8" y="T9"/>
                  </a:cxn>
                </a:cxnLst>
                <a:rect l="T15" t="T16" r="T17" b="T18"/>
                <a:pathLst>
                  <a:path w="53" h="59">
                    <a:moveTo>
                      <a:pt x="26" y="0"/>
                    </a:moveTo>
                    <a:lnTo>
                      <a:pt x="53" y="30"/>
                    </a:lnTo>
                    <a:lnTo>
                      <a:pt x="26" y="59"/>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403" name="Freeform 1303"/>
              <p:cNvSpPr>
                <a:spLocks/>
              </p:cNvSpPr>
              <p:nvPr/>
            </p:nvSpPr>
            <p:spPr bwMode="auto">
              <a:xfrm>
                <a:off x="3279" y="2254"/>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404" name="Freeform 1304"/>
              <p:cNvSpPr>
                <a:spLocks/>
              </p:cNvSpPr>
              <p:nvPr/>
            </p:nvSpPr>
            <p:spPr bwMode="auto">
              <a:xfrm>
                <a:off x="4020" y="1858"/>
                <a:ext cx="52" cy="59"/>
              </a:xfrm>
              <a:custGeom>
                <a:avLst/>
                <a:gdLst>
                  <a:gd name="T0" fmla="*/ 26 w 52"/>
                  <a:gd name="T1" fmla="*/ 0 h 59"/>
                  <a:gd name="T2" fmla="*/ 52 w 52"/>
                  <a:gd name="T3" fmla="*/ 30 h 59"/>
                  <a:gd name="T4" fmla="*/ 26 w 52"/>
                  <a:gd name="T5" fmla="*/ 59 h 59"/>
                  <a:gd name="T6" fmla="*/ 0 w 52"/>
                  <a:gd name="T7" fmla="*/ 30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30"/>
                    </a:lnTo>
                    <a:lnTo>
                      <a:pt x="26" y="59"/>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405" name="Freeform 1305"/>
              <p:cNvSpPr>
                <a:spLocks/>
              </p:cNvSpPr>
              <p:nvPr/>
            </p:nvSpPr>
            <p:spPr bwMode="auto">
              <a:xfrm>
                <a:off x="3549" y="2115"/>
                <a:ext cx="53" cy="60"/>
              </a:xfrm>
              <a:custGeom>
                <a:avLst/>
                <a:gdLst>
                  <a:gd name="T0" fmla="*/ 26 w 53"/>
                  <a:gd name="T1" fmla="*/ 0 h 60"/>
                  <a:gd name="T2" fmla="*/ 53 w 53"/>
                  <a:gd name="T3" fmla="*/ 30 h 60"/>
                  <a:gd name="T4" fmla="*/ 26 w 53"/>
                  <a:gd name="T5" fmla="*/ 60 h 60"/>
                  <a:gd name="T6" fmla="*/ 0 w 53"/>
                  <a:gd name="T7" fmla="*/ 30 h 60"/>
                  <a:gd name="T8" fmla="*/ 26 w 53"/>
                  <a:gd name="T9" fmla="*/ 0 h 60"/>
                  <a:gd name="T10" fmla="*/ 0 60000 65536"/>
                  <a:gd name="T11" fmla="*/ 0 60000 65536"/>
                  <a:gd name="T12" fmla="*/ 0 60000 65536"/>
                  <a:gd name="T13" fmla="*/ 0 60000 65536"/>
                  <a:gd name="T14" fmla="*/ 0 60000 65536"/>
                  <a:gd name="T15" fmla="*/ 0 w 53"/>
                  <a:gd name="T16" fmla="*/ 0 h 60"/>
                  <a:gd name="T17" fmla="*/ 53 w 53"/>
                  <a:gd name="T18" fmla="*/ 60 h 60"/>
                </a:gdLst>
                <a:ahLst/>
                <a:cxnLst>
                  <a:cxn ang="T10">
                    <a:pos x="T0" y="T1"/>
                  </a:cxn>
                  <a:cxn ang="T11">
                    <a:pos x="T2" y="T3"/>
                  </a:cxn>
                  <a:cxn ang="T12">
                    <a:pos x="T4" y="T5"/>
                  </a:cxn>
                  <a:cxn ang="T13">
                    <a:pos x="T6" y="T7"/>
                  </a:cxn>
                  <a:cxn ang="T14">
                    <a:pos x="T8" y="T9"/>
                  </a:cxn>
                </a:cxnLst>
                <a:rect l="T15" t="T16" r="T17" b="T18"/>
                <a:pathLst>
                  <a:path w="53" h="60">
                    <a:moveTo>
                      <a:pt x="26" y="0"/>
                    </a:moveTo>
                    <a:lnTo>
                      <a:pt x="53"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406" name="Freeform 1306"/>
              <p:cNvSpPr>
                <a:spLocks/>
              </p:cNvSpPr>
              <p:nvPr/>
            </p:nvSpPr>
            <p:spPr bwMode="auto">
              <a:xfrm>
                <a:off x="3131" y="2383"/>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407" name="Freeform 1307"/>
              <p:cNvSpPr>
                <a:spLocks/>
              </p:cNvSpPr>
              <p:nvPr/>
            </p:nvSpPr>
            <p:spPr bwMode="auto">
              <a:xfrm>
                <a:off x="3296" y="2155"/>
                <a:ext cx="53" cy="60"/>
              </a:xfrm>
              <a:custGeom>
                <a:avLst/>
                <a:gdLst>
                  <a:gd name="T0" fmla="*/ 27 w 53"/>
                  <a:gd name="T1" fmla="*/ 0 h 60"/>
                  <a:gd name="T2" fmla="*/ 53 w 53"/>
                  <a:gd name="T3" fmla="*/ 30 h 60"/>
                  <a:gd name="T4" fmla="*/ 27 w 53"/>
                  <a:gd name="T5" fmla="*/ 60 h 60"/>
                  <a:gd name="T6" fmla="*/ 0 w 53"/>
                  <a:gd name="T7" fmla="*/ 30 h 60"/>
                  <a:gd name="T8" fmla="*/ 27 w 53"/>
                  <a:gd name="T9" fmla="*/ 0 h 60"/>
                  <a:gd name="T10" fmla="*/ 0 60000 65536"/>
                  <a:gd name="T11" fmla="*/ 0 60000 65536"/>
                  <a:gd name="T12" fmla="*/ 0 60000 65536"/>
                  <a:gd name="T13" fmla="*/ 0 60000 65536"/>
                  <a:gd name="T14" fmla="*/ 0 60000 65536"/>
                  <a:gd name="T15" fmla="*/ 0 w 53"/>
                  <a:gd name="T16" fmla="*/ 0 h 60"/>
                  <a:gd name="T17" fmla="*/ 53 w 53"/>
                  <a:gd name="T18" fmla="*/ 60 h 60"/>
                </a:gdLst>
                <a:ahLst/>
                <a:cxnLst>
                  <a:cxn ang="T10">
                    <a:pos x="T0" y="T1"/>
                  </a:cxn>
                  <a:cxn ang="T11">
                    <a:pos x="T2" y="T3"/>
                  </a:cxn>
                  <a:cxn ang="T12">
                    <a:pos x="T4" y="T5"/>
                  </a:cxn>
                  <a:cxn ang="T13">
                    <a:pos x="T6" y="T7"/>
                  </a:cxn>
                  <a:cxn ang="T14">
                    <a:pos x="T8" y="T9"/>
                  </a:cxn>
                </a:cxnLst>
                <a:rect l="T15" t="T16" r="T17" b="T18"/>
                <a:pathLst>
                  <a:path w="53" h="60">
                    <a:moveTo>
                      <a:pt x="27" y="0"/>
                    </a:moveTo>
                    <a:lnTo>
                      <a:pt x="53" y="30"/>
                    </a:lnTo>
                    <a:lnTo>
                      <a:pt x="27" y="60"/>
                    </a:lnTo>
                    <a:lnTo>
                      <a:pt x="0" y="30"/>
                    </a:lnTo>
                    <a:lnTo>
                      <a:pt x="27" y="0"/>
                    </a:lnTo>
                    <a:close/>
                  </a:path>
                </a:pathLst>
              </a:custGeom>
              <a:solidFill>
                <a:srgbClr val="FF0000"/>
              </a:solidFill>
              <a:ln w="14288">
                <a:noFill/>
                <a:prstDash val="solid"/>
                <a:round/>
                <a:headEnd/>
                <a:tailEnd/>
              </a:ln>
            </p:spPr>
            <p:txBody>
              <a:bodyPr/>
              <a:lstStyle/>
              <a:p>
                <a:endParaRPr lang="es-MX" sz="1200" b="1" dirty="0"/>
              </a:p>
            </p:txBody>
          </p:sp>
          <p:sp>
            <p:nvSpPr>
              <p:cNvPr id="1408" name="Freeform 1308"/>
              <p:cNvSpPr>
                <a:spLocks/>
              </p:cNvSpPr>
              <p:nvPr/>
            </p:nvSpPr>
            <p:spPr bwMode="auto">
              <a:xfrm>
                <a:off x="2355" y="2621"/>
                <a:ext cx="52" cy="59"/>
              </a:xfrm>
              <a:custGeom>
                <a:avLst/>
                <a:gdLst>
                  <a:gd name="T0" fmla="*/ 26 w 52"/>
                  <a:gd name="T1" fmla="*/ 0 h 59"/>
                  <a:gd name="T2" fmla="*/ 52 w 52"/>
                  <a:gd name="T3" fmla="*/ 30 h 59"/>
                  <a:gd name="T4" fmla="*/ 26 w 52"/>
                  <a:gd name="T5" fmla="*/ 59 h 59"/>
                  <a:gd name="T6" fmla="*/ 0 w 52"/>
                  <a:gd name="T7" fmla="*/ 30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30"/>
                    </a:lnTo>
                    <a:lnTo>
                      <a:pt x="26" y="59"/>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409" name="Freeform 1309"/>
              <p:cNvSpPr>
                <a:spLocks/>
              </p:cNvSpPr>
              <p:nvPr/>
            </p:nvSpPr>
            <p:spPr bwMode="auto">
              <a:xfrm>
                <a:off x="2363" y="2611"/>
                <a:ext cx="53" cy="60"/>
              </a:xfrm>
              <a:custGeom>
                <a:avLst/>
                <a:gdLst>
                  <a:gd name="T0" fmla="*/ 26 w 53"/>
                  <a:gd name="T1" fmla="*/ 0 h 60"/>
                  <a:gd name="T2" fmla="*/ 53 w 53"/>
                  <a:gd name="T3" fmla="*/ 30 h 60"/>
                  <a:gd name="T4" fmla="*/ 26 w 53"/>
                  <a:gd name="T5" fmla="*/ 60 h 60"/>
                  <a:gd name="T6" fmla="*/ 0 w 53"/>
                  <a:gd name="T7" fmla="*/ 30 h 60"/>
                  <a:gd name="T8" fmla="*/ 26 w 53"/>
                  <a:gd name="T9" fmla="*/ 0 h 60"/>
                  <a:gd name="T10" fmla="*/ 0 60000 65536"/>
                  <a:gd name="T11" fmla="*/ 0 60000 65536"/>
                  <a:gd name="T12" fmla="*/ 0 60000 65536"/>
                  <a:gd name="T13" fmla="*/ 0 60000 65536"/>
                  <a:gd name="T14" fmla="*/ 0 60000 65536"/>
                  <a:gd name="T15" fmla="*/ 0 w 53"/>
                  <a:gd name="T16" fmla="*/ 0 h 60"/>
                  <a:gd name="T17" fmla="*/ 53 w 53"/>
                  <a:gd name="T18" fmla="*/ 60 h 60"/>
                </a:gdLst>
                <a:ahLst/>
                <a:cxnLst>
                  <a:cxn ang="T10">
                    <a:pos x="T0" y="T1"/>
                  </a:cxn>
                  <a:cxn ang="T11">
                    <a:pos x="T2" y="T3"/>
                  </a:cxn>
                  <a:cxn ang="T12">
                    <a:pos x="T4" y="T5"/>
                  </a:cxn>
                  <a:cxn ang="T13">
                    <a:pos x="T6" y="T7"/>
                  </a:cxn>
                  <a:cxn ang="T14">
                    <a:pos x="T8" y="T9"/>
                  </a:cxn>
                </a:cxnLst>
                <a:rect l="T15" t="T16" r="T17" b="T18"/>
                <a:pathLst>
                  <a:path w="53" h="60">
                    <a:moveTo>
                      <a:pt x="26" y="0"/>
                    </a:moveTo>
                    <a:lnTo>
                      <a:pt x="53"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410" name="Freeform 1310"/>
              <p:cNvSpPr>
                <a:spLocks/>
              </p:cNvSpPr>
              <p:nvPr/>
            </p:nvSpPr>
            <p:spPr bwMode="auto">
              <a:xfrm>
                <a:off x="2791" y="2552"/>
                <a:ext cx="52" cy="59"/>
              </a:xfrm>
              <a:custGeom>
                <a:avLst/>
                <a:gdLst>
                  <a:gd name="T0" fmla="*/ 26 w 52"/>
                  <a:gd name="T1" fmla="*/ 0 h 59"/>
                  <a:gd name="T2" fmla="*/ 52 w 52"/>
                  <a:gd name="T3" fmla="*/ 29 h 59"/>
                  <a:gd name="T4" fmla="*/ 26 w 52"/>
                  <a:gd name="T5" fmla="*/ 59 h 59"/>
                  <a:gd name="T6" fmla="*/ 0 w 52"/>
                  <a:gd name="T7" fmla="*/ 29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29"/>
                    </a:lnTo>
                    <a:lnTo>
                      <a:pt x="26" y="59"/>
                    </a:lnTo>
                    <a:lnTo>
                      <a:pt x="0" y="29"/>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411" name="Freeform 1311"/>
              <p:cNvSpPr>
                <a:spLocks/>
              </p:cNvSpPr>
              <p:nvPr/>
            </p:nvSpPr>
            <p:spPr bwMode="auto">
              <a:xfrm>
                <a:off x="2660" y="2453"/>
                <a:ext cx="52" cy="59"/>
              </a:xfrm>
              <a:custGeom>
                <a:avLst/>
                <a:gdLst>
                  <a:gd name="T0" fmla="*/ 26 w 52"/>
                  <a:gd name="T1" fmla="*/ 0 h 59"/>
                  <a:gd name="T2" fmla="*/ 52 w 52"/>
                  <a:gd name="T3" fmla="*/ 29 h 59"/>
                  <a:gd name="T4" fmla="*/ 26 w 52"/>
                  <a:gd name="T5" fmla="*/ 59 h 59"/>
                  <a:gd name="T6" fmla="*/ 0 w 52"/>
                  <a:gd name="T7" fmla="*/ 29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29"/>
                    </a:lnTo>
                    <a:lnTo>
                      <a:pt x="26" y="59"/>
                    </a:lnTo>
                    <a:lnTo>
                      <a:pt x="0" y="29"/>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412" name="Freeform 1312"/>
              <p:cNvSpPr>
                <a:spLocks/>
              </p:cNvSpPr>
              <p:nvPr/>
            </p:nvSpPr>
            <p:spPr bwMode="auto">
              <a:xfrm>
                <a:off x="3567" y="2244"/>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413" name="Freeform 1313"/>
              <p:cNvSpPr>
                <a:spLocks/>
              </p:cNvSpPr>
              <p:nvPr/>
            </p:nvSpPr>
            <p:spPr bwMode="auto">
              <a:xfrm>
                <a:off x="3200" y="2284"/>
                <a:ext cx="53" cy="59"/>
              </a:xfrm>
              <a:custGeom>
                <a:avLst/>
                <a:gdLst>
                  <a:gd name="T0" fmla="*/ 27 w 53"/>
                  <a:gd name="T1" fmla="*/ 0 h 59"/>
                  <a:gd name="T2" fmla="*/ 53 w 53"/>
                  <a:gd name="T3" fmla="*/ 30 h 59"/>
                  <a:gd name="T4" fmla="*/ 27 w 53"/>
                  <a:gd name="T5" fmla="*/ 59 h 59"/>
                  <a:gd name="T6" fmla="*/ 0 w 53"/>
                  <a:gd name="T7" fmla="*/ 30 h 59"/>
                  <a:gd name="T8" fmla="*/ 27 w 53"/>
                  <a:gd name="T9" fmla="*/ 0 h 59"/>
                  <a:gd name="T10" fmla="*/ 0 60000 65536"/>
                  <a:gd name="T11" fmla="*/ 0 60000 65536"/>
                  <a:gd name="T12" fmla="*/ 0 60000 65536"/>
                  <a:gd name="T13" fmla="*/ 0 60000 65536"/>
                  <a:gd name="T14" fmla="*/ 0 60000 65536"/>
                  <a:gd name="T15" fmla="*/ 0 w 53"/>
                  <a:gd name="T16" fmla="*/ 0 h 59"/>
                  <a:gd name="T17" fmla="*/ 53 w 53"/>
                  <a:gd name="T18" fmla="*/ 59 h 59"/>
                </a:gdLst>
                <a:ahLst/>
                <a:cxnLst>
                  <a:cxn ang="T10">
                    <a:pos x="T0" y="T1"/>
                  </a:cxn>
                  <a:cxn ang="T11">
                    <a:pos x="T2" y="T3"/>
                  </a:cxn>
                  <a:cxn ang="T12">
                    <a:pos x="T4" y="T5"/>
                  </a:cxn>
                  <a:cxn ang="T13">
                    <a:pos x="T6" y="T7"/>
                  </a:cxn>
                  <a:cxn ang="T14">
                    <a:pos x="T8" y="T9"/>
                  </a:cxn>
                </a:cxnLst>
                <a:rect l="T15" t="T16" r="T17" b="T18"/>
                <a:pathLst>
                  <a:path w="53" h="59">
                    <a:moveTo>
                      <a:pt x="27" y="0"/>
                    </a:moveTo>
                    <a:lnTo>
                      <a:pt x="53" y="30"/>
                    </a:lnTo>
                    <a:lnTo>
                      <a:pt x="27" y="59"/>
                    </a:lnTo>
                    <a:lnTo>
                      <a:pt x="0" y="30"/>
                    </a:lnTo>
                    <a:lnTo>
                      <a:pt x="27" y="0"/>
                    </a:lnTo>
                    <a:close/>
                  </a:path>
                </a:pathLst>
              </a:custGeom>
              <a:solidFill>
                <a:srgbClr val="FF0000"/>
              </a:solidFill>
              <a:ln w="14288">
                <a:noFill/>
                <a:prstDash val="solid"/>
                <a:round/>
                <a:headEnd/>
                <a:tailEnd/>
              </a:ln>
            </p:spPr>
            <p:txBody>
              <a:bodyPr/>
              <a:lstStyle/>
              <a:p>
                <a:endParaRPr lang="es-MX" sz="1200" b="1" dirty="0"/>
              </a:p>
            </p:txBody>
          </p:sp>
          <p:sp>
            <p:nvSpPr>
              <p:cNvPr id="1414" name="Freeform 1314"/>
              <p:cNvSpPr>
                <a:spLocks/>
              </p:cNvSpPr>
              <p:nvPr/>
            </p:nvSpPr>
            <p:spPr bwMode="auto">
              <a:xfrm>
                <a:off x="3043" y="2353"/>
                <a:ext cx="53" cy="60"/>
              </a:xfrm>
              <a:custGeom>
                <a:avLst/>
                <a:gdLst>
                  <a:gd name="T0" fmla="*/ 27 w 53"/>
                  <a:gd name="T1" fmla="*/ 0 h 60"/>
                  <a:gd name="T2" fmla="*/ 53 w 53"/>
                  <a:gd name="T3" fmla="*/ 30 h 60"/>
                  <a:gd name="T4" fmla="*/ 27 w 53"/>
                  <a:gd name="T5" fmla="*/ 60 h 60"/>
                  <a:gd name="T6" fmla="*/ 0 w 53"/>
                  <a:gd name="T7" fmla="*/ 30 h 60"/>
                  <a:gd name="T8" fmla="*/ 27 w 53"/>
                  <a:gd name="T9" fmla="*/ 0 h 60"/>
                  <a:gd name="T10" fmla="*/ 0 60000 65536"/>
                  <a:gd name="T11" fmla="*/ 0 60000 65536"/>
                  <a:gd name="T12" fmla="*/ 0 60000 65536"/>
                  <a:gd name="T13" fmla="*/ 0 60000 65536"/>
                  <a:gd name="T14" fmla="*/ 0 60000 65536"/>
                  <a:gd name="T15" fmla="*/ 0 w 53"/>
                  <a:gd name="T16" fmla="*/ 0 h 60"/>
                  <a:gd name="T17" fmla="*/ 53 w 53"/>
                  <a:gd name="T18" fmla="*/ 60 h 60"/>
                </a:gdLst>
                <a:ahLst/>
                <a:cxnLst>
                  <a:cxn ang="T10">
                    <a:pos x="T0" y="T1"/>
                  </a:cxn>
                  <a:cxn ang="T11">
                    <a:pos x="T2" y="T3"/>
                  </a:cxn>
                  <a:cxn ang="T12">
                    <a:pos x="T4" y="T5"/>
                  </a:cxn>
                  <a:cxn ang="T13">
                    <a:pos x="T6" y="T7"/>
                  </a:cxn>
                  <a:cxn ang="T14">
                    <a:pos x="T8" y="T9"/>
                  </a:cxn>
                </a:cxnLst>
                <a:rect l="T15" t="T16" r="T17" b="T18"/>
                <a:pathLst>
                  <a:path w="53" h="60">
                    <a:moveTo>
                      <a:pt x="27" y="0"/>
                    </a:moveTo>
                    <a:lnTo>
                      <a:pt x="53" y="30"/>
                    </a:lnTo>
                    <a:lnTo>
                      <a:pt x="27" y="60"/>
                    </a:lnTo>
                    <a:lnTo>
                      <a:pt x="0" y="30"/>
                    </a:lnTo>
                    <a:lnTo>
                      <a:pt x="27" y="0"/>
                    </a:lnTo>
                    <a:close/>
                  </a:path>
                </a:pathLst>
              </a:custGeom>
              <a:solidFill>
                <a:srgbClr val="FF0000"/>
              </a:solidFill>
              <a:ln w="14288">
                <a:noFill/>
                <a:prstDash val="solid"/>
                <a:round/>
                <a:headEnd/>
                <a:tailEnd/>
              </a:ln>
            </p:spPr>
            <p:txBody>
              <a:bodyPr/>
              <a:lstStyle/>
              <a:p>
                <a:endParaRPr lang="es-MX" sz="1200" b="1" dirty="0"/>
              </a:p>
            </p:txBody>
          </p:sp>
          <p:sp>
            <p:nvSpPr>
              <p:cNvPr id="1415" name="Freeform 1315"/>
              <p:cNvSpPr>
                <a:spLocks/>
              </p:cNvSpPr>
              <p:nvPr/>
            </p:nvSpPr>
            <p:spPr bwMode="auto">
              <a:xfrm>
                <a:off x="2468" y="2581"/>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416" name="Freeform 1316"/>
              <p:cNvSpPr>
                <a:spLocks/>
              </p:cNvSpPr>
              <p:nvPr/>
            </p:nvSpPr>
            <p:spPr bwMode="auto">
              <a:xfrm>
                <a:off x="3105" y="2334"/>
                <a:ext cx="52" cy="59"/>
              </a:xfrm>
              <a:custGeom>
                <a:avLst/>
                <a:gdLst>
                  <a:gd name="T0" fmla="*/ 26 w 52"/>
                  <a:gd name="T1" fmla="*/ 0 h 59"/>
                  <a:gd name="T2" fmla="*/ 52 w 52"/>
                  <a:gd name="T3" fmla="*/ 29 h 59"/>
                  <a:gd name="T4" fmla="*/ 26 w 52"/>
                  <a:gd name="T5" fmla="*/ 59 h 59"/>
                  <a:gd name="T6" fmla="*/ 0 w 52"/>
                  <a:gd name="T7" fmla="*/ 29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29"/>
                    </a:lnTo>
                    <a:lnTo>
                      <a:pt x="26" y="59"/>
                    </a:lnTo>
                    <a:lnTo>
                      <a:pt x="0" y="29"/>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417" name="Freeform 1317"/>
              <p:cNvSpPr>
                <a:spLocks/>
              </p:cNvSpPr>
              <p:nvPr/>
            </p:nvSpPr>
            <p:spPr bwMode="auto">
              <a:xfrm>
                <a:off x="3087" y="2343"/>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418" name="Freeform 1318"/>
              <p:cNvSpPr>
                <a:spLocks/>
              </p:cNvSpPr>
              <p:nvPr/>
            </p:nvSpPr>
            <p:spPr bwMode="auto">
              <a:xfrm>
                <a:off x="2642" y="2522"/>
                <a:ext cx="53" cy="59"/>
              </a:xfrm>
              <a:custGeom>
                <a:avLst/>
                <a:gdLst>
                  <a:gd name="T0" fmla="*/ 27 w 53"/>
                  <a:gd name="T1" fmla="*/ 0 h 59"/>
                  <a:gd name="T2" fmla="*/ 53 w 53"/>
                  <a:gd name="T3" fmla="*/ 30 h 59"/>
                  <a:gd name="T4" fmla="*/ 27 w 53"/>
                  <a:gd name="T5" fmla="*/ 59 h 59"/>
                  <a:gd name="T6" fmla="*/ 0 w 53"/>
                  <a:gd name="T7" fmla="*/ 30 h 59"/>
                  <a:gd name="T8" fmla="*/ 27 w 53"/>
                  <a:gd name="T9" fmla="*/ 0 h 59"/>
                  <a:gd name="T10" fmla="*/ 0 60000 65536"/>
                  <a:gd name="T11" fmla="*/ 0 60000 65536"/>
                  <a:gd name="T12" fmla="*/ 0 60000 65536"/>
                  <a:gd name="T13" fmla="*/ 0 60000 65536"/>
                  <a:gd name="T14" fmla="*/ 0 60000 65536"/>
                  <a:gd name="T15" fmla="*/ 0 w 53"/>
                  <a:gd name="T16" fmla="*/ 0 h 59"/>
                  <a:gd name="T17" fmla="*/ 53 w 53"/>
                  <a:gd name="T18" fmla="*/ 59 h 59"/>
                </a:gdLst>
                <a:ahLst/>
                <a:cxnLst>
                  <a:cxn ang="T10">
                    <a:pos x="T0" y="T1"/>
                  </a:cxn>
                  <a:cxn ang="T11">
                    <a:pos x="T2" y="T3"/>
                  </a:cxn>
                  <a:cxn ang="T12">
                    <a:pos x="T4" y="T5"/>
                  </a:cxn>
                  <a:cxn ang="T13">
                    <a:pos x="T6" y="T7"/>
                  </a:cxn>
                  <a:cxn ang="T14">
                    <a:pos x="T8" y="T9"/>
                  </a:cxn>
                </a:cxnLst>
                <a:rect l="T15" t="T16" r="T17" b="T18"/>
                <a:pathLst>
                  <a:path w="53" h="59">
                    <a:moveTo>
                      <a:pt x="27" y="0"/>
                    </a:moveTo>
                    <a:lnTo>
                      <a:pt x="53" y="30"/>
                    </a:lnTo>
                    <a:lnTo>
                      <a:pt x="27" y="59"/>
                    </a:lnTo>
                    <a:lnTo>
                      <a:pt x="0" y="30"/>
                    </a:lnTo>
                    <a:lnTo>
                      <a:pt x="27" y="0"/>
                    </a:lnTo>
                    <a:close/>
                  </a:path>
                </a:pathLst>
              </a:custGeom>
              <a:solidFill>
                <a:srgbClr val="FF0000"/>
              </a:solidFill>
              <a:ln w="14288">
                <a:noFill/>
                <a:prstDash val="solid"/>
                <a:round/>
                <a:headEnd/>
                <a:tailEnd/>
              </a:ln>
            </p:spPr>
            <p:txBody>
              <a:bodyPr/>
              <a:lstStyle/>
              <a:p>
                <a:endParaRPr lang="es-MX" sz="1200" b="1" dirty="0"/>
              </a:p>
            </p:txBody>
          </p:sp>
          <p:sp>
            <p:nvSpPr>
              <p:cNvPr id="1419" name="Freeform 1319"/>
              <p:cNvSpPr>
                <a:spLocks/>
              </p:cNvSpPr>
              <p:nvPr/>
            </p:nvSpPr>
            <p:spPr bwMode="auto">
              <a:xfrm>
                <a:off x="3061" y="2244"/>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420" name="Freeform 1320"/>
              <p:cNvSpPr>
                <a:spLocks/>
              </p:cNvSpPr>
              <p:nvPr/>
            </p:nvSpPr>
            <p:spPr bwMode="auto">
              <a:xfrm>
                <a:off x="3392" y="2195"/>
                <a:ext cx="53" cy="59"/>
              </a:xfrm>
              <a:custGeom>
                <a:avLst/>
                <a:gdLst>
                  <a:gd name="T0" fmla="*/ 26 w 53"/>
                  <a:gd name="T1" fmla="*/ 0 h 59"/>
                  <a:gd name="T2" fmla="*/ 53 w 53"/>
                  <a:gd name="T3" fmla="*/ 30 h 59"/>
                  <a:gd name="T4" fmla="*/ 26 w 53"/>
                  <a:gd name="T5" fmla="*/ 59 h 59"/>
                  <a:gd name="T6" fmla="*/ 0 w 53"/>
                  <a:gd name="T7" fmla="*/ 30 h 59"/>
                  <a:gd name="T8" fmla="*/ 26 w 53"/>
                  <a:gd name="T9" fmla="*/ 0 h 59"/>
                  <a:gd name="T10" fmla="*/ 0 60000 65536"/>
                  <a:gd name="T11" fmla="*/ 0 60000 65536"/>
                  <a:gd name="T12" fmla="*/ 0 60000 65536"/>
                  <a:gd name="T13" fmla="*/ 0 60000 65536"/>
                  <a:gd name="T14" fmla="*/ 0 60000 65536"/>
                  <a:gd name="T15" fmla="*/ 0 w 53"/>
                  <a:gd name="T16" fmla="*/ 0 h 59"/>
                  <a:gd name="T17" fmla="*/ 53 w 53"/>
                  <a:gd name="T18" fmla="*/ 59 h 59"/>
                </a:gdLst>
                <a:ahLst/>
                <a:cxnLst>
                  <a:cxn ang="T10">
                    <a:pos x="T0" y="T1"/>
                  </a:cxn>
                  <a:cxn ang="T11">
                    <a:pos x="T2" y="T3"/>
                  </a:cxn>
                  <a:cxn ang="T12">
                    <a:pos x="T4" y="T5"/>
                  </a:cxn>
                  <a:cxn ang="T13">
                    <a:pos x="T6" y="T7"/>
                  </a:cxn>
                  <a:cxn ang="T14">
                    <a:pos x="T8" y="T9"/>
                  </a:cxn>
                </a:cxnLst>
                <a:rect l="T15" t="T16" r="T17" b="T18"/>
                <a:pathLst>
                  <a:path w="53" h="59">
                    <a:moveTo>
                      <a:pt x="26" y="0"/>
                    </a:moveTo>
                    <a:lnTo>
                      <a:pt x="53" y="30"/>
                    </a:lnTo>
                    <a:lnTo>
                      <a:pt x="26" y="59"/>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421" name="Freeform 1321"/>
              <p:cNvSpPr>
                <a:spLocks/>
              </p:cNvSpPr>
              <p:nvPr/>
            </p:nvSpPr>
            <p:spPr bwMode="auto">
              <a:xfrm>
                <a:off x="1587" y="2849"/>
                <a:ext cx="53" cy="59"/>
              </a:xfrm>
              <a:custGeom>
                <a:avLst/>
                <a:gdLst>
                  <a:gd name="T0" fmla="*/ 26 w 53"/>
                  <a:gd name="T1" fmla="*/ 0 h 59"/>
                  <a:gd name="T2" fmla="*/ 53 w 53"/>
                  <a:gd name="T3" fmla="*/ 30 h 59"/>
                  <a:gd name="T4" fmla="*/ 26 w 53"/>
                  <a:gd name="T5" fmla="*/ 59 h 59"/>
                  <a:gd name="T6" fmla="*/ 0 w 53"/>
                  <a:gd name="T7" fmla="*/ 30 h 59"/>
                  <a:gd name="T8" fmla="*/ 26 w 53"/>
                  <a:gd name="T9" fmla="*/ 0 h 59"/>
                  <a:gd name="T10" fmla="*/ 0 60000 65536"/>
                  <a:gd name="T11" fmla="*/ 0 60000 65536"/>
                  <a:gd name="T12" fmla="*/ 0 60000 65536"/>
                  <a:gd name="T13" fmla="*/ 0 60000 65536"/>
                  <a:gd name="T14" fmla="*/ 0 60000 65536"/>
                  <a:gd name="T15" fmla="*/ 0 w 53"/>
                  <a:gd name="T16" fmla="*/ 0 h 59"/>
                  <a:gd name="T17" fmla="*/ 53 w 53"/>
                  <a:gd name="T18" fmla="*/ 59 h 59"/>
                </a:gdLst>
                <a:ahLst/>
                <a:cxnLst>
                  <a:cxn ang="T10">
                    <a:pos x="T0" y="T1"/>
                  </a:cxn>
                  <a:cxn ang="T11">
                    <a:pos x="T2" y="T3"/>
                  </a:cxn>
                  <a:cxn ang="T12">
                    <a:pos x="T4" y="T5"/>
                  </a:cxn>
                  <a:cxn ang="T13">
                    <a:pos x="T6" y="T7"/>
                  </a:cxn>
                  <a:cxn ang="T14">
                    <a:pos x="T8" y="T9"/>
                  </a:cxn>
                </a:cxnLst>
                <a:rect l="T15" t="T16" r="T17" b="T18"/>
                <a:pathLst>
                  <a:path w="53" h="59">
                    <a:moveTo>
                      <a:pt x="26" y="0"/>
                    </a:moveTo>
                    <a:lnTo>
                      <a:pt x="53" y="30"/>
                    </a:lnTo>
                    <a:lnTo>
                      <a:pt x="26" y="59"/>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422" name="Freeform 1322"/>
              <p:cNvSpPr>
                <a:spLocks/>
              </p:cNvSpPr>
              <p:nvPr/>
            </p:nvSpPr>
            <p:spPr bwMode="auto">
              <a:xfrm>
                <a:off x="2058" y="2710"/>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423" name="Freeform 1323"/>
              <p:cNvSpPr>
                <a:spLocks/>
              </p:cNvSpPr>
              <p:nvPr/>
            </p:nvSpPr>
            <p:spPr bwMode="auto">
              <a:xfrm>
                <a:off x="2102" y="2700"/>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424" name="Freeform 1324"/>
              <p:cNvSpPr>
                <a:spLocks/>
              </p:cNvSpPr>
              <p:nvPr/>
            </p:nvSpPr>
            <p:spPr bwMode="auto">
              <a:xfrm>
                <a:off x="2590" y="2542"/>
                <a:ext cx="52" cy="59"/>
              </a:xfrm>
              <a:custGeom>
                <a:avLst/>
                <a:gdLst>
                  <a:gd name="T0" fmla="*/ 26 w 52"/>
                  <a:gd name="T1" fmla="*/ 0 h 59"/>
                  <a:gd name="T2" fmla="*/ 52 w 52"/>
                  <a:gd name="T3" fmla="*/ 29 h 59"/>
                  <a:gd name="T4" fmla="*/ 26 w 52"/>
                  <a:gd name="T5" fmla="*/ 59 h 59"/>
                  <a:gd name="T6" fmla="*/ 0 w 52"/>
                  <a:gd name="T7" fmla="*/ 29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29"/>
                    </a:lnTo>
                    <a:lnTo>
                      <a:pt x="26" y="59"/>
                    </a:lnTo>
                    <a:lnTo>
                      <a:pt x="0" y="29"/>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425" name="Freeform 1325"/>
              <p:cNvSpPr>
                <a:spLocks/>
              </p:cNvSpPr>
              <p:nvPr/>
            </p:nvSpPr>
            <p:spPr bwMode="auto">
              <a:xfrm>
                <a:off x="3471" y="2165"/>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426" name="Freeform 1326"/>
              <p:cNvSpPr>
                <a:spLocks/>
              </p:cNvSpPr>
              <p:nvPr/>
            </p:nvSpPr>
            <p:spPr bwMode="auto">
              <a:xfrm>
                <a:off x="2355" y="2621"/>
                <a:ext cx="52" cy="59"/>
              </a:xfrm>
              <a:custGeom>
                <a:avLst/>
                <a:gdLst>
                  <a:gd name="T0" fmla="*/ 26 w 52"/>
                  <a:gd name="T1" fmla="*/ 0 h 59"/>
                  <a:gd name="T2" fmla="*/ 52 w 52"/>
                  <a:gd name="T3" fmla="*/ 30 h 59"/>
                  <a:gd name="T4" fmla="*/ 26 w 52"/>
                  <a:gd name="T5" fmla="*/ 59 h 59"/>
                  <a:gd name="T6" fmla="*/ 0 w 52"/>
                  <a:gd name="T7" fmla="*/ 30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30"/>
                    </a:lnTo>
                    <a:lnTo>
                      <a:pt x="26" y="59"/>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427" name="Freeform 1327"/>
              <p:cNvSpPr>
                <a:spLocks/>
              </p:cNvSpPr>
              <p:nvPr/>
            </p:nvSpPr>
            <p:spPr bwMode="auto">
              <a:xfrm>
                <a:off x="2721" y="2462"/>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428" name="Freeform 1328"/>
              <p:cNvSpPr>
                <a:spLocks/>
              </p:cNvSpPr>
              <p:nvPr/>
            </p:nvSpPr>
            <p:spPr bwMode="auto">
              <a:xfrm>
                <a:off x="3131" y="2324"/>
                <a:ext cx="52" cy="59"/>
              </a:xfrm>
              <a:custGeom>
                <a:avLst/>
                <a:gdLst>
                  <a:gd name="T0" fmla="*/ 26 w 52"/>
                  <a:gd name="T1" fmla="*/ 0 h 59"/>
                  <a:gd name="T2" fmla="*/ 52 w 52"/>
                  <a:gd name="T3" fmla="*/ 29 h 59"/>
                  <a:gd name="T4" fmla="*/ 26 w 52"/>
                  <a:gd name="T5" fmla="*/ 59 h 59"/>
                  <a:gd name="T6" fmla="*/ 0 w 52"/>
                  <a:gd name="T7" fmla="*/ 29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29"/>
                    </a:lnTo>
                    <a:lnTo>
                      <a:pt x="26" y="59"/>
                    </a:lnTo>
                    <a:lnTo>
                      <a:pt x="0" y="29"/>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429" name="Freeform 1329"/>
              <p:cNvSpPr>
                <a:spLocks/>
              </p:cNvSpPr>
              <p:nvPr/>
            </p:nvSpPr>
            <p:spPr bwMode="auto">
              <a:xfrm>
                <a:off x="2904" y="2413"/>
                <a:ext cx="52" cy="59"/>
              </a:xfrm>
              <a:custGeom>
                <a:avLst/>
                <a:gdLst>
                  <a:gd name="T0" fmla="*/ 26 w 52"/>
                  <a:gd name="T1" fmla="*/ 0 h 59"/>
                  <a:gd name="T2" fmla="*/ 52 w 52"/>
                  <a:gd name="T3" fmla="*/ 30 h 59"/>
                  <a:gd name="T4" fmla="*/ 26 w 52"/>
                  <a:gd name="T5" fmla="*/ 59 h 59"/>
                  <a:gd name="T6" fmla="*/ 0 w 52"/>
                  <a:gd name="T7" fmla="*/ 30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30"/>
                    </a:lnTo>
                    <a:lnTo>
                      <a:pt x="26" y="59"/>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430" name="Freeform 1330"/>
              <p:cNvSpPr>
                <a:spLocks/>
              </p:cNvSpPr>
              <p:nvPr/>
            </p:nvSpPr>
            <p:spPr bwMode="auto">
              <a:xfrm>
                <a:off x="3863" y="1947"/>
                <a:ext cx="53" cy="59"/>
              </a:xfrm>
              <a:custGeom>
                <a:avLst/>
                <a:gdLst>
                  <a:gd name="T0" fmla="*/ 26 w 53"/>
                  <a:gd name="T1" fmla="*/ 0 h 59"/>
                  <a:gd name="T2" fmla="*/ 53 w 53"/>
                  <a:gd name="T3" fmla="*/ 30 h 59"/>
                  <a:gd name="T4" fmla="*/ 26 w 53"/>
                  <a:gd name="T5" fmla="*/ 59 h 59"/>
                  <a:gd name="T6" fmla="*/ 0 w 53"/>
                  <a:gd name="T7" fmla="*/ 30 h 59"/>
                  <a:gd name="T8" fmla="*/ 26 w 53"/>
                  <a:gd name="T9" fmla="*/ 0 h 59"/>
                  <a:gd name="T10" fmla="*/ 0 60000 65536"/>
                  <a:gd name="T11" fmla="*/ 0 60000 65536"/>
                  <a:gd name="T12" fmla="*/ 0 60000 65536"/>
                  <a:gd name="T13" fmla="*/ 0 60000 65536"/>
                  <a:gd name="T14" fmla="*/ 0 60000 65536"/>
                  <a:gd name="T15" fmla="*/ 0 w 53"/>
                  <a:gd name="T16" fmla="*/ 0 h 59"/>
                  <a:gd name="T17" fmla="*/ 53 w 53"/>
                  <a:gd name="T18" fmla="*/ 59 h 59"/>
                </a:gdLst>
                <a:ahLst/>
                <a:cxnLst>
                  <a:cxn ang="T10">
                    <a:pos x="T0" y="T1"/>
                  </a:cxn>
                  <a:cxn ang="T11">
                    <a:pos x="T2" y="T3"/>
                  </a:cxn>
                  <a:cxn ang="T12">
                    <a:pos x="T4" y="T5"/>
                  </a:cxn>
                  <a:cxn ang="T13">
                    <a:pos x="T6" y="T7"/>
                  </a:cxn>
                  <a:cxn ang="T14">
                    <a:pos x="T8" y="T9"/>
                  </a:cxn>
                </a:cxnLst>
                <a:rect l="T15" t="T16" r="T17" b="T18"/>
                <a:pathLst>
                  <a:path w="53" h="59">
                    <a:moveTo>
                      <a:pt x="26" y="0"/>
                    </a:moveTo>
                    <a:lnTo>
                      <a:pt x="53" y="30"/>
                    </a:lnTo>
                    <a:lnTo>
                      <a:pt x="26" y="59"/>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431" name="Freeform 1331"/>
              <p:cNvSpPr>
                <a:spLocks/>
              </p:cNvSpPr>
              <p:nvPr/>
            </p:nvSpPr>
            <p:spPr bwMode="auto">
              <a:xfrm>
                <a:off x="2546" y="2552"/>
                <a:ext cx="53" cy="59"/>
              </a:xfrm>
              <a:custGeom>
                <a:avLst/>
                <a:gdLst>
                  <a:gd name="T0" fmla="*/ 27 w 53"/>
                  <a:gd name="T1" fmla="*/ 0 h 59"/>
                  <a:gd name="T2" fmla="*/ 53 w 53"/>
                  <a:gd name="T3" fmla="*/ 29 h 59"/>
                  <a:gd name="T4" fmla="*/ 27 w 53"/>
                  <a:gd name="T5" fmla="*/ 59 h 59"/>
                  <a:gd name="T6" fmla="*/ 0 w 53"/>
                  <a:gd name="T7" fmla="*/ 29 h 59"/>
                  <a:gd name="T8" fmla="*/ 27 w 53"/>
                  <a:gd name="T9" fmla="*/ 0 h 59"/>
                  <a:gd name="T10" fmla="*/ 0 60000 65536"/>
                  <a:gd name="T11" fmla="*/ 0 60000 65536"/>
                  <a:gd name="T12" fmla="*/ 0 60000 65536"/>
                  <a:gd name="T13" fmla="*/ 0 60000 65536"/>
                  <a:gd name="T14" fmla="*/ 0 60000 65536"/>
                  <a:gd name="T15" fmla="*/ 0 w 53"/>
                  <a:gd name="T16" fmla="*/ 0 h 59"/>
                  <a:gd name="T17" fmla="*/ 53 w 53"/>
                  <a:gd name="T18" fmla="*/ 59 h 59"/>
                </a:gdLst>
                <a:ahLst/>
                <a:cxnLst>
                  <a:cxn ang="T10">
                    <a:pos x="T0" y="T1"/>
                  </a:cxn>
                  <a:cxn ang="T11">
                    <a:pos x="T2" y="T3"/>
                  </a:cxn>
                  <a:cxn ang="T12">
                    <a:pos x="T4" y="T5"/>
                  </a:cxn>
                  <a:cxn ang="T13">
                    <a:pos x="T6" y="T7"/>
                  </a:cxn>
                  <a:cxn ang="T14">
                    <a:pos x="T8" y="T9"/>
                  </a:cxn>
                </a:cxnLst>
                <a:rect l="T15" t="T16" r="T17" b="T18"/>
                <a:pathLst>
                  <a:path w="53" h="59">
                    <a:moveTo>
                      <a:pt x="27" y="0"/>
                    </a:moveTo>
                    <a:lnTo>
                      <a:pt x="53" y="29"/>
                    </a:lnTo>
                    <a:lnTo>
                      <a:pt x="27" y="59"/>
                    </a:lnTo>
                    <a:lnTo>
                      <a:pt x="0" y="29"/>
                    </a:lnTo>
                    <a:lnTo>
                      <a:pt x="27" y="0"/>
                    </a:lnTo>
                    <a:close/>
                  </a:path>
                </a:pathLst>
              </a:custGeom>
              <a:solidFill>
                <a:srgbClr val="FF0000"/>
              </a:solidFill>
              <a:ln w="14288">
                <a:noFill/>
                <a:prstDash val="solid"/>
                <a:round/>
                <a:headEnd/>
                <a:tailEnd/>
              </a:ln>
            </p:spPr>
            <p:txBody>
              <a:bodyPr/>
              <a:lstStyle/>
              <a:p>
                <a:endParaRPr lang="es-MX" sz="1200" b="1" dirty="0"/>
              </a:p>
            </p:txBody>
          </p:sp>
          <p:sp>
            <p:nvSpPr>
              <p:cNvPr id="1432" name="Freeform 1332"/>
              <p:cNvSpPr>
                <a:spLocks/>
              </p:cNvSpPr>
              <p:nvPr/>
            </p:nvSpPr>
            <p:spPr bwMode="auto">
              <a:xfrm>
                <a:off x="3270" y="2254"/>
                <a:ext cx="53" cy="60"/>
              </a:xfrm>
              <a:custGeom>
                <a:avLst/>
                <a:gdLst>
                  <a:gd name="T0" fmla="*/ 26 w 53"/>
                  <a:gd name="T1" fmla="*/ 0 h 60"/>
                  <a:gd name="T2" fmla="*/ 53 w 53"/>
                  <a:gd name="T3" fmla="*/ 30 h 60"/>
                  <a:gd name="T4" fmla="*/ 26 w 53"/>
                  <a:gd name="T5" fmla="*/ 60 h 60"/>
                  <a:gd name="T6" fmla="*/ 0 w 53"/>
                  <a:gd name="T7" fmla="*/ 30 h 60"/>
                  <a:gd name="T8" fmla="*/ 26 w 53"/>
                  <a:gd name="T9" fmla="*/ 0 h 60"/>
                  <a:gd name="T10" fmla="*/ 0 60000 65536"/>
                  <a:gd name="T11" fmla="*/ 0 60000 65536"/>
                  <a:gd name="T12" fmla="*/ 0 60000 65536"/>
                  <a:gd name="T13" fmla="*/ 0 60000 65536"/>
                  <a:gd name="T14" fmla="*/ 0 60000 65536"/>
                  <a:gd name="T15" fmla="*/ 0 w 53"/>
                  <a:gd name="T16" fmla="*/ 0 h 60"/>
                  <a:gd name="T17" fmla="*/ 53 w 53"/>
                  <a:gd name="T18" fmla="*/ 60 h 60"/>
                </a:gdLst>
                <a:ahLst/>
                <a:cxnLst>
                  <a:cxn ang="T10">
                    <a:pos x="T0" y="T1"/>
                  </a:cxn>
                  <a:cxn ang="T11">
                    <a:pos x="T2" y="T3"/>
                  </a:cxn>
                  <a:cxn ang="T12">
                    <a:pos x="T4" y="T5"/>
                  </a:cxn>
                  <a:cxn ang="T13">
                    <a:pos x="T6" y="T7"/>
                  </a:cxn>
                  <a:cxn ang="T14">
                    <a:pos x="T8" y="T9"/>
                  </a:cxn>
                </a:cxnLst>
                <a:rect l="T15" t="T16" r="T17" b="T18"/>
                <a:pathLst>
                  <a:path w="53" h="60">
                    <a:moveTo>
                      <a:pt x="26" y="0"/>
                    </a:moveTo>
                    <a:lnTo>
                      <a:pt x="53"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433" name="Freeform 1333"/>
              <p:cNvSpPr>
                <a:spLocks/>
              </p:cNvSpPr>
              <p:nvPr/>
            </p:nvSpPr>
            <p:spPr bwMode="auto">
              <a:xfrm>
                <a:off x="1831" y="2780"/>
                <a:ext cx="53" cy="59"/>
              </a:xfrm>
              <a:custGeom>
                <a:avLst/>
                <a:gdLst>
                  <a:gd name="T0" fmla="*/ 27 w 53"/>
                  <a:gd name="T1" fmla="*/ 0 h 59"/>
                  <a:gd name="T2" fmla="*/ 53 w 53"/>
                  <a:gd name="T3" fmla="*/ 29 h 59"/>
                  <a:gd name="T4" fmla="*/ 27 w 53"/>
                  <a:gd name="T5" fmla="*/ 59 h 59"/>
                  <a:gd name="T6" fmla="*/ 0 w 53"/>
                  <a:gd name="T7" fmla="*/ 29 h 59"/>
                  <a:gd name="T8" fmla="*/ 27 w 53"/>
                  <a:gd name="T9" fmla="*/ 0 h 59"/>
                  <a:gd name="T10" fmla="*/ 0 60000 65536"/>
                  <a:gd name="T11" fmla="*/ 0 60000 65536"/>
                  <a:gd name="T12" fmla="*/ 0 60000 65536"/>
                  <a:gd name="T13" fmla="*/ 0 60000 65536"/>
                  <a:gd name="T14" fmla="*/ 0 60000 65536"/>
                  <a:gd name="T15" fmla="*/ 0 w 53"/>
                  <a:gd name="T16" fmla="*/ 0 h 59"/>
                  <a:gd name="T17" fmla="*/ 53 w 53"/>
                  <a:gd name="T18" fmla="*/ 59 h 59"/>
                </a:gdLst>
                <a:ahLst/>
                <a:cxnLst>
                  <a:cxn ang="T10">
                    <a:pos x="T0" y="T1"/>
                  </a:cxn>
                  <a:cxn ang="T11">
                    <a:pos x="T2" y="T3"/>
                  </a:cxn>
                  <a:cxn ang="T12">
                    <a:pos x="T4" y="T5"/>
                  </a:cxn>
                  <a:cxn ang="T13">
                    <a:pos x="T6" y="T7"/>
                  </a:cxn>
                  <a:cxn ang="T14">
                    <a:pos x="T8" y="T9"/>
                  </a:cxn>
                </a:cxnLst>
                <a:rect l="T15" t="T16" r="T17" b="T18"/>
                <a:pathLst>
                  <a:path w="53" h="59">
                    <a:moveTo>
                      <a:pt x="27" y="0"/>
                    </a:moveTo>
                    <a:lnTo>
                      <a:pt x="53" y="29"/>
                    </a:lnTo>
                    <a:lnTo>
                      <a:pt x="27" y="59"/>
                    </a:lnTo>
                    <a:lnTo>
                      <a:pt x="0" y="29"/>
                    </a:lnTo>
                    <a:lnTo>
                      <a:pt x="27" y="0"/>
                    </a:lnTo>
                    <a:close/>
                  </a:path>
                </a:pathLst>
              </a:custGeom>
              <a:solidFill>
                <a:srgbClr val="FF0000"/>
              </a:solidFill>
              <a:ln w="14288">
                <a:noFill/>
                <a:prstDash val="solid"/>
                <a:round/>
                <a:headEnd/>
                <a:tailEnd/>
              </a:ln>
            </p:spPr>
            <p:txBody>
              <a:bodyPr/>
              <a:lstStyle/>
              <a:p>
                <a:endParaRPr lang="es-MX" sz="1200" b="1" dirty="0"/>
              </a:p>
            </p:txBody>
          </p:sp>
          <p:sp>
            <p:nvSpPr>
              <p:cNvPr id="1434" name="Freeform 1334"/>
              <p:cNvSpPr>
                <a:spLocks/>
              </p:cNvSpPr>
              <p:nvPr/>
            </p:nvSpPr>
            <p:spPr bwMode="auto">
              <a:xfrm>
                <a:off x="3628" y="2006"/>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435" name="Freeform 1335"/>
              <p:cNvSpPr>
                <a:spLocks/>
              </p:cNvSpPr>
              <p:nvPr/>
            </p:nvSpPr>
            <p:spPr bwMode="auto">
              <a:xfrm>
                <a:off x="2913" y="2314"/>
                <a:ext cx="52" cy="59"/>
              </a:xfrm>
              <a:custGeom>
                <a:avLst/>
                <a:gdLst>
                  <a:gd name="T0" fmla="*/ 26 w 52"/>
                  <a:gd name="T1" fmla="*/ 0 h 59"/>
                  <a:gd name="T2" fmla="*/ 52 w 52"/>
                  <a:gd name="T3" fmla="*/ 29 h 59"/>
                  <a:gd name="T4" fmla="*/ 26 w 52"/>
                  <a:gd name="T5" fmla="*/ 59 h 59"/>
                  <a:gd name="T6" fmla="*/ 0 w 52"/>
                  <a:gd name="T7" fmla="*/ 29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29"/>
                    </a:lnTo>
                    <a:lnTo>
                      <a:pt x="26" y="59"/>
                    </a:lnTo>
                    <a:lnTo>
                      <a:pt x="0" y="29"/>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436" name="Freeform 1336"/>
              <p:cNvSpPr>
                <a:spLocks/>
              </p:cNvSpPr>
              <p:nvPr/>
            </p:nvSpPr>
            <p:spPr bwMode="auto">
              <a:xfrm>
                <a:off x="2895" y="2492"/>
                <a:ext cx="53" cy="60"/>
              </a:xfrm>
              <a:custGeom>
                <a:avLst/>
                <a:gdLst>
                  <a:gd name="T0" fmla="*/ 26 w 53"/>
                  <a:gd name="T1" fmla="*/ 0 h 60"/>
                  <a:gd name="T2" fmla="*/ 53 w 53"/>
                  <a:gd name="T3" fmla="*/ 30 h 60"/>
                  <a:gd name="T4" fmla="*/ 26 w 53"/>
                  <a:gd name="T5" fmla="*/ 60 h 60"/>
                  <a:gd name="T6" fmla="*/ 0 w 53"/>
                  <a:gd name="T7" fmla="*/ 30 h 60"/>
                  <a:gd name="T8" fmla="*/ 26 w 53"/>
                  <a:gd name="T9" fmla="*/ 0 h 60"/>
                  <a:gd name="T10" fmla="*/ 0 60000 65536"/>
                  <a:gd name="T11" fmla="*/ 0 60000 65536"/>
                  <a:gd name="T12" fmla="*/ 0 60000 65536"/>
                  <a:gd name="T13" fmla="*/ 0 60000 65536"/>
                  <a:gd name="T14" fmla="*/ 0 60000 65536"/>
                  <a:gd name="T15" fmla="*/ 0 w 53"/>
                  <a:gd name="T16" fmla="*/ 0 h 60"/>
                  <a:gd name="T17" fmla="*/ 53 w 53"/>
                  <a:gd name="T18" fmla="*/ 60 h 60"/>
                </a:gdLst>
                <a:ahLst/>
                <a:cxnLst>
                  <a:cxn ang="T10">
                    <a:pos x="T0" y="T1"/>
                  </a:cxn>
                  <a:cxn ang="T11">
                    <a:pos x="T2" y="T3"/>
                  </a:cxn>
                  <a:cxn ang="T12">
                    <a:pos x="T4" y="T5"/>
                  </a:cxn>
                  <a:cxn ang="T13">
                    <a:pos x="T6" y="T7"/>
                  </a:cxn>
                  <a:cxn ang="T14">
                    <a:pos x="T8" y="T9"/>
                  </a:cxn>
                </a:cxnLst>
                <a:rect l="T15" t="T16" r="T17" b="T18"/>
                <a:pathLst>
                  <a:path w="53" h="60">
                    <a:moveTo>
                      <a:pt x="26" y="0"/>
                    </a:moveTo>
                    <a:lnTo>
                      <a:pt x="53"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437" name="Freeform 1337"/>
              <p:cNvSpPr>
                <a:spLocks/>
              </p:cNvSpPr>
              <p:nvPr/>
            </p:nvSpPr>
            <p:spPr bwMode="auto">
              <a:xfrm>
                <a:off x="3715" y="2036"/>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438" name="Freeform 1338"/>
              <p:cNvSpPr>
                <a:spLocks/>
              </p:cNvSpPr>
              <p:nvPr/>
            </p:nvSpPr>
            <p:spPr bwMode="auto">
              <a:xfrm>
                <a:off x="2607" y="2621"/>
                <a:ext cx="53" cy="59"/>
              </a:xfrm>
              <a:custGeom>
                <a:avLst/>
                <a:gdLst>
                  <a:gd name="T0" fmla="*/ 27 w 53"/>
                  <a:gd name="T1" fmla="*/ 0 h 59"/>
                  <a:gd name="T2" fmla="*/ 53 w 53"/>
                  <a:gd name="T3" fmla="*/ 30 h 59"/>
                  <a:gd name="T4" fmla="*/ 27 w 53"/>
                  <a:gd name="T5" fmla="*/ 59 h 59"/>
                  <a:gd name="T6" fmla="*/ 0 w 53"/>
                  <a:gd name="T7" fmla="*/ 30 h 59"/>
                  <a:gd name="T8" fmla="*/ 27 w 53"/>
                  <a:gd name="T9" fmla="*/ 0 h 59"/>
                  <a:gd name="T10" fmla="*/ 0 60000 65536"/>
                  <a:gd name="T11" fmla="*/ 0 60000 65536"/>
                  <a:gd name="T12" fmla="*/ 0 60000 65536"/>
                  <a:gd name="T13" fmla="*/ 0 60000 65536"/>
                  <a:gd name="T14" fmla="*/ 0 60000 65536"/>
                  <a:gd name="T15" fmla="*/ 0 w 53"/>
                  <a:gd name="T16" fmla="*/ 0 h 59"/>
                  <a:gd name="T17" fmla="*/ 53 w 53"/>
                  <a:gd name="T18" fmla="*/ 59 h 59"/>
                </a:gdLst>
                <a:ahLst/>
                <a:cxnLst>
                  <a:cxn ang="T10">
                    <a:pos x="T0" y="T1"/>
                  </a:cxn>
                  <a:cxn ang="T11">
                    <a:pos x="T2" y="T3"/>
                  </a:cxn>
                  <a:cxn ang="T12">
                    <a:pos x="T4" y="T5"/>
                  </a:cxn>
                  <a:cxn ang="T13">
                    <a:pos x="T6" y="T7"/>
                  </a:cxn>
                  <a:cxn ang="T14">
                    <a:pos x="T8" y="T9"/>
                  </a:cxn>
                </a:cxnLst>
                <a:rect l="T15" t="T16" r="T17" b="T18"/>
                <a:pathLst>
                  <a:path w="53" h="59">
                    <a:moveTo>
                      <a:pt x="27" y="0"/>
                    </a:moveTo>
                    <a:lnTo>
                      <a:pt x="53" y="30"/>
                    </a:lnTo>
                    <a:lnTo>
                      <a:pt x="27" y="59"/>
                    </a:lnTo>
                    <a:lnTo>
                      <a:pt x="0" y="30"/>
                    </a:lnTo>
                    <a:lnTo>
                      <a:pt x="27" y="0"/>
                    </a:lnTo>
                    <a:close/>
                  </a:path>
                </a:pathLst>
              </a:custGeom>
              <a:solidFill>
                <a:srgbClr val="FF0000"/>
              </a:solidFill>
              <a:ln w="14288">
                <a:noFill/>
                <a:prstDash val="solid"/>
                <a:round/>
                <a:headEnd/>
                <a:tailEnd/>
              </a:ln>
            </p:spPr>
            <p:txBody>
              <a:bodyPr/>
              <a:lstStyle/>
              <a:p>
                <a:endParaRPr lang="es-MX" sz="1200" b="1" dirty="0"/>
              </a:p>
            </p:txBody>
          </p:sp>
          <p:sp>
            <p:nvSpPr>
              <p:cNvPr id="1439" name="Freeform 1339"/>
              <p:cNvSpPr>
                <a:spLocks/>
              </p:cNvSpPr>
              <p:nvPr/>
            </p:nvSpPr>
            <p:spPr bwMode="auto">
              <a:xfrm>
                <a:off x="2939" y="2334"/>
                <a:ext cx="52" cy="59"/>
              </a:xfrm>
              <a:custGeom>
                <a:avLst/>
                <a:gdLst>
                  <a:gd name="T0" fmla="*/ 26 w 52"/>
                  <a:gd name="T1" fmla="*/ 0 h 59"/>
                  <a:gd name="T2" fmla="*/ 52 w 52"/>
                  <a:gd name="T3" fmla="*/ 29 h 59"/>
                  <a:gd name="T4" fmla="*/ 26 w 52"/>
                  <a:gd name="T5" fmla="*/ 59 h 59"/>
                  <a:gd name="T6" fmla="*/ 0 w 52"/>
                  <a:gd name="T7" fmla="*/ 29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29"/>
                    </a:lnTo>
                    <a:lnTo>
                      <a:pt x="26" y="59"/>
                    </a:lnTo>
                    <a:lnTo>
                      <a:pt x="0" y="29"/>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440" name="Freeform 1340"/>
              <p:cNvSpPr>
                <a:spLocks/>
              </p:cNvSpPr>
              <p:nvPr/>
            </p:nvSpPr>
            <p:spPr bwMode="auto">
              <a:xfrm>
                <a:off x="3610" y="2026"/>
                <a:ext cx="53" cy="60"/>
              </a:xfrm>
              <a:custGeom>
                <a:avLst/>
                <a:gdLst>
                  <a:gd name="T0" fmla="*/ 26 w 53"/>
                  <a:gd name="T1" fmla="*/ 0 h 60"/>
                  <a:gd name="T2" fmla="*/ 53 w 53"/>
                  <a:gd name="T3" fmla="*/ 30 h 60"/>
                  <a:gd name="T4" fmla="*/ 26 w 53"/>
                  <a:gd name="T5" fmla="*/ 60 h 60"/>
                  <a:gd name="T6" fmla="*/ 0 w 53"/>
                  <a:gd name="T7" fmla="*/ 30 h 60"/>
                  <a:gd name="T8" fmla="*/ 26 w 53"/>
                  <a:gd name="T9" fmla="*/ 0 h 60"/>
                  <a:gd name="T10" fmla="*/ 0 60000 65536"/>
                  <a:gd name="T11" fmla="*/ 0 60000 65536"/>
                  <a:gd name="T12" fmla="*/ 0 60000 65536"/>
                  <a:gd name="T13" fmla="*/ 0 60000 65536"/>
                  <a:gd name="T14" fmla="*/ 0 60000 65536"/>
                  <a:gd name="T15" fmla="*/ 0 w 53"/>
                  <a:gd name="T16" fmla="*/ 0 h 60"/>
                  <a:gd name="T17" fmla="*/ 53 w 53"/>
                  <a:gd name="T18" fmla="*/ 60 h 60"/>
                </a:gdLst>
                <a:ahLst/>
                <a:cxnLst>
                  <a:cxn ang="T10">
                    <a:pos x="T0" y="T1"/>
                  </a:cxn>
                  <a:cxn ang="T11">
                    <a:pos x="T2" y="T3"/>
                  </a:cxn>
                  <a:cxn ang="T12">
                    <a:pos x="T4" y="T5"/>
                  </a:cxn>
                  <a:cxn ang="T13">
                    <a:pos x="T6" y="T7"/>
                  </a:cxn>
                  <a:cxn ang="T14">
                    <a:pos x="T8" y="T9"/>
                  </a:cxn>
                </a:cxnLst>
                <a:rect l="T15" t="T16" r="T17" b="T18"/>
                <a:pathLst>
                  <a:path w="53" h="60">
                    <a:moveTo>
                      <a:pt x="26" y="0"/>
                    </a:moveTo>
                    <a:lnTo>
                      <a:pt x="53"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441" name="Freeform 1341"/>
              <p:cNvSpPr>
                <a:spLocks/>
              </p:cNvSpPr>
              <p:nvPr/>
            </p:nvSpPr>
            <p:spPr bwMode="auto">
              <a:xfrm>
                <a:off x="2974" y="2383"/>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442" name="Freeform 1342"/>
              <p:cNvSpPr>
                <a:spLocks/>
              </p:cNvSpPr>
              <p:nvPr/>
            </p:nvSpPr>
            <p:spPr bwMode="auto">
              <a:xfrm>
                <a:off x="2764" y="2472"/>
                <a:ext cx="53" cy="60"/>
              </a:xfrm>
              <a:custGeom>
                <a:avLst/>
                <a:gdLst>
                  <a:gd name="T0" fmla="*/ 27 w 53"/>
                  <a:gd name="T1" fmla="*/ 0 h 60"/>
                  <a:gd name="T2" fmla="*/ 53 w 53"/>
                  <a:gd name="T3" fmla="*/ 30 h 60"/>
                  <a:gd name="T4" fmla="*/ 27 w 53"/>
                  <a:gd name="T5" fmla="*/ 60 h 60"/>
                  <a:gd name="T6" fmla="*/ 0 w 53"/>
                  <a:gd name="T7" fmla="*/ 30 h 60"/>
                  <a:gd name="T8" fmla="*/ 27 w 53"/>
                  <a:gd name="T9" fmla="*/ 0 h 60"/>
                  <a:gd name="T10" fmla="*/ 0 60000 65536"/>
                  <a:gd name="T11" fmla="*/ 0 60000 65536"/>
                  <a:gd name="T12" fmla="*/ 0 60000 65536"/>
                  <a:gd name="T13" fmla="*/ 0 60000 65536"/>
                  <a:gd name="T14" fmla="*/ 0 60000 65536"/>
                  <a:gd name="T15" fmla="*/ 0 w 53"/>
                  <a:gd name="T16" fmla="*/ 0 h 60"/>
                  <a:gd name="T17" fmla="*/ 53 w 53"/>
                  <a:gd name="T18" fmla="*/ 60 h 60"/>
                </a:gdLst>
                <a:ahLst/>
                <a:cxnLst>
                  <a:cxn ang="T10">
                    <a:pos x="T0" y="T1"/>
                  </a:cxn>
                  <a:cxn ang="T11">
                    <a:pos x="T2" y="T3"/>
                  </a:cxn>
                  <a:cxn ang="T12">
                    <a:pos x="T4" y="T5"/>
                  </a:cxn>
                  <a:cxn ang="T13">
                    <a:pos x="T6" y="T7"/>
                  </a:cxn>
                  <a:cxn ang="T14">
                    <a:pos x="T8" y="T9"/>
                  </a:cxn>
                </a:cxnLst>
                <a:rect l="T15" t="T16" r="T17" b="T18"/>
                <a:pathLst>
                  <a:path w="53" h="60">
                    <a:moveTo>
                      <a:pt x="27" y="0"/>
                    </a:moveTo>
                    <a:lnTo>
                      <a:pt x="53" y="30"/>
                    </a:lnTo>
                    <a:lnTo>
                      <a:pt x="27" y="60"/>
                    </a:lnTo>
                    <a:lnTo>
                      <a:pt x="0" y="30"/>
                    </a:lnTo>
                    <a:lnTo>
                      <a:pt x="27" y="0"/>
                    </a:lnTo>
                    <a:close/>
                  </a:path>
                </a:pathLst>
              </a:custGeom>
              <a:solidFill>
                <a:srgbClr val="FF0000"/>
              </a:solidFill>
              <a:ln w="14288">
                <a:noFill/>
                <a:prstDash val="solid"/>
                <a:round/>
                <a:headEnd/>
                <a:tailEnd/>
              </a:ln>
            </p:spPr>
            <p:txBody>
              <a:bodyPr/>
              <a:lstStyle/>
              <a:p>
                <a:endParaRPr lang="es-MX" sz="1200" b="1" dirty="0"/>
              </a:p>
            </p:txBody>
          </p:sp>
          <p:sp>
            <p:nvSpPr>
              <p:cNvPr id="1443" name="Freeform 1343"/>
              <p:cNvSpPr>
                <a:spLocks/>
              </p:cNvSpPr>
              <p:nvPr/>
            </p:nvSpPr>
            <p:spPr bwMode="auto">
              <a:xfrm>
                <a:off x="3506" y="2145"/>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444" name="Freeform 1344"/>
              <p:cNvSpPr>
                <a:spLocks/>
              </p:cNvSpPr>
              <p:nvPr/>
            </p:nvSpPr>
            <p:spPr bwMode="auto">
              <a:xfrm>
                <a:off x="2738" y="2482"/>
                <a:ext cx="53" cy="60"/>
              </a:xfrm>
              <a:custGeom>
                <a:avLst/>
                <a:gdLst>
                  <a:gd name="T0" fmla="*/ 26 w 53"/>
                  <a:gd name="T1" fmla="*/ 0 h 60"/>
                  <a:gd name="T2" fmla="*/ 53 w 53"/>
                  <a:gd name="T3" fmla="*/ 30 h 60"/>
                  <a:gd name="T4" fmla="*/ 26 w 53"/>
                  <a:gd name="T5" fmla="*/ 60 h 60"/>
                  <a:gd name="T6" fmla="*/ 0 w 53"/>
                  <a:gd name="T7" fmla="*/ 30 h 60"/>
                  <a:gd name="T8" fmla="*/ 26 w 53"/>
                  <a:gd name="T9" fmla="*/ 0 h 60"/>
                  <a:gd name="T10" fmla="*/ 0 60000 65536"/>
                  <a:gd name="T11" fmla="*/ 0 60000 65536"/>
                  <a:gd name="T12" fmla="*/ 0 60000 65536"/>
                  <a:gd name="T13" fmla="*/ 0 60000 65536"/>
                  <a:gd name="T14" fmla="*/ 0 60000 65536"/>
                  <a:gd name="T15" fmla="*/ 0 w 53"/>
                  <a:gd name="T16" fmla="*/ 0 h 60"/>
                  <a:gd name="T17" fmla="*/ 53 w 53"/>
                  <a:gd name="T18" fmla="*/ 60 h 60"/>
                </a:gdLst>
                <a:ahLst/>
                <a:cxnLst>
                  <a:cxn ang="T10">
                    <a:pos x="T0" y="T1"/>
                  </a:cxn>
                  <a:cxn ang="T11">
                    <a:pos x="T2" y="T3"/>
                  </a:cxn>
                  <a:cxn ang="T12">
                    <a:pos x="T4" y="T5"/>
                  </a:cxn>
                  <a:cxn ang="T13">
                    <a:pos x="T6" y="T7"/>
                  </a:cxn>
                  <a:cxn ang="T14">
                    <a:pos x="T8" y="T9"/>
                  </a:cxn>
                </a:cxnLst>
                <a:rect l="T15" t="T16" r="T17" b="T18"/>
                <a:pathLst>
                  <a:path w="53" h="60">
                    <a:moveTo>
                      <a:pt x="26" y="0"/>
                    </a:moveTo>
                    <a:lnTo>
                      <a:pt x="53"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445" name="Freeform 1345"/>
              <p:cNvSpPr>
                <a:spLocks/>
              </p:cNvSpPr>
              <p:nvPr/>
            </p:nvSpPr>
            <p:spPr bwMode="auto">
              <a:xfrm>
                <a:off x="2948" y="2433"/>
                <a:ext cx="52" cy="59"/>
              </a:xfrm>
              <a:custGeom>
                <a:avLst/>
                <a:gdLst>
                  <a:gd name="T0" fmla="*/ 26 w 52"/>
                  <a:gd name="T1" fmla="*/ 0 h 59"/>
                  <a:gd name="T2" fmla="*/ 52 w 52"/>
                  <a:gd name="T3" fmla="*/ 29 h 59"/>
                  <a:gd name="T4" fmla="*/ 26 w 52"/>
                  <a:gd name="T5" fmla="*/ 59 h 59"/>
                  <a:gd name="T6" fmla="*/ 0 w 52"/>
                  <a:gd name="T7" fmla="*/ 29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29"/>
                    </a:lnTo>
                    <a:lnTo>
                      <a:pt x="26" y="59"/>
                    </a:lnTo>
                    <a:lnTo>
                      <a:pt x="0" y="29"/>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446" name="Freeform 1346"/>
              <p:cNvSpPr>
                <a:spLocks/>
              </p:cNvSpPr>
              <p:nvPr/>
            </p:nvSpPr>
            <p:spPr bwMode="auto">
              <a:xfrm>
                <a:off x="2198" y="2750"/>
                <a:ext cx="52" cy="59"/>
              </a:xfrm>
              <a:custGeom>
                <a:avLst/>
                <a:gdLst>
                  <a:gd name="T0" fmla="*/ 26 w 52"/>
                  <a:gd name="T1" fmla="*/ 0 h 59"/>
                  <a:gd name="T2" fmla="*/ 52 w 52"/>
                  <a:gd name="T3" fmla="*/ 30 h 59"/>
                  <a:gd name="T4" fmla="*/ 26 w 52"/>
                  <a:gd name="T5" fmla="*/ 59 h 59"/>
                  <a:gd name="T6" fmla="*/ 0 w 52"/>
                  <a:gd name="T7" fmla="*/ 30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30"/>
                    </a:lnTo>
                    <a:lnTo>
                      <a:pt x="26" y="59"/>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447" name="Freeform 1347"/>
              <p:cNvSpPr>
                <a:spLocks/>
              </p:cNvSpPr>
              <p:nvPr/>
            </p:nvSpPr>
            <p:spPr bwMode="auto">
              <a:xfrm>
                <a:off x="3183" y="2294"/>
                <a:ext cx="52" cy="59"/>
              </a:xfrm>
              <a:custGeom>
                <a:avLst/>
                <a:gdLst>
                  <a:gd name="T0" fmla="*/ 26 w 52"/>
                  <a:gd name="T1" fmla="*/ 0 h 59"/>
                  <a:gd name="T2" fmla="*/ 52 w 52"/>
                  <a:gd name="T3" fmla="*/ 30 h 59"/>
                  <a:gd name="T4" fmla="*/ 26 w 52"/>
                  <a:gd name="T5" fmla="*/ 59 h 59"/>
                  <a:gd name="T6" fmla="*/ 0 w 52"/>
                  <a:gd name="T7" fmla="*/ 30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30"/>
                    </a:lnTo>
                    <a:lnTo>
                      <a:pt x="26" y="59"/>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448" name="Freeform 1348"/>
              <p:cNvSpPr>
                <a:spLocks/>
              </p:cNvSpPr>
              <p:nvPr/>
            </p:nvSpPr>
            <p:spPr bwMode="auto">
              <a:xfrm>
                <a:off x="2660" y="2512"/>
                <a:ext cx="52" cy="59"/>
              </a:xfrm>
              <a:custGeom>
                <a:avLst/>
                <a:gdLst>
                  <a:gd name="T0" fmla="*/ 26 w 52"/>
                  <a:gd name="T1" fmla="*/ 0 h 59"/>
                  <a:gd name="T2" fmla="*/ 52 w 52"/>
                  <a:gd name="T3" fmla="*/ 30 h 59"/>
                  <a:gd name="T4" fmla="*/ 26 w 52"/>
                  <a:gd name="T5" fmla="*/ 59 h 59"/>
                  <a:gd name="T6" fmla="*/ 0 w 52"/>
                  <a:gd name="T7" fmla="*/ 30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30"/>
                    </a:lnTo>
                    <a:lnTo>
                      <a:pt x="26" y="59"/>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449" name="Freeform 1349"/>
              <p:cNvSpPr>
                <a:spLocks/>
              </p:cNvSpPr>
              <p:nvPr/>
            </p:nvSpPr>
            <p:spPr bwMode="auto">
              <a:xfrm>
                <a:off x="3200" y="2284"/>
                <a:ext cx="53" cy="59"/>
              </a:xfrm>
              <a:custGeom>
                <a:avLst/>
                <a:gdLst>
                  <a:gd name="T0" fmla="*/ 27 w 53"/>
                  <a:gd name="T1" fmla="*/ 0 h 59"/>
                  <a:gd name="T2" fmla="*/ 53 w 53"/>
                  <a:gd name="T3" fmla="*/ 30 h 59"/>
                  <a:gd name="T4" fmla="*/ 27 w 53"/>
                  <a:gd name="T5" fmla="*/ 59 h 59"/>
                  <a:gd name="T6" fmla="*/ 0 w 53"/>
                  <a:gd name="T7" fmla="*/ 30 h 59"/>
                  <a:gd name="T8" fmla="*/ 27 w 53"/>
                  <a:gd name="T9" fmla="*/ 0 h 59"/>
                  <a:gd name="T10" fmla="*/ 0 60000 65536"/>
                  <a:gd name="T11" fmla="*/ 0 60000 65536"/>
                  <a:gd name="T12" fmla="*/ 0 60000 65536"/>
                  <a:gd name="T13" fmla="*/ 0 60000 65536"/>
                  <a:gd name="T14" fmla="*/ 0 60000 65536"/>
                  <a:gd name="T15" fmla="*/ 0 w 53"/>
                  <a:gd name="T16" fmla="*/ 0 h 59"/>
                  <a:gd name="T17" fmla="*/ 53 w 53"/>
                  <a:gd name="T18" fmla="*/ 59 h 59"/>
                </a:gdLst>
                <a:ahLst/>
                <a:cxnLst>
                  <a:cxn ang="T10">
                    <a:pos x="T0" y="T1"/>
                  </a:cxn>
                  <a:cxn ang="T11">
                    <a:pos x="T2" y="T3"/>
                  </a:cxn>
                  <a:cxn ang="T12">
                    <a:pos x="T4" y="T5"/>
                  </a:cxn>
                  <a:cxn ang="T13">
                    <a:pos x="T6" y="T7"/>
                  </a:cxn>
                  <a:cxn ang="T14">
                    <a:pos x="T8" y="T9"/>
                  </a:cxn>
                </a:cxnLst>
                <a:rect l="T15" t="T16" r="T17" b="T18"/>
                <a:pathLst>
                  <a:path w="53" h="59">
                    <a:moveTo>
                      <a:pt x="27" y="0"/>
                    </a:moveTo>
                    <a:lnTo>
                      <a:pt x="53" y="30"/>
                    </a:lnTo>
                    <a:lnTo>
                      <a:pt x="27" y="59"/>
                    </a:lnTo>
                    <a:lnTo>
                      <a:pt x="0" y="30"/>
                    </a:lnTo>
                    <a:lnTo>
                      <a:pt x="27" y="0"/>
                    </a:lnTo>
                    <a:close/>
                  </a:path>
                </a:pathLst>
              </a:custGeom>
              <a:solidFill>
                <a:srgbClr val="FF0000"/>
              </a:solidFill>
              <a:ln w="14288">
                <a:noFill/>
                <a:prstDash val="solid"/>
                <a:round/>
                <a:headEnd/>
                <a:tailEnd/>
              </a:ln>
            </p:spPr>
            <p:txBody>
              <a:bodyPr/>
              <a:lstStyle/>
              <a:p>
                <a:endParaRPr lang="es-MX" sz="1200" b="1" dirty="0"/>
              </a:p>
            </p:txBody>
          </p:sp>
          <p:sp>
            <p:nvSpPr>
              <p:cNvPr id="1450" name="Freeform 1350"/>
              <p:cNvSpPr>
                <a:spLocks/>
              </p:cNvSpPr>
              <p:nvPr/>
            </p:nvSpPr>
            <p:spPr bwMode="auto">
              <a:xfrm>
                <a:off x="3628" y="2076"/>
                <a:ext cx="52" cy="59"/>
              </a:xfrm>
              <a:custGeom>
                <a:avLst/>
                <a:gdLst>
                  <a:gd name="T0" fmla="*/ 26 w 52"/>
                  <a:gd name="T1" fmla="*/ 0 h 59"/>
                  <a:gd name="T2" fmla="*/ 52 w 52"/>
                  <a:gd name="T3" fmla="*/ 30 h 59"/>
                  <a:gd name="T4" fmla="*/ 26 w 52"/>
                  <a:gd name="T5" fmla="*/ 59 h 59"/>
                  <a:gd name="T6" fmla="*/ 0 w 52"/>
                  <a:gd name="T7" fmla="*/ 30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30"/>
                    </a:lnTo>
                    <a:lnTo>
                      <a:pt x="26" y="59"/>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451" name="Freeform 1351"/>
              <p:cNvSpPr>
                <a:spLocks/>
              </p:cNvSpPr>
              <p:nvPr/>
            </p:nvSpPr>
            <p:spPr bwMode="auto">
              <a:xfrm>
                <a:off x="3113" y="2324"/>
                <a:ext cx="53" cy="59"/>
              </a:xfrm>
              <a:custGeom>
                <a:avLst/>
                <a:gdLst>
                  <a:gd name="T0" fmla="*/ 26 w 53"/>
                  <a:gd name="T1" fmla="*/ 0 h 59"/>
                  <a:gd name="T2" fmla="*/ 53 w 53"/>
                  <a:gd name="T3" fmla="*/ 29 h 59"/>
                  <a:gd name="T4" fmla="*/ 26 w 53"/>
                  <a:gd name="T5" fmla="*/ 59 h 59"/>
                  <a:gd name="T6" fmla="*/ 0 w 53"/>
                  <a:gd name="T7" fmla="*/ 29 h 59"/>
                  <a:gd name="T8" fmla="*/ 26 w 53"/>
                  <a:gd name="T9" fmla="*/ 0 h 59"/>
                  <a:gd name="T10" fmla="*/ 0 60000 65536"/>
                  <a:gd name="T11" fmla="*/ 0 60000 65536"/>
                  <a:gd name="T12" fmla="*/ 0 60000 65536"/>
                  <a:gd name="T13" fmla="*/ 0 60000 65536"/>
                  <a:gd name="T14" fmla="*/ 0 60000 65536"/>
                  <a:gd name="T15" fmla="*/ 0 w 53"/>
                  <a:gd name="T16" fmla="*/ 0 h 59"/>
                  <a:gd name="T17" fmla="*/ 53 w 53"/>
                  <a:gd name="T18" fmla="*/ 59 h 59"/>
                </a:gdLst>
                <a:ahLst/>
                <a:cxnLst>
                  <a:cxn ang="T10">
                    <a:pos x="T0" y="T1"/>
                  </a:cxn>
                  <a:cxn ang="T11">
                    <a:pos x="T2" y="T3"/>
                  </a:cxn>
                  <a:cxn ang="T12">
                    <a:pos x="T4" y="T5"/>
                  </a:cxn>
                  <a:cxn ang="T13">
                    <a:pos x="T6" y="T7"/>
                  </a:cxn>
                  <a:cxn ang="T14">
                    <a:pos x="T8" y="T9"/>
                  </a:cxn>
                </a:cxnLst>
                <a:rect l="T15" t="T16" r="T17" b="T18"/>
                <a:pathLst>
                  <a:path w="53" h="59">
                    <a:moveTo>
                      <a:pt x="26" y="0"/>
                    </a:moveTo>
                    <a:lnTo>
                      <a:pt x="53" y="29"/>
                    </a:lnTo>
                    <a:lnTo>
                      <a:pt x="26" y="59"/>
                    </a:lnTo>
                    <a:lnTo>
                      <a:pt x="0" y="29"/>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452" name="Freeform 1352"/>
              <p:cNvSpPr>
                <a:spLocks/>
              </p:cNvSpPr>
              <p:nvPr/>
            </p:nvSpPr>
            <p:spPr bwMode="auto">
              <a:xfrm>
                <a:off x="2782" y="2462"/>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453" name="Freeform 1353"/>
              <p:cNvSpPr>
                <a:spLocks/>
              </p:cNvSpPr>
              <p:nvPr/>
            </p:nvSpPr>
            <p:spPr bwMode="auto">
              <a:xfrm>
                <a:off x="3506" y="2135"/>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454" name="Freeform 1354"/>
              <p:cNvSpPr>
                <a:spLocks/>
              </p:cNvSpPr>
              <p:nvPr/>
            </p:nvSpPr>
            <p:spPr bwMode="auto">
              <a:xfrm>
                <a:off x="3349" y="2215"/>
                <a:ext cx="52" cy="59"/>
              </a:xfrm>
              <a:custGeom>
                <a:avLst/>
                <a:gdLst>
                  <a:gd name="T0" fmla="*/ 26 w 52"/>
                  <a:gd name="T1" fmla="*/ 0 h 59"/>
                  <a:gd name="T2" fmla="*/ 52 w 52"/>
                  <a:gd name="T3" fmla="*/ 29 h 59"/>
                  <a:gd name="T4" fmla="*/ 26 w 52"/>
                  <a:gd name="T5" fmla="*/ 59 h 59"/>
                  <a:gd name="T6" fmla="*/ 0 w 52"/>
                  <a:gd name="T7" fmla="*/ 29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29"/>
                    </a:lnTo>
                    <a:lnTo>
                      <a:pt x="26" y="59"/>
                    </a:lnTo>
                    <a:lnTo>
                      <a:pt x="0" y="29"/>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455" name="Freeform 1355"/>
              <p:cNvSpPr>
                <a:spLocks/>
              </p:cNvSpPr>
              <p:nvPr/>
            </p:nvSpPr>
            <p:spPr bwMode="auto">
              <a:xfrm>
                <a:off x="2555" y="2552"/>
                <a:ext cx="52" cy="59"/>
              </a:xfrm>
              <a:custGeom>
                <a:avLst/>
                <a:gdLst>
                  <a:gd name="T0" fmla="*/ 26 w 52"/>
                  <a:gd name="T1" fmla="*/ 0 h 59"/>
                  <a:gd name="T2" fmla="*/ 52 w 52"/>
                  <a:gd name="T3" fmla="*/ 29 h 59"/>
                  <a:gd name="T4" fmla="*/ 26 w 52"/>
                  <a:gd name="T5" fmla="*/ 59 h 59"/>
                  <a:gd name="T6" fmla="*/ 0 w 52"/>
                  <a:gd name="T7" fmla="*/ 29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29"/>
                    </a:lnTo>
                    <a:lnTo>
                      <a:pt x="26" y="59"/>
                    </a:lnTo>
                    <a:lnTo>
                      <a:pt x="0" y="29"/>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456" name="Freeform 1356"/>
              <p:cNvSpPr>
                <a:spLocks/>
              </p:cNvSpPr>
              <p:nvPr/>
            </p:nvSpPr>
            <p:spPr bwMode="auto">
              <a:xfrm>
                <a:off x="3759" y="2006"/>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457" name="Freeform 1357"/>
              <p:cNvSpPr>
                <a:spLocks/>
              </p:cNvSpPr>
              <p:nvPr/>
            </p:nvSpPr>
            <p:spPr bwMode="auto">
              <a:xfrm>
                <a:off x="2982" y="2383"/>
                <a:ext cx="53" cy="60"/>
              </a:xfrm>
              <a:custGeom>
                <a:avLst/>
                <a:gdLst>
                  <a:gd name="T0" fmla="*/ 27 w 53"/>
                  <a:gd name="T1" fmla="*/ 0 h 60"/>
                  <a:gd name="T2" fmla="*/ 53 w 53"/>
                  <a:gd name="T3" fmla="*/ 30 h 60"/>
                  <a:gd name="T4" fmla="*/ 27 w 53"/>
                  <a:gd name="T5" fmla="*/ 60 h 60"/>
                  <a:gd name="T6" fmla="*/ 0 w 53"/>
                  <a:gd name="T7" fmla="*/ 30 h 60"/>
                  <a:gd name="T8" fmla="*/ 27 w 53"/>
                  <a:gd name="T9" fmla="*/ 0 h 60"/>
                  <a:gd name="T10" fmla="*/ 0 60000 65536"/>
                  <a:gd name="T11" fmla="*/ 0 60000 65536"/>
                  <a:gd name="T12" fmla="*/ 0 60000 65536"/>
                  <a:gd name="T13" fmla="*/ 0 60000 65536"/>
                  <a:gd name="T14" fmla="*/ 0 60000 65536"/>
                  <a:gd name="T15" fmla="*/ 0 w 53"/>
                  <a:gd name="T16" fmla="*/ 0 h 60"/>
                  <a:gd name="T17" fmla="*/ 53 w 53"/>
                  <a:gd name="T18" fmla="*/ 60 h 60"/>
                </a:gdLst>
                <a:ahLst/>
                <a:cxnLst>
                  <a:cxn ang="T10">
                    <a:pos x="T0" y="T1"/>
                  </a:cxn>
                  <a:cxn ang="T11">
                    <a:pos x="T2" y="T3"/>
                  </a:cxn>
                  <a:cxn ang="T12">
                    <a:pos x="T4" y="T5"/>
                  </a:cxn>
                  <a:cxn ang="T13">
                    <a:pos x="T6" y="T7"/>
                  </a:cxn>
                  <a:cxn ang="T14">
                    <a:pos x="T8" y="T9"/>
                  </a:cxn>
                </a:cxnLst>
                <a:rect l="T15" t="T16" r="T17" b="T18"/>
                <a:pathLst>
                  <a:path w="53" h="60">
                    <a:moveTo>
                      <a:pt x="27" y="0"/>
                    </a:moveTo>
                    <a:lnTo>
                      <a:pt x="53" y="30"/>
                    </a:lnTo>
                    <a:lnTo>
                      <a:pt x="27" y="60"/>
                    </a:lnTo>
                    <a:lnTo>
                      <a:pt x="0" y="30"/>
                    </a:lnTo>
                    <a:lnTo>
                      <a:pt x="27" y="0"/>
                    </a:lnTo>
                    <a:close/>
                  </a:path>
                </a:pathLst>
              </a:custGeom>
              <a:solidFill>
                <a:srgbClr val="FF0000"/>
              </a:solidFill>
              <a:ln w="14288">
                <a:noFill/>
                <a:prstDash val="solid"/>
                <a:round/>
                <a:headEnd/>
                <a:tailEnd/>
              </a:ln>
            </p:spPr>
            <p:txBody>
              <a:bodyPr/>
              <a:lstStyle/>
              <a:p>
                <a:endParaRPr lang="es-MX" sz="1200" b="1" dirty="0"/>
              </a:p>
            </p:txBody>
          </p:sp>
          <p:sp>
            <p:nvSpPr>
              <p:cNvPr id="1458" name="Freeform 1358"/>
              <p:cNvSpPr>
                <a:spLocks/>
              </p:cNvSpPr>
              <p:nvPr/>
            </p:nvSpPr>
            <p:spPr bwMode="auto">
              <a:xfrm>
                <a:off x="3148" y="2225"/>
                <a:ext cx="52" cy="59"/>
              </a:xfrm>
              <a:custGeom>
                <a:avLst/>
                <a:gdLst>
                  <a:gd name="T0" fmla="*/ 26 w 52"/>
                  <a:gd name="T1" fmla="*/ 0 h 59"/>
                  <a:gd name="T2" fmla="*/ 52 w 52"/>
                  <a:gd name="T3" fmla="*/ 29 h 59"/>
                  <a:gd name="T4" fmla="*/ 26 w 52"/>
                  <a:gd name="T5" fmla="*/ 59 h 59"/>
                  <a:gd name="T6" fmla="*/ 0 w 52"/>
                  <a:gd name="T7" fmla="*/ 29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29"/>
                    </a:lnTo>
                    <a:lnTo>
                      <a:pt x="26" y="59"/>
                    </a:lnTo>
                    <a:lnTo>
                      <a:pt x="0" y="29"/>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459" name="Freeform 1359"/>
              <p:cNvSpPr>
                <a:spLocks/>
              </p:cNvSpPr>
              <p:nvPr/>
            </p:nvSpPr>
            <p:spPr bwMode="auto">
              <a:xfrm>
                <a:off x="2773" y="2502"/>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460" name="Freeform 1360"/>
              <p:cNvSpPr>
                <a:spLocks/>
              </p:cNvSpPr>
              <p:nvPr/>
            </p:nvSpPr>
            <p:spPr bwMode="auto">
              <a:xfrm>
                <a:off x="2389" y="2601"/>
                <a:ext cx="53" cy="60"/>
              </a:xfrm>
              <a:custGeom>
                <a:avLst/>
                <a:gdLst>
                  <a:gd name="T0" fmla="*/ 27 w 53"/>
                  <a:gd name="T1" fmla="*/ 0 h 60"/>
                  <a:gd name="T2" fmla="*/ 53 w 53"/>
                  <a:gd name="T3" fmla="*/ 30 h 60"/>
                  <a:gd name="T4" fmla="*/ 27 w 53"/>
                  <a:gd name="T5" fmla="*/ 60 h 60"/>
                  <a:gd name="T6" fmla="*/ 0 w 53"/>
                  <a:gd name="T7" fmla="*/ 30 h 60"/>
                  <a:gd name="T8" fmla="*/ 27 w 53"/>
                  <a:gd name="T9" fmla="*/ 0 h 60"/>
                  <a:gd name="T10" fmla="*/ 0 60000 65536"/>
                  <a:gd name="T11" fmla="*/ 0 60000 65536"/>
                  <a:gd name="T12" fmla="*/ 0 60000 65536"/>
                  <a:gd name="T13" fmla="*/ 0 60000 65536"/>
                  <a:gd name="T14" fmla="*/ 0 60000 65536"/>
                  <a:gd name="T15" fmla="*/ 0 w 53"/>
                  <a:gd name="T16" fmla="*/ 0 h 60"/>
                  <a:gd name="T17" fmla="*/ 53 w 53"/>
                  <a:gd name="T18" fmla="*/ 60 h 60"/>
                </a:gdLst>
                <a:ahLst/>
                <a:cxnLst>
                  <a:cxn ang="T10">
                    <a:pos x="T0" y="T1"/>
                  </a:cxn>
                  <a:cxn ang="T11">
                    <a:pos x="T2" y="T3"/>
                  </a:cxn>
                  <a:cxn ang="T12">
                    <a:pos x="T4" y="T5"/>
                  </a:cxn>
                  <a:cxn ang="T13">
                    <a:pos x="T6" y="T7"/>
                  </a:cxn>
                  <a:cxn ang="T14">
                    <a:pos x="T8" y="T9"/>
                  </a:cxn>
                </a:cxnLst>
                <a:rect l="T15" t="T16" r="T17" b="T18"/>
                <a:pathLst>
                  <a:path w="53" h="60">
                    <a:moveTo>
                      <a:pt x="27" y="0"/>
                    </a:moveTo>
                    <a:lnTo>
                      <a:pt x="53" y="30"/>
                    </a:lnTo>
                    <a:lnTo>
                      <a:pt x="27" y="60"/>
                    </a:lnTo>
                    <a:lnTo>
                      <a:pt x="0" y="30"/>
                    </a:lnTo>
                    <a:lnTo>
                      <a:pt x="27" y="0"/>
                    </a:lnTo>
                    <a:close/>
                  </a:path>
                </a:pathLst>
              </a:custGeom>
              <a:solidFill>
                <a:srgbClr val="FF0000"/>
              </a:solidFill>
              <a:ln w="14288">
                <a:noFill/>
                <a:prstDash val="solid"/>
                <a:round/>
                <a:headEnd/>
                <a:tailEnd/>
              </a:ln>
            </p:spPr>
            <p:txBody>
              <a:bodyPr/>
              <a:lstStyle/>
              <a:p>
                <a:endParaRPr lang="es-MX" sz="1200" b="1" dirty="0"/>
              </a:p>
            </p:txBody>
          </p:sp>
          <p:sp>
            <p:nvSpPr>
              <p:cNvPr id="1461" name="Freeform 1361"/>
              <p:cNvSpPr>
                <a:spLocks/>
              </p:cNvSpPr>
              <p:nvPr/>
            </p:nvSpPr>
            <p:spPr bwMode="auto">
              <a:xfrm>
                <a:off x="2433" y="2591"/>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462" name="Freeform 1362"/>
              <p:cNvSpPr>
                <a:spLocks/>
              </p:cNvSpPr>
              <p:nvPr/>
            </p:nvSpPr>
            <p:spPr bwMode="auto">
              <a:xfrm>
                <a:off x="2948" y="2363"/>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463" name="Freeform 1363"/>
              <p:cNvSpPr>
                <a:spLocks/>
              </p:cNvSpPr>
              <p:nvPr/>
            </p:nvSpPr>
            <p:spPr bwMode="auto">
              <a:xfrm>
                <a:off x="3392" y="2195"/>
                <a:ext cx="53" cy="59"/>
              </a:xfrm>
              <a:custGeom>
                <a:avLst/>
                <a:gdLst>
                  <a:gd name="T0" fmla="*/ 26 w 53"/>
                  <a:gd name="T1" fmla="*/ 0 h 59"/>
                  <a:gd name="T2" fmla="*/ 53 w 53"/>
                  <a:gd name="T3" fmla="*/ 30 h 59"/>
                  <a:gd name="T4" fmla="*/ 26 w 53"/>
                  <a:gd name="T5" fmla="*/ 59 h 59"/>
                  <a:gd name="T6" fmla="*/ 0 w 53"/>
                  <a:gd name="T7" fmla="*/ 30 h 59"/>
                  <a:gd name="T8" fmla="*/ 26 w 53"/>
                  <a:gd name="T9" fmla="*/ 0 h 59"/>
                  <a:gd name="T10" fmla="*/ 0 60000 65536"/>
                  <a:gd name="T11" fmla="*/ 0 60000 65536"/>
                  <a:gd name="T12" fmla="*/ 0 60000 65536"/>
                  <a:gd name="T13" fmla="*/ 0 60000 65536"/>
                  <a:gd name="T14" fmla="*/ 0 60000 65536"/>
                  <a:gd name="T15" fmla="*/ 0 w 53"/>
                  <a:gd name="T16" fmla="*/ 0 h 59"/>
                  <a:gd name="T17" fmla="*/ 53 w 53"/>
                  <a:gd name="T18" fmla="*/ 59 h 59"/>
                </a:gdLst>
                <a:ahLst/>
                <a:cxnLst>
                  <a:cxn ang="T10">
                    <a:pos x="T0" y="T1"/>
                  </a:cxn>
                  <a:cxn ang="T11">
                    <a:pos x="T2" y="T3"/>
                  </a:cxn>
                  <a:cxn ang="T12">
                    <a:pos x="T4" y="T5"/>
                  </a:cxn>
                  <a:cxn ang="T13">
                    <a:pos x="T6" y="T7"/>
                  </a:cxn>
                  <a:cxn ang="T14">
                    <a:pos x="T8" y="T9"/>
                  </a:cxn>
                </a:cxnLst>
                <a:rect l="T15" t="T16" r="T17" b="T18"/>
                <a:pathLst>
                  <a:path w="53" h="59">
                    <a:moveTo>
                      <a:pt x="26" y="0"/>
                    </a:moveTo>
                    <a:lnTo>
                      <a:pt x="53" y="30"/>
                    </a:lnTo>
                    <a:lnTo>
                      <a:pt x="26" y="59"/>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464" name="Freeform 1364"/>
              <p:cNvSpPr>
                <a:spLocks/>
              </p:cNvSpPr>
              <p:nvPr/>
            </p:nvSpPr>
            <p:spPr bwMode="auto">
              <a:xfrm>
                <a:off x="3148" y="2314"/>
                <a:ext cx="52" cy="59"/>
              </a:xfrm>
              <a:custGeom>
                <a:avLst/>
                <a:gdLst>
                  <a:gd name="T0" fmla="*/ 26 w 52"/>
                  <a:gd name="T1" fmla="*/ 0 h 59"/>
                  <a:gd name="T2" fmla="*/ 52 w 52"/>
                  <a:gd name="T3" fmla="*/ 29 h 59"/>
                  <a:gd name="T4" fmla="*/ 26 w 52"/>
                  <a:gd name="T5" fmla="*/ 59 h 59"/>
                  <a:gd name="T6" fmla="*/ 0 w 52"/>
                  <a:gd name="T7" fmla="*/ 29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29"/>
                    </a:lnTo>
                    <a:lnTo>
                      <a:pt x="26" y="59"/>
                    </a:lnTo>
                    <a:lnTo>
                      <a:pt x="0" y="29"/>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465" name="Freeform 1365"/>
              <p:cNvSpPr>
                <a:spLocks/>
              </p:cNvSpPr>
              <p:nvPr/>
            </p:nvSpPr>
            <p:spPr bwMode="auto">
              <a:xfrm>
                <a:off x="3759" y="1927"/>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466" name="Freeform 1366"/>
              <p:cNvSpPr>
                <a:spLocks/>
              </p:cNvSpPr>
              <p:nvPr/>
            </p:nvSpPr>
            <p:spPr bwMode="auto">
              <a:xfrm>
                <a:off x="1683" y="2819"/>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467" name="Freeform 1367"/>
              <p:cNvSpPr>
                <a:spLocks/>
              </p:cNvSpPr>
              <p:nvPr/>
            </p:nvSpPr>
            <p:spPr bwMode="auto">
              <a:xfrm>
                <a:off x="2259" y="2651"/>
                <a:ext cx="52" cy="59"/>
              </a:xfrm>
              <a:custGeom>
                <a:avLst/>
                <a:gdLst>
                  <a:gd name="T0" fmla="*/ 26 w 52"/>
                  <a:gd name="T1" fmla="*/ 0 h 59"/>
                  <a:gd name="T2" fmla="*/ 52 w 52"/>
                  <a:gd name="T3" fmla="*/ 29 h 59"/>
                  <a:gd name="T4" fmla="*/ 26 w 52"/>
                  <a:gd name="T5" fmla="*/ 59 h 59"/>
                  <a:gd name="T6" fmla="*/ 0 w 52"/>
                  <a:gd name="T7" fmla="*/ 29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29"/>
                    </a:lnTo>
                    <a:lnTo>
                      <a:pt x="26" y="59"/>
                    </a:lnTo>
                    <a:lnTo>
                      <a:pt x="0" y="29"/>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468" name="Freeform 1368"/>
              <p:cNvSpPr>
                <a:spLocks/>
              </p:cNvSpPr>
              <p:nvPr/>
            </p:nvSpPr>
            <p:spPr bwMode="auto">
              <a:xfrm>
                <a:off x="2512" y="2621"/>
                <a:ext cx="52" cy="59"/>
              </a:xfrm>
              <a:custGeom>
                <a:avLst/>
                <a:gdLst>
                  <a:gd name="T0" fmla="*/ 26 w 52"/>
                  <a:gd name="T1" fmla="*/ 0 h 59"/>
                  <a:gd name="T2" fmla="*/ 52 w 52"/>
                  <a:gd name="T3" fmla="*/ 30 h 59"/>
                  <a:gd name="T4" fmla="*/ 26 w 52"/>
                  <a:gd name="T5" fmla="*/ 59 h 59"/>
                  <a:gd name="T6" fmla="*/ 0 w 52"/>
                  <a:gd name="T7" fmla="*/ 30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30"/>
                    </a:lnTo>
                    <a:lnTo>
                      <a:pt x="26" y="59"/>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469" name="Freeform 1369"/>
              <p:cNvSpPr>
                <a:spLocks/>
              </p:cNvSpPr>
              <p:nvPr/>
            </p:nvSpPr>
            <p:spPr bwMode="auto">
              <a:xfrm>
                <a:off x="2346" y="2621"/>
                <a:ext cx="52" cy="59"/>
              </a:xfrm>
              <a:custGeom>
                <a:avLst/>
                <a:gdLst>
                  <a:gd name="T0" fmla="*/ 26 w 52"/>
                  <a:gd name="T1" fmla="*/ 0 h 59"/>
                  <a:gd name="T2" fmla="*/ 52 w 52"/>
                  <a:gd name="T3" fmla="*/ 30 h 59"/>
                  <a:gd name="T4" fmla="*/ 26 w 52"/>
                  <a:gd name="T5" fmla="*/ 59 h 59"/>
                  <a:gd name="T6" fmla="*/ 0 w 52"/>
                  <a:gd name="T7" fmla="*/ 30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30"/>
                    </a:lnTo>
                    <a:lnTo>
                      <a:pt x="26" y="59"/>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470" name="Freeform 1370"/>
              <p:cNvSpPr>
                <a:spLocks/>
              </p:cNvSpPr>
              <p:nvPr/>
            </p:nvSpPr>
            <p:spPr bwMode="auto">
              <a:xfrm>
                <a:off x="2259" y="2700"/>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471" name="Freeform 1371"/>
              <p:cNvSpPr>
                <a:spLocks/>
              </p:cNvSpPr>
              <p:nvPr/>
            </p:nvSpPr>
            <p:spPr bwMode="auto">
              <a:xfrm>
                <a:off x="2355" y="2621"/>
                <a:ext cx="52" cy="59"/>
              </a:xfrm>
              <a:custGeom>
                <a:avLst/>
                <a:gdLst>
                  <a:gd name="T0" fmla="*/ 26 w 52"/>
                  <a:gd name="T1" fmla="*/ 0 h 59"/>
                  <a:gd name="T2" fmla="*/ 52 w 52"/>
                  <a:gd name="T3" fmla="*/ 30 h 59"/>
                  <a:gd name="T4" fmla="*/ 26 w 52"/>
                  <a:gd name="T5" fmla="*/ 59 h 59"/>
                  <a:gd name="T6" fmla="*/ 0 w 52"/>
                  <a:gd name="T7" fmla="*/ 30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30"/>
                    </a:lnTo>
                    <a:lnTo>
                      <a:pt x="26" y="59"/>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472" name="Freeform 1372"/>
              <p:cNvSpPr>
                <a:spLocks/>
              </p:cNvSpPr>
              <p:nvPr/>
            </p:nvSpPr>
            <p:spPr bwMode="auto">
              <a:xfrm>
                <a:off x="3270" y="2264"/>
                <a:ext cx="53" cy="60"/>
              </a:xfrm>
              <a:custGeom>
                <a:avLst/>
                <a:gdLst>
                  <a:gd name="T0" fmla="*/ 26 w 53"/>
                  <a:gd name="T1" fmla="*/ 0 h 60"/>
                  <a:gd name="T2" fmla="*/ 53 w 53"/>
                  <a:gd name="T3" fmla="*/ 30 h 60"/>
                  <a:gd name="T4" fmla="*/ 26 w 53"/>
                  <a:gd name="T5" fmla="*/ 60 h 60"/>
                  <a:gd name="T6" fmla="*/ 0 w 53"/>
                  <a:gd name="T7" fmla="*/ 30 h 60"/>
                  <a:gd name="T8" fmla="*/ 26 w 53"/>
                  <a:gd name="T9" fmla="*/ 0 h 60"/>
                  <a:gd name="T10" fmla="*/ 0 60000 65536"/>
                  <a:gd name="T11" fmla="*/ 0 60000 65536"/>
                  <a:gd name="T12" fmla="*/ 0 60000 65536"/>
                  <a:gd name="T13" fmla="*/ 0 60000 65536"/>
                  <a:gd name="T14" fmla="*/ 0 60000 65536"/>
                  <a:gd name="T15" fmla="*/ 0 w 53"/>
                  <a:gd name="T16" fmla="*/ 0 h 60"/>
                  <a:gd name="T17" fmla="*/ 53 w 53"/>
                  <a:gd name="T18" fmla="*/ 60 h 60"/>
                </a:gdLst>
                <a:ahLst/>
                <a:cxnLst>
                  <a:cxn ang="T10">
                    <a:pos x="T0" y="T1"/>
                  </a:cxn>
                  <a:cxn ang="T11">
                    <a:pos x="T2" y="T3"/>
                  </a:cxn>
                  <a:cxn ang="T12">
                    <a:pos x="T4" y="T5"/>
                  </a:cxn>
                  <a:cxn ang="T13">
                    <a:pos x="T6" y="T7"/>
                  </a:cxn>
                  <a:cxn ang="T14">
                    <a:pos x="T8" y="T9"/>
                  </a:cxn>
                </a:cxnLst>
                <a:rect l="T15" t="T16" r="T17" b="T18"/>
                <a:pathLst>
                  <a:path w="53" h="60">
                    <a:moveTo>
                      <a:pt x="26" y="0"/>
                    </a:moveTo>
                    <a:lnTo>
                      <a:pt x="53"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473" name="Freeform 1373"/>
              <p:cNvSpPr>
                <a:spLocks/>
              </p:cNvSpPr>
              <p:nvPr/>
            </p:nvSpPr>
            <p:spPr bwMode="auto">
              <a:xfrm>
                <a:off x="2878" y="2532"/>
                <a:ext cx="52" cy="59"/>
              </a:xfrm>
              <a:custGeom>
                <a:avLst/>
                <a:gdLst>
                  <a:gd name="T0" fmla="*/ 26 w 52"/>
                  <a:gd name="T1" fmla="*/ 0 h 59"/>
                  <a:gd name="T2" fmla="*/ 52 w 52"/>
                  <a:gd name="T3" fmla="*/ 30 h 59"/>
                  <a:gd name="T4" fmla="*/ 26 w 52"/>
                  <a:gd name="T5" fmla="*/ 59 h 59"/>
                  <a:gd name="T6" fmla="*/ 0 w 52"/>
                  <a:gd name="T7" fmla="*/ 30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30"/>
                    </a:lnTo>
                    <a:lnTo>
                      <a:pt x="26" y="59"/>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474" name="Freeform 1374"/>
              <p:cNvSpPr>
                <a:spLocks/>
              </p:cNvSpPr>
              <p:nvPr/>
            </p:nvSpPr>
            <p:spPr bwMode="auto">
              <a:xfrm>
                <a:off x="2721" y="2482"/>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475" name="Freeform 1375"/>
              <p:cNvSpPr>
                <a:spLocks/>
              </p:cNvSpPr>
              <p:nvPr/>
            </p:nvSpPr>
            <p:spPr bwMode="auto">
              <a:xfrm>
                <a:off x="3270" y="2254"/>
                <a:ext cx="53" cy="60"/>
              </a:xfrm>
              <a:custGeom>
                <a:avLst/>
                <a:gdLst>
                  <a:gd name="T0" fmla="*/ 26 w 53"/>
                  <a:gd name="T1" fmla="*/ 0 h 60"/>
                  <a:gd name="T2" fmla="*/ 53 w 53"/>
                  <a:gd name="T3" fmla="*/ 30 h 60"/>
                  <a:gd name="T4" fmla="*/ 26 w 53"/>
                  <a:gd name="T5" fmla="*/ 60 h 60"/>
                  <a:gd name="T6" fmla="*/ 0 w 53"/>
                  <a:gd name="T7" fmla="*/ 30 h 60"/>
                  <a:gd name="T8" fmla="*/ 26 w 53"/>
                  <a:gd name="T9" fmla="*/ 0 h 60"/>
                  <a:gd name="T10" fmla="*/ 0 60000 65536"/>
                  <a:gd name="T11" fmla="*/ 0 60000 65536"/>
                  <a:gd name="T12" fmla="*/ 0 60000 65536"/>
                  <a:gd name="T13" fmla="*/ 0 60000 65536"/>
                  <a:gd name="T14" fmla="*/ 0 60000 65536"/>
                  <a:gd name="T15" fmla="*/ 0 w 53"/>
                  <a:gd name="T16" fmla="*/ 0 h 60"/>
                  <a:gd name="T17" fmla="*/ 53 w 53"/>
                  <a:gd name="T18" fmla="*/ 60 h 60"/>
                </a:gdLst>
                <a:ahLst/>
                <a:cxnLst>
                  <a:cxn ang="T10">
                    <a:pos x="T0" y="T1"/>
                  </a:cxn>
                  <a:cxn ang="T11">
                    <a:pos x="T2" y="T3"/>
                  </a:cxn>
                  <a:cxn ang="T12">
                    <a:pos x="T4" y="T5"/>
                  </a:cxn>
                  <a:cxn ang="T13">
                    <a:pos x="T6" y="T7"/>
                  </a:cxn>
                  <a:cxn ang="T14">
                    <a:pos x="T8" y="T9"/>
                  </a:cxn>
                </a:cxnLst>
                <a:rect l="T15" t="T16" r="T17" b="T18"/>
                <a:pathLst>
                  <a:path w="53" h="60">
                    <a:moveTo>
                      <a:pt x="26" y="0"/>
                    </a:moveTo>
                    <a:lnTo>
                      <a:pt x="53"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476" name="Freeform 1376"/>
              <p:cNvSpPr>
                <a:spLocks/>
              </p:cNvSpPr>
              <p:nvPr/>
            </p:nvSpPr>
            <p:spPr bwMode="auto">
              <a:xfrm>
                <a:off x="2921" y="2304"/>
                <a:ext cx="53" cy="59"/>
              </a:xfrm>
              <a:custGeom>
                <a:avLst/>
                <a:gdLst>
                  <a:gd name="T0" fmla="*/ 27 w 53"/>
                  <a:gd name="T1" fmla="*/ 0 h 59"/>
                  <a:gd name="T2" fmla="*/ 53 w 53"/>
                  <a:gd name="T3" fmla="*/ 30 h 59"/>
                  <a:gd name="T4" fmla="*/ 27 w 53"/>
                  <a:gd name="T5" fmla="*/ 59 h 59"/>
                  <a:gd name="T6" fmla="*/ 0 w 53"/>
                  <a:gd name="T7" fmla="*/ 30 h 59"/>
                  <a:gd name="T8" fmla="*/ 27 w 53"/>
                  <a:gd name="T9" fmla="*/ 0 h 59"/>
                  <a:gd name="T10" fmla="*/ 0 60000 65536"/>
                  <a:gd name="T11" fmla="*/ 0 60000 65536"/>
                  <a:gd name="T12" fmla="*/ 0 60000 65536"/>
                  <a:gd name="T13" fmla="*/ 0 60000 65536"/>
                  <a:gd name="T14" fmla="*/ 0 60000 65536"/>
                  <a:gd name="T15" fmla="*/ 0 w 53"/>
                  <a:gd name="T16" fmla="*/ 0 h 59"/>
                  <a:gd name="T17" fmla="*/ 53 w 53"/>
                  <a:gd name="T18" fmla="*/ 59 h 59"/>
                </a:gdLst>
                <a:ahLst/>
                <a:cxnLst>
                  <a:cxn ang="T10">
                    <a:pos x="T0" y="T1"/>
                  </a:cxn>
                  <a:cxn ang="T11">
                    <a:pos x="T2" y="T3"/>
                  </a:cxn>
                  <a:cxn ang="T12">
                    <a:pos x="T4" y="T5"/>
                  </a:cxn>
                  <a:cxn ang="T13">
                    <a:pos x="T6" y="T7"/>
                  </a:cxn>
                  <a:cxn ang="T14">
                    <a:pos x="T8" y="T9"/>
                  </a:cxn>
                </a:cxnLst>
                <a:rect l="T15" t="T16" r="T17" b="T18"/>
                <a:pathLst>
                  <a:path w="53" h="59">
                    <a:moveTo>
                      <a:pt x="27" y="0"/>
                    </a:moveTo>
                    <a:lnTo>
                      <a:pt x="53" y="30"/>
                    </a:lnTo>
                    <a:lnTo>
                      <a:pt x="27" y="59"/>
                    </a:lnTo>
                    <a:lnTo>
                      <a:pt x="0" y="30"/>
                    </a:lnTo>
                    <a:lnTo>
                      <a:pt x="27" y="0"/>
                    </a:lnTo>
                    <a:close/>
                  </a:path>
                </a:pathLst>
              </a:custGeom>
              <a:solidFill>
                <a:srgbClr val="FF0000"/>
              </a:solidFill>
              <a:ln w="14288">
                <a:noFill/>
                <a:prstDash val="solid"/>
                <a:round/>
                <a:headEnd/>
                <a:tailEnd/>
              </a:ln>
            </p:spPr>
            <p:txBody>
              <a:bodyPr/>
              <a:lstStyle/>
              <a:p>
                <a:endParaRPr lang="es-MX" sz="1200" b="1" dirty="0"/>
              </a:p>
            </p:txBody>
          </p:sp>
          <p:sp>
            <p:nvSpPr>
              <p:cNvPr id="1477" name="Freeform 1377"/>
              <p:cNvSpPr>
                <a:spLocks/>
              </p:cNvSpPr>
              <p:nvPr/>
            </p:nvSpPr>
            <p:spPr bwMode="auto">
              <a:xfrm>
                <a:off x="2965" y="2393"/>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478" name="Freeform 1378"/>
              <p:cNvSpPr>
                <a:spLocks/>
              </p:cNvSpPr>
              <p:nvPr/>
            </p:nvSpPr>
            <p:spPr bwMode="auto">
              <a:xfrm>
                <a:off x="1177" y="2948"/>
                <a:ext cx="53" cy="60"/>
              </a:xfrm>
              <a:custGeom>
                <a:avLst/>
                <a:gdLst>
                  <a:gd name="T0" fmla="*/ 26 w 53"/>
                  <a:gd name="T1" fmla="*/ 0 h 60"/>
                  <a:gd name="T2" fmla="*/ 53 w 53"/>
                  <a:gd name="T3" fmla="*/ 30 h 60"/>
                  <a:gd name="T4" fmla="*/ 26 w 53"/>
                  <a:gd name="T5" fmla="*/ 60 h 60"/>
                  <a:gd name="T6" fmla="*/ 0 w 53"/>
                  <a:gd name="T7" fmla="*/ 30 h 60"/>
                  <a:gd name="T8" fmla="*/ 26 w 53"/>
                  <a:gd name="T9" fmla="*/ 0 h 60"/>
                  <a:gd name="T10" fmla="*/ 0 60000 65536"/>
                  <a:gd name="T11" fmla="*/ 0 60000 65536"/>
                  <a:gd name="T12" fmla="*/ 0 60000 65536"/>
                  <a:gd name="T13" fmla="*/ 0 60000 65536"/>
                  <a:gd name="T14" fmla="*/ 0 60000 65536"/>
                  <a:gd name="T15" fmla="*/ 0 w 53"/>
                  <a:gd name="T16" fmla="*/ 0 h 60"/>
                  <a:gd name="T17" fmla="*/ 53 w 53"/>
                  <a:gd name="T18" fmla="*/ 60 h 60"/>
                </a:gdLst>
                <a:ahLst/>
                <a:cxnLst>
                  <a:cxn ang="T10">
                    <a:pos x="T0" y="T1"/>
                  </a:cxn>
                  <a:cxn ang="T11">
                    <a:pos x="T2" y="T3"/>
                  </a:cxn>
                  <a:cxn ang="T12">
                    <a:pos x="T4" y="T5"/>
                  </a:cxn>
                  <a:cxn ang="T13">
                    <a:pos x="T6" y="T7"/>
                  </a:cxn>
                  <a:cxn ang="T14">
                    <a:pos x="T8" y="T9"/>
                  </a:cxn>
                </a:cxnLst>
                <a:rect l="T15" t="T16" r="T17" b="T18"/>
                <a:pathLst>
                  <a:path w="53" h="60">
                    <a:moveTo>
                      <a:pt x="26" y="0"/>
                    </a:moveTo>
                    <a:lnTo>
                      <a:pt x="53"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479" name="Freeform 1379"/>
              <p:cNvSpPr>
                <a:spLocks/>
              </p:cNvSpPr>
              <p:nvPr/>
            </p:nvSpPr>
            <p:spPr bwMode="auto">
              <a:xfrm>
                <a:off x="3061" y="2353"/>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480" name="Freeform 1380"/>
              <p:cNvSpPr>
                <a:spLocks/>
              </p:cNvSpPr>
              <p:nvPr/>
            </p:nvSpPr>
            <p:spPr bwMode="auto">
              <a:xfrm>
                <a:off x="4090" y="1818"/>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481" name="Freeform 1381"/>
              <p:cNvSpPr>
                <a:spLocks/>
              </p:cNvSpPr>
              <p:nvPr/>
            </p:nvSpPr>
            <p:spPr bwMode="auto">
              <a:xfrm>
                <a:off x="3096" y="2334"/>
                <a:ext cx="52" cy="59"/>
              </a:xfrm>
              <a:custGeom>
                <a:avLst/>
                <a:gdLst>
                  <a:gd name="T0" fmla="*/ 26 w 52"/>
                  <a:gd name="T1" fmla="*/ 0 h 59"/>
                  <a:gd name="T2" fmla="*/ 52 w 52"/>
                  <a:gd name="T3" fmla="*/ 29 h 59"/>
                  <a:gd name="T4" fmla="*/ 26 w 52"/>
                  <a:gd name="T5" fmla="*/ 59 h 59"/>
                  <a:gd name="T6" fmla="*/ 0 w 52"/>
                  <a:gd name="T7" fmla="*/ 29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29"/>
                    </a:lnTo>
                    <a:lnTo>
                      <a:pt x="26" y="59"/>
                    </a:lnTo>
                    <a:lnTo>
                      <a:pt x="0" y="29"/>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482" name="Freeform 1382"/>
              <p:cNvSpPr>
                <a:spLocks/>
              </p:cNvSpPr>
              <p:nvPr/>
            </p:nvSpPr>
            <p:spPr bwMode="auto">
              <a:xfrm>
                <a:off x="3759" y="1858"/>
                <a:ext cx="52" cy="59"/>
              </a:xfrm>
              <a:custGeom>
                <a:avLst/>
                <a:gdLst>
                  <a:gd name="T0" fmla="*/ 26 w 52"/>
                  <a:gd name="T1" fmla="*/ 0 h 59"/>
                  <a:gd name="T2" fmla="*/ 52 w 52"/>
                  <a:gd name="T3" fmla="*/ 30 h 59"/>
                  <a:gd name="T4" fmla="*/ 26 w 52"/>
                  <a:gd name="T5" fmla="*/ 59 h 59"/>
                  <a:gd name="T6" fmla="*/ 0 w 52"/>
                  <a:gd name="T7" fmla="*/ 30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30"/>
                    </a:lnTo>
                    <a:lnTo>
                      <a:pt x="26" y="59"/>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483" name="Freeform 1383"/>
              <p:cNvSpPr>
                <a:spLocks/>
              </p:cNvSpPr>
              <p:nvPr/>
            </p:nvSpPr>
            <p:spPr bwMode="auto">
              <a:xfrm>
                <a:off x="3384" y="2205"/>
                <a:ext cx="52" cy="59"/>
              </a:xfrm>
              <a:custGeom>
                <a:avLst/>
                <a:gdLst>
                  <a:gd name="T0" fmla="*/ 26 w 52"/>
                  <a:gd name="T1" fmla="*/ 0 h 59"/>
                  <a:gd name="T2" fmla="*/ 52 w 52"/>
                  <a:gd name="T3" fmla="*/ 29 h 59"/>
                  <a:gd name="T4" fmla="*/ 26 w 52"/>
                  <a:gd name="T5" fmla="*/ 59 h 59"/>
                  <a:gd name="T6" fmla="*/ 0 w 52"/>
                  <a:gd name="T7" fmla="*/ 29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29"/>
                    </a:lnTo>
                    <a:lnTo>
                      <a:pt x="26" y="59"/>
                    </a:lnTo>
                    <a:lnTo>
                      <a:pt x="0" y="29"/>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484" name="Freeform 1384"/>
              <p:cNvSpPr>
                <a:spLocks/>
              </p:cNvSpPr>
              <p:nvPr/>
            </p:nvSpPr>
            <p:spPr bwMode="auto">
              <a:xfrm>
                <a:off x="2974" y="2492"/>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485" name="Freeform 1385"/>
              <p:cNvSpPr>
                <a:spLocks/>
              </p:cNvSpPr>
              <p:nvPr/>
            </p:nvSpPr>
            <p:spPr bwMode="auto">
              <a:xfrm>
                <a:off x="2695" y="2502"/>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486" name="Freeform 1386"/>
              <p:cNvSpPr>
                <a:spLocks/>
              </p:cNvSpPr>
              <p:nvPr/>
            </p:nvSpPr>
            <p:spPr bwMode="auto">
              <a:xfrm>
                <a:off x="2686" y="2492"/>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487" name="Freeform 1387"/>
              <p:cNvSpPr>
                <a:spLocks/>
              </p:cNvSpPr>
              <p:nvPr/>
            </p:nvSpPr>
            <p:spPr bwMode="auto">
              <a:xfrm>
                <a:off x="2363" y="2621"/>
                <a:ext cx="53" cy="59"/>
              </a:xfrm>
              <a:custGeom>
                <a:avLst/>
                <a:gdLst>
                  <a:gd name="T0" fmla="*/ 26 w 53"/>
                  <a:gd name="T1" fmla="*/ 0 h 59"/>
                  <a:gd name="T2" fmla="*/ 53 w 53"/>
                  <a:gd name="T3" fmla="*/ 30 h 59"/>
                  <a:gd name="T4" fmla="*/ 26 w 53"/>
                  <a:gd name="T5" fmla="*/ 59 h 59"/>
                  <a:gd name="T6" fmla="*/ 0 w 53"/>
                  <a:gd name="T7" fmla="*/ 30 h 59"/>
                  <a:gd name="T8" fmla="*/ 26 w 53"/>
                  <a:gd name="T9" fmla="*/ 0 h 59"/>
                  <a:gd name="T10" fmla="*/ 0 60000 65536"/>
                  <a:gd name="T11" fmla="*/ 0 60000 65536"/>
                  <a:gd name="T12" fmla="*/ 0 60000 65536"/>
                  <a:gd name="T13" fmla="*/ 0 60000 65536"/>
                  <a:gd name="T14" fmla="*/ 0 60000 65536"/>
                  <a:gd name="T15" fmla="*/ 0 w 53"/>
                  <a:gd name="T16" fmla="*/ 0 h 59"/>
                  <a:gd name="T17" fmla="*/ 53 w 53"/>
                  <a:gd name="T18" fmla="*/ 59 h 59"/>
                </a:gdLst>
                <a:ahLst/>
                <a:cxnLst>
                  <a:cxn ang="T10">
                    <a:pos x="T0" y="T1"/>
                  </a:cxn>
                  <a:cxn ang="T11">
                    <a:pos x="T2" y="T3"/>
                  </a:cxn>
                  <a:cxn ang="T12">
                    <a:pos x="T4" y="T5"/>
                  </a:cxn>
                  <a:cxn ang="T13">
                    <a:pos x="T6" y="T7"/>
                  </a:cxn>
                  <a:cxn ang="T14">
                    <a:pos x="T8" y="T9"/>
                  </a:cxn>
                </a:cxnLst>
                <a:rect l="T15" t="T16" r="T17" b="T18"/>
                <a:pathLst>
                  <a:path w="53" h="59">
                    <a:moveTo>
                      <a:pt x="26" y="0"/>
                    </a:moveTo>
                    <a:lnTo>
                      <a:pt x="53" y="30"/>
                    </a:lnTo>
                    <a:lnTo>
                      <a:pt x="26" y="59"/>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488" name="Freeform 1388"/>
              <p:cNvSpPr>
                <a:spLocks/>
              </p:cNvSpPr>
              <p:nvPr/>
            </p:nvSpPr>
            <p:spPr bwMode="auto">
              <a:xfrm>
                <a:off x="3174" y="2304"/>
                <a:ext cx="53" cy="59"/>
              </a:xfrm>
              <a:custGeom>
                <a:avLst/>
                <a:gdLst>
                  <a:gd name="T0" fmla="*/ 26 w 53"/>
                  <a:gd name="T1" fmla="*/ 0 h 59"/>
                  <a:gd name="T2" fmla="*/ 53 w 53"/>
                  <a:gd name="T3" fmla="*/ 30 h 59"/>
                  <a:gd name="T4" fmla="*/ 26 w 53"/>
                  <a:gd name="T5" fmla="*/ 59 h 59"/>
                  <a:gd name="T6" fmla="*/ 0 w 53"/>
                  <a:gd name="T7" fmla="*/ 30 h 59"/>
                  <a:gd name="T8" fmla="*/ 26 w 53"/>
                  <a:gd name="T9" fmla="*/ 0 h 59"/>
                  <a:gd name="T10" fmla="*/ 0 60000 65536"/>
                  <a:gd name="T11" fmla="*/ 0 60000 65536"/>
                  <a:gd name="T12" fmla="*/ 0 60000 65536"/>
                  <a:gd name="T13" fmla="*/ 0 60000 65536"/>
                  <a:gd name="T14" fmla="*/ 0 60000 65536"/>
                  <a:gd name="T15" fmla="*/ 0 w 53"/>
                  <a:gd name="T16" fmla="*/ 0 h 59"/>
                  <a:gd name="T17" fmla="*/ 53 w 53"/>
                  <a:gd name="T18" fmla="*/ 59 h 59"/>
                </a:gdLst>
                <a:ahLst/>
                <a:cxnLst>
                  <a:cxn ang="T10">
                    <a:pos x="T0" y="T1"/>
                  </a:cxn>
                  <a:cxn ang="T11">
                    <a:pos x="T2" y="T3"/>
                  </a:cxn>
                  <a:cxn ang="T12">
                    <a:pos x="T4" y="T5"/>
                  </a:cxn>
                  <a:cxn ang="T13">
                    <a:pos x="T6" y="T7"/>
                  </a:cxn>
                  <a:cxn ang="T14">
                    <a:pos x="T8" y="T9"/>
                  </a:cxn>
                </a:cxnLst>
                <a:rect l="T15" t="T16" r="T17" b="T18"/>
                <a:pathLst>
                  <a:path w="53" h="59">
                    <a:moveTo>
                      <a:pt x="26" y="0"/>
                    </a:moveTo>
                    <a:lnTo>
                      <a:pt x="53" y="30"/>
                    </a:lnTo>
                    <a:lnTo>
                      <a:pt x="26" y="59"/>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489" name="Freeform 1389"/>
              <p:cNvSpPr>
                <a:spLocks/>
              </p:cNvSpPr>
              <p:nvPr/>
            </p:nvSpPr>
            <p:spPr bwMode="auto">
              <a:xfrm>
                <a:off x="2974" y="2383"/>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490" name="Freeform 1390"/>
              <p:cNvSpPr>
                <a:spLocks/>
              </p:cNvSpPr>
              <p:nvPr/>
            </p:nvSpPr>
            <p:spPr bwMode="auto">
              <a:xfrm>
                <a:off x="2564" y="2542"/>
                <a:ext cx="52" cy="59"/>
              </a:xfrm>
              <a:custGeom>
                <a:avLst/>
                <a:gdLst>
                  <a:gd name="T0" fmla="*/ 26 w 52"/>
                  <a:gd name="T1" fmla="*/ 0 h 59"/>
                  <a:gd name="T2" fmla="*/ 52 w 52"/>
                  <a:gd name="T3" fmla="*/ 29 h 59"/>
                  <a:gd name="T4" fmla="*/ 26 w 52"/>
                  <a:gd name="T5" fmla="*/ 59 h 59"/>
                  <a:gd name="T6" fmla="*/ 0 w 52"/>
                  <a:gd name="T7" fmla="*/ 29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29"/>
                    </a:lnTo>
                    <a:lnTo>
                      <a:pt x="26" y="59"/>
                    </a:lnTo>
                    <a:lnTo>
                      <a:pt x="0" y="29"/>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491" name="Freeform 1391"/>
              <p:cNvSpPr>
                <a:spLocks/>
              </p:cNvSpPr>
              <p:nvPr/>
            </p:nvSpPr>
            <p:spPr bwMode="auto">
              <a:xfrm>
                <a:off x="2468" y="2651"/>
                <a:ext cx="52" cy="59"/>
              </a:xfrm>
              <a:custGeom>
                <a:avLst/>
                <a:gdLst>
                  <a:gd name="T0" fmla="*/ 26 w 52"/>
                  <a:gd name="T1" fmla="*/ 0 h 59"/>
                  <a:gd name="T2" fmla="*/ 52 w 52"/>
                  <a:gd name="T3" fmla="*/ 29 h 59"/>
                  <a:gd name="T4" fmla="*/ 26 w 52"/>
                  <a:gd name="T5" fmla="*/ 59 h 59"/>
                  <a:gd name="T6" fmla="*/ 0 w 52"/>
                  <a:gd name="T7" fmla="*/ 29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29"/>
                    </a:lnTo>
                    <a:lnTo>
                      <a:pt x="26" y="59"/>
                    </a:lnTo>
                    <a:lnTo>
                      <a:pt x="0" y="29"/>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492" name="Freeform 1392"/>
              <p:cNvSpPr>
                <a:spLocks/>
              </p:cNvSpPr>
              <p:nvPr/>
            </p:nvSpPr>
            <p:spPr bwMode="auto">
              <a:xfrm>
                <a:off x="3070" y="2343"/>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493" name="Freeform 1393"/>
              <p:cNvSpPr>
                <a:spLocks/>
              </p:cNvSpPr>
              <p:nvPr/>
            </p:nvSpPr>
            <p:spPr bwMode="auto">
              <a:xfrm>
                <a:off x="2355" y="2621"/>
                <a:ext cx="52" cy="59"/>
              </a:xfrm>
              <a:custGeom>
                <a:avLst/>
                <a:gdLst>
                  <a:gd name="T0" fmla="*/ 26 w 52"/>
                  <a:gd name="T1" fmla="*/ 0 h 59"/>
                  <a:gd name="T2" fmla="*/ 52 w 52"/>
                  <a:gd name="T3" fmla="*/ 30 h 59"/>
                  <a:gd name="T4" fmla="*/ 26 w 52"/>
                  <a:gd name="T5" fmla="*/ 59 h 59"/>
                  <a:gd name="T6" fmla="*/ 0 w 52"/>
                  <a:gd name="T7" fmla="*/ 30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30"/>
                    </a:lnTo>
                    <a:lnTo>
                      <a:pt x="26" y="59"/>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494" name="Freeform 1394"/>
              <p:cNvSpPr>
                <a:spLocks/>
              </p:cNvSpPr>
              <p:nvPr/>
            </p:nvSpPr>
            <p:spPr bwMode="auto">
              <a:xfrm>
                <a:off x="3584" y="2106"/>
                <a:ext cx="52" cy="59"/>
              </a:xfrm>
              <a:custGeom>
                <a:avLst/>
                <a:gdLst>
                  <a:gd name="T0" fmla="*/ 26 w 52"/>
                  <a:gd name="T1" fmla="*/ 0 h 59"/>
                  <a:gd name="T2" fmla="*/ 52 w 52"/>
                  <a:gd name="T3" fmla="*/ 29 h 59"/>
                  <a:gd name="T4" fmla="*/ 26 w 52"/>
                  <a:gd name="T5" fmla="*/ 59 h 59"/>
                  <a:gd name="T6" fmla="*/ 0 w 52"/>
                  <a:gd name="T7" fmla="*/ 29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29"/>
                    </a:lnTo>
                    <a:lnTo>
                      <a:pt x="26" y="59"/>
                    </a:lnTo>
                    <a:lnTo>
                      <a:pt x="0" y="29"/>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495" name="Freeform 1395"/>
              <p:cNvSpPr>
                <a:spLocks/>
              </p:cNvSpPr>
              <p:nvPr/>
            </p:nvSpPr>
            <p:spPr bwMode="auto">
              <a:xfrm>
                <a:off x="3689" y="2046"/>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496" name="Freeform 1396"/>
              <p:cNvSpPr>
                <a:spLocks/>
              </p:cNvSpPr>
              <p:nvPr/>
            </p:nvSpPr>
            <p:spPr bwMode="auto">
              <a:xfrm>
                <a:off x="2825" y="2443"/>
                <a:ext cx="53" cy="59"/>
              </a:xfrm>
              <a:custGeom>
                <a:avLst/>
                <a:gdLst>
                  <a:gd name="T0" fmla="*/ 27 w 53"/>
                  <a:gd name="T1" fmla="*/ 0 h 59"/>
                  <a:gd name="T2" fmla="*/ 53 w 53"/>
                  <a:gd name="T3" fmla="*/ 29 h 59"/>
                  <a:gd name="T4" fmla="*/ 27 w 53"/>
                  <a:gd name="T5" fmla="*/ 59 h 59"/>
                  <a:gd name="T6" fmla="*/ 0 w 53"/>
                  <a:gd name="T7" fmla="*/ 29 h 59"/>
                  <a:gd name="T8" fmla="*/ 27 w 53"/>
                  <a:gd name="T9" fmla="*/ 0 h 59"/>
                  <a:gd name="T10" fmla="*/ 0 60000 65536"/>
                  <a:gd name="T11" fmla="*/ 0 60000 65536"/>
                  <a:gd name="T12" fmla="*/ 0 60000 65536"/>
                  <a:gd name="T13" fmla="*/ 0 60000 65536"/>
                  <a:gd name="T14" fmla="*/ 0 60000 65536"/>
                  <a:gd name="T15" fmla="*/ 0 w 53"/>
                  <a:gd name="T16" fmla="*/ 0 h 59"/>
                  <a:gd name="T17" fmla="*/ 53 w 53"/>
                  <a:gd name="T18" fmla="*/ 59 h 59"/>
                </a:gdLst>
                <a:ahLst/>
                <a:cxnLst>
                  <a:cxn ang="T10">
                    <a:pos x="T0" y="T1"/>
                  </a:cxn>
                  <a:cxn ang="T11">
                    <a:pos x="T2" y="T3"/>
                  </a:cxn>
                  <a:cxn ang="T12">
                    <a:pos x="T4" y="T5"/>
                  </a:cxn>
                  <a:cxn ang="T13">
                    <a:pos x="T6" y="T7"/>
                  </a:cxn>
                  <a:cxn ang="T14">
                    <a:pos x="T8" y="T9"/>
                  </a:cxn>
                </a:cxnLst>
                <a:rect l="T15" t="T16" r="T17" b="T18"/>
                <a:pathLst>
                  <a:path w="53" h="59">
                    <a:moveTo>
                      <a:pt x="27" y="0"/>
                    </a:moveTo>
                    <a:lnTo>
                      <a:pt x="53" y="29"/>
                    </a:lnTo>
                    <a:lnTo>
                      <a:pt x="27" y="59"/>
                    </a:lnTo>
                    <a:lnTo>
                      <a:pt x="0" y="29"/>
                    </a:lnTo>
                    <a:lnTo>
                      <a:pt x="27" y="0"/>
                    </a:lnTo>
                    <a:close/>
                  </a:path>
                </a:pathLst>
              </a:custGeom>
              <a:solidFill>
                <a:srgbClr val="FF0000"/>
              </a:solidFill>
              <a:ln w="14288">
                <a:noFill/>
                <a:prstDash val="solid"/>
                <a:round/>
                <a:headEnd/>
                <a:tailEnd/>
              </a:ln>
            </p:spPr>
            <p:txBody>
              <a:bodyPr/>
              <a:lstStyle/>
              <a:p>
                <a:endParaRPr lang="es-MX" sz="1200" b="1" dirty="0"/>
              </a:p>
            </p:txBody>
          </p:sp>
          <p:sp>
            <p:nvSpPr>
              <p:cNvPr id="1497" name="Freeform 1397"/>
              <p:cNvSpPr>
                <a:spLocks/>
              </p:cNvSpPr>
              <p:nvPr/>
            </p:nvSpPr>
            <p:spPr bwMode="auto">
              <a:xfrm>
                <a:off x="2389" y="2542"/>
                <a:ext cx="53" cy="59"/>
              </a:xfrm>
              <a:custGeom>
                <a:avLst/>
                <a:gdLst>
                  <a:gd name="T0" fmla="*/ 27 w 53"/>
                  <a:gd name="T1" fmla="*/ 0 h 59"/>
                  <a:gd name="T2" fmla="*/ 53 w 53"/>
                  <a:gd name="T3" fmla="*/ 29 h 59"/>
                  <a:gd name="T4" fmla="*/ 27 w 53"/>
                  <a:gd name="T5" fmla="*/ 59 h 59"/>
                  <a:gd name="T6" fmla="*/ 0 w 53"/>
                  <a:gd name="T7" fmla="*/ 29 h 59"/>
                  <a:gd name="T8" fmla="*/ 27 w 53"/>
                  <a:gd name="T9" fmla="*/ 0 h 59"/>
                  <a:gd name="T10" fmla="*/ 0 60000 65536"/>
                  <a:gd name="T11" fmla="*/ 0 60000 65536"/>
                  <a:gd name="T12" fmla="*/ 0 60000 65536"/>
                  <a:gd name="T13" fmla="*/ 0 60000 65536"/>
                  <a:gd name="T14" fmla="*/ 0 60000 65536"/>
                  <a:gd name="T15" fmla="*/ 0 w 53"/>
                  <a:gd name="T16" fmla="*/ 0 h 59"/>
                  <a:gd name="T17" fmla="*/ 53 w 53"/>
                  <a:gd name="T18" fmla="*/ 59 h 59"/>
                </a:gdLst>
                <a:ahLst/>
                <a:cxnLst>
                  <a:cxn ang="T10">
                    <a:pos x="T0" y="T1"/>
                  </a:cxn>
                  <a:cxn ang="T11">
                    <a:pos x="T2" y="T3"/>
                  </a:cxn>
                  <a:cxn ang="T12">
                    <a:pos x="T4" y="T5"/>
                  </a:cxn>
                  <a:cxn ang="T13">
                    <a:pos x="T6" y="T7"/>
                  </a:cxn>
                  <a:cxn ang="T14">
                    <a:pos x="T8" y="T9"/>
                  </a:cxn>
                </a:cxnLst>
                <a:rect l="T15" t="T16" r="T17" b="T18"/>
                <a:pathLst>
                  <a:path w="53" h="59">
                    <a:moveTo>
                      <a:pt x="27" y="0"/>
                    </a:moveTo>
                    <a:lnTo>
                      <a:pt x="53" y="29"/>
                    </a:lnTo>
                    <a:lnTo>
                      <a:pt x="27" y="59"/>
                    </a:lnTo>
                    <a:lnTo>
                      <a:pt x="0" y="29"/>
                    </a:lnTo>
                    <a:lnTo>
                      <a:pt x="27" y="0"/>
                    </a:lnTo>
                    <a:close/>
                  </a:path>
                </a:pathLst>
              </a:custGeom>
              <a:solidFill>
                <a:srgbClr val="FF0000"/>
              </a:solidFill>
              <a:ln w="14288">
                <a:noFill/>
                <a:prstDash val="solid"/>
                <a:round/>
                <a:headEnd/>
                <a:tailEnd/>
              </a:ln>
            </p:spPr>
            <p:txBody>
              <a:bodyPr/>
              <a:lstStyle/>
              <a:p>
                <a:endParaRPr lang="es-MX" sz="1200" b="1" dirty="0"/>
              </a:p>
            </p:txBody>
          </p:sp>
          <p:sp>
            <p:nvSpPr>
              <p:cNvPr id="1498" name="Freeform 1398"/>
              <p:cNvSpPr>
                <a:spLocks/>
              </p:cNvSpPr>
              <p:nvPr/>
            </p:nvSpPr>
            <p:spPr bwMode="auto">
              <a:xfrm>
                <a:off x="2555" y="2641"/>
                <a:ext cx="52" cy="59"/>
              </a:xfrm>
              <a:custGeom>
                <a:avLst/>
                <a:gdLst>
                  <a:gd name="T0" fmla="*/ 26 w 52"/>
                  <a:gd name="T1" fmla="*/ 0 h 59"/>
                  <a:gd name="T2" fmla="*/ 52 w 52"/>
                  <a:gd name="T3" fmla="*/ 30 h 59"/>
                  <a:gd name="T4" fmla="*/ 26 w 52"/>
                  <a:gd name="T5" fmla="*/ 59 h 59"/>
                  <a:gd name="T6" fmla="*/ 0 w 52"/>
                  <a:gd name="T7" fmla="*/ 30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30"/>
                    </a:lnTo>
                    <a:lnTo>
                      <a:pt x="26" y="59"/>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499" name="Freeform 1399"/>
              <p:cNvSpPr>
                <a:spLocks/>
              </p:cNvSpPr>
              <p:nvPr/>
            </p:nvSpPr>
            <p:spPr bwMode="auto">
              <a:xfrm>
                <a:off x="3122" y="2324"/>
                <a:ext cx="52" cy="59"/>
              </a:xfrm>
              <a:custGeom>
                <a:avLst/>
                <a:gdLst>
                  <a:gd name="T0" fmla="*/ 26 w 52"/>
                  <a:gd name="T1" fmla="*/ 0 h 59"/>
                  <a:gd name="T2" fmla="*/ 52 w 52"/>
                  <a:gd name="T3" fmla="*/ 29 h 59"/>
                  <a:gd name="T4" fmla="*/ 26 w 52"/>
                  <a:gd name="T5" fmla="*/ 59 h 59"/>
                  <a:gd name="T6" fmla="*/ 0 w 52"/>
                  <a:gd name="T7" fmla="*/ 29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29"/>
                    </a:lnTo>
                    <a:lnTo>
                      <a:pt x="26" y="59"/>
                    </a:lnTo>
                    <a:lnTo>
                      <a:pt x="0" y="29"/>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500" name="Freeform 1400"/>
              <p:cNvSpPr>
                <a:spLocks/>
              </p:cNvSpPr>
              <p:nvPr/>
            </p:nvSpPr>
            <p:spPr bwMode="auto">
              <a:xfrm>
                <a:off x="3375" y="2205"/>
                <a:ext cx="52" cy="59"/>
              </a:xfrm>
              <a:custGeom>
                <a:avLst/>
                <a:gdLst>
                  <a:gd name="T0" fmla="*/ 26 w 52"/>
                  <a:gd name="T1" fmla="*/ 0 h 59"/>
                  <a:gd name="T2" fmla="*/ 52 w 52"/>
                  <a:gd name="T3" fmla="*/ 29 h 59"/>
                  <a:gd name="T4" fmla="*/ 26 w 52"/>
                  <a:gd name="T5" fmla="*/ 59 h 59"/>
                  <a:gd name="T6" fmla="*/ 0 w 52"/>
                  <a:gd name="T7" fmla="*/ 29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29"/>
                    </a:lnTo>
                    <a:lnTo>
                      <a:pt x="26" y="59"/>
                    </a:lnTo>
                    <a:lnTo>
                      <a:pt x="0" y="29"/>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501" name="Freeform 1401"/>
              <p:cNvSpPr>
                <a:spLocks/>
              </p:cNvSpPr>
              <p:nvPr/>
            </p:nvSpPr>
            <p:spPr bwMode="auto">
              <a:xfrm>
                <a:off x="2825" y="2443"/>
                <a:ext cx="53" cy="59"/>
              </a:xfrm>
              <a:custGeom>
                <a:avLst/>
                <a:gdLst>
                  <a:gd name="T0" fmla="*/ 27 w 53"/>
                  <a:gd name="T1" fmla="*/ 0 h 59"/>
                  <a:gd name="T2" fmla="*/ 53 w 53"/>
                  <a:gd name="T3" fmla="*/ 29 h 59"/>
                  <a:gd name="T4" fmla="*/ 27 w 53"/>
                  <a:gd name="T5" fmla="*/ 59 h 59"/>
                  <a:gd name="T6" fmla="*/ 0 w 53"/>
                  <a:gd name="T7" fmla="*/ 29 h 59"/>
                  <a:gd name="T8" fmla="*/ 27 w 53"/>
                  <a:gd name="T9" fmla="*/ 0 h 59"/>
                  <a:gd name="T10" fmla="*/ 0 60000 65536"/>
                  <a:gd name="T11" fmla="*/ 0 60000 65536"/>
                  <a:gd name="T12" fmla="*/ 0 60000 65536"/>
                  <a:gd name="T13" fmla="*/ 0 60000 65536"/>
                  <a:gd name="T14" fmla="*/ 0 60000 65536"/>
                  <a:gd name="T15" fmla="*/ 0 w 53"/>
                  <a:gd name="T16" fmla="*/ 0 h 59"/>
                  <a:gd name="T17" fmla="*/ 53 w 53"/>
                  <a:gd name="T18" fmla="*/ 59 h 59"/>
                </a:gdLst>
                <a:ahLst/>
                <a:cxnLst>
                  <a:cxn ang="T10">
                    <a:pos x="T0" y="T1"/>
                  </a:cxn>
                  <a:cxn ang="T11">
                    <a:pos x="T2" y="T3"/>
                  </a:cxn>
                  <a:cxn ang="T12">
                    <a:pos x="T4" y="T5"/>
                  </a:cxn>
                  <a:cxn ang="T13">
                    <a:pos x="T6" y="T7"/>
                  </a:cxn>
                  <a:cxn ang="T14">
                    <a:pos x="T8" y="T9"/>
                  </a:cxn>
                </a:cxnLst>
                <a:rect l="T15" t="T16" r="T17" b="T18"/>
                <a:pathLst>
                  <a:path w="53" h="59">
                    <a:moveTo>
                      <a:pt x="27" y="0"/>
                    </a:moveTo>
                    <a:lnTo>
                      <a:pt x="53" y="29"/>
                    </a:lnTo>
                    <a:lnTo>
                      <a:pt x="27" y="59"/>
                    </a:lnTo>
                    <a:lnTo>
                      <a:pt x="0" y="29"/>
                    </a:lnTo>
                    <a:lnTo>
                      <a:pt x="27" y="0"/>
                    </a:lnTo>
                    <a:close/>
                  </a:path>
                </a:pathLst>
              </a:custGeom>
              <a:solidFill>
                <a:srgbClr val="FF0000"/>
              </a:solidFill>
              <a:ln w="14288">
                <a:noFill/>
                <a:prstDash val="solid"/>
                <a:round/>
                <a:headEnd/>
                <a:tailEnd/>
              </a:ln>
            </p:spPr>
            <p:txBody>
              <a:bodyPr/>
              <a:lstStyle/>
              <a:p>
                <a:endParaRPr lang="es-MX" sz="1200" b="1" dirty="0"/>
              </a:p>
            </p:txBody>
          </p:sp>
          <p:sp>
            <p:nvSpPr>
              <p:cNvPr id="1502" name="Freeform 1402"/>
              <p:cNvSpPr>
                <a:spLocks/>
              </p:cNvSpPr>
              <p:nvPr/>
            </p:nvSpPr>
            <p:spPr bwMode="auto">
              <a:xfrm>
                <a:off x="3497" y="2145"/>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503" name="Freeform 1403"/>
              <p:cNvSpPr>
                <a:spLocks/>
              </p:cNvSpPr>
              <p:nvPr/>
            </p:nvSpPr>
            <p:spPr bwMode="auto">
              <a:xfrm>
                <a:off x="1256" y="2928"/>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504" name="Freeform 1404"/>
              <p:cNvSpPr>
                <a:spLocks/>
              </p:cNvSpPr>
              <p:nvPr/>
            </p:nvSpPr>
            <p:spPr bwMode="auto">
              <a:xfrm>
                <a:off x="2494" y="2661"/>
                <a:ext cx="52" cy="59"/>
              </a:xfrm>
              <a:custGeom>
                <a:avLst/>
                <a:gdLst>
                  <a:gd name="T0" fmla="*/ 26 w 52"/>
                  <a:gd name="T1" fmla="*/ 0 h 59"/>
                  <a:gd name="T2" fmla="*/ 52 w 52"/>
                  <a:gd name="T3" fmla="*/ 29 h 59"/>
                  <a:gd name="T4" fmla="*/ 26 w 52"/>
                  <a:gd name="T5" fmla="*/ 59 h 59"/>
                  <a:gd name="T6" fmla="*/ 0 w 52"/>
                  <a:gd name="T7" fmla="*/ 29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29"/>
                    </a:lnTo>
                    <a:lnTo>
                      <a:pt x="26" y="59"/>
                    </a:lnTo>
                    <a:lnTo>
                      <a:pt x="0" y="29"/>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505" name="Freeform 1405"/>
              <p:cNvSpPr>
                <a:spLocks/>
              </p:cNvSpPr>
              <p:nvPr/>
            </p:nvSpPr>
            <p:spPr bwMode="auto">
              <a:xfrm>
                <a:off x="3375" y="2205"/>
                <a:ext cx="52" cy="59"/>
              </a:xfrm>
              <a:custGeom>
                <a:avLst/>
                <a:gdLst>
                  <a:gd name="T0" fmla="*/ 26 w 52"/>
                  <a:gd name="T1" fmla="*/ 0 h 59"/>
                  <a:gd name="T2" fmla="*/ 52 w 52"/>
                  <a:gd name="T3" fmla="*/ 29 h 59"/>
                  <a:gd name="T4" fmla="*/ 26 w 52"/>
                  <a:gd name="T5" fmla="*/ 59 h 59"/>
                  <a:gd name="T6" fmla="*/ 0 w 52"/>
                  <a:gd name="T7" fmla="*/ 29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29"/>
                    </a:lnTo>
                    <a:lnTo>
                      <a:pt x="26" y="59"/>
                    </a:lnTo>
                    <a:lnTo>
                      <a:pt x="0" y="29"/>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506" name="Freeform 1406"/>
              <p:cNvSpPr>
                <a:spLocks/>
              </p:cNvSpPr>
              <p:nvPr/>
            </p:nvSpPr>
            <p:spPr bwMode="auto">
              <a:xfrm>
                <a:off x="2904" y="2413"/>
                <a:ext cx="52" cy="59"/>
              </a:xfrm>
              <a:custGeom>
                <a:avLst/>
                <a:gdLst>
                  <a:gd name="T0" fmla="*/ 26 w 52"/>
                  <a:gd name="T1" fmla="*/ 0 h 59"/>
                  <a:gd name="T2" fmla="*/ 52 w 52"/>
                  <a:gd name="T3" fmla="*/ 30 h 59"/>
                  <a:gd name="T4" fmla="*/ 26 w 52"/>
                  <a:gd name="T5" fmla="*/ 59 h 59"/>
                  <a:gd name="T6" fmla="*/ 0 w 52"/>
                  <a:gd name="T7" fmla="*/ 30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30"/>
                    </a:lnTo>
                    <a:lnTo>
                      <a:pt x="26" y="59"/>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507" name="Freeform 1407"/>
              <p:cNvSpPr>
                <a:spLocks/>
              </p:cNvSpPr>
              <p:nvPr/>
            </p:nvSpPr>
            <p:spPr bwMode="auto">
              <a:xfrm>
                <a:off x="3235" y="2274"/>
                <a:ext cx="53" cy="60"/>
              </a:xfrm>
              <a:custGeom>
                <a:avLst/>
                <a:gdLst>
                  <a:gd name="T0" fmla="*/ 26 w 53"/>
                  <a:gd name="T1" fmla="*/ 0 h 60"/>
                  <a:gd name="T2" fmla="*/ 53 w 53"/>
                  <a:gd name="T3" fmla="*/ 30 h 60"/>
                  <a:gd name="T4" fmla="*/ 26 w 53"/>
                  <a:gd name="T5" fmla="*/ 60 h 60"/>
                  <a:gd name="T6" fmla="*/ 0 w 53"/>
                  <a:gd name="T7" fmla="*/ 30 h 60"/>
                  <a:gd name="T8" fmla="*/ 26 w 53"/>
                  <a:gd name="T9" fmla="*/ 0 h 60"/>
                  <a:gd name="T10" fmla="*/ 0 60000 65536"/>
                  <a:gd name="T11" fmla="*/ 0 60000 65536"/>
                  <a:gd name="T12" fmla="*/ 0 60000 65536"/>
                  <a:gd name="T13" fmla="*/ 0 60000 65536"/>
                  <a:gd name="T14" fmla="*/ 0 60000 65536"/>
                  <a:gd name="T15" fmla="*/ 0 w 53"/>
                  <a:gd name="T16" fmla="*/ 0 h 60"/>
                  <a:gd name="T17" fmla="*/ 53 w 53"/>
                  <a:gd name="T18" fmla="*/ 60 h 60"/>
                </a:gdLst>
                <a:ahLst/>
                <a:cxnLst>
                  <a:cxn ang="T10">
                    <a:pos x="T0" y="T1"/>
                  </a:cxn>
                  <a:cxn ang="T11">
                    <a:pos x="T2" y="T3"/>
                  </a:cxn>
                  <a:cxn ang="T12">
                    <a:pos x="T4" y="T5"/>
                  </a:cxn>
                  <a:cxn ang="T13">
                    <a:pos x="T6" y="T7"/>
                  </a:cxn>
                  <a:cxn ang="T14">
                    <a:pos x="T8" y="T9"/>
                  </a:cxn>
                </a:cxnLst>
                <a:rect l="T15" t="T16" r="T17" b="T18"/>
                <a:pathLst>
                  <a:path w="53" h="60">
                    <a:moveTo>
                      <a:pt x="26" y="0"/>
                    </a:moveTo>
                    <a:lnTo>
                      <a:pt x="53"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508" name="Freeform 1408"/>
              <p:cNvSpPr>
                <a:spLocks/>
              </p:cNvSpPr>
              <p:nvPr/>
            </p:nvSpPr>
            <p:spPr bwMode="auto">
              <a:xfrm>
                <a:off x="2599" y="2532"/>
                <a:ext cx="52" cy="59"/>
              </a:xfrm>
              <a:custGeom>
                <a:avLst/>
                <a:gdLst>
                  <a:gd name="T0" fmla="*/ 26 w 52"/>
                  <a:gd name="T1" fmla="*/ 0 h 59"/>
                  <a:gd name="T2" fmla="*/ 52 w 52"/>
                  <a:gd name="T3" fmla="*/ 30 h 59"/>
                  <a:gd name="T4" fmla="*/ 26 w 52"/>
                  <a:gd name="T5" fmla="*/ 59 h 59"/>
                  <a:gd name="T6" fmla="*/ 0 w 52"/>
                  <a:gd name="T7" fmla="*/ 30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30"/>
                    </a:lnTo>
                    <a:lnTo>
                      <a:pt x="26" y="59"/>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509" name="Freeform 1409"/>
              <p:cNvSpPr>
                <a:spLocks/>
              </p:cNvSpPr>
              <p:nvPr/>
            </p:nvSpPr>
            <p:spPr bwMode="auto">
              <a:xfrm>
                <a:off x="2250" y="2651"/>
                <a:ext cx="52" cy="59"/>
              </a:xfrm>
              <a:custGeom>
                <a:avLst/>
                <a:gdLst>
                  <a:gd name="T0" fmla="*/ 26 w 52"/>
                  <a:gd name="T1" fmla="*/ 0 h 59"/>
                  <a:gd name="T2" fmla="*/ 52 w 52"/>
                  <a:gd name="T3" fmla="*/ 29 h 59"/>
                  <a:gd name="T4" fmla="*/ 26 w 52"/>
                  <a:gd name="T5" fmla="*/ 59 h 59"/>
                  <a:gd name="T6" fmla="*/ 0 w 52"/>
                  <a:gd name="T7" fmla="*/ 29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29"/>
                    </a:lnTo>
                    <a:lnTo>
                      <a:pt x="26" y="59"/>
                    </a:lnTo>
                    <a:lnTo>
                      <a:pt x="0" y="29"/>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510" name="Freeform 1410"/>
              <p:cNvSpPr>
                <a:spLocks/>
              </p:cNvSpPr>
              <p:nvPr/>
            </p:nvSpPr>
            <p:spPr bwMode="auto">
              <a:xfrm>
                <a:off x="3122" y="2324"/>
                <a:ext cx="52" cy="59"/>
              </a:xfrm>
              <a:custGeom>
                <a:avLst/>
                <a:gdLst>
                  <a:gd name="T0" fmla="*/ 26 w 52"/>
                  <a:gd name="T1" fmla="*/ 0 h 59"/>
                  <a:gd name="T2" fmla="*/ 52 w 52"/>
                  <a:gd name="T3" fmla="*/ 29 h 59"/>
                  <a:gd name="T4" fmla="*/ 26 w 52"/>
                  <a:gd name="T5" fmla="*/ 59 h 59"/>
                  <a:gd name="T6" fmla="*/ 0 w 52"/>
                  <a:gd name="T7" fmla="*/ 29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29"/>
                    </a:lnTo>
                    <a:lnTo>
                      <a:pt x="26" y="59"/>
                    </a:lnTo>
                    <a:lnTo>
                      <a:pt x="0" y="29"/>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511" name="Freeform 1411"/>
              <p:cNvSpPr>
                <a:spLocks/>
              </p:cNvSpPr>
              <p:nvPr/>
            </p:nvSpPr>
            <p:spPr bwMode="auto">
              <a:xfrm>
                <a:off x="2948" y="2393"/>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grpSp>
        <p:grpSp>
          <p:nvGrpSpPr>
            <p:cNvPr id="211" name="Group 1412"/>
            <p:cNvGrpSpPr>
              <a:grpSpLocks/>
            </p:cNvGrpSpPr>
            <p:nvPr/>
          </p:nvGrpSpPr>
          <p:grpSpPr bwMode="auto">
            <a:xfrm>
              <a:off x="1160" y="1440"/>
              <a:ext cx="3523" cy="1557"/>
              <a:chOff x="1160" y="1451"/>
              <a:chExt cx="3523" cy="1557"/>
            </a:xfrm>
          </p:grpSpPr>
          <p:sp>
            <p:nvSpPr>
              <p:cNvPr id="1112" name="Freeform 1413"/>
              <p:cNvSpPr>
                <a:spLocks/>
              </p:cNvSpPr>
              <p:nvPr/>
            </p:nvSpPr>
            <p:spPr bwMode="auto">
              <a:xfrm>
                <a:off x="3288" y="2244"/>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113" name="Freeform 1414"/>
              <p:cNvSpPr>
                <a:spLocks/>
              </p:cNvSpPr>
              <p:nvPr/>
            </p:nvSpPr>
            <p:spPr bwMode="auto">
              <a:xfrm>
                <a:off x="1709" y="2809"/>
                <a:ext cx="53" cy="60"/>
              </a:xfrm>
              <a:custGeom>
                <a:avLst/>
                <a:gdLst>
                  <a:gd name="T0" fmla="*/ 26 w 53"/>
                  <a:gd name="T1" fmla="*/ 0 h 60"/>
                  <a:gd name="T2" fmla="*/ 53 w 53"/>
                  <a:gd name="T3" fmla="*/ 30 h 60"/>
                  <a:gd name="T4" fmla="*/ 26 w 53"/>
                  <a:gd name="T5" fmla="*/ 60 h 60"/>
                  <a:gd name="T6" fmla="*/ 0 w 53"/>
                  <a:gd name="T7" fmla="*/ 30 h 60"/>
                  <a:gd name="T8" fmla="*/ 26 w 53"/>
                  <a:gd name="T9" fmla="*/ 0 h 60"/>
                  <a:gd name="T10" fmla="*/ 0 60000 65536"/>
                  <a:gd name="T11" fmla="*/ 0 60000 65536"/>
                  <a:gd name="T12" fmla="*/ 0 60000 65536"/>
                  <a:gd name="T13" fmla="*/ 0 60000 65536"/>
                  <a:gd name="T14" fmla="*/ 0 60000 65536"/>
                  <a:gd name="T15" fmla="*/ 0 w 53"/>
                  <a:gd name="T16" fmla="*/ 0 h 60"/>
                  <a:gd name="T17" fmla="*/ 53 w 53"/>
                  <a:gd name="T18" fmla="*/ 60 h 60"/>
                </a:gdLst>
                <a:ahLst/>
                <a:cxnLst>
                  <a:cxn ang="T10">
                    <a:pos x="T0" y="T1"/>
                  </a:cxn>
                  <a:cxn ang="T11">
                    <a:pos x="T2" y="T3"/>
                  </a:cxn>
                  <a:cxn ang="T12">
                    <a:pos x="T4" y="T5"/>
                  </a:cxn>
                  <a:cxn ang="T13">
                    <a:pos x="T6" y="T7"/>
                  </a:cxn>
                  <a:cxn ang="T14">
                    <a:pos x="T8" y="T9"/>
                  </a:cxn>
                </a:cxnLst>
                <a:rect l="T15" t="T16" r="T17" b="T18"/>
                <a:pathLst>
                  <a:path w="53" h="60">
                    <a:moveTo>
                      <a:pt x="26" y="0"/>
                    </a:moveTo>
                    <a:lnTo>
                      <a:pt x="53"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114" name="Freeform 1415"/>
              <p:cNvSpPr>
                <a:spLocks/>
              </p:cNvSpPr>
              <p:nvPr/>
            </p:nvSpPr>
            <p:spPr bwMode="auto">
              <a:xfrm>
                <a:off x="4325" y="1669"/>
                <a:ext cx="53" cy="60"/>
              </a:xfrm>
              <a:custGeom>
                <a:avLst/>
                <a:gdLst>
                  <a:gd name="T0" fmla="*/ 27 w 53"/>
                  <a:gd name="T1" fmla="*/ 0 h 60"/>
                  <a:gd name="T2" fmla="*/ 53 w 53"/>
                  <a:gd name="T3" fmla="*/ 30 h 60"/>
                  <a:gd name="T4" fmla="*/ 27 w 53"/>
                  <a:gd name="T5" fmla="*/ 60 h 60"/>
                  <a:gd name="T6" fmla="*/ 0 w 53"/>
                  <a:gd name="T7" fmla="*/ 30 h 60"/>
                  <a:gd name="T8" fmla="*/ 27 w 53"/>
                  <a:gd name="T9" fmla="*/ 0 h 60"/>
                  <a:gd name="T10" fmla="*/ 0 60000 65536"/>
                  <a:gd name="T11" fmla="*/ 0 60000 65536"/>
                  <a:gd name="T12" fmla="*/ 0 60000 65536"/>
                  <a:gd name="T13" fmla="*/ 0 60000 65536"/>
                  <a:gd name="T14" fmla="*/ 0 60000 65536"/>
                  <a:gd name="T15" fmla="*/ 0 w 53"/>
                  <a:gd name="T16" fmla="*/ 0 h 60"/>
                  <a:gd name="T17" fmla="*/ 53 w 53"/>
                  <a:gd name="T18" fmla="*/ 60 h 60"/>
                </a:gdLst>
                <a:ahLst/>
                <a:cxnLst>
                  <a:cxn ang="T10">
                    <a:pos x="T0" y="T1"/>
                  </a:cxn>
                  <a:cxn ang="T11">
                    <a:pos x="T2" y="T3"/>
                  </a:cxn>
                  <a:cxn ang="T12">
                    <a:pos x="T4" y="T5"/>
                  </a:cxn>
                  <a:cxn ang="T13">
                    <a:pos x="T6" y="T7"/>
                  </a:cxn>
                  <a:cxn ang="T14">
                    <a:pos x="T8" y="T9"/>
                  </a:cxn>
                </a:cxnLst>
                <a:rect l="T15" t="T16" r="T17" b="T18"/>
                <a:pathLst>
                  <a:path w="53" h="60">
                    <a:moveTo>
                      <a:pt x="27" y="0"/>
                    </a:moveTo>
                    <a:lnTo>
                      <a:pt x="53" y="30"/>
                    </a:lnTo>
                    <a:lnTo>
                      <a:pt x="27" y="60"/>
                    </a:lnTo>
                    <a:lnTo>
                      <a:pt x="0" y="30"/>
                    </a:lnTo>
                    <a:lnTo>
                      <a:pt x="27" y="0"/>
                    </a:lnTo>
                    <a:close/>
                  </a:path>
                </a:pathLst>
              </a:custGeom>
              <a:solidFill>
                <a:srgbClr val="FF0000"/>
              </a:solidFill>
              <a:ln w="14288">
                <a:noFill/>
                <a:prstDash val="solid"/>
                <a:round/>
                <a:headEnd/>
                <a:tailEnd/>
              </a:ln>
            </p:spPr>
            <p:txBody>
              <a:bodyPr/>
              <a:lstStyle/>
              <a:p>
                <a:endParaRPr lang="es-MX" sz="1200" b="1" dirty="0"/>
              </a:p>
            </p:txBody>
          </p:sp>
          <p:sp>
            <p:nvSpPr>
              <p:cNvPr id="1115" name="Freeform 1416"/>
              <p:cNvSpPr>
                <a:spLocks/>
              </p:cNvSpPr>
              <p:nvPr/>
            </p:nvSpPr>
            <p:spPr bwMode="auto">
              <a:xfrm>
                <a:off x="2660" y="2512"/>
                <a:ext cx="52" cy="59"/>
              </a:xfrm>
              <a:custGeom>
                <a:avLst/>
                <a:gdLst>
                  <a:gd name="T0" fmla="*/ 26 w 52"/>
                  <a:gd name="T1" fmla="*/ 0 h 59"/>
                  <a:gd name="T2" fmla="*/ 52 w 52"/>
                  <a:gd name="T3" fmla="*/ 30 h 59"/>
                  <a:gd name="T4" fmla="*/ 26 w 52"/>
                  <a:gd name="T5" fmla="*/ 59 h 59"/>
                  <a:gd name="T6" fmla="*/ 0 w 52"/>
                  <a:gd name="T7" fmla="*/ 30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30"/>
                    </a:lnTo>
                    <a:lnTo>
                      <a:pt x="26" y="59"/>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116" name="Freeform 1417"/>
              <p:cNvSpPr>
                <a:spLocks/>
              </p:cNvSpPr>
              <p:nvPr/>
            </p:nvSpPr>
            <p:spPr bwMode="auto">
              <a:xfrm>
                <a:off x="3732" y="1957"/>
                <a:ext cx="53" cy="59"/>
              </a:xfrm>
              <a:custGeom>
                <a:avLst/>
                <a:gdLst>
                  <a:gd name="T0" fmla="*/ 27 w 53"/>
                  <a:gd name="T1" fmla="*/ 0 h 59"/>
                  <a:gd name="T2" fmla="*/ 53 w 53"/>
                  <a:gd name="T3" fmla="*/ 30 h 59"/>
                  <a:gd name="T4" fmla="*/ 27 w 53"/>
                  <a:gd name="T5" fmla="*/ 59 h 59"/>
                  <a:gd name="T6" fmla="*/ 0 w 53"/>
                  <a:gd name="T7" fmla="*/ 30 h 59"/>
                  <a:gd name="T8" fmla="*/ 27 w 53"/>
                  <a:gd name="T9" fmla="*/ 0 h 59"/>
                  <a:gd name="T10" fmla="*/ 0 60000 65536"/>
                  <a:gd name="T11" fmla="*/ 0 60000 65536"/>
                  <a:gd name="T12" fmla="*/ 0 60000 65536"/>
                  <a:gd name="T13" fmla="*/ 0 60000 65536"/>
                  <a:gd name="T14" fmla="*/ 0 60000 65536"/>
                  <a:gd name="T15" fmla="*/ 0 w 53"/>
                  <a:gd name="T16" fmla="*/ 0 h 59"/>
                  <a:gd name="T17" fmla="*/ 53 w 53"/>
                  <a:gd name="T18" fmla="*/ 59 h 59"/>
                </a:gdLst>
                <a:ahLst/>
                <a:cxnLst>
                  <a:cxn ang="T10">
                    <a:pos x="T0" y="T1"/>
                  </a:cxn>
                  <a:cxn ang="T11">
                    <a:pos x="T2" y="T3"/>
                  </a:cxn>
                  <a:cxn ang="T12">
                    <a:pos x="T4" y="T5"/>
                  </a:cxn>
                  <a:cxn ang="T13">
                    <a:pos x="T6" y="T7"/>
                  </a:cxn>
                  <a:cxn ang="T14">
                    <a:pos x="T8" y="T9"/>
                  </a:cxn>
                </a:cxnLst>
                <a:rect l="T15" t="T16" r="T17" b="T18"/>
                <a:pathLst>
                  <a:path w="53" h="59">
                    <a:moveTo>
                      <a:pt x="27" y="0"/>
                    </a:moveTo>
                    <a:lnTo>
                      <a:pt x="53" y="30"/>
                    </a:lnTo>
                    <a:lnTo>
                      <a:pt x="27" y="59"/>
                    </a:lnTo>
                    <a:lnTo>
                      <a:pt x="0" y="30"/>
                    </a:lnTo>
                    <a:lnTo>
                      <a:pt x="27" y="0"/>
                    </a:lnTo>
                    <a:close/>
                  </a:path>
                </a:pathLst>
              </a:custGeom>
              <a:solidFill>
                <a:srgbClr val="FF0000"/>
              </a:solidFill>
              <a:ln w="14288">
                <a:noFill/>
                <a:prstDash val="solid"/>
                <a:round/>
                <a:headEnd/>
                <a:tailEnd/>
              </a:ln>
            </p:spPr>
            <p:txBody>
              <a:bodyPr/>
              <a:lstStyle/>
              <a:p>
                <a:endParaRPr lang="es-MX" sz="1200" b="1" dirty="0"/>
              </a:p>
            </p:txBody>
          </p:sp>
          <p:sp>
            <p:nvSpPr>
              <p:cNvPr id="1117" name="Freeform 1418"/>
              <p:cNvSpPr>
                <a:spLocks/>
              </p:cNvSpPr>
              <p:nvPr/>
            </p:nvSpPr>
            <p:spPr bwMode="auto">
              <a:xfrm>
                <a:off x="3288" y="2244"/>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118" name="Freeform 1419"/>
              <p:cNvSpPr>
                <a:spLocks/>
              </p:cNvSpPr>
              <p:nvPr/>
            </p:nvSpPr>
            <p:spPr bwMode="auto">
              <a:xfrm>
                <a:off x="1360" y="2908"/>
                <a:ext cx="53" cy="60"/>
              </a:xfrm>
              <a:custGeom>
                <a:avLst/>
                <a:gdLst>
                  <a:gd name="T0" fmla="*/ 27 w 53"/>
                  <a:gd name="T1" fmla="*/ 0 h 60"/>
                  <a:gd name="T2" fmla="*/ 53 w 53"/>
                  <a:gd name="T3" fmla="*/ 30 h 60"/>
                  <a:gd name="T4" fmla="*/ 27 w 53"/>
                  <a:gd name="T5" fmla="*/ 60 h 60"/>
                  <a:gd name="T6" fmla="*/ 0 w 53"/>
                  <a:gd name="T7" fmla="*/ 30 h 60"/>
                  <a:gd name="T8" fmla="*/ 27 w 53"/>
                  <a:gd name="T9" fmla="*/ 0 h 60"/>
                  <a:gd name="T10" fmla="*/ 0 60000 65536"/>
                  <a:gd name="T11" fmla="*/ 0 60000 65536"/>
                  <a:gd name="T12" fmla="*/ 0 60000 65536"/>
                  <a:gd name="T13" fmla="*/ 0 60000 65536"/>
                  <a:gd name="T14" fmla="*/ 0 60000 65536"/>
                  <a:gd name="T15" fmla="*/ 0 w 53"/>
                  <a:gd name="T16" fmla="*/ 0 h 60"/>
                  <a:gd name="T17" fmla="*/ 53 w 53"/>
                  <a:gd name="T18" fmla="*/ 60 h 60"/>
                </a:gdLst>
                <a:ahLst/>
                <a:cxnLst>
                  <a:cxn ang="T10">
                    <a:pos x="T0" y="T1"/>
                  </a:cxn>
                  <a:cxn ang="T11">
                    <a:pos x="T2" y="T3"/>
                  </a:cxn>
                  <a:cxn ang="T12">
                    <a:pos x="T4" y="T5"/>
                  </a:cxn>
                  <a:cxn ang="T13">
                    <a:pos x="T6" y="T7"/>
                  </a:cxn>
                  <a:cxn ang="T14">
                    <a:pos x="T8" y="T9"/>
                  </a:cxn>
                </a:cxnLst>
                <a:rect l="T15" t="T16" r="T17" b="T18"/>
                <a:pathLst>
                  <a:path w="53" h="60">
                    <a:moveTo>
                      <a:pt x="27" y="0"/>
                    </a:moveTo>
                    <a:lnTo>
                      <a:pt x="53" y="30"/>
                    </a:lnTo>
                    <a:lnTo>
                      <a:pt x="27" y="60"/>
                    </a:lnTo>
                    <a:lnTo>
                      <a:pt x="0" y="30"/>
                    </a:lnTo>
                    <a:lnTo>
                      <a:pt x="27" y="0"/>
                    </a:lnTo>
                    <a:close/>
                  </a:path>
                </a:pathLst>
              </a:custGeom>
              <a:solidFill>
                <a:srgbClr val="FF0000"/>
              </a:solidFill>
              <a:ln w="14288">
                <a:noFill/>
                <a:prstDash val="solid"/>
                <a:round/>
                <a:headEnd/>
                <a:tailEnd/>
              </a:ln>
            </p:spPr>
            <p:txBody>
              <a:bodyPr/>
              <a:lstStyle/>
              <a:p>
                <a:endParaRPr lang="es-MX" sz="1200" b="1" dirty="0"/>
              </a:p>
            </p:txBody>
          </p:sp>
          <p:sp>
            <p:nvSpPr>
              <p:cNvPr id="1119" name="Freeform 1420"/>
              <p:cNvSpPr>
                <a:spLocks/>
              </p:cNvSpPr>
              <p:nvPr/>
            </p:nvSpPr>
            <p:spPr bwMode="auto">
              <a:xfrm>
                <a:off x="4578" y="1481"/>
                <a:ext cx="53" cy="60"/>
              </a:xfrm>
              <a:custGeom>
                <a:avLst/>
                <a:gdLst>
                  <a:gd name="T0" fmla="*/ 26 w 53"/>
                  <a:gd name="T1" fmla="*/ 0 h 60"/>
                  <a:gd name="T2" fmla="*/ 53 w 53"/>
                  <a:gd name="T3" fmla="*/ 30 h 60"/>
                  <a:gd name="T4" fmla="*/ 26 w 53"/>
                  <a:gd name="T5" fmla="*/ 60 h 60"/>
                  <a:gd name="T6" fmla="*/ 0 w 53"/>
                  <a:gd name="T7" fmla="*/ 30 h 60"/>
                  <a:gd name="T8" fmla="*/ 26 w 53"/>
                  <a:gd name="T9" fmla="*/ 0 h 60"/>
                  <a:gd name="T10" fmla="*/ 0 60000 65536"/>
                  <a:gd name="T11" fmla="*/ 0 60000 65536"/>
                  <a:gd name="T12" fmla="*/ 0 60000 65536"/>
                  <a:gd name="T13" fmla="*/ 0 60000 65536"/>
                  <a:gd name="T14" fmla="*/ 0 60000 65536"/>
                  <a:gd name="T15" fmla="*/ 0 w 53"/>
                  <a:gd name="T16" fmla="*/ 0 h 60"/>
                  <a:gd name="T17" fmla="*/ 53 w 53"/>
                  <a:gd name="T18" fmla="*/ 60 h 60"/>
                </a:gdLst>
                <a:ahLst/>
                <a:cxnLst>
                  <a:cxn ang="T10">
                    <a:pos x="T0" y="T1"/>
                  </a:cxn>
                  <a:cxn ang="T11">
                    <a:pos x="T2" y="T3"/>
                  </a:cxn>
                  <a:cxn ang="T12">
                    <a:pos x="T4" y="T5"/>
                  </a:cxn>
                  <a:cxn ang="T13">
                    <a:pos x="T6" y="T7"/>
                  </a:cxn>
                  <a:cxn ang="T14">
                    <a:pos x="T8" y="T9"/>
                  </a:cxn>
                </a:cxnLst>
                <a:rect l="T15" t="T16" r="T17" b="T18"/>
                <a:pathLst>
                  <a:path w="53" h="60">
                    <a:moveTo>
                      <a:pt x="26" y="0"/>
                    </a:moveTo>
                    <a:lnTo>
                      <a:pt x="53"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120" name="Freeform 1421"/>
              <p:cNvSpPr>
                <a:spLocks/>
              </p:cNvSpPr>
              <p:nvPr/>
            </p:nvSpPr>
            <p:spPr bwMode="auto">
              <a:xfrm>
                <a:off x="3889" y="1937"/>
                <a:ext cx="53" cy="60"/>
              </a:xfrm>
              <a:custGeom>
                <a:avLst/>
                <a:gdLst>
                  <a:gd name="T0" fmla="*/ 27 w 53"/>
                  <a:gd name="T1" fmla="*/ 0 h 60"/>
                  <a:gd name="T2" fmla="*/ 53 w 53"/>
                  <a:gd name="T3" fmla="*/ 30 h 60"/>
                  <a:gd name="T4" fmla="*/ 27 w 53"/>
                  <a:gd name="T5" fmla="*/ 60 h 60"/>
                  <a:gd name="T6" fmla="*/ 0 w 53"/>
                  <a:gd name="T7" fmla="*/ 30 h 60"/>
                  <a:gd name="T8" fmla="*/ 27 w 53"/>
                  <a:gd name="T9" fmla="*/ 0 h 60"/>
                  <a:gd name="T10" fmla="*/ 0 60000 65536"/>
                  <a:gd name="T11" fmla="*/ 0 60000 65536"/>
                  <a:gd name="T12" fmla="*/ 0 60000 65536"/>
                  <a:gd name="T13" fmla="*/ 0 60000 65536"/>
                  <a:gd name="T14" fmla="*/ 0 60000 65536"/>
                  <a:gd name="T15" fmla="*/ 0 w 53"/>
                  <a:gd name="T16" fmla="*/ 0 h 60"/>
                  <a:gd name="T17" fmla="*/ 53 w 53"/>
                  <a:gd name="T18" fmla="*/ 60 h 60"/>
                </a:gdLst>
                <a:ahLst/>
                <a:cxnLst>
                  <a:cxn ang="T10">
                    <a:pos x="T0" y="T1"/>
                  </a:cxn>
                  <a:cxn ang="T11">
                    <a:pos x="T2" y="T3"/>
                  </a:cxn>
                  <a:cxn ang="T12">
                    <a:pos x="T4" y="T5"/>
                  </a:cxn>
                  <a:cxn ang="T13">
                    <a:pos x="T6" y="T7"/>
                  </a:cxn>
                  <a:cxn ang="T14">
                    <a:pos x="T8" y="T9"/>
                  </a:cxn>
                </a:cxnLst>
                <a:rect l="T15" t="T16" r="T17" b="T18"/>
                <a:pathLst>
                  <a:path w="53" h="60">
                    <a:moveTo>
                      <a:pt x="27" y="0"/>
                    </a:moveTo>
                    <a:lnTo>
                      <a:pt x="53" y="30"/>
                    </a:lnTo>
                    <a:lnTo>
                      <a:pt x="27" y="60"/>
                    </a:lnTo>
                    <a:lnTo>
                      <a:pt x="0" y="30"/>
                    </a:lnTo>
                    <a:lnTo>
                      <a:pt x="27" y="0"/>
                    </a:lnTo>
                    <a:close/>
                  </a:path>
                </a:pathLst>
              </a:custGeom>
              <a:solidFill>
                <a:srgbClr val="FF0000"/>
              </a:solidFill>
              <a:ln w="14288">
                <a:noFill/>
                <a:prstDash val="solid"/>
                <a:round/>
                <a:headEnd/>
                <a:tailEnd/>
              </a:ln>
            </p:spPr>
            <p:txBody>
              <a:bodyPr/>
              <a:lstStyle/>
              <a:p>
                <a:endParaRPr lang="es-MX" sz="1200" b="1" dirty="0"/>
              </a:p>
            </p:txBody>
          </p:sp>
          <p:sp>
            <p:nvSpPr>
              <p:cNvPr id="1121" name="Freeform 1422"/>
              <p:cNvSpPr>
                <a:spLocks/>
              </p:cNvSpPr>
              <p:nvPr/>
            </p:nvSpPr>
            <p:spPr bwMode="auto">
              <a:xfrm>
                <a:off x="3488" y="2155"/>
                <a:ext cx="53" cy="60"/>
              </a:xfrm>
              <a:custGeom>
                <a:avLst/>
                <a:gdLst>
                  <a:gd name="T0" fmla="*/ 26 w 53"/>
                  <a:gd name="T1" fmla="*/ 0 h 60"/>
                  <a:gd name="T2" fmla="*/ 53 w 53"/>
                  <a:gd name="T3" fmla="*/ 30 h 60"/>
                  <a:gd name="T4" fmla="*/ 26 w 53"/>
                  <a:gd name="T5" fmla="*/ 60 h 60"/>
                  <a:gd name="T6" fmla="*/ 0 w 53"/>
                  <a:gd name="T7" fmla="*/ 30 h 60"/>
                  <a:gd name="T8" fmla="*/ 26 w 53"/>
                  <a:gd name="T9" fmla="*/ 0 h 60"/>
                  <a:gd name="T10" fmla="*/ 0 60000 65536"/>
                  <a:gd name="T11" fmla="*/ 0 60000 65536"/>
                  <a:gd name="T12" fmla="*/ 0 60000 65536"/>
                  <a:gd name="T13" fmla="*/ 0 60000 65536"/>
                  <a:gd name="T14" fmla="*/ 0 60000 65536"/>
                  <a:gd name="T15" fmla="*/ 0 w 53"/>
                  <a:gd name="T16" fmla="*/ 0 h 60"/>
                  <a:gd name="T17" fmla="*/ 53 w 53"/>
                  <a:gd name="T18" fmla="*/ 60 h 60"/>
                </a:gdLst>
                <a:ahLst/>
                <a:cxnLst>
                  <a:cxn ang="T10">
                    <a:pos x="T0" y="T1"/>
                  </a:cxn>
                  <a:cxn ang="T11">
                    <a:pos x="T2" y="T3"/>
                  </a:cxn>
                  <a:cxn ang="T12">
                    <a:pos x="T4" y="T5"/>
                  </a:cxn>
                  <a:cxn ang="T13">
                    <a:pos x="T6" y="T7"/>
                  </a:cxn>
                  <a:cxn ang="T14">
                    <a:pos x="T8" y="T9"/>
                  </a:cxn>
                </a:cxnLst>
                <a:rect l="T15" t="T16" r="T17" b="T18"/>
                <a:pathLst>
                  <a:path w="53" h="60">
                    <a:moveTo>
                      <a:pt x="26" y="0"/>
                    </a:moveTo>
                    <a:lnTo>
                      <a:pt x="53"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122" name="Freeform 1423"/>
              <p:cNvSpPr>
                <a:spLocks/>
              </p:cNvSpPr>
              <p:nvPr/>
            </p:nvSpPr>
            <p:spPr bwMode="auto">
              <a:xfrm>
                <a:off x="2730" y="2482"/>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123" name="Freeform 1424"/>
              <p:cNvSpPr>
                <a:spLocks/>
              </p:cNvSpPr>
              <p:nvPr/>
            </p:nvSpPr>
            <p:spPr bwMode="auto">
              <a:xfrm>
                <a:off x="3854" y="1957"/>
                <a:ext cx="53" cy="59"/>
              </a:xfrm>
              <a:custGeom>
                <a:avLst/>
                <a:gdLst>
                  <a:gd name="T0" fmla="*/ 27 w 53"/>
                  <a:gd name="T1" fmla="*/ 0 h 59"/>
                  <a:gd name="T2" fmla="*/ 53 w 53"/>
                  <a:gd name="T3" fmla="*/ 30 h 59"/>
                  <a:gd name="T4" fmla="*/ 27 w 53"/>
                  <a:gd name="T5" fmla="*/ 59 h 59"/>
                  <a:gd name="T6" fmla="*/ 0 w 53"/>
                  <a:gd name="T7" fmla="*/ 30 h 59"/>
                  <a:gd name="T8" fmla="*/ 27 w 53"/>
                  <a:gd name="T9" fmla="*/ 0 h 59"/>
                  <a:gd name="T10" fmla="*/ 0 60000 65536"/>
                  <a:gd name="T11" fmla="*/ 0 60000 65536"/>
                  <a:gd name="T12" fmla="*/ 0 60000 65536"/>
                  <a:gd name="T13" fmla="*/ 0 60000 65536"/>
                  <a:gd name="T14" fmla="*/ 0 60000 65536"/>
                  <a:gd name="T15" fmla="*/ 0 w 53"/>
                  <a:gd name="T16" fmla="*/ 0 h 59"/>
                  <a:gd name="T17" fmla="*/ 53 w 53"/>
                  <a:gd name="T18" fmla="*/ 59 h 59"/>
                </a:gdLst>
                <a:ahLst/>
                <a:cxnLst>
                  <a:cxn ang="T10">
                    <a:pos x="T0" y="T1"/>
                  </a:cxn>
                  <a:cxn ang="T11">
                    <a:pos x="T2" y="T3"/>
                  </a:cxn>
                  <a:cxn ang="T12">
                    <a:pos x="T4" y="T5"/>
                  </a:cxn>
                  <a:cxn ang="T13">
                    <a:pos x="T6" y="T7"/>
                  </a:cxn>
                  <a:cxn ang="T14">
                    <a:pos x="T8" y="T9"/>
                  </a:cxn>
                </a:cxnLst>
                <a:rect l="T15" t="T16" r="T17" b="T18"/>
                <a:pathLst>
                  <a:path w="53" h="59">
                    <a:moveTo>
                      <a:pt x="27" y="0"/>
                    </a:moveTo>
                    <a:lnTo>
                      <a:pt x="53" y="30"/>
                    </a:lnTo>
                    <a:lnTo>
                      <a:pt x="27" y="59"/>
                    </a:lnTo>
                    <a:lnTo>
                      <a:pt x="0" y="30"/>
                    </a:lnTo>
                    <a:lnTo>
                      <a:pt x="27" y="0"/>
                    </a:lnTo>
                    <a:close/>
                  </a:path>
                </a:pathLst>
              </a:custGeom>
              <a:solidFill>
                <a:srgbClr val="FF0000"/>
              </a:solidFill>
              <a:ln w="14288">
                <a:noFill/>
                <a:prstDash val="solid"/>
                <a:round/>
                <a:headEnd/>
                <a:tailEnd/>
              </a:ln>
            </p:spPr>
            <p:txBody>
              <a:bodyPr/>
              <a:lstStyle/>
              <a:p>
                <a:endParaRPr lang="es-MX" sz="1200" b="1" dirty="0"/>
              </a:p>
            </p:txBody>
          </p:sp>
          <p:sp>
            <p:nvSpPr>
              <p:cNvPr id="1124" name="Freeform 1425"/>
              <p:cNvSpPr>
                <a:spLocks/>
              </p:cNvSpPr>
              <p:nvPr/>
            </p:nvSpPr>
            <p:spPr bwMode="auto">
              <a:xfrm>
                <a:off x="4038" y="1848"/>
                <a:ext cx="52" cy="59"/>
              </a:xfrm>
              <a:custGeom>
                <a:avLst/>
                <a:gdLst>
                  <a:gd name="T0" fmla="*/ 26 w 52"/>
                  <a:gd name="T1" fmla="*/ 0 h 59"/>
                  <a:gd name="T2" fmla="*/ 52 w 52"/>
                  <a:gd name="T3" fmla="*/ 30 h 59"/>
                  <a:gd name="T4" fmla="*/ 26 w 52"/>
                  <a:gd name="T5" fmla="*/ 59 h 59"/>
                  <a:gd name="T6" fmla="*/ 0 w 52"/>
                  <a:gd name="T7" fmla="*/ 30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30"/>
                    </a:lnTo>
                    <a:lnTo>
                      <a:pt x="26" y="59"/>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125" name="Freeform 1426"/>
              <p:cNvSpPr>
                <a:spLocks/>
              </p:cNvSpPr>
              <p:nvPr/>
            </p:nvSpPr>
            <p:spPr bwMode="auto">
              <a:xfrm>
                <a:off x="2180" y="2680"/>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126" name="Freeform 1427"/>
              <p:cNvSpPr>
                <a:spLocks/>
              </p:cNvSpPr>
              <p:nvPr/>
            </p:nvSpPr>
            <p:spPr bwMode="auto">
              <a:xfrm>
                <a:off x="2468" y="2581"/>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127" name="Freeform 1428"/>
              <p:cNvSpPr>
                <a:spLocks/>
              </p:cNvSpPr>
              <p:nvPr/>
            </p:nvSpPr>
            <p:spPr bwMode="auto">
              <a:xfrm>
                <a:off x="2198" y="2671"/>
                <a:ext cx="52" cy="59"/>
              </a:xfrm>
              <a:custGeom>
                <a:avLst/>
                <a:gdLst>
                  <a:gd name="T0" fmla="*/ 26 w 52"/>
                  <a:gd name="T1" fmla="*/ 0 h 59"/>
                  <a:gd name="T2" fmla="*/ 52 w 52"/>
                  <a:gd name="T3" fmla="*/ 29 h 59"/>
                  <a:gd name="T4" fmla="*/ 26 w 52"/>
                  <a:gd name="T5" fmla="*/ 59 h 59"/>
                  <a:gd name="T6" fmla="*/ 0 w 52"/>
                  <a:gd name="T7" fmla="*/ 29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29"/>
                    </a:lnTo>
                    <a:lnTo>
                      <a:pt x="26" y="59"/>
                    </a:lnTo>
                    <a:lnTo>
                      <a:pt x="0" y="29"/>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128" name="Freeform 1429"/>
              <p:cNvSpPr>
                <a:spLocks/>
              </p:cNvSpPr>
              <p:nvPr/>
            </p:nvSpPr>
            <p:spPr bwMode="auto">
              <a:xfrm>
                <a:off x="2416" y="2661"/>
                <a:ext cx="52" cy="59"/>
              </a:xfrm>
              <a:custGeom>
                <a:avLst/>
                <a:gdLst>
                  <a:gd name="T0" fmla="*/ 26 w 52"/>
                  <a:gd name="T1" fmla="*/ 0 h 59"/>
                  <a:gd name="T2" fmla="*/ 52 w 52"/>
                  <a:gd name="T3" fmla="*/ 29 h 59"/>
                  <a:gd name="T4" fmla="*/ 26 w 52"/>
                  <a:gd name="T5" fmla="*/ 59 h 59"/>
                  <a:gd name="T6" fmla="*/ 0 w 52"/>
                  <a:gd name="T7" fmla="*/ 29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29"/>
                    </a:lnTo>
                    <a:lnTo>
                      <a:pt x="26" y="59"/>
                    </a:lnTo>
                    <a:lnTo>
                      <a:pt x="0" y="29"/>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129" name="Freeform 1430"/>
              <p:cNvSpPr>
                <a:spLocks/>
              </p:cNvSpPr>
              <p:nvPr/>
            </p:nvSpPr>
            <p:spPr bwMode="auto">
              <a:xfrm>
                <a:off x="2660" y="2621"/>
                <a:ext cx="52" cy="59"/>
              </a:xfrm>
              <a:custGeom>
                <a:avLst/>
                <a:gdLst>
                  <a:gd name="T0" fmla="*/ 26 w 52"/>
                  <a:gd name="T1" fmla="*/ 0 h 59"/>
                  <a:gd name="T2" fmla="*/ 52 w 52"/>
                  <a:gd name="T3" fmla="*/ 30 h 59"/>
                  <a:gd name="T4" fmla="*/ 26 w 52"/>
                  <a:gd name="T5" fmla="*/ 59 h 59"/>
                  <a:gd name="T6" fmla="*/ 0 w 52"/>
                  <a:gd name="T7" fmla="*/ 30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30"/>
                    </a:lnTo>
                    <a:lnTo>
                      <a:pt x="26" y="59"/>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130" name="Freeform 1431"/>
              <p:cNvSpPr>
                <a:spLocks/>
              </p:cNvSpPr>
              <p:nvPr/>
            </p:nvSpPr>
            <p:spPr bwMode="auto">
              <a:xfrm>
                <a:off x="2939" y="2413"/>
                <a:ext cx="52" cy="59"/>
              </a:xfrm>
              <a:custGeom>
                <a:avLst/>
                <a:gdLst>
                  <a:gd name="T0" fmla="*/ 26 w 52"/>
                  <a:gd name="T1" fmla="*/ 0 h 59"/>
                  <a:gd name="T2" fmla="*/ 52 w 52"/>
                  <a:gd name="T3" fmla="*/ 30 h 59"/>
                  <a:gd name="T4" fmla="*/ 26 w 52"/>
                  <a:gd name="T5" fmla="*/ 59 h 59"/>
                  <a:gd name="T6" fmla="*/ 0 w 52"/>
                  <a:gd name="T7" fmla="*/ 30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30"/>
                    </a:lnTo>
                    <a:lnTo>
                      <a:pt x="26" y="59"/>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131" name="Freeform 1432"/>
              <p:cNvSpPr>
                <a:spLocks/>
              </p:cNvSpPr>
              <p:nvPr/>
            </p:nvSpPr>
            <p:spPr bwMode="auto">
              <a:xfrm>
                <a:off x="2137" y="2680"/>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132" name="Freeform 1433"/>
              <p:cNvSpPr>
                <a:spLocks/>
              </p:cNvSpPr>
              <p:nvPr/>
            </p:nvSpPr>
            <p:spPr bwMode="auto">
              <a:xfrm>
                <a:off x="2215" y="2671"/>
                <a:ext cx="52" cy="59"/>
              </a:xfrm>
              <a:custGeom>
                <a:avLst/>
                <a:gdLst>
                  <a:gd name="T0" fmla="*/ 26 w 52"/>
                  <a:gd name="T1" fmla="*/ 0 h 59"/>
                  <a:gd name="T2" fmla="*/ 52 w 52"/>
                  <a:gd name="T3" fmla="*/ 29 h 59"/>
                  <a:gd name="T4" fmla="*/ 26 w 52"/>
                  <a:gd name="T5" fmla="*/ 59 h 59"/>
                  <a:gd name="T6" fmla="*/ 0 w 52"/>
                  <a:gd name="T7" fmla="*/ 29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29"/>
                    </a:lnTo>
                    <a:lnTo>
                      <a:pt x="26" y="59"/>
                    </a:lnTo>
                    <a:lnTo>
                      <a:pt x="0" y="29"/>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133" name="Freeform 1434"/>
              <p:cNvSpPr>
                <a:spLocks/>
              </p:cNvSpPr>
              <p:nvPr/>
            </p:nvSpPr>
            <p:spPr bwMode="auto">
              <a:xfrm>
                <a:off x="2451" y="2552"/>
                <a:ext cx="52" cy="59"/>
              </a:xfrm>
              <a:custGeom>
                <a:avLst/>
                <a:gdLst>
                  <a:gd name="T0" fmla="*/ 26 w 52"/>
                  <a:gd name="T1" fmla="*/ 0 h 59"/>
                  <a:gd name="T2" fmla="*/ 52 w 52"/>
                  <a:gd name="T3" fmla="*/ 29 h 59"/>
                  <a:gd name="T4" fmla="*/ 26 w 52"/>
                  <a:gd name="T5" fmla="*/ 59 h 59"/>
                  <a:gd name="T6" fmla="*/ 0 w 52"/>
                  <a:gd name="T7" fmla="*/ 29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29"/>
                    </a:lnTo>
                    <a:lnTo>
                      <a:pt x="26" y="59"/>
                    </a:lnTo>
                    <a:lnTo>
                      <a:pt x="0" y="29"/>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134" name="Freeform 1435"/>
              <p:cNvSpPr>
                <a:spLocks/>
              </p:cNvSpPr>
              <p:nvPr/>
            </p:nvSpPr>
            <p:spPr bwMode="auto">
              <a:xfrm>
                <a:off x="3828" y="1967"/>
                <a:ext cx="53" cy="59"/>
              </a:xfrm>
              <a:custGeom>
                <a:avLst/>
                <a:gdLst>
                  <a:gd name="T0" fmla="*/ 26 w 53"/>
                  <a:gd name="T1" fmla="*/ 0 h 59"/>
                  <a:gd name="T2" fmla="*/ 53 w 53"/>
                  <a:gd name="T3" fmla="*/ 30 h 59"/>
                  <a:gd name="T4" fmla="*/ 26 w 53"/>
                  <a:gd name="T5" fmla="*/ 59 h 59"/>
                  <a:gd name="T6" fmla="*/ 0 w 53"/>
                  <a:gd name="T7" fmla="*/ 30 h 59"/>
                  <a:gd name="T8" fmla="*/ 26 w 53"/>
                  <a:gd name="T9" fmla="*/ 0 h 59"/>
                  <a:gd name="T10" fmla="*/ 0 60000 65536"/>
                  <a:gd name="T11" fmla="*/ 0 60000 65536"/>
                  <a:gd name="T12" fmla="*/ 0 60000 65536"/>
                  <a:gd name="T13" fmla="*/ 0 60000 65536"/>
                  <a:gd name="T14" fmla="*/ 0 60000 65536"/>
                  <a:gd name="T15" fmla="*/ 0 w 53"/>
                  <a:gd name="T16" fmla="*/ 0 h 59"/>
                  <a:gd name="T17" fmla="*/ 53 w 53"/>
                  <a:gd name="T18" fmla="*/ 59 h 59"/>
                </a:gdLst>
                <a:ahLst/>
                <a:cxnLst>
                  <a:cxn ang="T10">
                    <a:pos x="T0" y="T1"/>
                  </a:cxn>
                  <a:cxn ang="T11">
                    <a:pos x="T2" y="T3"/>
                  </a:cxn>
                  <a:cxn ang="T12">
                    <a:pos x="T4" y="T5"/>
                  </a:cxn>
                  <a:cxn ang="T13">
                    <a:pos x="T6" y="T7"/>
                  </a:cxn>
                  <a:cxn ang="T14">
                    <a:pos x="T8" y="T9"/>
                  </a:cxn>
                </a:cxnLst>
                <a:rect l="T15" t="T16" r="T17" b="T18"/>
                <a:pathLst>
                  <a:path w="53" h="59">
                    <a:moveTo>
                      <a:pt x="26" y="0"/>
                    </a:moveTo>
                    <a:lnTo>
                      <a:pt x="53" y="30"/>
                    </a:lnTo>
                    <a:lnTo>
                      <a:pt x="26" y="59"/>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135" name="Freeform 1436"/>
              <p:cNvSpPr>
                <a:spLocks/>
              </p:cNvSpPr>
              <p:nvPr/>
            </p:nvSpPr>
            <p:spPr bwMode="auto">
              <a:xfrm>
                <a:off x="3698" y="2046"/>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136" name="Freeform 1437"/>
              <p:cNvSpPr>
                <a:spLocks/>
              </p:cNvSpPr>
              <p:nvPr/>
            </p:nvSpPr>
            <p:spPr bwMode="auto">
              <a:xfrm>
                <a:off x="2843" y="2443"/>
                <a:ext cx="52" cy="59"/>
              </a:xfrm>
              <a:custGeom>
                <a:avLst/>
                <a:gdLst>
                  <a:gd name="T0" fmla="*/ 26 w 52"/>
                  <a:gd name="T1" fmla="*/ 0 h 59"/>
                  <a:gd name="T2" fmla="*/ 52 w 52"/>
                  <a:gd name="T3" fmla="*/ 29 h 59"/>
                  <a:gd name="T4" fmla="*/ 26 w 52"/>
                  <a:gd name="T5" fmla="*/ 59 h 59"/>
                  <a:gd name="T6" fmla="*/ 0 w 52"/>
                  <a:gd name="T7" fmla="*/ 29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29"/>
                    </a:lnTo>
                    <a:lnTo>
                      <a:pt x="26" y="59"/>
                    </a:lnTo>
                    <a:lnTo>
                      <a:pt x="0" y="29"/>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137" name="Freeform 1438"/>
              <p:cNvSpPr>
                <a:spLocks/>
              </p:cNvSpPr>
              <p:nvPr/>
            </p:nvSpPr>
            <p:spPr bwMode="auto">
              <a:xfrm>
                <a:off x="1160" y="2948"/>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138" name="Freeform 1439"/>
              <p:cNvSpPr>
                <a:spLocks/>
              </p:cNvSpPr>
              <p:nvPr/>
            </p:nvSpPr>
            <p:spPr bwMode="auto">
              <a:xfrm>
                <a:off x="2538" y="2601"/>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139" name="Freeform 1440"/>
              <p:cNvSpPr>
                <a:spLocks/>
              </p:cNvSpPr>
              <p:nvPr/>
            </p:nvSpPr>
            <p:spPr bwMode="auto">
              <a:xfrm>
                <a:off x="2215" y="2690"/>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140" name="Freeform 1441"/>
              <p:cNvSpPr>
                <a:spLocks/>
              </p:cNvSpPr>
              <p:nvPr/>
            </p:nvSpPr>
            <p:spPr bwMode="auto">
              <a:xfrm>
                <a:off x="3514" y="2135"/>
                <a:ext cx="53" cy="60"/>
              </a:xfrm>
              <a:custGeom>
                <a:avLst/>
                <a:gdLst>
                  <a:gd name="T0" fmla="*/ 27 w 53"/>
                  <a:gd name="T1" fmla="*/ 0 h 60"/>
                  <a:gd name="T2" fmla="*/ 53 w 53"/>
                  <a:gd name="T3" fmla="*/ 30 h 60"/>
                  <a:gd name="T4" fmla="*/ 27 w 53"/>
                  <a:gd name="T5" fmla="*/ 60 h 60"/>
                  <a:gd name="T6" fmla="*/ 0 w 53"/>
                  <a:gd name="T7" fmla="*/ 30 h 60"/>
                  <a:gd name="T8" fmla="*/ 27 w 53"/>
                  <a:gd name="T9" fmla="*/ 0 h 60"/>
                  <a:gd name="T10" fmla="*/ 0 60000 65536"/>
                  <a:gd name="T11" fmla="*/ 0 60000 65536"/>
                  <a:gd name="T12" fmla="*/ 0 60000 65536"/>
                  <a:gd name="T13" fmla="*/ 0 60000 65536"/>
                  <a:gd name="T14" fmla="*/ 0 60000 65536"/>
                  <a:gd name="T15" fmla="*/ 0 w 53"/>
                  <a:gd name="T16" fmla="*/ 0 h 60"/>
                  <a:gd name="T17" fmla="*/ 53 w 53"/>
                  <a:gd name="T18" fmla="*/ 60 h 60"/>
                </a:gdLst>
                <a:ahLst/>
                <a:cxnLst>
                  <a:cxn ang="T10">
                    <a:pos x="T0" y="T1"/>
                  </a:cxn>
                  <a:cxn ang="T11">
                    <a:pos x="T2" y="T3"/>
                  </a:cxn>
                  <a:cxn ang="T12">
                    <a:pos x="T4" y="T5"/>
                  </a:cxn>
                  <a:cxn ang="T13">
                    <a:pos x="T6" y="T7"/>
                  </a:cxn>
                  <a:cxn ang="T14">
                    <a:pos x="T8" y="T9"/>
                  </a:cxn>
                </a:cxnLst>
                <a:rect l="T15" t="T16" r="T17" b="T18"/>
                <a:pathLst>
                  <a:path w="53" h="60">
                    <a:moveTo>
                      <a:pt x="27" y="0"/>
                    </a:moveTo>
                    <a:lnTo>
                      <a:pt x="53" y="30"/>
                    </a:lnTo>
                    <a:lnTo>
                      <a:pt x="27" y="60"/>
                    </a:lnTo>
                    <a:lnTo>
                      <a:pt x="0" y="30"/>
                    </a:lnTo>
                    <a:lnTo>
                      <a:pt x="27" y="0"/>
                    </a:lnTo>
                    <a:close/>
                  </a:path>
                </a:pathLst>
              </a:custGeom>
              <a:solidFill>
                <a:srgbClr val="FF0000"/>
              </a:solidFill>
              <a:ln w="14288">
                <a:noFill/>
                <a:prstDash val="solid"/>
                <a:round/>
                <a:headEnd/>
                <a:tailEnd/>
              </a:ln>
            </p:spPr>
            <p:txBody>
              <a:bodyPr/>
              <a:lstStyle/>
              <a:p>
                <a:endParaRPr lang="es-MX" sz="1200" b="1" dirty="0"/>
              </a:p>
            </p:txBody>
          </p:sp>
          <p:sp>
            <p:nvSpPr>
              <p:cNvPr id="1141" name="Freeform 1442"/>
              <p:cNvSpPr>
                <a:spLocks/>
              </p:cNvSpPr>
              <p:nvPr/>
            </p:nvSpPr>
            <p:spPr bwMode="auto">
              <a:xfrm>
                <a:off x="2110" y="2700"/>
                <a:ext cx="53" cy="60"/>
              </a:xfrm>
              <a:custGeom>
                <a:avLst/>
                <a:gdLst>
                  <a:gd name="T0" fmla="*/ 27 w 53"/>
                  <a:gd name="T1" fmla="*/ 0 h 60"/>
                  <a:gd name="T2" fmla="*/ 53 w 53"/>
                  <a:gd name="T3" fmla="*/ 30 h 60"/>
                  <a:gd name="T4" fmla="*/ 27 w 53"/>
                  <a:gd name="T5" fmla="*/ 60 h 60"/>
                  <a:gd name="T6" fmla="*/ 0 w 53"/>
                  <a:gd name="T7" fmla="*/ 30 h 60"/>
                  <a:gd name="T8" fmla="*/ 27 w 53"/>
                  <a:gd name="T9" fmla="*/ 0 h 60"/>
                  <a:gd name="T10" fmla="*/ 0 60000 65536"/>
                  <a:gd name="T11" fmla="*/ 0 60000 65536"/>
                  <a:gd name="T12" fmla="*/ 0 60000 65536"/>
                  <a:gd name="T13" fmla="*/ 0 60000 65536"/>
                  <a:gd name="T14" fmla="*/ 0 60000 65536"/>
                  <a:gd name="T15" fmla="*/ 0 w 53"/>
                  <a:gd name="T16" fmla="*/ 0 h 60"/>
                  <a:gd name="T17" fmla="*/ 53 w 53"/>
                  <a:gd name="T18" fmla="*/ 60 h 60"/>
                </a:gdLst>
                <a:ahLst/>
                <a:cxnLst>
                  <a:cxn ang="T10">
                    <a:pos x="T0" y="T1"/>
                  </a:cxn>
                  <a:cxn ang="T11">
                    <a:pos x="T2" y="T3"/>
                  </a:cxn>
                  <a:cxn ang="T12">
                    <a:pos x="T4" y="T5"/>
                  </a:cxn>
                  <a:cxn ang="T13">
                    <a:pos x="T6" y="T7"/>
                  </a:cxn>
                  <a:cxn ang="T14">
                    <a:pos x="T8" y="T9"/>
                  </a:cxn>
                </a:cxnLst>
                <a:rect l="T15" t="T16" r="T17" b="T18"/>
                <a:pathLst>
                  <a:path w="53" h="60">
                    <a:moveTo>
                      <a:pt x="27" y="0"/>
                    </a:moveTo>
                    <a:lnTo>
                      <a:pt x="53" y="30"/>
                    </a:lnTo>
                    <a:lnTo>
                      <a:pt x="27" y="60"/>
                    </a:lnTo>
                    <a:lnTo>
                      <a:pt x="0" y="30"/>
                    </a:lnTo>
                    <a:lnTo>
                      <a:pt x="27" y="0"/>
                    </a:lnTo>
                    <a:close/>
                  </a:path>
                </a:pathLst>
              </a:custGeom>
              <a:solidFill>
                <a:srgbClr val="FF0000"/>
              </a:solidFill>
              <a:ln w="14288">
                <a:noFill/>
                <a:prstDash val="solid"/>
                <a:round/>
                <a:headEnd/>
                <a:tailEnd/>
              </a:ln>
            </p:spPr>
            <p:txBody>
              <a:bodyPr/>
              <a:lstStyle/>
              <a:p>
                <a:endParaRPr lang="es-MX" sz="1200" b="1" dirty="0"/>
              </a:p>
            </p:txBody>
          </p:sp>
          <p:sp>
            <p:nvSpPr>
              <p:cNvPr id="1142" name="Freeform 1443"/>
              <p:cNvSpPr>
                <a:spLocks/>
              </p:cNvSpPr>
              <p:nvPr/>
            </p:nvSpPr>
            <p:spPr bwMode="auto">
              <a:xfrm>
                <a:off x="3096" y="2324"/>
                <a:ext cx="52" cy="59"/>
              </a:xfrm>
              <a:custGeom>
                <a:avLst/>
                <a:gdLst>
                  <a:gd name="T0" fmla="*/ 26 w 52"/>
                  <a:gd name="T1" fmla="*/ 0 h 59"/>
                  <a:gd name="T2" fmla="*/ 52 w 52"/>
                  <a:gd name="T3" fmla="*/ 29 h 59"/>
                  <a:gd name="T4" fmla="*/ 26 w 52"/>
                  <a:gd name="T5" fmla="*/ 59 h 59"/>
                  <a:gd name="T6" fmla="*/ 0 w 52"/>
                  <a:gd name="T7" fmla="*/ 29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29"/>
                    </a:lnTo>
                    <a:lnTo>
                      <a:pt x="26" y="59"/>
                    </a:lnTo>
                    <a:lnTo>
                      <a:pt x="0" y="29"/>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143" name="Freeform 1444"/>
              <p:cNvSpPr>
                <a:spLocks/>
              </p:cNvSpPr>
              <p:nvPr/>
            </p:nvSpPr>
            <p:spPr bwMode="auto">
              <a:xfrm>
                <a:off x="2808" y="2453"/>
                <a:ext cx="52" cy="59"/>
              </a:xfrm>
              <a:custGeom>
                <a:avLst/>
                <a:gdLst>
                  <a:gd name="T0" fmla="*/ 26 w 52"/>
                  <a:gd name="T1" fmla="*/ 0 h 59"/>
                  <a:gd name="T2" fmla="*/ 52 w 52"/>
                  <a:gd name="T3" fmla="*/ 29 h 59"/>
                  <a:gd name="T4" fmla="*/ 26 w 52"/>
                  <a:gd name="T5" fmla="*/ 59 h 59"/>
                  <a:gd name="T6" fmla="*/ 0 w 52"/>
                  <a:gd name="T7" fmla="*/ 29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29"/>
                    </a:lnTo>
                    <a:lnTo>
                      <a:pt x="26" y="59"/>
                    </a:lnTo>
                    <a:lnTo>
                      <a:pt x="0" y="29"/>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144" name="Freeform 1445"/>
              <p:cNvSpPr>
                <a:spLocks/>
              </p:cNvSpPr>
              <p:nvPr/>
            </p:nvSpPr>
            <p:spPr bwMode="auto">
              <a:xfrm>
                <a:off x="2956" y="2393"/>
                <a:ext cx="53" cy="60"/>
              </a:xfrm>
              <a:custGeom>
                <a:avLst/>
                <a:gdLst>
                  <a:gd name="T0" fmla="*/ 26 w 53"/>
                  <a:gd name="T1" fmla="*/ 0 h 60"/>
                  <a:gd name="T2" fmla="*/ 53 w 53"/>
                  <a:gd name="T3" fmla="*/ 30 h 60"/>
                  <a:gd name="T4" fmla="*/ 26 w 53"/>
                  <a:gd name="T5" fmla="*/ 60 h 60"/>
                  <a:gd name="T6" fmla="*/ 0 w 53"/>
                  <a:gd name="T7" fmla="*/ 30 h 60"/>
                  <a:gd name="T8" fmla="*/ 26 w 53"/>
                  <a:gd name="T9" fmla="*/ 0 h 60"/>
                  <a:gd name="T10" fmla="*/ 0 60000 65536"/>
                  <a:gd name="T11" fmla="*/ 0 60000 65536"/>
                  <a:gd name="T12" fmla="*/ 0 60000 65536"/>
                  <a:gd name="T13" fmla="*/ 0 60000 65536"/>
                  <a:gd name="T14" fmla="*/ 0 60000 65536"/>
                  <a:gd name="T15" fmla="*/ 0 w 53"/>
                  <a:gd name="T16" fmla="*/ 0 h 60"/>
                  <a:gd name="T17" fmla="*/ 53 w 53"/>
                  <a:gd name="T18" fmla="*/ 60 h 60"/>
                </a:gdLst>
                <a:ahLst/>
                <a:cxnLst>
                  <a:cxn ang="T10">
                    <a:pos x="T0" y="T1"/>
                  </a:cxn>
                  <a:cxn ang="T11">
                    <a:pos x="T2" y="T3"/>
                  </a:cxn>
                  <a:cxn ang="T12">
                    <a:pos x="T4" y="T5"/>
                  </a:cxn>
                  <a:cxn ang="T13">
                    <a:pos x="T6" y="T7"/>
                  </a:cxn>
                  <a:cxn ang="T14">
                    <a:pos x="T8" y="T9"/>
                  </a:cxn>
                </a:cxnLst>
                <a:rect l="T15" t="T16" r="T17" b="T18"/>
                <a:pathLst>
                  <a:path w="53" h="60">
                    <a:moveTo>
                      <a:pt x="26" y="0"/>
                    </a:moveTo>
                    <a:lnTo>
                      <a:pt x="53"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145" name="Freeform 1446"/>
              <p:cNvSpPr>
                <a:spLocks/>
              </p:cNvSpPr>
              <p:nvPr/>
            </p:nvSpPr>
            <p:spPr bwMode="auto">
              <a:xfrm>
                <a:off x="2974" y="2383"/>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146" name="Freeform 1447"/>
              <p:cNvSpPr>
                <a:spLocks/>
              </p:cNvSpPr>
              <p:nvPr/>
            </p:nvSpPr>
            <p:spPr bwMode="auto">
              <a:xfrm>
                <a:off x="2198" y="2700"/>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147" name="Freeform 1448"/>
              <p:cNvSpPr>
                <a:spLocks/>
              </p:cNvSpPr>
              <p:nvPr/>
            </p:nvSpPr>
            <p:spPr bwMode="auto">
              <a:xfrm>
                <a:off x="2093" y="2700"/>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148" name="Freeform 1449"/>
              <p:cNvSpPr>
                <a:spLocks/>
              </p:cNvSpPr>
              <p:nvPr/>
            </p:nvSpPr>
            <p:spPr bwMode="auto">
              <a:xfrm>
                <a:off x="3227" y="2274"/>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149" name="Freeform 1450"/>
              <p:cNvSpPr>
                <a:spLocks/>
              </p:cNvSpPr>
              <p:nvPr/>
            </p:nvSpPr>
            <p:spPr bwMode="auto">
              <a:xfrm>
                <a:off x="2294" y="2641"/>
                <a:ext cx="52" cy="59"/>
              </a:xfrm>
              <a:custGeom>
                <a:avLst/>
                <a:gdLst>
                  <a:gd name="T0" fmla="*/ 26 w 52"/>
                  <a:gd name="T1" fmla="*/ 0 h 59"/>
                  <a:gd name="T2" fmla="*/ 52 w 52"/>
                  <a:gd name="T3" fmla="*/ 30 h 59"/>
                  <a:gd name="T4" fmla="*/ 26 w 52"/>
                  <a:gd name="T5" fmla="*/ 59 h 59"/>
                  <a:gd name="T6" fmla="*/ 0 w 52"/>
                  <a:gd name="T7" fmla="*/ 30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30"/>
                    </a:lnTo>
                    <a:lnTo>
                      <a:pt x="26" y="59"/>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150" name="Freeform 1451"/>
              <p:cNvSpPr>
                <a:spLocks/>
              </p:cNvSpPr>
              <p:nvPr/>
            </p:nvSpPr>
            <p:spPr bwMode="auto">
              <a:xfrm>
                <a:off x="2677" y="2472"/>
                <a:ext cx="53" cy="60"/>
              </a:xfrm>
              <a:custGeom>
                <a:avLst/>
                <a:gdLst>
                  <a:gd name="T0" fmla="*/ 26 w 53"/>
                  <a:gd name="T1" fmla="*/ 0 h 60"/>
                  <a:gd name="T2" fmla="*/ 53 w 53"/>
                  <a:gd name="T3" fmla="*/ 30 h 60"/>
                  <a:gd name="T4" fmla="*/ 26 w 53"/>
                  <a:gd name="T5" fmla="*/ 60 h 60"/>
                  <a:gd name="T6" fmla="*/ 0 w 53"/>
                  <a:gd name="T7" fmla="*/ 30 h 60"/>
                  <a:gd name="T8" fmla="*/ 26 w 53"/>
                  <a:gd name="T9" fmla="*/ 0 h 60"/>
                  <a:gd name="T10" fmla="*/ 0 60000 65536"/>
                  <a:gd name="T11" fmla="*/ 0 60000 65536"/>
                  <a:gd name="T12" fmla="*/ 0 60000 65536"/>
                  <a:gd name="T13" fmla="*/ 0 60000 65536"/>
                  <a:gd name="T14" fmla="*/ 0 60000 65536"/>
                  <a:gd name="T15" fmla="*/ 0 w 53"/>
                  <a:gd name="T16" fmla="*/ 0 h 60"/>
                  <a:gd name="T17" fmla="*/ 53 w 53"/>
                  <a:gd name="T18" fmla="*/ 60 h 60"/>
                </a:gdLst>
                <a:ahLst/>
                <a:cxnLst>
                  <a:cxn ang="T10">
                    <a:pos x="T0" y="T1"/>
                  </a:cxn>
                  <a:cxn ang="T11">
                    <a:pos x="T2" y="T3"/>
                  </a:cxn>
                  <a:cxn ang="T12">
                    <a:pos x="T4" y="T5"/>
                  </a:cxn>
                  <a:cxn ang="T13">
                    <a:pos x="T6" y="T7"/>
                  </a:cxn>
                  <a:cxn ang="T14">
                    <a:pos x="T8" y="T9"/>
                  </a:cxn>
                </a:cxnLst>
                <a:rect l="T15" t="T16" r="T17" b="T18"/>
                <a:pathLst>
                  <a:path w="53" h="60">
                    <a:moveTo>
                      <a:pt x="26" y="0"/>
                    </a:moveTo>
                    <a:lnTo>
                      <a:pt x="53"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151" name="Freeform 1452"/>
              <p:cNvSpPr>
                <a:spLocks/>
              </p:cNvSpPr>
              <p:nvPr/>
            </p:nvSpPr>
            <p:spPr bwMode="auto">
              <a:xfrm>
                <a:off x="2878" y="2423"/>
                <a:ext cx="52" cy="59"/>
              </a:xfrm>
              <a:custGeom>
                <a:avLst/>
                <a:gdLst>
                  <a:gd name="T0" fmla="*/ 26 w 52"/>
                  <a:gd name="T1" fmla="*/ 0 h 59"/>
                  <a:gd name="T2" fmla="*/ 52 w 52"/>
                  <a:gd name="T3" fmla="*/ 30 h 59"/>
                  <a:gd name="T4" fmla="*/ 26 w 52"/>
                  <a:gd name="T5" fmla="*/ 59 h 59"/>
                  <a:gd name="T6" fmla="*/ 0 w 52"/>
                  <a:gd name="T7" fmla="*/ 30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30"/>
                    </a:lnTo>
                    <a:lnTo>
                      <a:pt x="26" y="59"/>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152" name="Freeform 1453"/>
              <p:cNvSpPr>
                <a:spLocks/>
              </p:cNvSpPr>
              <p:nvPr/>
            </p:nvSpPr>
            <p:spPr bwMode="auto">
              <a:xfrm>
                <a:off x="3436" y="2175"/>
                <a:ext cx="52" cy="59"/>
              </a:xfrm>
              <a:custGeom>
                <a:avLst/>
                <a:gdLst>
                  <a:gd name="T0" fmla="*/ 26 w 52"/>
                  <a:gd name="T1" fmla="*/ 0 h 59"/>
                  <a:gd name="T2" fmla="*/ 52 w 52"/>
                  <a:gd name="T3" fmla="*/ 30 h 59"/>
                  <a:gd name="T4" fmla="*/ 26 w 52"/>
                  <a:gd name="T5" fmla="*/ 59 h 59"/>
                  <a:gd name="T6" fmla="*/ 0 w 52"/>
                  <a:gd name="T7" fmla="*/ 30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30"/>
                    </a:lnTo>
                    <a:lnTo>
                      <a:pt x="26" y="59"/>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153" name="Freeform 1454"/>
              <p:cNvSpPr>
                <a:spLocks/>
              </p:cNvSpPr>
              <p:nvPr/>
            </p:nvSpPr>
            <p:spPr bwMode="auto">
              <a:xfrm>
                <a:off x="3218" y="2284"/>
                <a:ext cx="52" cy="59"/>
              </a:xfrm>
              <a:custGeom>
                <a:avLst/>
                <a:gdLst>
                  <a:gd name="T0" fmla="*/ 26 w 52"/>
                  <a:gd name="T1" fmla="*/ 0 h 59"/>
                  <a:gd name="T2" fmla="*/ 52 w 52"/>
                  <a:gd name="T3" fmla="*/ 30 h 59"/>
                  <a:gd name="T4" fmla="*/ 26 w 52"/>
                  <a:gd name="T5" fmla="*/ 59 h 59"/>
                  <a:gd name="T6" fmla="*/ 0 w 52"/>
                  <a:gd name="T7" fmla="*/ 30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30"/>
                    </a:lnTo>
                    <a:lnTo>
                      <a:pt x="26" y="59"/>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154" name="Freeform 1455"/>
              <p:cNvSpPr>
                <a:spLocks/>
              </p:cNvSpPr>
              <p:nvPr/>
            </p:nvSpPr>
            <p:spPr bwMode="auto">
              <a:xfrm>
                <a:off x="3933" y="1907"/>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155" name="Freeform 1456"/>
              <p:cNvSpPr>
                <a:spLocks/>
              </p:cNvSpPr>
              <p:nvPr/>
            </p:nvSpPr>
            <p:spPr bwMode="auto">
              <a:xfrm>
                <a:off x="2555" y="2601"/>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156" name="Freeform 1457"/>
              <p:cNvSpPr>
                <a:spLocks/>
              </p:cNvSpPr>
              <p:nvPr/>
            </p:nvSpPr>
            <p:spPr bwMode="auto">
              <a:xfrm>
                <a:off x="3436" y="2175"/>
                <a:ext cx="52" cy="59"/>
              </a:xfrm>
              <a:custGeom>
                <a:avLst/>
                <a:gdLst>
                  <a:gd name="T0" fmla="*/ 26 w 52"/>
                  <a:gd name="T1" fmla="*/ 0 h 59"/>
                  <a:gd name="T2" fmla="*/ 52 w 52"/>
                  <a:gd name="T3" fmla="*/ 30 h 59"/>
                  <a:gd name="T4" fmla="*/ 26 w 52"/>
                  <a:gd name="T5" fmla="*/ 59 h 59"/>
                  <a:gd name="T6" fmla="*/ 0 w 52"/>
                  <a:gd name="T7" fmla="*/ 30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30"/>
                    </a:lnTo>
                    <a:lnTo>
                      <a:pt x="26" y="59"/>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157" name="Freeform 1458"/>
              <p:cNvSpPr>
                <a:spLocks/>
              </p:cNvSpPr>
              <p:nvPr/>
            </p:nvSpPr>
            <p:spPr bwMode="auto">
              <a:xfrm>
                <a:off x="3227" y="2294"/>
                <a:ext cx="52" cy="59"/>
              </a:xfrm>
              <a:custGeom>
                <a:avLst/>
                <a:gdLst>
                  <a:gd name="T0" fmla="*/ 26 w 52"/>
                  <a:gd name="T1" fmla="*/ 0 h 59"/>
                  <a:gd name="T2" fmla="*/ 52 w 52"/>
                  <a:gd name="T3" fmla="*/ 30 h 59"/>
                  <a:gd name="T4" fmla="*/ 26 w 52"/>
                  <a:gd name="T5" fmla="*/ 59 h 59"/>
                  <a:gd name="T6" fmla="*/ 0 w 52"/>
                  <a:gd name="T7" fmla="*/ 30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30"/>
                    </a:lnTo>
                    <a:lnTo>
                      <a:pt x="26" y="59"/>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158" name="Freeform 1459"/>
              <p:cNvSpPr>
                <a:spLocks/>
              </p:cNvSpPr>
              <p:nvPr/>
            </p:nvSpPr>
            <p:spPr bwMode="auto">
              <a:xfrm>
                <a:off x="2773" y="2462"/>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159" name="Freeform 1460"/>
              <p:cNvSpPr>
                <a:spLocks/>
              </p:cNvSpPr>
              <p:nvPr/>
            </p:nvSpPr>
            <p:spPr bwMode="auto">
              <a:xfrm>
                <a:off x="2294" y="2641"/>
                <a:ext cx="52" cy="59"/>
              </a:xfrm>
              <a:custGeom>
                <a:avLst/>
                <a:gdLst>
                  <a:gd name="T0" fmla="*/ 26 w 52"/>
                  <a:gd name="T1" fmla="*/ 0 h 59"/>
                  <a:gd name="T2" fmla="*/ 52 w 52"/>
                  <a:gd name="T3" fmla="*/ 30 h 59"/>
                  <a:gd name="T4" fmla="*/ 26 w 52"/>
                  <a:gd name="T5" fmla="*/ 59 h 59"/>
                  <a:gd name="T6" fmla="*/ 0 w 52"/>
                  <a:gd name="T7" fmla="*/ 30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30"/>
                    </a:lnTo>
                    <a:lnTo>
                      <a:pt x="26" y="59"/>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160" name="Freeform 1461"/>
              <p:cNvSpPr>
                <a:spLocks/>
              </p:cNvSpPr>
              <p:nvPr/>
            </p:nvSpPr>
            <p:spPr bwMode="auto">
              <a:xfrm>
                <a:off x="2695" y="2502"/>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161" name="Freeform 1462"/>
              <p:cNvSpPr>
                <a:spLocks/>
              </p:cNvSpPr>
              <p:nvPr/>
            </p:nvSpPr>
            <p:spPr bwMode="auto">
              <a:xfrm>
                <a:off x="4020" y="1739"/>
                <a:ext cx="52" cy="59"/>
              </a:xfrm>
              <a:custGeom>
                <a:avLst/>
                <a:gdLst>
                  <a:gd name="T0" fmla="*/ 26 w 52"/>
                  <a:gd name="T1" fmla="*/ 0 h 59"/>
                  <a:gd name="T2" fmla="*/ 52 w 52"/>
                  <a:gd name="T3" fmla="*/ 30 h 59"/>
                  <a:gd name="T4" fmla="*/ 26 w 52"/>
                  <a:gd name="T5" fmla="*/ 59 h 59"/>
                  <a:gd name="T6" fmla="*/ 0 w 52"/>
                  <a:gd name="T7" fmla="*/ 30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30"/>
                    </a:lnTo>
                    <a:lnTo>
                      <a:pt x="26" y="59"/>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162" name="Freeform 1463"/>
              <p:cNvSpPr>
                <a:spLocks/>
              </p:cNvSpPr>
              <p:nvPr/>
            </p:nvSpPr>
            <p:spPr bwMode="auto">
              <a:xfrm>
                <a:off x="3279" y="2254"/>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163" name="Freeform 1464"/>
              <p:cNvSpPr>
                <a:spLocks/>
              </p:cNvSpPr>
              <p:nvPr/>
            </p:nvSpPr>
            <p:spPr bwMode="auto">
              <a:xfrm>
                <a:off x="3776" y="1997"/>
                <a:ext cx="52" cy="59"/>
              </a:xfrm>
              <a:custGeom>
                <a:avLst/>
                <a:gdLst>
                  <a:gd name="T0" fmla="*/ 26 w 52"/>
                  <a:gd name="T1" fmla="*/ 0 h 59"/>
                  <a:gd name="T2" fmla="*/ 52 w 52"/>
                  <a:gd name="T3" fmla="*/ 29 h 59"/>
                  <a:gd name="T4" fmla="*/ 26 w 52"/>
                  <a:gd name="T5" fmla="*/ 59 h 59"/>
                  <a:gd name="T6" fmla="*/ 0 w 52"/>
                  <a:gd name="T7" fmla="*/ 29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29"/>
                    </a:lnTo>
                    <a:lnTo>
                      <a:pt x="26" y="59"/>
                    </a:lnTo>
                    <a:lnTo>
                      <a:pt x="0" y="29"/>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164" name="Freeform 1465"/>
              <p:cNvSpPr>
                <a:spLocks/>
              </p:cNvSpPr>
              <p:nvPr/>
            </p:nvSpPr>
            <p:spPr bwMode="auto">
              <a:xfrm>
                <a:off x="3253" y="2264"/>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165" name="Freeform 1466"/>
              <p:cNvSpPr>
                <a:spLocks/>
              </p:cNvSpPr>
              <p:nvPr/>
            </p:nvSpPr>
            <p:spPr bwMode="auto">
              <a:xfrm>
                <a:off x="3471" y="2155"/>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166" name="Freeform 1467"/>
              <p:cNvSpPr>
                <a:spLocks/>
              </p:cNvSpPr>
              <p:nvPr/>
            </p:nvSpPr>
            <p:spPr bwMode="auto">
              <a:xfrm>
                <a:off x="3933" y="1907"/>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167" name="Freeform 1468"/>
              <p:cNvSpPr>
                <a:spLocks/>
              </p:cNvSpPr>
              <p:nvPr/>
            </p:nvSpPr>
            <p:spPr bwMode="auto">
              <a:xfrm>
                <a:off x="3453" y="2165"/>
                <a:ext cx="53" cy="60"/>
              </a:xfrm>
              <a:custGeom>
                <a:avLst/>
                <a:gdLst>
                  <a:gd name="T0" fmla="*/ 27 w 53"/>
                  <a:gd name="T1" fmla="*/ 0 h 60"/>
                  <a:gd name="T2" fmla="*/ 53 w 53"/>
                  <a:gd name="T3" fmla="*/ 30 h 60"/>
                  <a:gd name="T4" fmla="*/ 27 w 53"/>
                  <a:gd name="T5" fmla="*/ 60 h 60"/>
                  <a:gd name="T6" fmla="*/ 0 w 53"/>
                  <a:gd name="T7" fmla="*/ 30 h 60"/>
                  <a:gd name="T8" fmla="*/ 27 w 53"/>
                  <a:gd name="T9" fmla="*/ 0 h 60"/>
                  <a:gd name="T10" fmla="*/ 0 60000 65536"/>
                  <a:gd name="T11" fmla="*/ 0 60000 65536"/>
                  <a:gd name="T12" fmla="*/ 0 60000 65536"/>
                  <a:gd name="T13" fmla="*/ 0 60000 65536"/>
                  <a:gd name="T14" fmla="*/ 0 60000 65536"/>
                  <a:gd name="T15" fmla="*/ 0 w 53"/>
                  <a:gd name="T16" fmla="*/ 0 h 60"/>
                  <a:gd name="T17" fmla="*/ 53 w 53"/>
                  <a:gd name="T18" fmla="*/ 60 h 60"/>
                </a:gdLst>
                <a:ahLst/>
                <a:cxnLst>
                  <a:cxn ang="T10">
                    <a:pos x="T0" y="T1"/>
                  </a:cxn>
                  <a:cxn ang="T11">
                    <a:pos x="T2" y="T3"/>
                  </a:cxn>
                  <a:cxn ang="T12">
                    <a:pos x="T4" y="T5"/>
                  </a:cxn>
                  <a:cxn ang="T13">
                    <a:pos x="T6" y="T7"/>
                  </a:cxn>
                  <a:cxn ang="T14">
                    <a:pos x="T8" y="T9"/>
                  </a:cxn>
                </a:cxnLst>
                <a:rect l="T15" t="T16" r="T17" b="T18"/>
                <a:pathLst>
                  <a:path w="53" h="60">
                    <a:moveTo>
                      <a:pt x="27" y="0"/>
                    </a:moveTo>
                    <a:lnTo>
                      <a:pt x="53" y="30"/>
                    </a:lnTo>
                    <a:lnTo>
                      <a:pt x="27" y="60"/>
                    </a:lnTo>
                    <a:lnTo>
                      <a:pt x="0" y="30"/>
                    </a:lnTo>
                    <a:lnTo>
                      <a:pt x="27" y="0"/>
                    </a:lnTo>
                    <a:close/>
                  </a:path>
                </a:pathLst>
              </a:custGeom>
              <a:solidFill>
                <a:srgbClr val="FF0000"/>
              </a:solidFill>
              <a:ln w="14288">
                <a:noFill/>
                <a:prstDash val="solid"/>
                <a:round/>
                <a:headEnd/>
                <a:tailEnd/>
              </a:ln>
            </p:spPr>
            <p:txBody>
              <a:bodyPr/>
              <a:lstStyle/>
              <a:p>
                <a:endParaRPr lang="es-MX" sz="1200" b="1" dirty="0"/>
              </a:p>
            </p:txBody>
          </p:sp>
          <p:sp>
            <p:nvSpPr>
              <p:cNvPr id="1168" name="Freeform 1469"/>
              <p:cNvSpPr>
                <a:spLocks/>
              </p:cNvSpPr>
              <p:nvPr/>
            </p:nvSpPr>
            <p:spPr bwMode="auto">
              <a:xfrm>
                <a:off x="2730" y="2482"/>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169" name="Freeform 1470"/>
              <p:cNvSpPr>
                <a:spLocks/>
              </p:cNvSpPr>
              <p:nvPr/>
            </p:nvSpPr>
            <p:spPr bwMode="auto">
              <a:xfrm>
                <a:off x="2721" y="2482"/>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170" name="Freeform 1471"/>
              <p:cNvSpPr>
                <a:spLocks/>
              </p:cNvSpPr>
              <p:nvPr/>
            </p:nvSpPr>
            <p:spPr bwMode="auto">
              <a:xfrm>
                <a:off x="2363" y="2621"/>
                <a:ext cx="53" cy="59"/>
              </a:xfrm>
              <a:custGeom>
                <a:avLst/>
                <a:gdLst>
                  <a:gd name="T0" fmla="*/ 26 w 53"/>
                  <a:gd name="T1" fmla="*/ 0 h 59"/>
                  <a:gd name="T2" fmla="*/ 53 w 53"/>
                  <a:gd name="T3" fmla="*/ 30 h 59"/>
                  <a:gd name="T4" fmla="*/ 26 w 53"/>
                  <a:gd name="T5" fmla="*/ 59 h 59"/>
                  <a:gd name="T6" fmla="*/ 0 w 53"/>
                  <a:gd name="T7" fmla="*/ 30 h 59"/>
                  <a:gd name="T8" fmla="*/ 26 w 53"/>
                  <a:gd name="T9" fmla="*/ 0 h 59"/>
                  <a:gd name="T10" fmla="*/ 0 60000 65536"/>
                  <a:gd name="T11" fmla="*/ 0 60000 65536"/>
                  <a:gd name="T12" fmla="*/ 0 60000 65536"/>
                  <a:gd name="T13" fmla="*/ 0 60000 65536"/>
                  <a:gd name="T14" fmla="*/ 0 60000 65536"/>
                  <a:gd name="T15" fmla="*/ 0 w 53"/>
                  <a:gd name="T16" fmla="*/ 0 h 59"/>
                  <a:gd name="T17" fmla="*/ 53 w 53"/>
                  <a:gd name="T18" fmla="*/ 59 h 59"/>
                </a:gdLst>
                <a:ahLst/>
                <a:cxnLst>
                  <a:cxn ang="T10">
                    <a:pos x="T0" y="T1"/>
                  </a:cxn>
                  <a:cxn ang="T11">
                    <a:pos x="T2" y="T3"/>
                  </a:cxn>
                  <a:cxn ang="T12">
                    <a:pos x="T4" y="T5"/>
                  </a:cxn>
                  <a:cxn ang="T13">
                    <a:pos x="T6" y="T7"/>
                  </a:cxn>
                  <a:cxn ang="T14">
                    <a:pos x="T8" y="T9"/>
                  </a:cxn>
                </a:cxnLst>
                <a:rect l="T15" t="T16" r="T17" b="T18"/>
                <a:pathLst>
                  <a:path w="53" h="59">
                    <a:moveTo>
                      <a:pt x="26" y="0"/>
                    </a:moveTo>
                    <a:lnTo>
                      <a:pt x="53" y="30"/>
                    </a:lnTo>
                    <a:lnTo>
                      <a:pt x="26" y="59"/>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171" name="Freeform 1472"/>
              <p:cNvSpPr>
                <a:spLocks/>
              </p:cNvSpPr>
              <p:nvPr/>
            </p:nvSpPr>
            <p:spPr bwMode="auto">
              <a:xfrm>
                <a:off x="2119" y="2700"/>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172" name="Freeform 1473"/>
              <p:cNvSpPr>
                <a:spLocks/>
              </p:cNvSpPr>
              <p:nvPr/>
            </p:nvSpPr>
            <p:spPr bwMode="auto">
              <a:xfrm>
                <a:off x="3009" y="2373"/>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173" name="Freeform 1474"/>
              <p:cNvSpPr>
                <a:spLocks/>
              </p:cNvSpPr>
              <p:nvPr/>
            </p:nvSpPr>
            <p:spPr bwMode="auto">
              <a:xfrm>
                <a:off x="3043" y="2353"/>
                <a:ext cx="53" cy="60"/>
              </a:xfrm>
              <a:custGeom>
                <a:avLst/>
                <a:gdLst>
                  <a:gd name="T0" fmla="*/ 27 w 53"/>
                  <a:gd name="T1" fmla="*/ 0 h 60"/>
                  <a:gd name="T2" fmla="*/ 53 w 53"/>
                  <a:gd name="T3" fmla="*/ 30 h 60"/>
                  <a:gd name="T4" fmla="*/ 27 w 53"/>
                  <a:gd name="T5" fmla="*/ 60 h 60"/>
                  <a:gd name="T6" fmla="*/ 0 w 53"/>
                  <a:gd name="T7" fmla="*/ 30 h 60"/>
                  <a:gd name="T8" fmla="*/ 27 w 53"/>
                  <a:gd name="T9" fmla="*/ 0 h 60"/>
                  <a:gd name="T10" fmla="*/ 0 60000 65536"/>
                  <a:gd name="T11" fmla="*/ 0 60000 65536"/>
                  <a:gd name="T12" fmla="*/ 0 60000 65536"/>
                  <a:gd name="T13" fmla="*/ 0 60000 65536"/>
                  <a:gd name="T14" fmla="*/ 0 60000 65536"/>
                  <a:gd name="T15" fmla="*/ 0 w 53"/>
                  <a:gd name="T16" fmla="*/ 0 h 60"/>
                  <a:gd name="T17" fmla="*/ 53 w 53"/>
                  <a:gd name="T18" fmla="*/ 60 h 60"/>
                </a:gdLst>
                <a:ahLst/>
                <a:cxnLst>
                  <a:cxn ang="T10">
                    <a:pos x="T0" y="T1"/>
                  </a:cxn>
                  <a:cxn ang="T11">
                    <a:pos x="T2" y="T3"/>
                  </a:cxn>
                  <a:cxn ang="T12">
                    <a:pos x="T4" y="T5"/>
                  </a:cxn>
                  <a:cxn ang="T13">
                    <a:pos x="T6" y="T7"/>
                  </a:cxn>
                  <a:cxn ang="T14">
                    <a:pos x="T8" y="T9"/>
                  </a:cxn>
                </a:cxnLst>
                <a:rect l="T15" t="T16" r="T17" b="T18"/>
                <a:pathLst>
                  <a:path w="53" h="60">
                    <a:moveTo>
                      <a:pt x="27" y="0"/>
                    </a:moveTo>
                    <a:lnTo>
                      <a:pt x="53" y="30"/>
                    </a:lnTo>
                    <a:lnTo>
                      <a:pt x="27" y="60"/>
                    </a:lnTo>
                    <a:lnTo>
                      <a:pt x="0" y="30"/>
                    </a:lnTo>
                    <a:lnTo>
                      <a:pt x="27" y="0"/>
                    </a:lnTo>
                    <a:close/>
                  </a:path>
                </a:pathLst>
              </a:custGeom>
              <a:solidFill>
                <a:srgbClr val="FF0000"/>
              </a:solidFill>
              <a:ln w="14288">
                <a:noFill/>
                <a:prstDash val="solid"/>
                <a:round/>
                <a:headEnd/>
                <a:tailEnd/>
              </a:ln>
            </p:spPr>
            <p:txBody>
              <a:bodyPr/>
              <a:lstStyle/>
              <a:p>
                <a:endParaRPr lang="es-MX" sz="1200" b="1" dirty="0"/>
              </a:p>
            </p:txBody>
          </p:sp>
          <p:sp>
            <p:nvSpPr>
              <p:cNvPr id="1174" name="Freeform 1475"/>
              <p:cNvSpPr>
                <a:spLocks/>
              </p:cNvSpPr>
              <p:nvPr/>
            </p:nvSpPr>
            <p:spPr bwMode="auto">
              <a:xfrm>
                <a:off x="2712" y="2492"/>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175" name="Freeform 1476"/>
              <p:cNvSpPr>
                <a:spLocks/>
              </p:cNvSpPr>
              <p:nvPr/>
            </p:nvSpPr>
            <p:spPr bwMode="auto">
              <a:xfrm>
                <a:off x="2991" y="2383"/>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176" name="Freeform 1477"/>
              <p:cNvSpPr>
                <a:spLocks/>
              </p:cNvSpPr>
              <p:nvPr/>
            </p:nvSpPr>
            <p:spPr bwMode="auto">
              <a:xfrm>
                <a:off x="3532" y="2125"/>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177" name="Freeform 1478"/>
              <p:cNvSpPr>
                <a:spLocks/>
              </p:cNvSpPr>
              <p:nvPr/>
            </p:nvSpPr>
            <p:spPr bwMode="auto">
              <a:xfrm>
                <a:off x="2913" y="2413"/>
                <a:ext cx="52" cy="59"/>
              </a:xfrm>
              <a:custGeom>
                <a:avLst/>
                <a:gdLst>
                  <a:gd name="T0" fmla="*/ 26 w 52"/>
                  <a:gd name="T1" fmla="*/ 0 h 59"/>
                  <a:gd name="T2" fmla="*/ 52 w 52"/>
                  <a:gd name="T3" fmla="*/ 30 h 59"/>
                  <a:gd name="T4" fmla="*/ 26 w 52"/>
                  <a:gd name="T5" fmla="*/ 59 h 59"/>
                  <a:gd name="T6" fmla="*/ 0 w 52"/>
                  <a:gd name="T7" fmla="*/ 30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30"/>
                    </a:lnTo>
                    <a:lnTo>
                      <a:pt x="26" y="59"/>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178" name="Freeform 1479"/>
              <p:cNvSpPr>
                <a:spLocks/>
              </p:cNvSpPr>
              <p:nvPr/>
            </p:nvSpPr>
            <p:spPr bwMode="auto">
              <a:xfrm>
                <a:off x="4631" y="1451"/>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179" name="Freeform 1480"/>
              <p:cNvSpPr>
                <a:spLocks/>
              </p:cNvSpPr>
              <p:nvPr/>
            </p:nvSpPr>
            <p:spPr bwMode="auto">
              <a:xfrm>
                <a:off x="3610" y="2086"/>
                <a:ext cx="53" cy="59"/>
              </a:xfrm>
              <a:custGeom>
                <a:avLst/>
                <a:gdLst>
                  <a:gd name="T0" fmla="*/ 26 w 53"/>
                  <a:gd name="T1" fmla="*/ 0 h 59"/>
                  <a:gd name="T2" fmla="*/ 53 w 53"/>
                  <a:gd name="T3" fmla="*/ 29 h 59"/>
                  <a:gd name="T4" fmla="*/ 26 w 53"/>
                  <a:gd name="T5" fmla="*/ 59 h 59"/>
                  <a:gd name="T6" fmla="*/ 0 w 53"/>
                  <a:gd name="T7" fmla="*/ 29 h 59"/>
                  <a:gd name="T8" fmla="*/ 26 w 53"/>
                  <a:gd name="T9" fmla="*/ 0 h 59"/>
                  <a:gd name="T10" fmla="*/ 0 60000 65536"/>
                  <a:gd name="T11" fmla="*/ 0 60000 65536"/>
                  <a:gd name="T12" fmla="*/ 0 60000 65536"/>
                  <a:gd name="T13" fmla="*/ 0 60000 65536"/>
                  <a:gd name="T14" fmla="*/ 0 60000 65536"/>
                  <a:gd name="T15" fmla="*/ 0 w 53"/>
                  <a:gd name="T16" fmla="*/ 0 h 59"/>
                  <a:gd name="T17" fmla="*/ 53 w 53"/>
                  <a:gd name="T18" fmla="*/ 59 h 59"/>
                </a:gdLst>
                <a:ahLst/>
                <a:cxnLst>
                  <a:cxn ang="T10">
                    <a:pos x="T0" y="T1"/>
                  </a:cxn>
                  <a:cxn ang="T11">
                    <a:pos x="T2" y="T3"/>
                  </a:cxn>
                  <a:cxn ang="T12">
                    <a:pos x="T4" y="T5"/>
                  </a:cxn>
                  <a:cxn ang="T13">
                    <a:pos x="T6" y="T7"/>
                  </a:cxn>
                  <a:cxn ang="T14">
                    <a:pos x="T8" y="T9"/>
                  </a:cxn>
                </a:cxnLst>
                <a:rect l="T15" t="T16" r="T17" b="T18"/>
                <a:pathLst>
                  <a:path w="53" h="59">
                    <a:moveTo>
                      <a:pt x="26" y="0"/>
                    </a:moveTo>
                    <a:lnTo>
                      <a:pt x="53" y="29"/>
                    </a:lnTo>
                    <a:lnTo>
                      <a:pt x="26" y="59"/>
                    </a:lnTo>
                    <a:lnTo>
                      <a:pt x="0" y="29"/>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180" name="Freeform 1481"/>
              <p:cNvSpPr>
                <a:spLocks/>
              </p:cNvSpPr>
              <p:nvPr/>
            </p:nvSpPr>
            <p:spPr bwMode="auto">
              <a:xfrm>
                <a:off x="3209" y="2274"/>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181" name="Freeform 1482"/>
              <p:cNvSpPr>
                <a:spLocks/>
              </p:cNvSpPr>
              <p:nvPr/>
            </p:nvSpPr>
            <p:spPr bwMode="auto">
              <a:xfrm>
                <a:off x="2599" y="2522"/>
                <a:ext cx="52" cy="59"/>
              </a:xfrm>
              <a:custGeom>
                <a:avLst/>
                <a:gdLst>
                  <a:gd name="T0" fmla="*/ 26 w 52"/>
                  <a:gd name="T1" fmla="*/ 0 h 59"/>
                  <a:gd name="T2" fmla="*/ 52 w 52"/>
                  <a:gd name="T3" fmla="*/ 30 h 59"/>
                  <a:gd name="T4" fmla="*/ 26 w 52"/>
                  <a:gd name="T5" fmla="*/ 59 h 59"/>
                  <a:gd name="T6" fmla="*/ 0 w 52"/>
                  <a:gd name="T7" fmla="*/ 30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30"/>
                    </a:lnTo>
                    <a:lnTo>
                      <a:pt x="26" y="59"/>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182" name="Freeform 1483"/>
              <p:cNvSpPr>
                <a:spLocks/>
              </p:cNvSpPr>
              <p:nvPr/>
            </p:nvSpPr>
            <p:spPr bwMode="auto">
              <a:xfrm>
                <a:off x="3549" y="2115"/>
                <a:ext cx="53" cy="60"/>
              </a:xfrm>
              <a:custGeom>
                <a:avLst/>
                <a:gdLst>
                  <a:gd name="T0" fmla="*/ 26 w 53"/>
                  <a:gd name="T1" fmla="*/ 0 h 60"/>
                  <a:gd name="T2" fmla="*/ 53 w 53"/>
                  <a:gd name="T3" fmla="*/ 30 h 60"/>
                  <a:gd name="T4" fmla="*/ 26 w 53"/>
                  <a:gd name="T5" fmla="*/ 60 h 60"/>
                  <a:gd name="T6" fmla="*/ 0 w 53"/>
                  <a:gd name="T7" fmla="*/ 30 h 60"/>
                  <a:gd name="T8" fmla="*/ 26 w 53"/>
                  <a:gd name="T9" fmla="*/ 0 h 60"/>
                  <a:gd name="T10" fmla="*/ 0 60000 65536"/>
                  <a:gd name="T11" fmla="*/ 0 60000 65536"/>
                  <a:gd name="T12" fmla="*/ 0 60000 65536"/>
                  <a:gd name="T13" fmla="*/ 0 60000 65536"/>
                  <a:gd name="T14" fmla="*/ 0 60000 65536"/>
                  <a:gd name="T15" fmla="*/ 0 w 53"/>
                  <a:gd name="T16" fmla="*/ 0 h 60"/>
                  <a:gd name="T17" fmla="*/ 53 w 53"/>
                  <a:gd name="T18" fmla="*/ 60 h 60"/>
                </a:gdLst>
                <a:ahLst/>
                <a:cxnLst>
                  <a:cxn ang="T10">
                    <a:pos x="T0" y="T1"/>
                  </a:cxn>
                  <a:cxn ang="T11">
                    <a:pos x="T2" y="T3"/>
                  </a:cxn>
                  <a:cxn ang="T12">
                    <a:pos x="T4" y="T5"/>
                  </a:cxn>
                  <a:cxn ang="T13">
                    <a:pos x="T6" y="T7"/>
                  </a:cxn>
                  <a:cxn ang="T14">
                    <a:pos x="T8" y="T9"/>
                  </a:cxn>
                </a:cxnLst>
                <a:rect l="T15" t="T16" r="T17" b="T18"/>
                <a:pathLst>
                  <a:path w="53" h="60">
                    <a:moveTo>
                      <a:pt x="26" y="0"/>
                    </a:moveTo>
                    <a:lnTo>
                      <a:pt x="53"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183" name="Freeform 1484"/>
              <p:cNvSpPr>
                <a:spLocks/>
              </p:cNvSpPr>
              <p:nvPr/>
            </p:nvSpPr>
            <p:spPr bwMode="auto">
              <a:xfrm>
                <a:off x="3035" y="2363"/>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184" name="Freeform 1485"/>
              <p:cNvSpPr>
                <a:spLocks/>
              </p:cNvSpPr>
              <p:nvPr/>
            </p:nvSpPr>
            <p:spPr bwMode="auto">
              <a:xfrm>
                <a:off x="2703" y="2492"/>
                <a:ext cx="53" cy="60"/>
              </a:xfrm>
              <a:custGeom>
                <a:avLst/>
                <a:gdLst>
                  <a:gd name="T0" fmla="*/ 27 w 53"/>
                  <a:gd name="T1" fmla="*/ 0 h 60"/>
                  <a:gd name="T2" fmla="*/ 53 w 53"/>
                  <a:gd name="T3" fmla="*/ 30 h 60"/>
                  <a:gd name="T4" fmla="*/ 27 w 53"/>
                  <a:gd name="T5" fmla="*/ 60 h 60"/>
                  <a:gd name="T6" fmla="*/ 0 w 53"/>
                  <a:gd name="T7" fmla="*/ 30 h 60"/>
                  <a:gd name="T8" fmla="*/ 27 w 53"/>
                  <a:gd name="T9" fmla="*/ 0 h 60"/>
                  <a:gd name="T10" fmla="*/ 0 60000 65536"/>
                  <a:gd name="T11" fmla="*/ 0 60000 65536"/>
                  <a:gd name="T12" fmla="*/ 0 60000 65536"/>
                  <a:gd name="T13" fmla="*/ 0 60000 65536"/>
                  <a:gd name="T14" fmla="*/ 0 60000 65536"/>
                  <a:gd name="T15" fmla="*/ 0 w 53"/>
                  <a:gd name="T16" fmla="*/ 0 h 60"/>
                  <a:gd name="T17" fmla="*/ 53 w 53"/>
                  <a:gd name="T18" fmla="*/ 60 h 60"/>
                </a:gdLst>
                <a:ahLst/>
                <a:cxnLst>
                  <a:cxn ang="T10">
                    <a:pos x="T0" y="T1"/>
                  </a:cxn>
                  <a:cxn ang="T11">
                    <a:pos x="T2" y="T3"/>
                  </a:cxn>
                  <a:cxn ang="T12">
                    <a:pos x="T4" y="T5"/>
                  </a:cxn>
                  <a:cxn ang="T13">
                    <a:pos x="T6" y="T7"/>
                  </a:cxn>
                  <a:cxn ang="T14">
                    <a:pos x="T8" y="T9"/>
                  </a:cxn>
                </a:cxnLst>
                <a:rect l="T15" t="T16" r="T17" b="T18"/>
                <a:pathLst>
                  <a:path w="53" h="60">
                    <a:moveTo>
                      <a:pt x="27" y="0"/>
                    </a:moveTo>
                    <a:lnTo>
                      <a:pt x="53" y="30"/>
                    </a:lnTo>
                    <a:lnTo>
                      <a:pt x="27" y="60"/>
                    </a:lnTo>
                    <a:lnTo>
                      <a:pt x="0" y="30"/>
                    </a:lnTo>
                    <a:lnTo>
                      <a:pt x="27" y="0"/>
                    </a:lnTo>
                    <a:close/>
                  </a:path>
                </a:pathLst>
              </a:custGeom>
              <a:solidFill>
                <a:srgbClr val="FF0000"/>
              </a:solidFill>
              <a:ln w="14288">
                <a:noFill/>
                <a:prstDash val="solid"/>
                <a:round/>
                <a:headEnd/>
                <a:tailEnd/>
              </a:ln>
            </p:spPr>
            <p:txBody>
              <a:bodyPr/>
              <a:lstStyle/>
              <a:p>
                <a:endParaRPr lang="es-MX" sz="1200" b="1" dirty="0"/>
              </a:p>
            </p:txBody>
          </p:sp>
          <p:sp>
            <p:nvSpPr>
              <p:cNvPr id="1185" name="Freeform 1486"/>
              <p:cNvSpPr>
                <a:spLocks/>
              </p:cNvSpPr>
              <p:nvPr/>
            </p:nvSpPr>
            <p:spPr bwMode="auto">
              <a:xfrm>
                <a:off x="3480" y="2155"/>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186" name="Freeform 1487"/>
              <p:cNvSpPr>
                <a:spLocks/>
              </p:cNvSpPr>
              <p:nvPr/>
            </p:nvSpPr>
            <p:spPr bwMode="auto">
              <a:xfrm>
                <a:off x="2625" y="2522"/>
                <a:ext cx="52" cy="59"/>
              </a:xfrm>
              <a:custGeom>
                <a:avLst/>
                <a:gdLst>
                  <a:gd name="T0" fmla="*/ 26 w 52"/>
                  <a:gd name="T1" fmla="*/ 0 h 59"/>
                  <a:gd name="T2" fmla="*/ 52 w 52"/>
                  <a:gd name="T3" fmla="*/ 30 h 59"/>
                  <a:gd name="T4" fmla="*/ 26 w 52"/>
                  <a:gd name="T5" fmla="*/ 59 h 59"/>
                  <a:gd name="T6" fmla="*/ 0 w 52"/>
                  <a:gd name="T7" fmla="*/ 30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30"/>
                    </a:lnTo>
                    <a:lnTo>
                      <a:pt x="26" y="59"/>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187" name="Freeform 1488"/>
              <p:cNvSpPr>
                <a:spLocks/>
              </p:cNvSpPr>
              <p:nvPr/>
            </p:nvSpPr>
            <p:spPr bwMode="auto">
              <a:xfrm>
                <a:off x="2294" y="2710"/>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188" name="Freeform 1489"/>
              <p:cNvSpPr>
                <a:spLocks/>
              </p:cNvSpPr>
              <p:nvPr/>
            </p:nvSpPr>
            <p:spPr bwMode="auto">
              <a:xfrm>
                <a:off x="3506" y="2225"/>
                <a:ext cx="52" cy="59"/>
              </a:xfrm>
              <a:custGeom>
                <a:avLst/>
                <a:gdLst>
                  <a:gd name="T0" fmla="*/ 26 w 52"/>
                  <a:gd name="T1" fmla="*/ 0 h 59"/>
                  <a:gd name="T2" fmla="*/ 52 w 52"/>
                  <a:gd name="T3" fmla="*/ 29 h 59"/>
                  <a:gd name="T4" fmla="*/ 26 w 52"/>
                  <a:gd name="T5" fmla="*/ 59 h 59"/>
                  <a:gd name="T6" fmla="*/ 0 w 52"/>
                  <a:gd name="T7" fmla="*/ 29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29"/>
                    </a:lnTo>
                    <a:lnTo>
                      <a:pt x="26" y="59"/>
                    </a:lnTo>
                    <a:lnTo>
                      <a:pt x="0" y="29"/>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189" name="Freeform 1490"/>
              <p:cNvSpPr>
                <a:spLocks/>
              </p:cNvSpPr>
              <p:nvPr/>
            </p:nvSpPr>
            <p:spPr bwMode="auto">
              <a:xfrm>
                <a:off x="2808" y="2453"/>
                <a:ext cx="52" cy="59"/>
              </a:xfrm>
              <a:custGeom>
                <a:avLst/>
                <a:gdLst>
                  <a:gd name="T0" fmla="*/ 26 w 52"/>
                  <a:gd name="T1" fmla="*/ 0 h 59"/>
                  <a:gd name="T2" fmla="*/ 52 w 52"/>
                  <a:gd name="T3" fmla="*/ 29 h 59"/>
                  <a:gd name="T4" fmla="*/ 26 w 52"/>
                  <a:gd name="T5" fmla="*/ 59 h 59"/>
                  <a:gd name="T6" fmla="*/ 0 w 52"/>
                  <a:gd name="T7" fmla="*/ 29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29"/>
                    </a:lnTo>
                    <a:lnTo>
                      <a:pt x="26" y="59"/>
                    </a:lnTo>
                    <a:lnTo>
                      <a:pt x="0" y="29"/>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190" name="Freeform 1491"/>
              <p:cNvSpPr>
                <a:spLocks/>
              </p:cNvSpPr>
              <p:nvPr/>
            </p:nvSpPr>
            <p:spPr bwMode="auto">
              <a:xfrm>
                <a:off x="2259" y="2730"/>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191" name="Freeform 1492"/>
              <p:cNvSpPr>
                <a:spLocks/>
              </p:cNvSpPr>
              <p:nvPr/>
            </p:nvSpPr>
            <p:spPr bwMode="auto">
              <a:xfrm>
                <a:off x="2529" y="2532"/>
                <a:ext cx="52" cy="59"/>
              </a:xfrm>
              <a:custGeom>
                <a:avLst/>
                <a:gdLst>
                  <a:gd name="T0" fmla="*/ 26 w 52"/>
                  <a:gd name="T1" fmla="*/ 0 h 59"/>
                  <a:gd name="T2" fmla="*/ 52 w 52"/>
                  <a:gd name="T3" fmla="*/ 30 h 59"/>
                  <a:gd name="T4" fmla="*/ 26 w 52"/>
                  <a:gd name="T5" fmla="*/ 59 h 59"/>
                  <a:gd name="T6" fmla="*/ 0 w 52"/>
                  <a:gd name="T7" fmla="*/ 30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30"/>
                    </a:lnTo>
                    <a:lnTo>
                      <a:pt x="26" y="59"/>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192" name="Freeform 1493"/>
              <p:cNvSpPr>
                <a:spLocks/>
              </p:cNvSpPr>
              <p:nvPr/>
            </p:nvSpPr>
            <p:spPr bwMode="auto">
              <a:xfrm>
                <a:off x="2712" y="2492"/>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193" name="Freeform 1494"/>
              <p:cNvSpPr>
                <a:spLocks/>
              </p:cNvSpPr>
              <p:nvPr/>
            </p:nvSpPr>
            <p:spPr bwMode="auto">
              <a:xfrm>
                <a:off x="3043" y="2353"/>
                <a:ext cx="53" cy="60"/>
              </a:xfrm>
              <a:custGeom>
                <a:avLst/>
                <a:gdLst>
                  <a:gd name="T0" fmla="*/ 27 w 53"/>
                  <a:gd name="T1" fmla="*/ 0 h 60"/>
                  <a:gd name="T2" fmla="*/ 53 w 53"/>
                  <a:gd name="T3" fmla="*/ 30 h 60"/>
                  <a:gd name="T4" fmla="*/ 27 w 53"/>
                  <a:gd name="T5" fmla="*/ 60 h 60"/>
                  <a:gd name="T6" fmla="*/ 0 w 53"/>
                  <a:gd name="T7" fmla="*/ 30 h 60"/>
                  <a:gd name="T8" fmla="*/ 27 w 53"/>
                  <a:gd name="T9" fmla="*/ 0 h 60"/>
                  <a:gd name="T10" fmla="*/ 0 60000 65536"/>
                  <a:gd name="T11" fmla="*/ 0 60000 65536"/>
                  <a:gd name="T12" fmla="*/ 0 60000 65536"/>
                  <a:gd name="T13" fmla="*/ 0 60000 65536"/>
                  <a:gd name="T14" fmla="*/ 0 60000 65536"/>
                  <a:gd name="T15" fmla="*/ 0 w 53"/>
                  <a:gd name="T16" fmla="*/ 0 h 60"/>
                  <a:gd name="T17" fmla="*/ 53 w 53"/>
                  <a:gd name="T18" fmla="*/ 60 h 60"/>
                </a:gdLst>
                <a:ahLst/>
                <a:cxnLst>
                  <a:cxn ang="T10">
                    <a:pos x="T0" y="T1"/>
                  </a:cxn>
                  <a:cxn ang="T11">
                    <a:pos x="T2" y="T3"/>
                  </a:cxn>
                  <a:cxn ang="T12">
                    <a:pos x="T4" y="T5"/>
                  </a:cxn>
                  <a:cxn ang="T13">
                    <a:pos x="T6" y="T7"/>
                  </a:cxn>
                  <a:cxn ang="T14">
                    <a:pos x="T8" y="T9"/>
                  </a:cxn>
                </a:cxnLst>
                <a:rect l="T15" t="T16" r="T17" b="T18"/>
                <a:pathLst>
                  <a:path w="53" h="60">
                    <a:moveTo>
                      <a:pt x="27" y="0"/>
                    </a:moveTo>
                    <a:lnTo>
                      <a:pt x="53" y="30"/>
                    </a:lnTo>
                    <a:lnTo>
                      <a:pt x="27" y="60"/>
                    </a:lnTo>
                    <a:lnTo>
                      <a:pt x="0" y="30"/>
                    </a:lnTo>
                    <a:lnTo>
                      <a:pt x="27" y="0"/>
                    </a:lnTo>
                    <a:close/>
                  </a:path>
                </a:pathLst>
              </a:custGeom>
              <a:solidFill>
                <a:srgbClr val="FF0000"/>
              </a:solidFill>
              <a:ln w="14288">
                <a:noFill/>
                <a:prstDash val="solid"/>
                <a:round/>
                <a:headEnd/>
                <a:tailEnd/>
              </a:ln>
            </p:spPr>
            <p:txBody>
              <a:bodyPr/>
              <a:lstStyle/>
              <a:p>
                <a:endParaRPr lang="es-MX" sz="1200" b="1" dirty="0"/>
              </a:p>
            </p:txBody>
          </p:sp>
          <p:sp>
            <p:nvSpPr>
              <p:cNvPr id="1194" name="Freeform 1495"/>
              <p:cNvSpPr>
                <a:spLocks/>
              </p:cNvSpPr>
              <p:nvPr/>
            </p:nvSpPr>
            <p:spPr bwMode="auto">
              <a:xfrm>
                <a:off x="4229" y="1679"/>
                <a:ext cx="53" cy="60"/>
              </a:xfrm>
              <a:custGeom>
                <a:avLst/>
                <a:gdLst>
                  <a:gd name="T0" fmla="*/ 27 w 53"/>
                  <a:gd name="T1" fmla="*/ 0 h 60"/>
                  <a:gd name="T2" fmla="*/ 53 w 53"/>
                  <a:gd name="T3" fmla="*/ 30 h 60"/>
                  <a:gd name="T4" fmla="*/ 27 w 53"/>
                  <a:gd name="T5" fmla="*/ 60 h 60"/>
                  <a:gd name="T6" fmla="*/ 0 w 53"/>
                  <a:gd name="T7" fmla="*/ 30 h 60"/>
                  <a:gd name="T8" fmla="*/ 27 w 53"/>
                  <a:gd name="T9" fmla="*/ 0 h 60"/>
                  <a:gd name="T10" fmla="*/ 0 60000 65536"/>
                  <a:gd name="T11" fmla="*/ 0 60000 65536"/>
                  <a:gd name="T12" fmla="*/ 0 60000 65536"/>
                  <a:gd name="T13" fmla="*/ 0 60000 65536"/>
                  <a:gd name="T14" fmla="*/ 0 60000 65536"/>
                  <a:gd name="T15" fmla="*/ 0 w 53"/>
                  <a:gd name="T16" fmla="*/ 0 h 60"/>
                  <a:gd name="T17" fmla="*/ 53 w 53"/>
                  <a:gd name="T18" fmla="*/ 60 h 60"/>
                </a:gdLst>
                <a:ahLst/>
                <a:cxnLst>
                  <a:cxn ang="T10">
                    <a:pos x="T0" y="T1"/>
                  </a:cxn>
                  <a:cxn ang="T11">
                    <a:pos x="T2" y="T3"/>
                  </a:cxn>
                  <a:cxn ang="T12">
                    <a:pos x="T4" y="T5"/>
                  </a:cxn>
                  <a:cxn ang="T13">
                    <a:pos x="T6" y="T7"/>
                  </a:cxn>
                  <a:cxn ang="T14">
                    <a:pos x="T8" y="T9"/>
                  </a:cxn>
                </a:cxnLst>
                <a:rect l="T15" t="T16" r="T17" b="T18"/>
                <a:pathLst>
                  <a:path w="53" h="60">
                    <a:moveTo>
                      <a:pt x="27" y="0"/>
                    </a:moveTo>
                    <a:lnTo>
                      <a:pt x="53" y="30"/>
                    </a:lnTo>
                    <a:lnTo>
                      <a:pt x="27" y="60"/>
                    </a:lnTo>
                    <a:lnTo>
                      <a:pt x="0" y="30"/>
                    </a:lnTo>
                    <a:lnTo>
                      <a:pt x="27" y="0"/>
                    </a:lnTo>
                    <a:close/>
                  </a:path>
                </a:pathLst>
              </a:custGeom>
              <a:solidFill>
                <a:srgbClr val="FF0000"/>
              </a:solidFill>
              <a:ln w="14288">
                <a:noFill/>
                <a:prstDash val="solid"/>
                <a:round/>
                <a:headEnd/>
                <a:tailEnd/>
              </a:ln>
            </p:spPr>
            <p:txBody>
              <a:bodyPr/>
              <a:lstStyle/>
              <a:p>
                <a:endParaRPr lang="es-MX" sz="1200" b="1" dirty="0"/>
              </a:p>
            </p:txBody>
          </p:sp>
          <p:sp>
            <p:nvSpPr>
              <p:cNvPr id="1195" name="Freeform 1496"/>
              <p:cNvSpPr>
                <a:spLocks/>
              </p:cNvSpPr>
              <p:nvPr/>
            </p:nvSpPr>
            <p:spPr bwMode="auto">
              <a:xfrm>
                <a:off x="2825" y="2433"/>
                <a:ext cx="53" cy="59"/>
              </a:xfrm>
              <a:custGeom>
                <a:avLst/>
                <a:gdLst>
                  <a:gd name="T0" fmla="*/ 27 w 53"/>
                  <a:gd name="T1" fmla="*/ 0 h 59"/>
                  <a:gd name="T2" fmla="*/ 53 w 53"/>
                  <a:gd name="T3" fmla="*/ 29 h 59"/>
                  <a:gd name="T4" fmla="*/ 27 w 53"/>
                  <a:gd name="T5" fmla="*/ 59 h 59"/>
                  <a:gd name="T6" fmla="*/ 0 w 53"/>
                  <a:gd name="T7" fmla="*/ 29 h 59"/>
                  <a:gd name="T8" fmla="*/ 27 w 53"/>
                  <a:gd name="T9" fmla="*/ 0 h 59"/>
                  <a:gd name="T10" fmla="*/ 0 60000 65536"/>
                  <a:gd name="T11" fmla="*/ 0 60000 65536"/>
                  <a:gd name="T12" fmla="*/ 0 60000 65536"/>
                  <a:gd name="T13" fmla="*/ 0 60000 65536"/>
                  <a:gd name="T14" fmla="*/ 0 60000 65536"/>
                  <a:gd name="T15" fmla="*/ 0 w 53"/>
                  <a:gd name="T16" fmla="*/ 0 h 59"/>
                  <a:gd name="T17" fmla="*/ 53 w 53"/>
                  <a:gd name="T18" fmla="*/ 59 h 59"/>
                </a:gdLst>
                <a:ahLst/>
                <a:cxnLst>
                  <a:cxn ang="T10">
                    <a:pos x="T0" y="T1"/>
                  </a:cxn>
                  <a:cxn ang="T11">
                    <a:pos x="T2" y="T3"/>
                  </a:cxn>
                  <a:cxn ang="T12">
                    <a:pos x="T4" y="T5"/>
                  </a:cxn>
                  <a:cxn ang="T13">
                    <a:pos x="T6" y="T7"/>
                  </a:cxn>
                  <a:cxn ang="T14">
                    <a:pos x="T8" y="T9"/>
                  </a:cxn>
                </a:cxnLst>
                <a:rect l="T15" t="T16" r="T17" b="T18"/>
                <a:pathLst>
                  <a:path w="53" h="59">
                    <a:moveTo>
                      <a:pt x="27" y="0"/>
                    </a:moveTo>
                    <a:lnTo>
                      <a:pt x="53" y="29"/>
                    </a:lnTo>
                    <a:lnTo>
                      <a:pt x="27" y="59"/>
                    </a:lnTo>
                    <a:lnTo>
                      <a:pt x="0" y="29"/>
                    </a:lnTo>
                    <a:lnTo>
                      <a:pt x="27" y="0"/>
                    </a:lnTo>
                    <a:close/>
                  </a:path>
                </a:pathLst>
              </a:custGeom>
              <a:solidFill>
                <a:srgbClr val="FF0000"/>
              </a:solidFill>
              <a:ln w="14288">
                <a:noFill/>
                <a:prstDash val="solid"/>
                <a:round/>
                <a:headEnd/>
                <a:tailEnd/>
              </a:ln>
            </p:spPr>
            <p:txBody>
              <a:bodyPr/>
              <a:lstStyle/>
              <a:p>
                <a:endParaRPr lang="es-MX" sz="1200" b="1" dirty="0"/>
              </a:p>
            </p:txBody>
          </p:sp>
          <p:sp>
            <p:nvSpPr>
              <p:cNvPr id="1196" name="Freeform 1497"/>
              <p:cNvSpPr>
                <a:spLocks/>
              </p:cNvSpPr>
              <p:nvPr/>
            </p:nvSpPr>
            <p:spPr bwMode="auto">
              <a:xfrm>
                <a:off x="3549" y="2125"/>
                <a:ext cx="53" cy="60"/>
              </a:xfrm>
              <a:custGeom>
                <a:avLst/>
                <a:gdLst>
                  <a:gd name="T0" fmla="*/ 26 w 53"/>
                  <a:gd name="T1" fmla="*/ 0 h 60"/>
                  <a:gd name="T2" fmla="*/ 53 w 53"/>
                  <a:gd name="T3" fmla="*/ 30 h 60"/>
                  <a:gd name="T4" fmla="*/ 26 w 53"/>
                  <a:gd name="T5" fmla="*/ 60 h 60"/>
                  <a:gd name="T6" fmla="*/ 0 w 53"/>
                  <a:gd name="T7" fmla="*/ 30 h 60"/>
                  <a:gd name="T8" fmla="*/ 26 w 53"/>
                  <a:gd name="T9" fmla="*/ 0 h 60"/>
                  <a:gd name="T10" fmla="*/ 0 60000 65536"/>
                  <a:gd name="T11" fmla="*/ 0 60000 65536"/>
                  <a:gd name="T12" fmla="*/ 0 60000 65536"/>
                  <a:gd name="T13" fmla="*/ 0 60000 65536"/>
                  <a:gd name="T14" fmla="*/ 0 60000 65536"/>
                  <a:gd name="T15" fmla="*/ 0 w 53"/>
                  <a:gd name="T16" fmla="*/ 0 h 60"/>
                  <a:gd name="T17" fmla="*/ 53 w 53"/>
                  <a:gd name="T18" fmla="*/ 60 h 60"/>
                </a:gdLst>
                <a:ahLst/>
                <a:cxnLst>
                  <a:cxn ang="T10">
                    <a:pos x="T0" y="T1"/>
                  </a:cxn>
                  <a:cxn ang="T11">
                    <a:pos x="T2" y="T3"/>
                  </a:cxn>
                  <a:cxn ang="T12">
                    <a:pos x="T4" y="T5"/>
                  </a:cxn>
                  <a:cxn ang="T13">
                    <a:pos x="T6" y="T7"/>
                  </a:cxn>
                  <a:cxn ang="T14">
                    <a:pos x="T8" y="T9"/>
                  </a:cxn>
                </a:cxnLst>
                <a:rect l="T15" t="T16" r="T17" b="T18"/>
                <a:pathLst>
                  <a:path w="53" h="60">
                    <a:moveTo>
                      <a:pt x="26" y="0"/>
                    </a:moveTo>
                    <a:lnTo>
                      <a:pt x="53"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197" name="Freeform 1498"/>
              <p:cNvSpPr>
                <a:spLocks/>
              </p:cNvSpPr>
              <p:nvPr/>
            </p:nvSpPr>
            <p:spPr bwMode="auto">
              <a:xfrm>
                <a:off x="2982" y="2383"/>
                <a:ext cx="53" cy="60"/>
              </a:xfrm>
              <a:custGeom>
                <a:avLst/>
                <a:gdLst>
                  <a:gd name="T0" fmla="*/ 27 w 53"/>
                  <a:gd name="T1" fmla="*/ 0 h 60"/>
                  <a:gd name="T2" fmla="*/ 53 w 53"/>
                  <a:gd name="T3" fmla="*/ 30 h 60"/>
                  <a:gd name="T4" fmla="*/ 27 w 53"/>
                  <a:gd name="T5" fmla="*/ 60 h 60"/>
                  <a:gd name="T6" fmla="*/ 0 w 53"/>
                  <a:gd name="T7" fmla="*/ 30 h 60"/>
                  <a:gd name="T8" fmla="*/ 27 w 53"/>
                  <a:gd name="T9" fmla="*/ 0 h 60"/>
                  <a:gd name="T10" fmla="*/ 0 60000 65536"/>
                  <a:gd name="T11" fmla="*/ 0 60000 65536"/>
                  <a:gd name="T12" fmla="*/ 0 60000 65536"/>
                  <a:gd name="T13" fmla="*/ 0 60000 65536"/>
                  <a:gd name="T14" fmla="*/ 0 60000 65536"/>
                  <a:gd name="T15" fmla="*/ 0 w 53"/>
                  <a:gd name="T16" fmla="*/ 0 h 60"/>
                  <a:gd name="T17" fmla="*/ 53 w 53"/>
                  <a:gd name="T18" fmla="*/ 60 h 60"/>
                </a:gdLst>
                <a:ahLst/>
                <a:cxnLst>
                  <a:cxn ang="T10">
                    <a:pos x="T0" y="T1"/>
                  </a:cxn>
                  <a:cxn ang="T11">
                    <a:pos x="T2" y="T3"/>
                  </a:cxn>
                  <a:cxn ang="T12">
                    <a:pos x="T4" y="T5"/>
                  </a:cxn>
                  <a:cxn ang="T13">
                    <a:pos x="T6" y="T7"/>
                  </a:cxn>
                  <a:cxn ang="T14">
                    <a:pos x="T8" y="T9"/>
                  </a:cxn>
                </a:cxnLst>
                <a:rect l="T15" t="T16" r="T17" b="T18"/>
                <a:pathLst>
                  <a:path w="53" h="60">
                    <a:moveTo>
                      <a:pt x="27" y="0"/>
                    </a:moveTo>
                    <a:lnTo>
                      <a:pt x="53" y="30"/>
                    </a:lnTo>
                    <a:lnTo>
                      <a:pt x="27" y="60"/>
                    </a:lnTo>
                    <a:lnTo>
                      <a:pt x="0" y="30"/>
                    </a:lnTo>
                    <a:lnTo>
                      <a:pt x="27" y="0"/>
                    </a:lnTo>
                    <a:close/>
                  </a:path>
                </a:pathLst>
              </a:custGeom>
              <a:solidFill>
                <a:srgbClr val="FF0000"/>
              </a:solidFill>
              <a:ln w="14288">
                <a:noFill/>
                <a:prstDash val="solid"/>
                <a:round/>
                <a:headEnd/>
                <a:tailEnd/>
              </a:ln>
            </p:spPr>
            <p:txBody>
              <a:bodyPr/>
              <a:lstStyle/>
              <a:p>
                <a:endParaRPr lang="es-MX" sz="1200" b="1" dirty="0"/>
              </a:p>
            </p:txBody>
          </p:sp>
          <p:sp>
            <p:nvSpPr>
              <p:cNvPr id="1198" name="Freeform 1499"/>
              <p:cNvSpPr>
                <a:spLocks/>
              </p:cNvSpPr>
              <p:nvPr/>
            </p:nvSpPr>
            <p:spPr bwMode="auto">
              <a:xfrm>
                <a:off x="3131" y="2373"/>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199" name="Freeform 1500"/>
              <p:cNvSpPr>
                <a:spLocks/>
              </p:cNvSpPr>
              <p:nvPr/>
            </p:nvSpPr>
            <p:spPr bwMode="auto">
              <a:xfrm>
                <a:off x="2982" y="2383"/>
                <a:ext cx="53" cy="60"/>
              </a:xfrm>
              <a:custGeom>
                <a:avLst/>
                <a:gdLst>
                  <a:gd name="T0" fmla="*/ 27 w 53"/>
                  <a:gd name="T1" fmla="*/ 0 h 60"/>
                  <a:gd name="T2" fmla="*/ 53 w 53"/>
                  <a:gd name="T3" fmla="*/ 30 h 60"/>
                  <a:gd name="T4" fmla="*/ 27 w 53"/>
                  <a:gd name="T5" fmla="*/ 60 h 60"/>
                  <a:gd name="T6" fmla="*/ 0 w 53"/>
                  <a:gd name="T7" fmla="*/ 30 h 60"/>
                  <a:gd name="T8" fmla="*/ 27 w 53"/>
                  <a:gd name="T9" fmla="*/ 0 h 60"/>
                  <a:gd name="T10" fmla="*/ 0 60000 65536"/>
                  <a:gd name="T11" fmla="*/ 0 60000 65536"/>
                  <a:gd name="T12" fmla="*/ 0 60000 65536"/>
                  <a:gd name="T13" fmla="*/ 0 60000 65536"/>
                  <a:gd name="T14" fmla="*/ 0 60000 65536"/>
                  <a:gd name="T15" fmla="*/ 0 w 53"/>
                  <a:gd name="T16" fmla="*/ 0 h 60"/>
                  <a:gd name="T17" fmla="*/ 53 w 53"/>
                  <a:gd name="T18" fmla="*/ 60 h 60"/>
                </a:gdLst>
                <a:ahLst/>
                <a:cxnLst>
                  <a:cxn ang="T10">
                    <a:pos x="T0" y="T1"/>
                  </a:cxn>
                  <a:cxn ang="T11">
                    <a:pos x="T2" y="T3"/>
                  </a:cxn>
                  <a:cxn ang="T12">
                    <a:pos x="T4" y="T5"/>
                  </a:cxn>
                  <a:cxn ang="T13">
                    <a:pos x="T6" y="T7"/>
                  </a:cxn>
                  <a:cxn ang="T14">
                    <a:pos x="T8" y="T9"/>
                  </a:cxn>
                </a:cxnLst>
                <a:rect l="T15" t="T16" r="T17" b="T18"/>
                <a:pathLst>
                  <a:path w="53" h="60">
                    <a:moveTo>
                      <a:pt x="27" y="0"/>
                    </a:moveTo>
                    <a:lnTo>
                      <a:pt x="53" y="30"/>
                    </a:lnTo>
                    <a:lnTo>
                      <a:pt x="27" y="60"/>
                    </a:lnTo>
                    <a:lnTo>
                      <a:pt x="0" y="30"/>
                    </a:lnTo>
                    <a:lnTo>
                      <a:pt x="27" y="0"/>
                    </a:lnTo>
                    <a:close/>
                  </a:path>
                </a:pathLst>
              </a:custGeom>
              <a:solidFill>
                <a:srgbClr val="FF0000"/>
              </a:solidFill>
              <a:ln w="14288">
                <a:noFill/>
                <a:prstDash val="solid"/>
                <a:round/>
                <a:headEnd/>
                <a:tailEnd/>
              </a:ln>
            </p:spPr>
            <p:txBody>
              <a:bodyPr/>
              <a:lstStyle/>
              <a:p>
                <a:endParaRPr lang="es-MX" sz="1200" b="1" dirty="0"/>
              </a:p>
            </p:txBody>
          </p:sp>
          <p:sp>
            <p:nvSpPr>
              <p:cNvPr id="1200" name="Freeform 1501"/>
              <p:cNvSpPr>
                <a:spLocks/>
              </p:cNvSpPr>
              <p:nvPr/>
            </p:nvSpPr>
            <p:spPr bwMode="auto">
              <a:xfrm>
                <a:off x="2224" y="2710"/>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201" name="Freeform 1502"/>
              <p:cNvSpPr>
                <a:spLocks/>
              </p:cNvSpPr>
              <p:nvPr/>
            </p:nvSpPr>
            <p:spPr bwMode="auto">
              <a:xfrm>
                <a:off x="2756" y="2383"/>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202" name="Freeform 1503"/>
              <p:cNvSpPr>
                <a:spLocks/>
              </p:cNvSpPr>
              <p:nvPr/>
            </p:nvSpPr>
            <p:spPr bwMode="auto">
              <a:xfrm>
                <a:off x="2808" y="2462"/>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203" name="Freeform 1504"/>
              <p:cNvSpPr>
                <a:spLocks/>
              </p:cNvSpPr>
              <p:nvPr/>
            </p:nvSpPr>
            <p:spPr bwMode="auto">
              <a:xfrm>
                <a:off x="3157" y="2244"/>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204" name="Freeform 1505"/>
              <p:cNvSpPr>
                <a:spLocks/>
              </p:cNvSpPr>
              <p:nvPr/>
            </p:nvSpPr>
            <p:spPr bwMode="auto">
              <a:xfrm>
                <a:off x="2555" y="2552"/>
                <a:ext cx="52" cy="59"/>
              </a:xfrm>
              <a:custGeom>
                <a:avLst/>
                <a:gdLst>
                  <a:gd name="T0" fmla="*/ 26 w 52"/>
                  <a:gd name="T1" fmla="*/ 0 h 59"/>
                  <a:gd name="T2" fmla="*/ 52 w 52"/>
                  <a:gd name="T3" fmla="*/ 29 h 59"/>
                  <a:gd name="T4" fmla="*/ 26 w 52"/>
                  <a:gd name="T5" fmla="*/ 59 h 59"/>
                  <a:gd name="T6" fmla="*/ 0 w 52"/>
                  <a:gd name="T7" fmla="*/ 29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29"/>
                    </a:lnTo>
                    <a:lnTo>
                      <a:pt x="26" y="59"/>
                    </a:lnTo>
                    <a:lnTo>
                      <a:pt x="0" y="29"/>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205" name="Freeform 1506"/>
              <p:cNvSpPr>
                <a:spLocks/>
              </p:cNvSpPr>
              <p:nvPr/>
            </p:nvSpPr>
            <p:spPr bwMode="auto">
              <a:xfrm>
                <a:off x="3663" y="2066"/>
                <a:ext cx="52" cy="59"/>
              </a:xfrm>
              <a:custGeom>
                <a:avLst/>
                <a:gdLst>
                  <a:gd name="T0" fmla="*/ 26 w 52"/>
                  <a:gd name="T1" fmla="*/ 0 h 59"/>
                  <a:gd name="T2" fmla="*/ 52 w 52"/>
                  <a:gd name="T3" fmla="*/ 30 h 59"/>
                  <a:gd name="T4" fmla="*/ 26 w 52"/>
                  <a:gd name="T5" fmla="*/ 59 h 59"/>
                  <a:gd name="T6" fmla="*/ 0 w 52"/>
                  <a:gd name="T7" fmla="*/ 30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30"/>
                    </a:lnTo>
                    <a:lnTo>
                      <a:pt x="26" y="59"/>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206" name="Freeform 1507"/>
              <p:cNvSpPr>
                <a:spLocks/>
              </p:cNvSpPr>
              <p:nvPr/>
            </p:nvSpPr>
            <p:spPr bwMode="auto">
              <a:xfrm>
                <a:off x="2686" y="2522"/>
                <a:ext cx="52" cy="59"/>
              </a:xfrm>
              <a:custGeom>
                <a:avLst/>
                <a:gdLst>
                  <a:gd name="T0" fmla="*/ 26 w 52"/>
                  <a:gd name="T1" fmla="*/ 0 h 59"/>
                  <a:gd name="T2" fmla="*/ 52 w 52"/>
                  <a:gd name="T3" fmla="*/ 30 h 59"/>
                  <a:gd name="T4" fmla="*/ 26 w 52"/>
                  <a:gd name="T5" fmla="*/ 59 h 59"/>
                  <a:gd name="T6" fmla="*/ 0 w 52"/>
                  <a:gd name="T7" fmla="*/ 30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30"/>
                    </a:lnTo>
                    <a:lnTo>
                      <a:pt x="26" y="59"/>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207" name="Freeform 1508"/>
              <p:cNvSpPr>
                <a:spLocks/>
              </p:cNvSpPr>
              <p:nvPr/>
            </p:nvSpPr>
            <p:spPr bwMode="auto">
              <a:xfrm>
                <a:off x="2520" y="2562"/>
                <a:ext cx="53" cy="59"/>
              </a:xfrm>
              <a:custGeom>
                <a:avLst/>
                <a:gdLst>
                  <a:gd name="T0" fmla="*/ 26 w 53"/>
                  <a:gd name="T1" fmla="*/ 0 h 59"/>
                  <a:gd name="T2" fmla="*/ 53 w 53"/>
                  <a:gd name="T3" fmla="*/ 29 h 59"/>
                  <a:gd name="T4" fmla="*/ 26 w 53"/>
                  <a:gd name="T5" fmla="*/ 59 h 59"/>
                  <a:gd name="T6" fmla="*/ 0 w 53"/>
                  <a:gd name="T7" fmla="*/ 29 h 59"/>
                  <a:gd name="T8" fmla="*/ 26 w 53"/>
                  <a:gd name="T9" fmla="*/ 0 h 59"/>
                  <a:gd name="T10" fmla="*/ 0 60000 65536"/>
                  <a:gd name="T11" fmla="*/ 0 60000 65536"/>
                  <a:gd name="T12" fmla="*/ 0 60000 65536"/>
                  <a:gd name="T13" fmla="*/ 0 60000 65536"/>
                  <a:gd name="T14" fmla="*/ 0 60000 65536"/>
                  <a:gd name="T15" fmla="*/ 0 w 53"/>
                  <a:gd name="T16" fmla="*/ 0 h 59"/>
                  <a:gd name="T17" fmla="*/ 53 w 53"/>
                  <a:gd name="T18" fmla="*/ 59 h 59"/>
                </a:gdLst>
                <a:ahLst/>
                <a:cxnLst>
                  <a:cxn ang="T10">
                    <a:pos x="T0" y="T1"/>
                  </a:cxn>
                  <a:cxn ang="T11">
                    <a:pos x="T2" y="T3"/>
                  </a:cxn>
                  <a:cxn ang="T12">
                    <a:pos x="T4" y="T5"/>
                  </a:cxn>
                  <a:cxn ang="T13">
                    <a:pos x="T6" y="T7"/>
                  </a:cxn>
                  <a:cxn ang="T14">
                    <a:pos x="T8" y="T9"/>
                  </a:cxn>
                </a:cxnLst>
                <a:rect l="T15" t="T16" r="T17" b="T18"/>
                <a:pathLst>
                  <a:path w="53" h="59">
                    <a:moveTo>
                      <a:pt x="26" y="0"/>
                    </a:moveTo>
                    <a:lnTo>
                      <a:pt x="53" y="29"/>
                    </a:lnTo>
                    <a:lnTo>
                      <a:pt x="26" y="59"/>
                    </a:lnTo>
                    <a:lnTo>
                      <a:pt x="0" y="29"/>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208" name="Freeform 1509"/>
              <p:cNvSpPr>
                <a:spLocks/>
              </p:cNvSpPr>
              <p:nvPr/>
            </p:nvSpPr>
            <p:spPr bwMode="auto">
              <a:xfrm>
                <a:off x="3009" y="2373"/>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209" name="Freeform 1510"/>
              <p:cNvSpPr>
                <a:spLocks/>
              </p:cNvSpPr>
              <p:nvPr/>
            </p:nvSpPr>
            <p:spPr bwMode="auto">
              <a:xfrm>
                <a:off x="2738" y="2482"/>
                <a:ext cx="53" cy="60"/>
              </a:xfrm>
              <a:custGeom>
                <a:avLst/>
                <a:gdLst>
                  <a:gd name="T0" fmla="*/ 26 w 53"/>
                  <a:gd name="T1" fmla="*/ 0 h 60"/>
                  <a:gd name="T2" fmla="*/ 53 w 53"/>
                  <a:gd name="T3" fmla="*/ 30 h 60"/>
                  <a:gd name="T4" fmla="*/ 26 w 53"/>
                  <a:gd name="T5" fmla="*/ 60 h 60"/>
                  <a:gd name="T6" fmla="*/ 0 w 53"/>
                  <a:gd name="T7" fmla="*/ 30 h 60"/>
                  <a:gd name="T8" fmla="*/ 26 w 53"/>
                  <a:gd name="T9" fmla="*/ 0 h 60"/>
                  <a:gd name="T10" fmla="*/ 0 60000 65536"/>
                  <a:gd name="T11" fmla="*/ 0 60000 65536"/>
                  <a:gd name="T12" fmla="*/ 0 60000 65536"/>
                  <a:gd name="T13" fmla="*/ 0 60000 65536"/>
                  <a:gd name="T14" fmla="*/ 0 60000 65536"/>
                  <a:gd name="T15" fmla="*/ 0 w 53"/>
                  <a:gd name="T16" fmla="*/ 0 h 60"/>
                  <a:gd name="T17" fmla="*/ 53 w 53"/>
                  <a:gd name="T18" fmla="*/ 60 h 60"/>
                </a:gdLst>
                <a:ahLst/>
                <a:cxnLst>
                  <a:cxn ang="T10">
                    <a:pos x="T0" y="T1"/>
                  </a:cxn>
                  <a:cxn ang="T11">
                    <a:pos x="T2" y="T3"/>
                  </a:cxn>
                  <a:cxn ang="T12">
                    <a:pos x="T4" y="T5"/>
                  </a:cxn>
                  <a:cxn ang="T13">
                    <a:pos x="T6" y="T7"/>
                  </a:cxn>
                  <a:cxn ang="T14">
                    <a:pos x="T8" y="T9"/>
                  </a:cxn>
                </a:cxnLst>
                <a:rect l="T15" t="T16" r="T17" b="T18"/>
                <a:pathLst>
                  <a:path w="53" h="60">
                    <a:moveTo>
                      <a:pt x="26" y="0"/>
                    </a:moveTo>
                    <a:lnTo>
                      <a:pt x="53"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210" name="Freeform 1511"/>
              <p:cNvSpPr>
                <a:spLocks/>
              </p:cNvSpPr>
              <p:nvPr/>
            </p:nvSpPr>
            <p:spPr bwMode="auto">
              <a:xfrm>
                <a:off x="2625" y="2443"/>
                <a:ext cx="52" cy="59"/>
              </a:xfrm>
              <a:custGeom>
                <a:avLst/>
                <a:gdLst>
                  <a:gd name="T0" fmla="*/ 26 w 52"/>
                  <a:gd name="T1" fmla="*/ 0 h 59"/>
                  <a:gd name="T2" fmla="*/ 52 w 52"/>
                  <a:gd name="T3" fmla="*/ 29 h 59"/>
                  <a:gd name="T4" fmla="*/ 26 w 52"/>
                  <a:gd name="T5" fmla="*/ 59 h 59"/>
                  <a:gd name="T6" fmla="*/ 0 w 52"/>
                  <a:gd name="T7" fmla="*/ 29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29"/>
                    </a:lnTo>
                    <a:lnTo>
                      <a:pt x="26" y="59"/>
                    </a:lnTo>
                    <a:lnTo>
                      <a:pt x="0" y="29"/>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211" name="Freeform 1512"/>
              <p:cNvSpPr>
                <a:spLocks/>
              </p:cNvSpPr>
              <p:nvPr/>
            </p:nvSpPr>
            <p:spPr bwMode="auto">
              <a:xfrm>
                <a:off x="2232" y="2661"/>
                <a:ext cx="53" cy="59"/>
              </a:xfrm>
              <a:custGeom>
                <a:avLst/>
                <a:gdLst>
                  <a:gd name="T0" fmla="*/ 27 w 53"/>
                  <a:gd name="T1" fmla="*/ 0 h 59"/>
                  <a:gd name="T2" fmla="*/ 53 w 53"/>
                  <a:gd name="T3" fmla="*/ 29 h 59"/>
                  <a:gd name="T4" fmla="*/ 27 w 53"/>
                  <a:gd name="T5" fmla="*/ 59 h 59"/>
                  <a:gd name="T6" fmla="*/ 0 w 53"/>
                  <a:gd name="T7" fmla="*/ 29 h 59"/>
                  <a:gd name="T8" fmla="*/ 27 w 53"/>
                  <a:gd name="T9" fmla="*/ 0 h 59"/>
                  <a:gd name="T10" fmla="*/ 0 60000 65536"/>
                  <a:gd name="T11" fmla="*/ 0 60000 65536"/>
                  <a:gd name="T12" fmla="*/ 0 60000 65536"/>
                  <a:gd name="T13" fmla="*/ 0 60000 65536"/>
                  <a:gd name="T14" fmla="*/ 0 60000 65536"/>
                  <a:gd name="T15" fmla="*/ 0 w 53"/>
                  <a:gd name="T16" fmla="*/ 0 h 59"/>
                  <a:gd name="T17" fmla="*/ 53 w 53"/>
                  <a:gd name="T18" fmla="*/ 59 h 59"/>
                </a:gdLst>
                <a:ahLst/>
                <a:cxnLst>
                  <a:cxn ang="T10">
                    <a:pos x="T0" y="T1"/>
                  </a:cxn>
                  <a:cxn ang="T11">
                    <a:pos x="T2" y="T3"/>
                  </a:cxn>
                  <a:cxn ang="T12">
                    <a:pos x="T4" y="T5"/>
                  </a:cxn>
                  <a:cxn ang="T13">
                    <a:pos x="T6" y="T7"/>
                  </a:cxn>
                  <a:cxn ang="T14">
                    <a:pos x="T8" y="T9"/>
                  </a:cxn>
                </a:cxnLst>
                <a:rect l="T15" t="T16" r="T17" b="T18"/>
                <a:pathLst>
                  <a:path w="53" h="59">
                    <a:moveTo>
                      <a:pt x="27" y="0"/>
                    </a:moveTo>
                    <a:lnTo>
                      <a:pt x="53" y="29"/>
                    </a:lnTo>
                    <a:lnTo>
                      <a:pt x="27" y="59"/>
                    </a:lnTo>
                    <a:lnTo>
                      <a:pt x="0" y="29"/>
                    </a:lnTo>
                    <a:lnTo>
                      <a:pt x="27" y="0"/>
                    </a:lnTo>
                    <a:close/>
                  </a:path>
                </a:pathLst>
              </a:custGeom>
              <a:solidFill>
                <a:srgbClr val="FF0000"/>
              </a:solidFill>
              <a:ln w="14288">
                <a:noFill/>
                <a:prstDash val="solid"/>
                <a:round/>
                <a:headEnd/>
                <a:tailEnd/>
              </a:ln>
            </p:spPr>
            <p:txBody>
              <a:bodyPr/>
              <a:lstStyle/>
              <a:p>
                <a:endParaRPr lang="es-MX" sz="1200" b="1" dirty="0"/>
              </a:p>
            </p:txBody>
          </p:sp>
          <p:sp>
            <p:nvSpPr>
              <p:cNvPr id="1212" name="Freeform 1513"/>
              <p:cNvSpPr>
                <a:spLocks/>
              </p:cNvSpPr>
              <p:nvPr/>
            </p:nvSpPr>
            <p:spPr bwMode="auto">
              <a:xfrm>
                <a:off x="2791" y="2462"/>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213" name="Freeform 1514"/>
              <p:cNvSpPr>
                <a:spLocks/>
              </p:cNvSpPr>
              <p:nvPr/>
            </p:nvSpPr>
            <p:spPr bwMode="auto">
              <a:xfrm>
                <a:off x="3654" y="2066"/>
                <a:ext cx="52" cy="59"/>
              </a:xfrm>
              <a:custGeom>
                <a:avLst/>
                <a:gdLst>
                  <a:gd name="T0" fmla="*/ 26 w 52"/>
                  <a:gd name="T1" fmla="*/ 0 h 59"/>
                  <a:gd name="T2" fmla="*/ 52 w 52"/>
                  <a:gd name="T3" fmla="*/ 30 h 59"/>
                  <a:gd name="T4" fmla="*/ 26 w 52"/>
                  <a:gd name="T5" fmla="*/ 59 h 59"/>
                  <a:gd name="T6" fmla="*/ 0 w 52"/>
                  <a:gd name="T7" fmla="*/ 30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30"/>
                    </a:lnTo>
                    <a:lnTo>
                      <a:pt x="26" y="59"/>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214" name="Freeform 1515"/>
              <p:cNvSpPr>
                <a:spLocks/>
              </p:cNvSpPr>
              <p:nvPr/>
            </p:nvSpPr>
            <p:spPr bwMode="auto">
              <a:xfrm>
                <a:off x="2459" y="2581"/>
                <a:ext cx="53" cy="60"/>
              </a:xfrm>
              <a:custGeom>
                <a:avLst/>
                <a:gdLst>
                  <a:gd name="T0" fmla="*/ 26 w 53"/>
                  <a:gd name="T1" fmla="*/ 0 h 60"/>
                  <a:gd name="T2" fmla="*/ 53 w 53"/>
                  <a:gd name="T3" fmla="*/ 30 h 60"/>
                  <a:gd name="T4" fmla="*/ 26 w 53"/>
                  <a:gd name="T5" fmla="*/ 60 h 60"/>
                  <a:gd name="T6" fmla="*/ 0 w 53"/>
                  <a:gd name="T7" fmla="*/ 30 h 60"/>
                  <a:gd name="T8" fmla="*/ 26 w 53"/>
                  <a:gd name="T9" fmla="*/ 0 h 60"/>
                  <a:gd name="T10" fmla="*/ 0 60000 65536"/>
                  <a:gd name="T11" fmla="*/ 0 60000 65536"/>
                  <a:gd name="T12" fmla="*/ 0 60000 65536"/>
                  <a:gd name="T13" fmla="*/ 0 60000 65536"/>
                  <a:gd name="T14" fmla="*/ 0 60000 65536"/>
                  <a:gd name="T15" fmla="*/ 0 w 53"/>
                  <a:gd name="T16" fmla="*/ 0 h 60"/>
                  <a:gd name="T17" fmla="*/ 53 w 53"/>
                  <a:gd name="T18" fmla="*/ 60 h 60"/>
                </a:gdLst>
                <a:ahLst/>
                <a:cxnLst>
                  <a:cxn ang="T10">
                    <a:pos x="T0" y="T1"/>
                  </a:cxn>
                  <a:cxn ang="T11">
                    <a:pos x="T2" y="T3"/>
                  </a:cxn>
                  <a:cxn ang="T12">
                    <a:pos x="T4" y="T5"/>
                  </a:cxn>
                  <a:cxn ang="T13">
                    <a:pos x="T6" y="T7"/>
                  </a:cxn>
                  <a:cxn ang="T14">
                    <a:pos x="T8" y="T9"/>
                  </a:cxn>
                </a:cxnLst>
                <a:rect l="T15" t="T16" r="T17" b="T18"/>
                <a:pathLst>
                  <a:path w="53" h="60">
                    <a:moveTo>
                      <a:pt x="26" y="0"/>
                    </a:moveTo>
                    <a:lnTo>
                      <a:pt x="53"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215" name="Freeform 1516"/>
              <p:cNvSpPr>
                <a:spLocks/>
              </p:cNvSpPr>
              <p:nvPr/>
            </p:nvSpPr>
            <p:spPr bwMode="auto">
              <a:xfrm>
                <a:off x="2660" y="2512"/>
                <a:ext cx="52" cy="59"/>
              </a:xfrm>
              <a:custGeom>
                <a:avLst/>
                <a:gdLst>
                  <a:gd name="T0" fmla="*/ 26 w 52"/>
                  <a:gd name="T1" fmla="*/ 0 h 59"/>
                  <a:gd name="T2" fmla="*/ 52 w 52"/>
                  <a:gd name="T3" fmla="*/ 30 h 59"/>
                  <a:gd name="T4" fmla="*/ 26 w 52"/>
                  <a:gd name="T5" fmla="*/ 59 h 59"/>
                  <a:gd name="T6" fmla="*/ 0 w 52"/>
                  <a:gd name="T7" fmla="*/ 30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30"/>
                    </a:lnTo>
                    <a:lnTo>
                      <a:pt x="26" y="59"/>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216" name="Freeform 1517"/>
              <p:cNvSpPr>
                <a:spLocks/>
              </p:cNvSpPr>
              <p:nvPr/>
            </p:nvSpPr>
            <p:spPr bwMode="auto">
              <a:xfrm>
                <a:off x="2634" y="2522"/>
                <a:ext cx="52" cy="59"/>
              </a:xfrm>
              <a:custGeom>
                <a:avLst/>
                <a:gdLst>
                  <a:gd name="T0" fmla="*/ 26 w 52"/>
                  <a:gd name="T1" fmla="*/ 0 h 59"/>
                  <a:gd name="T2" fmla="*/ 52 w 52"/>
                  <a:gd name="T3" fmla="*/ 30 h 59"/>
                  <a:gd name="T4" fmla="*/ 26 w 52"/>
                  <a:gd name="T5" fmla="*/ 59 h 59"/>
                  <a:gd name="T6" fmla="*/ 0 w 52"/>
                  <a:gd name="T7" fmla="*/ 30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30"/>
                    </a:lnTo>
                    <a:lnTo>
                      <a:pt x="26" y="59"/>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217" name="Freeform 1518"/>
              <p:cNvSpPr>
                <a:spLocks/>
              </p:cNvSpPr>
              <p:nvPr/>
            </p:nvSpPr>
            <p:spPr bwMode="auto">
              <a:xfrm>
                <a:off x="3296" y="2304"/>
                <a:ext cx="53" cy="59"/>
              </a:xfrm>
              <a:custGeom>
                <a:avLst/>
                <a:gdLst>
                  <a:gd name="T0" fmla="*/ 27 w 53"/>
                  <a:gd name="T1" fmla="*/ 0 h 59"/>
                  <a:gd name="T2" fmla="*/ 53 w 53"/>
                  <a:gd name="T3" fmla="*/ 30 h 59"/>
                  <a:gd name="T4" fmla="*/ 27 w 53"/>
                  <a:gd name="T5" fmla="*/ 59 h 59"/>
                  <a:gd name="T6" fmla="*/ 0 w 53"/>
                  <a:gd name="T7" fmla="*/ 30 h 59"/>
                  <a:gd name="T8" fmla="*/ 27 w 53"/>
                  <a:gd name="T9" fmla="*/ 0 h 59"/>
                  <a:gd name="T10" fmla="*/ 0 60000 65536"/>
                  <a:gd name="T11" fmla="*/ 0 60000 65536"/>
                  <a:gd name="T12" fmla="*/ 0 60000 65536"/>
                  <a:gd name="T13" fmla="*/ 0 60000 65536"/>
                  <a:gd name="T14" fmla="*/ 0 60000 65536"/>
                  <a:gd name="T15" fmla="*/ 0 w 53"/>
                  <a:gd name="T16" fmla="*/ 0 h 59"/>
                  <a:gd name="T17" fmla="*/ 53 w 53"/>
                  <a:gd name="T18" fmla="*/ 59 h 59"/>
                </a:gdLst>
                <a:ahLst/>
                <a:cxnLst>
                  <a:cxn ang="T10">
                    <a:pos x="T0" y="T1"/>
                  </a:cxn>
                  <a:cxn ang="T11">
                    <a:pos x="T2" y="T3"/>
                  </a:cxn>
                  <a:cxn ang="T12">
                    <a:pos x="T4" y="T5"/>
                  </a:cxn>
                  <a:cxn ang="T13">
                    <a:pos x="T6" y="T7"/>
                  </a:cxn>
                  <a:cxn ang="T14">
                    <a:pos x="T8" y="T9"/>
                  </a:cxn>
                </a:cxnLst>
                <a:rect l="T15" t="T16" r="T17" b="T18"/>
                <a:pathLst>
                  <a:path w="53" h="59">
                    <a:moveTo>
                      <a:pt x="27" y="0"/>
                    </a:moveTo>
                    <a:lnTo>
                      <a:pt x="53" y="30"/>
                    </a:lnTo>
                    <a:lnTo>
                      <a:pt x="27" y="59"/>
                    </a:lnTo>
                    <a:lnTo>
                      <a:pt x="0" y="30"/>
                    </a:lnTo>
                    <a:lnTo>
                      <a:pt x="27" y="0"/>
                    </a:lnTo>
                    <a:close/>
                  </a:path>
                </a:pathLst>
              </a:custGeom>
              <a:solidFill>
                <a:srgbClr val="FF0000"/>
              </a:solidFill>
              <a:ln w="14288">
                <a:noFill/>
                <a:prstDash val="solid"/>
                <a:round/>
                <a:headEnd/>
                <a:tailEnd/>
              </a:ln>
            </p:spPr>
            <p:txBody>
              <a:bodyPr/>
              <a:lstStyle/>
              <a:p>
                <a:endParaRPr lang="es-MX" sz="1200" b="1" dirty="0"/>
              </a:p>
            </p:txBody>
          </p:sp>
          <p:sp>
            <p:nvSpPr>
              <p:cNvPr id="1218" name="Freeform 1519"/>
              <p:cNvSpPr>
                <a:spLocks/>
              </p:cNvSpPr>
              <p:nvPr/>
            </p:nvSpPr>
            <p:spPr bwMode="auto">
              <a:xfrm>
                <a:off x="3584" y="2096"/>
                <a:ext cx="52" cy="59"/>
              </a:xfrm>
              <a:custGeom>
                <a:avLst/>
                <a:gdLst>
                  <a:gd name="T0" fmla="*/ 26 w 52"/>
                  <a:gd name="T1" fmla="*/ 0 h 59"/>
                  <a:gd name="T2" fmla="*/ 52 w 52"/>
                  <a:gd name="T3" fmla="*/ 29 h 59"/>
                  <a:gd name="T4" fmla="*/ 26 w 52"/>
                  <a:gd name="T5" fmla="*/ 59 h 59"/>
                  <a:gd name="T6" fmla="*/ 0 w 52"/>
                  <a:gd name="T7" fmla="*/ 29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29"/>
                    </a:lnTo>
                    <a:lnTo>
                      <a:pt x="26" y="59"/>
                    </a:lnTo>
                    <a:lnTo>
                      <a:pt x="0" y="29"/>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219" name="Freeform 1520"/>
              <p:cNvSpPr>
                <a:spLocks/>
              </p:cNvSpPr>
              <p:nvPr/>
            </p:nvSpPr>
            <p:spPr bwMode="auto">
              <a:xfrm>
                <a:off x="3000" y="2373"/>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220" name="Freeform 1521"/>
              <p:cNvSpPr>
                <a:spLocks/>
              </p:cNvSpPr>
              <p:nvPr/>
            </p:nvSpPr>
            <p:spPr bwMode="auto">
              <a:xfrm>
                <a:off x="3270" y="2254"/>
                <a:ext cx="53" cy="60"/>
              </a:xfrm>
              <a:custGeom>
                <a:avLst/>
                <a:gdLst>
                  <a:gd name="T0" fmla="*/ 26 w 53"/>
                  <a:gd name="T1" fmla="*/ 0 h 60"/>
                  <a:gd name="T2" fmla="*/ 53 w 53"/>
                  <a:gd name="T3" fmla="*/ 30 h 60"/>
                  <a:gd name="T4" fmla="*/ 26 w 53"/>
                  <a:gd name="T5" fmla="*/ 60 h 60"/>
                  <a:gd name="T6" fmla="*/ 0 w 53"/>
                  <a:gd name="T7" fmla="*/ 30 h 60"/>
                  <a:gd name="T8" fmla="*/ 26 w 53"/>
                  <a:gd name="T9" fmla="*/ 0 h 60"/>
                  <a:gd name="T10" fmla="*/ 0 60000 65536"/>
                  <a:gd name="T11" fmla="*/ 0 60000 65536"/>
                  <a:gd name="T12" fmla="*/ 0 60000 65536"/>
                  <a:gd name="T13" fmla="*/ 0 60000 65536"/>
                  <a:gd name="T14" fmla="*/ 0 60000 65536"/>
                  <a:gd name="T15" fmla="*/ 0 w 53"/>
                  <a:gd name="T16" fmla="*/ 0 h 60"/>
                  <a:gd name="T17" fmla="*/ 53 w 53"/>
                  <a:gd name="T18" fmla="*/ 60 h 60"/>
                </a:gdLst>
                <a:ahLst/>
                <a:cxnLst>
                  <a:cxn ang="T10">
                    <a:pos x="T0" y="T1"/>
                  </a:cxn>
                  <a:cxn ang="T11">
                    <a:pos x="T2" y="T3"/>
                  </a:cxn>
                  <a:cxn ang="T12">
                    <a:pos x="T4" y="T5"/>
                  </a:cxn>
                  <a:cxn ang="T13">
                    <a:pos x="T6" y="T7"/>
                  </a:cxn>
                  <a:cxn ang="T14">
                    <a:pos x="T8" y="T9"/>
                  </a:cxn>
                </a:cxnLst>
                <a:rect l="T15" t="T16" r="T17" b="T18"/>
                <a:pathLst>
                  <a:path w="53" h="60">
                    <a:moveTo>
                      <a:pt x="26" y="0"/>
                    </a:moveTo>
                    <a:lnTo>
                      <a:pt x="53"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221" name="Freeform 1522"/>
              <p:cNvSpPr>
                <a:spLocks/>
              </p:cNvSpPr>
              <p:nvPr/>
            </p:nvSpPr>
            <p:spPr bwMode="auto">
              <a:xfrm>
                <a:off x="2145" y="2690"/>
                <a:ext cx="53" cy="60"/>
              </a:xfrm>
              <a:custGeom>
                <a:avLst/>
                <a:gdLst>
                  <a:gd name="T0" fmla="*/ 26 w 53"/>
                  <a:gd name="T1" fmla="*/ 0 h 60"/>
                  <a:gd name="T2" fmla="*/ 53 w 53"/>
                  <a:gd name="T3" fmla="*/ 30 h 60"/>
                  <a:gd name="T4" fmla="*/ 26 w 53"/>
                  <a:gd name="T5" fmla="*/ 60 h 60"/>
                  <a:gd name="T6" fmla="*/ 0 w 53"/>
                  <a:gd name="T7" fmla="*/ 30 h 60"/>
                  <a:gd name="T8" fmla="*/ 26 w 53"/>
                  <a:gd name="T9" fmla="*/ 0 h 60"/>
                  <a:gd name="T10" fmla="*/ 0 60000 65536"/>
                  <a:gd name="T11" fmla="*/ 0 60000 65536"/>
                  <a:gd name="T12" fmla="*/ 0 60000 65536"/>
                  <a:gd name="T13" fmla="*/ 0 60000 65536"/>
                  <a:gd name="T14" fmla="*/ 0 60000 65536"/>
                  <a:gd name="T15" fmla="*/ 0 w 53"/>
                  <a:gd name="T16" fmla="*/ 0 h 60"/>
                  <a:gd name="T17" fmla="*/ 53 w 53"/>
                  <a:gd name="T18" fmla="*/ 60 h 60"/>
                </a:gdLst>
                <a:ahLst/>
                <a:cxnLst>
                  <a:cxn ang="T10">
                    <a:pos x="T0" y="T1"/>
                  </a:cxn>
                  <a:cxn ang="T11">
                    <a:pos x="T2" y="T3"/>
                  </a:cxn>
                  <a:cxn ang="T12">
                    <a:pos x="T4" y="T5"/>
                  </a:cxn>
                  <a:cxn ang="T13">
                    <a:pos x="T6" y="T7"/>
                  </a:cxn>
                  <a:cxn ang="T14">
                    <a:pos x="T8" y="T9"/>
                  </a:cxn>
                </a:cxnLst>
                <a:rect l="T15" t="T16" r="T17" b="T18"/>
                <a:pathLst>
                  <a:path w="53" h="60">
                    <a:moveTo>
                      <a:pt x="26" y="0"/>
                    </a:moveTo>
                    <a:lnTo>
                      <a:pt x="53"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222" name="Freeform 1523"/>
              <p:cNvSpPr>
                <a:spLocks/>
              </p:cNvSpPr>
              <p:nvPr/>
            </p:nvSpPr>
            <p:spPr bwMode="auto">
              <a:xfrm>
                <a:off x="3950" y="1897"/>
                <a:ext cx="53" cy="60"/>
              </a:xfrm>
              <a:custGeom>
                <a:avLst/>
                <a:gdLst>
                  <a:gd name="T0" fmla="*/ 27 w 53"/>
                  <a:gd name="T1" fmla="*/ 0 h 60"/>
                  <a:gd name="T2" fmla="*/ 53 w 53"/>
                  <a:gd name="T3" fmla="*/ 30 h 60"/>
                  <a:gd name="T4" fmla="*/ 27 w 53"/>
                  <a:gd name="T5" fmla="*/ 60 h 60"/>
                  <a:gd name="T6" fmla="*/ 0 w 53"/>
                  <a:gd name="T7" fmla="*/ 30 h 60"/>
                  <a:gd name="T8" fmla="*/ 27 w 53"/>
                  <a:gd name="T9" fmla="*/ 0 h 60"/>
                  <a:gd name="T10" fmla="*/ 0 60000 65536"/>
                  <a:gd name="T11" fmla="*/ 0 60000 65536"/>
                  <a:gd name="T12" fmla="*/ 0 60000 65536"/>
                  <a:gd name="T13" fmla="*/ 0 60000 65536"/>
                  <a:gd name="T14" fmla="*/ 0 60000 65536"/>
                  <a:gd name="T15" fmla="*/ 0 w 53"/>
                  <a:gd name="T16" fmla="*/ 0 h 60"/>
                  <a:gd name="T17" fmla="*/ 53 w 53"/>
                  <a:gd name="T18" fmla="*/ 60 h 60"/>
                </a:gdLst>
                <a:ahLst/>
                <a:cxnLst>
                  <a:cxn ang="T10">
                    <a:pos x="T0" y="T1"/>
                  </a:cxn>
                  <a:cxn ang="T11">
                    <a:pos x="T2" y="T3"/>
                  </a:cxn>
                  <a:cxn ang="T12">
                    <a:pos x="T4" y="T5"/>
                  </a:cxn>
                  <a:cxn ang="T13">
                    <a:pos x="T6" y="T7"/>
                  </a:cxn>
                  <a:cxn ang="T14">
                    <a:pos x="T8" y="T9"/>
                  </a:cxn>
                </a:cxnLst>
                <a:rect l="T15" t="T16" r="T17" b="T18"/>
                <a:pathLst>
                  <a:path w="53" h="60">
                    <a:moveTo>
                      <a:pt x="27" y="0"/>
                    </a:moveTo>
                    <a:lnTo>
                      <a:pt x="53" y="30"/>
                    </a:lnTo>
                    <a:lnTo>
                      <a:pt x="27" y="60"/>
                    </a:lnTo>
                    <a:lnTo>
                      <a:pt x="0" y="30"/>
                    </a:lnTo>
                    <a:lnTo>
                      <a:pt x="27" y="0"/>
                    </a:lnTo>
                    <a:close/>
                  </a:path>
                </a:pathLst>
              </a:custGeom>
              <a:solidFill>
                <a:srgbClr val="FF0000"/>
              </a:solidFill>
              <a:ln w="14288">
                <a:noFill/>
                <a:prstDash val="solid"/>
                <a:round/>
                <a:headEnd/>
                <a:tailEnd/>
              </a:ln>
            </p:spPr>
            <p:txBody>
              <a:bodyPr/>
              <a:lstStyle/>
              <a:p>
                <a:endParaRPr lang="es-MX" sz="1200" b="1" dirty="0"/>
              </a:p>
            </p:txBody>
          </p:sp>
          <p:sp>
            <p:nvSpPr>
              <p:cNvPr id="1223" name="Freeform 1524"/>
              <p:cNvSpPr>
                <a:spLocks/>
              </p:cNvSpPr>
              <p:nvPr/>
            </p:nvSpPr>
            <p:spPr bwMode="auto">
              <a:xfrm>
                <a:off x="3654" y="2066"/>
                <a:ext cx="52" cy="59"/>
              </a:xfrm>
              <a:custGeom>
                <a:avLst/>
                <a:gdLst>
                  <a:gd name="T0" fmla="*/ 26 w 52"/>
                  <a:gd name="T1" fmla="*/ 0 h 59"/>
                  <a:gd name="T2" fmla="*/ 52 w 52"/>
                  <a:gd name="T3" fmla="*/ 30 h 59"/>
                  <a:gd name="T4" fmla="*/ 26 w 52"/>
                  <a:gd name="T5" fmla="*/ 59 h 59"/>
                  <a:gd name="T6" fmla="*/ 0 w 52"/>
                  <a:gd name="T7" fmla="*/ 30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30"/>
                    </a:lnTo>
                    <a:lnTo>
                      <a:pt x="26" y="59"/>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224" name="Freeform 1525"/>
              <p:cNvSpPr>
                <a:spLocks/>
              </p:cNvSpPr>
              <p:nvPr/>
            </p:nvSpPr>
            <p:spPr bwMode="auto">
              <a:xfrm>
                <a:off x="2006" y="2730"/>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225" name="Freeform 1526"/>
              <p:cNvSpPr>
                <a:spLocks/>
              </p:cNvSpPr>
              <p:nvPr/>
            </p:nvSpPr>
            <p:spPr bwMode="auto">
              <a:xfrm>
                <a:off x="3759" y="2115"/>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226" name="Freeform 1527"/>
              <p:cNvSpPr>
                <a:spLocks/>
              </p:cNvSpPr>
              <p:nvPr/>
            </p:nvSpPr>
            <p:spPr bwMode="auto">
              <a:xfrm>
                <a:off x="3314" y="2234"/>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227" name="Freeform 1528"/>
              <p:cNvSpPr>
                <a:spLocks/>
              </p:cNvSpPr>
              <p:nvPr/>
            </p:nvSpPr>
            <p:spPr bwMode="auto">
              <a:xfrm>
                <a:off x="1988" y="2740"/>
                <a:ext cx="53" cy="59"/>
              </a:xfrm>
              <a:custGeom>
                <a:avLst/>
                <a:gdLst>
                  <a:gd name="T0" fmla="*/ 26 w 53"/>
                  <a:gd name="T1" fmla="*/ 0 h 59"/>
                  <a:gd name="T2" fmla="*/ 53 w 53"/>
                  <a:gd name="T3" fmla="*/ 30 h 59"/>
                  <a:gd name="T4" fmla="*/ 26 w 53"/>
                  <a:gd name="T5" fmla="*/ 59 h 59"/>
                  <a:gd name="T6" fmla="*/ 0 w 53"/>
                  <a:gd name="T7" fmla="*/ 30 h 59"/>
                  <a:gd name="T8" fmla="*/ 26 w 53"/>
                  <a:gd name="T9" fmla="*/ 0 h 59"/>
                  <a:gd name="T10" fmla="*/ 0 60000 65536"/>
                  <a:gd name="T11" fmla="*/ 0 60000 65536"/>
                  <a:gd name="T12" fmla="*/ 0 60000 65536"/>
                  <a:gd name="T13" fmla="*/ 0 60000 65536"/>
                  <a:gd name="T14" fmla="*/ 0 60000 65536"/>
                  <a:gd name="T15" fmla="*/ 0 w 53"/>
                  <a:gd name="T16" fmla="*/ 0 h 59"/>
                  <a:gd name="T17" fmla="*/ 53 w 53"/>
                  <a:gd name="T18" fmla="*/ 59 h 59"/>
                </a:gdLst>
                <a:ahLst/>
                <a:cxnLst>
                  <a:cxn ang="T10">
                    <a:pos x="T0" y="T1"/>
                  </a:cxn>
                  <a:cxn ang="T11">
                    <a:pos x="T2" y="T3"/>
                  </a:cxn>
                  <a:cxn ang="T12">
                    <a:pos x="T4" y="T5"/>
                  </a:cxn>
                  <a:cxn ang="T13">
                    <a:pos x="T6" y="T7"/>
                  </a:cxn>
                  <a:cxn ang="T14">
                    <a:pos x="T8" y="T9"/>
                  </a:cxn>
                </a:cxnLst>
                <a:rect l="T15" t="T16" r="T17" b="T18"/>
                <a:pathLst>
                  <a:path w="53" h="59">
                    <a:moveTo>
                      <a:pt x="26" y="0"/>
                    </a:moveTo>
                    <a:lnTo>
                      <a:pt x="53" y="30"/>
                    </a:lnTo>
                    <a:lnTo>
                      <a:pt x="26" y="59"/>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228" name="Freeform 1529"/>
              <p:cNvSpPr>
                <a:spLocks/>
              </p:cNvSpPr>
              <p:nvPr/>
            </p:nvSpPr>
            <p:spPr bwMode="auto">
              <a:xfrm>
                <a:off x="2982" y="2383"/>
                <a:ext cx="53" cy="60"/>
              </a:xfrm>
              <a:custGeom>
                <a:avLst/>
                <a:gdLst>
                  <a:gd name="T0" fmla="*/ 27 w 53"/>
                  <a:gd name="T1" fmla="*/ 0 h 60"/>
                  <a:gd name="T2" fmla="*/ 53 w 53"/>
                  <a:gd name="T3" fmla="*/ 30 h 60"/>
                  <a:gd name="T4" fmla="*/ 27 w 53"/>
                  <a:gd name="T5" fmla="*/ 60 h 60"/>
                  <a:gd name="T6" fmla="*/ 0 w 53"/>
                  <a:gd name="T7" fmla="*/ 30 h 60"/>
                  <a:gd name="T8" fmla="*/ 27 w 53"/>
                  <a:gd name="T9" fmla="*/ 0 h 60"/>
                  <a:gd name="T10" fmla="*/ 0 60000 65536"/>
                  <a:gd name="T11" fmla="*/ 0 60000 65536"/>
                  <a:gd name="T12" fmla="*/ 0 60000 65536"/>
                  <a:gd name="T13" fmla="*/ 0 60000 65536"/>
                  <a:gd name="T14" fmla="*/ 0 60000 65536"/>
                  <a:gd name="T15" fmla="*/ 0 w 53"/>
                  <a:gd name="T16" fmla="*/ 0 h 60"/>
                  <a:gd name="T17" fmla="*/ 53 w 53"/>
                  <a:gd name="T18" fmla="*/ 60 h 60"/>
                </a:gdLst>
                <a:ahLst/>
                <a:cxnLst>
                  <a:cxn ang="T10">
                    <a:pos x="T0" y="T1"/>
                  </a:cxn>
                  <a:cxn ang="T11">
                    <a:pos x="T2" y="T3"/>
                  </a:cxn>
                  <a:cxn ang="T12">
                    <a:pos x="T4" y="T5"/>
                  </a:cxn>
                  <a:cxn ang="T13">
                    <a:pos x="T6" y="T7"/>
                  </a:cxn>
                  <a:cxn ang="T14">
                    <a:pos x="T8" y="T9"/>
                  </a:cxn>
                </a:cxnLst>
                <a:rect l="T15" t="T16" r="T17" b="T18"/>
                <a:pathLst>
                  <a:path w="53" h="60">
                    <a:moveTo>
                      <a:pt x="27" y="0"/>
                    </a:moveTo>
                    <a:lnTo>
                      <a:pt x="53" y="30"/>
                    </a:lnTo>
                    <a:lnTo>
                      <a:pt x="27" y="60"/>
                    </a:lnTo>
                    <a:lnTo>
                      <a:pt x="0" y="30"/>
                    </a:lnTo>
                    <a:lnTo>
                      <a:pt x="27" y="0"/>
                    </a:lnTo>
                    <a:close/>
                  </a:path>
                </a:pathLst>
              </a:custGeom>
              <a:solidFill>
                <a:srgbClr val="FF0000"/>
              </a:solidFill>
              <a:ln w="14288">
                <a:noFill/>
                <a:prstDash val="solid"/>
                <a:round/>
                <a:headEnd/>
                <a:tailEnd/>
              </a:ln>
            </p:spPr>
            <p:txBody>
              <a:bodyPr/>
              <a:lstStyle/>
              <a:p>
                <a:endParaRPr lang="es-MX" sz="1200" b="1" dirty="0"/>
              </a:p>
            </p:txBody>
          </p:sp>
          <p:sp>
            <p:nvSpPr>
              <p:cNvPr id="1229" name="Freeform 1530"/>
              <p:cNvSpPr>
                <a:spLocks/>
              </p:cNvSpPr>
              <p:nvPr/>
            </p:nvSpPr>
            <p:spPr bwMode="auto">
              <a:xfrm>
                <a:off x="2634" y="2462"/>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230" name="Freeform 1531"/>
              <p:cNvSpPr>
                <a:spLocks/>
              </p:cNvSpPr>
              <p:nvPr/>
            </p:nvSpPr>
            <p:spPr bwMode="auto">
              <a:xfrm>
                <a:off x="3671" y="1947"/>
                <a:ext cx="53" cy="59"/>
              </a:xfrm>
              <a:custGeom>
                <a:avLst/>
                <a:gdLst>
                  <a:gd name="T0" fmla="*/ 27 w 53"/>
                  <a:gd name="T1" fmla="*/ 0 h 59"/>
                  <a:gd name="T2" fmla="*/ 53 w 53"/>
                  <a:gd name="T3" fmla="*/ 30 h 59"/>
                  <a:gd name="T4" fmla="*/ 27 w 53"/>
                  <a:gd name="T5" fmla="*/ 59 h 59"/>
                  <a:gd name="T6" fmla="*/ 0 w 53"/>
                  <a:gd name="T7" fmla="*/ 30 h 59"/>
                  <a:gd name="T8" fmla="*/ 27 w 53"/>
                  <a:gd name="T9" fmla="*/ 0 h 59"/>
                  <a:gd name="T10" fmla="*/ 0 60000 65536"/>
                  <a:gd name="T11" fmla="*/ 0 60000 65536"/>
                  <a:gd name="T12" fmla="*/ 0 60000 65536"/>
                  <a:gd name="T13" fmla="*/ 0 60000 65536"/>
                  <a:gd name="T14" fmla="*/ 0 60000 65536"/>
                  <a:gd name="T15" fmla="*/ 0 w 53"/>
                  <a:gd name="T16" fmla="*/ 0 h 59"/>
                  <a:gd name="T17" fmla="*/ 53 w 53"/>
                  <a:gd name="T18" fmla="*/ 59 h 59"/>
                </a:gdLst>
                <a:ahLst/>
                <a:cxnLst>
                  <a:cxn ang="T10">
                    <a:pos x="T0" y="T1"/>
                  </a:cxn>
                  <a:cxn ang="T11">
                    <a:pos x="T2" y="T3"/>
                  </a:cxn>
                  <a:cxn ang="T12">
                    <a:pos x="T4" y="T5"/>
                  </a:cxn>
                  <a:cxn ang="T13">
                    <a:pos x="T6" y="T7"/>
                  </a:cxn>
                  <a:cxn ang="T14">
                    <a:pos x="T8" y="T9"/>
                  </a:cxn>
                </a:cxnLst>
                <a:rect l="T15" t="T16" r="T17" b="T18"/>
                <a:pathLst>
                  <a:path w="53" h="59">
                    <a:moveTo>
                      <a:pt x="27" y="0"/>
                    </a:moveTo>
                    <a:lnTo>
                      <a:pt x="53" y="30"/>
                    </a:lnTo>
                    <a:lnTo>
                      <a:pt x="27" y="59"/>
                    </a:lnTo>
                    <a:lnTo>
                      <a:pt x="0" y="30"/>
                    </a:lnTo>
                    <a:lnTo>
                      <a:pt x="27" y="0"/>
                    </a:lnTo>
                    <a:close/>
                  </a:path>
                </a:pathLst>
              </a:custGeom>
              <a:solidFill>
                <a:srgbClr val="FF0000"/>
              </a:solidFill>
              <a:ln w="14288">
                <a:noFill/>
                <a:prstDash val="solid"/>
                <a:round/>
                <a:headEnd/>
                <a:tailEnd/>
              </a:ln>
            </p:spPr>
            <p:txBody>
              <a:bodyPr/>
              <a:lstStyle/>
              <a:p>
                <a:endParaRPr lang="es-MX" sz="1200" b="1" dirty="0"/>
              </a:p>
            </p:txBody>
          </p:sp>
          <p:sp>
            <p:nvSpPr>
              <p:cNvPr id="1231" name="Freeform 1532"/>
              <p:cNvSpPr>
                <a:spLocks/>
              </p:cNvSpPr>
              <p:nvPr/>
            </p:nvSpPr>
            <p:spPr bwMode="auto">
              <a:xfrm>
                <a:off x="2416" y="2601"/>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232" name="Freeform 1533"/>
              <p:cNvSpPr>
                <a:spLocks/>
              </p:cNvSpPr>
              <p:nvPr/>
            </p:nvSpPr>
            <p:spPr bwMode="auto">
              <a:xfrm>
                <a:off x="2451" y="2581"/>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233" name="Freeform 1534"/>
              <p:cNvSpPr>
                <a:spLocks/>
              </p:cNvSpPr>
              <p:nvPr/>
            </p:nvSpPr>
            <p:spPr bwMode="auto">
              <a:xfrm>
                <a:off x="2058" y="2710"/>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234" name="Freeform 1535"/>
              <p:cNvSpPr>
                <a:spLocks/>
              </p:cNvSpPr>
              <p:nvPr/>
            </p:nvSpPr>
            <p:spPr bwMode="auto">
              <a:xfrm>
                <a:off x="2878" y="2324"/>
                <a:ext cx="52" cy="59"/>
              </a:xfrm>
              <a:custGeom>
                <a:avLst/>
                <a:gdLst>
                  <a:gd name="T0" fmla="*/ 26 w 52"/>
                  <a:gd name="T1" fmla="*/ 0 h 59"/>
                  <a:gd name="T2" fmla="*/ 52 w 52"/>
                  <a:gd name="T3" fmla="*/ 29 h 59"/>
                  <a:gd name="T4" fmla="*/ 26 w 52"/>
                  <a:gd name="T5" fmla="*/ 59 h 59"/>
                  <a:gd name="T6" fmla="*/ 0 w 52"/>
                  <a:gd name="T7" fmla="*/ 29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29"/>
                    </a:lnTo>
                    <a:lnTo>
                      <a:pt x="26" y="59"/>
                    </a:lnTo>
                    <a:lnTo>
                      <a:pt x="0" y="29"/>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235" name="Freeform 1536"/>
              <p:cNvSpPr>
                <a:spLocks/>
              </p:cNvSpPr>
              <p:nvPr/>
            </p:nvSpPr>
            <p:spPr bwMode="auto">
              <a:xfrm>
                <a:off x="3418" y="2314"/>
                <a:ext cx="53" cy="59"/>
              </a:xfrm>
              <a:custGeom>
                <a:avLst/>
                <a:gdLst>
                  <a:gd name="T0" fmla="*/ 27 w 53"/>
                  <a:gd name="T1" fmla="*/ 0 h 59"/>
                  <a:gd name="T2" fmla="*/ 53 w 53"/>
                  <a:gd name="T3" fmla="*/ 29 h 59"/>
                  <a:gd name="T4" fmla="*/ 27 w 53"/>
                  <a:gd name="T5" fmla="*/ 59 h 59"/>
                  <a:gd name="T6" fmla="*/ 0 w 53"/>
                  <a:gd name="T7" fmla="*/ 29 h 59"/>
                  <a:gd name="T8" fmla="*/ 27 w 53"/>
                  <a:gd name="T9" fmla="*/ 0 h 59"/>
                  <a:gd name="T10" fmla="*/ 0 60000 65536"/>
                  <a:gd name="T11" fmla="*/ 0 60000 65536"/>
                  <a:gd name="T12" fmla="*/ 0 60000 65536"/>
                  <a:gd name="T13" fmla="*/ 0 60000 65536"/>
                  <a:gd name="T14" fmla="*/ 0 60000 65536"/>
                  <a:gd name="T15" fmla="*/ 0 w 53"/>
                  <a:gd name="T16" fmla="*/ 0 h 59"/>
                  <a:gd name="T17" fmla="*/ 53 w 53"/>
                  <a:gd name="T18" fmla="*/ 59 h 59"/>
                </a:gdLst>
                <a:ahLst/>
                <a:cxnLst>
                  <a:cxn ang="T10">
                    <a:pos x="T0" y="T1"/>
                  </a:cxn>
                  <a:cxn ang="T11">
                    <a:pos x="T2" y="T3"/>
                  </a:cxn>
                  <a:cxn ang="T12">
                    <a:pos x="T4" y="T5"/>
                  </a:cxn>
                  <a:cxn ang="T13">
                    <a:pos x="T6" y="T7"/>
                  </a:cxn>
                  <a:cxn ang="T14">
                    <a:pos x="T8" y="T9"/>
                  </a:cxn>
                </a:cxnLst>
                <a:rect l="T15" t="T16" r="T17" b="T18"/>
                <a:pathLst>
                  <a:path w="53" h="59">
                    <a:moveTo>
                      <a:pt x="27" y="0"/>
                    </a:moveTo>
                    <a:lnTo>
                      <a:pt x="53" y="29"/>
                    </a:lnTo>
                    <a:lnTo>
                      <a:pt x="27" y="59"/>
                    </a:lnTo>
                    <a:lnTo>
                      <a:pt x="0" y="29"/>
                    </a:lnTo>
                    <a:lnTo>
                      <a:pt x="27" y="0"/>
                    </a:lnTo>
                    <a:close/>
                  </a:path>
                </a:pathLst>
              </a:custGeom>
              <a:solidFill>
                <a:srgbClr val="FF0000"/>
              </a:solidFill>
              <a:ln w="14288">
                <a:noFill/>
                <a:prstDash val="solid"/>
                <a:round/>
                <a:headEnd/>
                <a:tailEnd/>
              </a:ln>
            </p:spPr>
            <p:txBody>
              <a:bodyPr/>
              <a:lstStyle/>
              <a:p>
                <a:endParaRPr lang="es-MX" sz="1200" b="1" dirty="0"/>
              </a:p>
            </p:txBody>
          </p:sp>
          <p:sp>
            <p:nvSpPr>
              <p:cNvPr id="1236" name="Freeform 1537"/>
              <p:cNvSpPr>
                <a:spLocks/>
              </p:cNvSpPr>
              <p:nvPr/>
            </p:nvSpPr>
            <p:spPr bwMode="auto">
              <a:xfrm>
                <a:off x="2206" y="2671"/>
                <a:ext cx="53" cy="59"/>
              </a:xfrm>
              <a:custGeom>
                <a:avLst/>
                <a:gdLst>
                  <a:gd name="T0" fmla="*/ 26 w 53"/>
                  <a:gd name="T1" fmla="*/ 0 h 59"/>
                  <a:gd name="T2" fmla="*/ 53 w 53"/>
                  <a:gd name="T3" fmla="*/ 29 h 59"/>
                  <a:gd name="T4" fmla="*/ 26 w 53"/>
                  <a:gd name="T5" fmla="*/ 59 h 59"/>
                  <a:gd name="T6" fmla="*/ 0 w 53"/>
                  <a:gd name="T7" fmla="*/ 29 h 59"/>
                  <a:gd name="T8" fmla="*/ 26 w 53"/>
                  <a:gd name="T9" fmla="*/ 0 h 59"/>
                  <a:gd name="T10" fmla="*/ 0 60000 65536"/>
                  <a:gd name="T11" fmla="*/ 0 60000 65536"/>
                  <a:gd name="T12" fmla="*/ 0 60000 65536"/>
                  <a:gd name="T13" fmla="*/ 0 60000 65536"/>
                  <a:gd name="T14" fmla="*/ 0 60000 65536"/>
                  <a:gd name="T15" fmla="*/ 0 w 53"/>
                  <a:gd name="T16" fmla="*/ 0 h 59"/>
                  <a:gd name="T17" fmla="*/ 53 w 53"/>
                  <a:gd name="T18" fmla="*/ 59 h 59"/>
                </a:gdLst>
                <a:ahLst/>
                <a:cxnLst>
                  <a:cxn ang="T10">
                    <a:pos x="T0" y="T1"/>
                  </a:cxn>
                  <a:cxn ang="T11">
                    <a:pos x="T2" y="T3"/>
                  </a:cxn>
                  <a:cxn ang="T12">
                    <a:pos x="T4" y="T5"/>
                  </a:cxn>
                  <a:cxn ang="T13">
                    <a:pos x="T6" y="T7"/>
                  </a:cxn>
                  <a:cxn ang="T14">
                    <a:pos x="T8" y="T9"/>
                  </a:cxn>
                </a:cxnLst>
                <a:rect l="T15" t="T16" r="T17" b="T18"/>
                <a:pathLst>
                  <a:path w="53" h="59">
                    <a:moveTo>
                      <a:pt x="26" y="0"/>
                    </a:moveTo>
                    <a:lnTo>
                      <a:pt x="53" y="29"/>
                    </a:lnTo>
                    <a:lnTo>
                      <a:pt x="26" y="59"/>
                    </a:lnTo>
                    <a:lnTo>
                      <a:pt x="0" y="29"/>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237" name="Freeform 1538"/>
              <p:cNvSpPr>
                <a:spLocks/>
              </p:cNvSpPr>
              <p:nvPr/>
            </p:nvSpPr>
            <p:spPr bwMode="auto">
              <a:xfrm>
                <a:off x="4003" y="1868"/>
                <a:ext cx="52" cy="59"/>
              </a:xfrm>
              <a:custGeom>
                <a:avLst/>
                <a:gdLst>
                  <a:gd name="T0" fmla="*/ 26 w 52"/>
                  <a:gd name="T1" fmla="*/ 0 h 59"/>
                  <a:gd name="T2" fmla="*/ 52 w 52"/>
                  <a:gd name="T3" fmla="*/ 29 h 59"/>
                  <a:gd name="T4" fmla="*/ 26 w 52"/>
                  <a:gd name="T5" fmla="*/ 59 h 59"/>
                  <a:gd name="T6" fmla="*/ 0 w 52"/>
                  <a:gd name="T7" fmla="*/ 29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29"/>
                    </a:lnTo>
                    <a:lnTo>
                      <a:pt x="26" y="59"/>
                    </a:lnTo>
                    <a:lnTo>
                      <a:pt x="0" y="29"/>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238" name="Freeform 1539"/>
              <p:cNvSpPr>
                <a:spLocks/>
              </p:cNvSpPr>
              <p:nvPr/>
            </p:nvSpPr>
            <p:spPr bwMode="auto">
              <a:xfrm>
                <a:off x="2660" y="2512"/>
                <a:ext cx="52" cy="59"/>
              </a:xfrm>
              <a:custGeom>
                <a:avLst/>
                <a:gdLst>
                  <a:gd name="T0" fmla="*/ 26 w 52"/>
                  <a:gd name="T1" fmla="*/ 0 h 59"/>
                  <a:gd name="T2" fmla="*/ 52 w 52"/>
                  <a:gd name="T3" fmla="*/ 30 h 59"/>
                  <a:gd name="T4" fmla="*/ 26 w 52"/>
                  <a:gd name="T5" fmla="*/ 59 h 59"/>
                  <a:gd name="T6" fmla="*/ 0 w 52"/>
                  <a:gd name="T7" fmla="*/ 30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30"/>
                    </a:lnTo>
                    <a:lnTo>
                      <a:pt x="26" y="59"/>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239" name="Freeform 1540"/>
              <p:cNvSpPr>
                <a:spLocks/>
              </p:cNvSpPr>
              <p:nvPr/>
            </p:nvSpPr>
            <p:spPr bwMode="auto">
              <a:xfrm>
                <a:off x="3663" y="1967"/>
                <a:ext cx="52" cy="59"/>
              </a:xfrm>
              <a:custGeom>
                <a:avLst/>
                <a:gdLst>
                  <a:gd name="T0" fmla="*/ 26 w 52"/>
                  <a:gd name="T1" fmla="*/ 0 h 59"/>
                  <a:gd name="T2" fmla="*/ 52 w 52"/>
                  <a:gd name="T3" fmla="*/ 30 h 59"/>
                  <a:gd name="T4" fmla="*/ 26 w 52"/>
                  <a:gd name="T5" fmla="*/ 59 h 59"/>
                  <a:gd name="T6" fmla="*/ 0 w 52"/>
                  <a:gd name="T7" fmla="*/ 30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30"/>
                    </a:lnTo>
                    <a:lnTo>
                      <a:pt x="26" y="59"/>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240" name="Freeform 1541"/>
              <p:cNvSpPr>
                <a:spLocks/>
              </p:cNvSpPr>
              <p:nvPr/>
            </p:nvSpPr>
            <p:spPr bwMode="auto">
              <a:xfrm>
                <a:off x="3436" y="2175"/>
                <a:ext cx="52" cy="59"/>
              </a:xfrm>
              <a:custGeom>
                <a:avLst/>
                <a:gdLst>
                  <a:gd name="T0" fmla="*/ 26 w 52"/>
                  <a:gd name="T1" fmla="*/ 0 h 59"/>
                  <a:gd name="T2" fmla="*/ 52 w 52"/>
                  <a:gd name="T3" fmla="*/ 30 h 59"/>
                  <a:gd name="T4" fmla="*/ 26 w 52"/>
                  <a:gd name="T5" fmla="*/ 59 h 59"/>
                  <a:gd name="T6" fmla="*/ 0 w 52"/>
                  <a:gd name="T7" fmla="*/ 30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30"/>
                    </a:lnTo>
                    <a:lnTo>
                      <a:pt x="26" y="59"/>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241" name="Freeform 1542"/>
              <p:cNvSpPr>
                <a:spLocks/>
              </p:cNvSpPr>
              <p:nvPr/>
            </p:nvSpPr>
            <p:spPr bwMode="auto">
              <a:xfrm>
                <a:off x="2887" y="2453"/>
                <a:ext cx="52" cy="59"/>
              </a:xfrm>
              <a:custGeom>
                <a:avLst/>
                <a:gdLst>
                  <a:gd name="T0" fmla="*/ 26 w 52"/>
                  <a:gd name="T1" fmla="*/ 0 h 59"/>
                  <a:gd name="T2" fmla="*/ 52 w 52"/>
                  <a:gd name="T3" fmla="*/ 29 h 59"/>
                  <a:gd name="T4" fmla="*/ 26 w 52"/>
                  <a:gd name="T5" fmla="*/ 59 h 59"/>
                  <a:gd name="T6" fmla="*/ 0 w 52"/>
                  <a:gd name="T7" fmla="*/ 29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29"/>
                    </a:lnTo>
                    <a:lnTo>
                      <a:pt x="26" y="59"/>
                    </a:lnTo>
                    <a:lnTo>
                      <a:pt x="0" y="29"/>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242" name="Freeform 1543"/>
              <p:cNvSpPr>
                <a:spLocks/>
              </p:cNvSpPr>
              <p:nvPr/>
            </p:nvSpPr>
            <p:spPr bwMode="auto">
              <a:xfrm>
                <a:off x="3645" y="2205"/>
                <a:ext cx="53" cy="59"/>
              </a:xfrm>
              <a:custGeom>
                <a:avLst/>
                <a:gdLst>
                  <a:gd name="T0" fmla="*/ 26 w 53"/>
                  <a:gd name="T1" fmla="*/ 0 h 59"/>
                  <a:gd name="T2" fmla="*/ 53 w 53"/>
                  <a:gd name="T3" fmla="*/ 29 h 59"/>
                  <a:gd name="T4" fmla="*/ 26 w 53"/>
                  <a:gd name="T5" fmla="*/ 59 h 59"/>
                  <a:gd name="T6" fmla="*/ 0 w 53"/>
                  <a:gd name="T7" fmla="*/ 29 h 59"/>
                  <a:gd name="T8" fmla="*/ 26 w 53"/>
                  <a:gd name="T9" fmla="*/ 0 h 59"/>
                  <a:gd name="T10" fmla="*/ 0 60000 65536"/>
                  <a:gd name="T11" fmla="*/ 0 60000 65536"/>
                  <a:gd name="T12" fmla="*/ 0 60000 65536"/>
                  <a:gd name="T13" fmla="*/ 0 60000 65536"/>
                  <a:gd name="T14" fmla="*/ 0 60000 65536"/>
                  <a:gd name="T15" fmla="*/ 0 w 53"/>
                  <a:gd name="T16" fmla="*/ 0 h 59"/>
                  <a:gd name="T17" fmla="*/ 53 w 53"/>
                  <a:gd name="T18" fmla="*/ 59 h 59"/>
                </a:gdLst>
                <a:ahLst/>
                <a:cxnLst>
                  <a:cxn ang="T10">
                    <a:pos x="T0" y="T1"/>
                  </a:cxn>
                  <a:cxn ang="T11">
                    <a:pos x="T2" y="T3"/>
                  </a:cxn>
                  <a:cxn ang="T12">
                    <a:pos x="T4" y="T5"/>
                  </a:cxn>
                  <a:cxn ang="T13">
                    <a:pos x="T6" y="T7"/>
                  </a:cxn>
                  <a:cxn ang="T14">
                    <a:pos x="T8" y="T9"/>
                  </a:cxn>
                </a:cxnLst>
                <a:rect l="T15" t="T16" r="T17" b="T18"/>
                <a:pathLst>
                  <a:path w="53" h="59">
                    <a:moveTo>
                      <a:pt x="26" y="0"/>
                    </a:moveTo>
                    <a:lnTo>
                      <a:pt x="53" y="29"/>
                    </a:lnTo>
                    <a:lnTo>
                      <a:pt x="26" y="59"/>
                    </a:lnTo>
                    <a:lnTo>
                      <a:pt x="0" y="29"/>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243" name="Freeform 1544"/>
              <p:cNvSpPr>
                <a:spLocks/>
              </p:cNvSpPr>
              <p:nvPr/>
            </p:nvSpPr>
            <p:spPr bwMode="auto">
              <a:xfrm>
                <a:off x="2102" y="2700"/>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244" name="Freeform 1545"/>
              <p:cNvSpPr>
                <a:spLocks/>
              </p:cNvSpPr>
              <p:nvPr/>
            </p:nvSpPr>
            <p:spPr bwMode="auto">
              <a:xfrm>
                <a:off x="3261" y="2264"/>
                <a:ext cx="53" cy="60"/>
              </a:xfrm>
              <a:custGeom>
                <a:avLst/>
                <a:gdLst>
                  <a:gd name="T0" fmla="*/ 27 w 53"/>
                  <a:gd name="T1" fmla="*/ 0 h 60"/>
                  <a:gd name="T2" fmla="*/ 53 w 53"/>
                  <a:gd name="T3" fmla="*/ 30 h 60"/>
                  <a:gd name="T4" fmla="*/ 27 w 53"/>
                  <a:gd name="T5" fmla="*/ 60 h 60"/>
                  <a:gd name="T6" fmla="*/ 0 w 53"/>
                  <a:gd name="T7" fmla="*/ 30 h 60"/>
                  <a:gd name="T8" fmla="*/ 27 w 53"/>
                  <a:gd name="T9" fmla="*/ 0 h 60"/>
                  <a:gd name="T10" fmla="*/ 0 60000 65536"/>
                  <a:gd name="T11" fmla="*/ 0 60000 65536"/>
                  <a:gd name="T12" fmla="*/ 0 60000 65536"/>
                  <a:gd name="T13" fmla="*/ 0 60000 65536"/>
                  <a:gd name="T14" fmla="*/ 0 60000 65536"/>
                  <a:gd name="T15" fmla="*/ 0 w 53"/>
                  <a:gd name="T16" fmla="*/ 0 h 60"/>
                  <a:gd name="T17" fmla="*/ 53 w 53"/>
                  <a:gd name="T18" fmla="*/ 60 h 60"/>
                </a:gdLst>
                <a:ahLst/>
                <a:cxnLst>
                  <a:cxn ang="T10">
                    <a:pos x="T0" y="T1"/>
                  </a:cxn>
                  <a:cxn ang="T11">
                    <a:pos x="T2" y="T3"/>
                  </a:cxn>
                  <a:cxn ang="T12">
                    <a:pos x="T4" y="T5"/>
                  </a:cxn>
                  <a:cxn ang="T13">
                    <a:pos x="T6" y="T7"/>
                  </a:cxn>
                  <a:cxn ang="T14">
                    <a:pos x="T8" y="T9"/>
                  </a:cxn>
                </a:cxnLst>
                <a:rect l="T15" t="T16" r="T17" b="T18"/>
                <a:pathLst>
                  <a:path w="53" h="60">
                    <a:moveTo>
                      <a:pt x="27" y="0"/>
                    </a:moveTo>
                    <a:lnTo>
                      <a:pt x="53" y="30"/>
                    </a:lnTo>
                    <a:lnTo>
                      <a:pt x="27" y="60"/>
                    </a:lnTo>
                    <a:lnTo>
                      <a:pt x="0" y="30"/>
                    </a:lnTo>
                    <a:lnTo>
                      <a:pt x="27" y="0"/>
                    </a:lnTo>
                    <a:close/>
                  </a:path>
                </a:pathLst>
              </a:custGeom>
              <a:solidFill>
                <a:srgbClr val="FF0000"/>
              </a:solidFill>
              <a:ln w="14288">
                <a:noFill/>
                <a:prstDash val="solid"/>
                <a:round/>
                <a:headEnd/>
                <a:tailEnd/>
              </a:ln>
            </p:spPr>
            <p:txBody>
              <a:bodyPr/>
              <a:lstStyle/>
              <a:p>
                <a:endParaRPr lang="es-MX" sz="1200" b="1" dirty="0"/>
              </a:p>
            </p:txBody>
          </p:sp>
          <p:sp>
            <p:nvSpPr>
              <p:cNvPr id="1245" name="Freeform 1546"/>
              <p:cNvSpPr>
                <a:spLocks/>
              </p:cNvSpPr>
              <p:nvPr/>
            </p:nvSpPr>
            <p:spPr bwMode="auto">
              <a:xfrm>
                <a:off x="4142" y="1778"/>
                <a:ext cx="53" cy="60"/>
              </a:xfrm>
              <a:custGeom>
                <a:avLst/>
                <a:gdLst>
                  <a:gd name="T0" fmla="*/ 26 w 53"/>
                  <a:gd name="T1" fmla="*/ 0 h 60"/>
                  <a:gd name="T2" fmla="*/ 53 w 53"/>
                  <a:gd name="T3" fmla="*/ 30 h 60"/>
                  <a:gd name="T4" fmla="*/ 26 w 53"/>
                  <a:gd name="T5" fmla="*/ 60 h 60"/>
                  <a:gd name="T6" fmla="*/ 0 w 53"/>
                  <a:gd name="T7" fmla="*/ 30 h 60"/>
                  <a:gd name="T8" fmla="*/ 26 w 53"/>
                  <a:gd name="T9" fmla="*/ 0 h 60"/>
                  <a:gd name="T10" fmla="*/ 0 60000 65536"/>
                  <a:gd name="T11" fmla="*/ 0 60000 65536"/>
                  <a:gd name="T12" fmla="*/ 0 60000 65536"/>
                  <a:gd name="T13" fmla="*/ 0 60000 65536"/>
                  <a:gd name="T14" fmla="*/ 0 60000 65536"/>
                  <a:gd name="T15" fmla="*/ 0 w 53"/>
                  <a:gd name="T16" fmla="*/ 0 h 60"/>
                  <a:gd name="T17" fmla="*/ 53 w 53"/>
                  <a:gd name="T18" fmla="*/ 60 h 60"/>
                </a:gdLst>
                <a:ahLst/>
                <a:cxnLst>
                  <a:cxn ang="T10">
                    <a:pos x="T0" y="T1"/>
                  </a:cxn>
                  <a:cxn ang="T11">
                    <a:pos x="T2" y="T3"/>
                  </a:cxn>
                  <a:cxn ang="T12">
                    <a:pos x="T4" y="T5"/>
                  </a:cxn>
                  <a:cxn ang="T13">
                    <a:pos x="T6" y="T7"/>
                  </a:cxn>
                  <a:cxn ang="T14">
                    <a:pos x="T8" y="T9"/>
                  </a:cxn>
                </a:cxnLst>
                <a:rect l="T15" t="T16" r="T17" b="T18"/>
                <a:pathLst>
                  <a:path w="53" h="60">
                    <a:moveTo>
                      <a:pt x="26" y="0"/>
                    </a:moveTo>
                    <a:lnTo>
                      <a:pt x="53"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246" name="Freeform 1547"/>
              <p:cNvSpPr>
                <a:spLocks/>
              </p:cNvSpPr>
              <p:nvPr/>
            </p:nvSpPr>
            <p:spPr bwMode="auto">
              <a:xfrm>
                <a:off x="2529" y="2562"/>
                <a:ext cx="52" cy="59"/>
              </a:xfrm>
              <a:custGeom>
                <a:avLst/>
                <a:gdLst>
                  <a:gd name="T0" fmla="*/ 26 w 52"/>
                  <a:gd name="T1" fmla="*/ 0 h 59"/>
                  <a:gd name="T2" fmla="*/ 52 w 52"/>
                  <a:gd name="T3" fmla="*/ 29 h 59"/>
                  <a:gd name="T4" fmla="*/ 26 w 52"/>
                  <a:gd name="T5" fmla="*/ 59 h 59"/>
                  <a:gd name="T6" fmla="*/ 0 w 52"/>
                  <a:gd name="T7" fmla="*/ 29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29"/>
                    </a:lnTo>
                    <a:lnTo>
                      <a:pt x="26" y="59"/>
                    </a:lnTo>
                    <a:lnTo>
                      <a:pt x="0" y="29"/>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247" name="Freeform 1548"/>
              <p:cNvSpPr>
                <a:spLocks/>
              </p:cNvSpPr>
              <p:nvPr/>
            </p:nvSpPr>
            <p:spPr bwMode="auto">
              <a:xfrm>
                <a:off x="2686" y="2502"/>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248" name="Freeform 1549"/>
              <p:cNvSpPr>
                <a:spLocks/>
              </p:cNvSpPr>
              <p:nvPr/>
            </p:nvSpPr>
            <p:spPr bwMode="auto">
              <a:xfrm>
                <a:off x="2669" y="2512"/>
                <a:ext cx="52" cy="59"/>
              </a:xfrm>
              <a:custGeom>
                <a:avLst/>
                <a:gdLst>
                  <a:gd name="T0" fmla="*/ 26 w 52"/>
                  <a:gd name="T1" fmla="*/ 0 h 59"/>
                  <a:gd name="T2" fmla="*/ 52 w 52"/>
                  <a:gd name="T3" fmla="*/ 30 h 59"/>
                  <a:gd name="T4" fmla="*/ 26 w 52"/>
                  <a:gd name="T5" fmla="*/ 59 h 59"/>
                  <a:gd name="T6" fmla="*/ 0 w 52"/>
                  <a:gd name="T7" fmla="*/ 30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30"/>
                    </a:lnTo>
                    <a:lnTo>
                      <a:pt x="26" y="59"/>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249" name="Freeform 1550"/>
              <p:cNvSpPr>
                <a:spLocks/>
              </p:cNvSpPr>
              <p:nvPr/>
            </p:nvSpPr>
            <p:spPr bwMode="auto">
              <a:xfrm>
                <a:off x="3349" y="2195"/>
                <a:ext cx="52" cy="59"/>
              </a:xfrm>
              <a:custGeom>
                <a:avLst/>
                <a:gdLst>
                  <a:gd name="T0" fmla="*/ 26 w 52"/>
                  <a:gd name="T1" fmla="*/ 0 h 59"/>
                  <a:gd name="T2" fmla="*/ 52 w 52"/>
                  <a:gd name="T3" fmla="*/ 30 h 59"/>
                  <a:gd name="T4" fmla="*/ 26 w 52"/>
                  <a:gd name="T5" fmla="*/ 59 h 59"/>
                  <a:gd name="T6" fmla="*/ 0 w 52"/>
                  <a:gd name="T7" fmla="*/ 30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30"/>
                    </a:lnTo>
                    <a:lnTo>
                      <a:pt x="26" y="59"/>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250" name="Freeform 1551"/>
              <p:cNvSpPr>
                <a:spLocks/>
              </p:cNvSpPr>
              <p:nvPr/>
            </p:nvSpPr>
            <p:spPr bwMode="auto">
              <a:xfrm>
                <a:off x="2904" y="2304"/>
                <a:ext cx="52" cy="59"/>
              </a:xfrm>
              <a:custGeom>
                <a:avLst/>
                <a:gdLst>
                  <a:gd name="T0" fmla="*/ 26 w 52"/>
                  <a:gd name="T1" fmla="*/ 0 h 59"/>
                  <a:gd name="T2" fmla="*/ 52 w 52"/>
                  <a:gd name="T3" fmla="*/ 30 h 59"/>
                  <a:gd name="T4" fmla="*/ 26 w 52"/>
                  <a:gd name="T5" fmla="*/ 59 h 59"/>
                  <a:gd name="T6" fmla="*/ 0 w 52"/>
                  <a:gd name="T7" fmla="*/ 30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30"/>
                    </a:lnTo>
                    <a:lnTo>
                      <a:pt x="26" y="59"/>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251" name="Freeform 1552"/>
              <p:cNvSpPr>
                <a:spLocks/>
              </p:cNvSpPr>
              <p:nvPr/>
            </p:nvSpPr>
            <p:spPr bwMode="auto">
              <a:xfrm>
                <a:off x="2180" y="2680"/>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252" name="Freeform 1553"/>
              <p:cNvSpPr>
                <a:spLocks/>
              </p:cNvSpPr>
              <p:nvPr/>
            </p:nvSpPr>
            <p:spPr bwMode="auto">
              <a:xfrm>
                <a:off x="2433" y="2591"/>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253" name="Freeform 1554"/>
              <p:cNvSpPr>
                <a:spLocks/>
              </p:cNvSpPr>
              <p:nvPr/>
            </p:nvSpPr>
            <p:spPr bwMode="auto">
              <a:xfrm>
                <a:off x="2512" y="2562"/>
                <a:ext cx="52" cy="59"/>
              </a:xfrm>
              <a:custGeom>
                <a:avLst/>
                <a:gdLst>
                  <a:gd name="T0" fmla="*/ 26 w 52"/>
                  <a:gd name="T1" fmla="*/ 0 h 59"/>
                  <a:gd name="T2" fmla="*/ 52 w 52"/>
                  <a:gd name="T3" fmla="*/ 29 h 59"/>
                  <a:gd name="T4" fmla="*/ 26 w 52"/>
                  <a:gd name="T5" fmla="*/ 59 h 59"/>
                  <a:gd name="T6" fmla="*/ 0 w 52"/>
                  <a:gd name="T7" fmla="*/ 29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29"/>
                    </a:lnTo>
                    <a:lnTo>
                      <a:pt x="26" y="59"/>
                    </a:lnTo>
                    <a:lnTo>
                      <a:pt x="0" y="29"/>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254" name="Freeform 1555"/>
              <p:cNvSpPr>
                <a:spLocks/>
              </p:cNvSpPr>
              <p:nvPr/>
            </p:nvSpPr>
            <p:spPr bwMode="auto">
              <a:xfrm>
                <a:off x="3523" y="2115"/>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255" name="Freeform 1556"/>
              <p:cNvSpPr>
                <a:spLocks/>
              </p:cNvSpPr>
              <p:nvPr/>
            </p:nvSpPr>
            <p:spPr bwMode="auto">
              <a:xfrm>
                <a:off x="3384" y="2205"/>
                <a:ext cx="52" cy="59"/>
              </a:xfrm>
              <a:custGeom>
                <a:avLst/>
                <a:gdLst>
                  <a:gd name="T0" fmla="*/ 26 w 52"/>
                  <a:gd name="T1" fmla="*/ 0 h 59"/>
                  <a:gd name="T2" fmla="*/ 52 w 52"/>
                  <a:gd name="T3" fmla="*/ 29 h 59"/>
                  <a:gd name="T4" fmla="*/ 26 w 52"/>
                  <a:gd name="T5" fmla="*/ 59 h 59"/>
                  <a:gd name="T6" fmla="*/ 0 w 52"/>
                  <a:gd name="T7" fmla="*/ 29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29"/>
                    </a:lnTo>
                    <a:lnTo>
                      <a:pt x="26" y="59"/>
                    </a:lnTo>
                    <a:lnTo>
                      <a:pt x="0" y="29"/>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256" name="Freeform 1557"/>
              <p:cNvSpPr>
                <a:spLocks/>
              </p:cNvSpPr>
              <p:nvPr/>
            </p:nvSpPr>
            <p:spPr bwMode="auto">
              <a:xfrm>
                <a:off x="2669" y="2512"/>
                <a:ext cx="52" cy="59"/>
              </a:xfrm>
              <a:custGeom>
                <a:avLst/>
                <a:gdLst>
                  <a:gd name="T0" fmla="*/ 26 w 52"/>
                  <a:gd name="T1" fmla="*/ 0 h 59"/>
                  <a:gd name="T2" fmla="*/ 52 w 52"/>
                  <a:gd name="T3" fmla="*/ 30 h 59"/>
                  <a:gd name="T4" fmla="*/ 26 w 52"/>
                  <a:gd name="T5" fmla="*/ 59 h 59"/>
                  <a:gd name="T6" fmla="*/ 0 w 52"/>
                  <a:gd name="T7" fmla="*/ 30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30"/>
                    </a:lnTo>
                    <a:lnTo>
                      <a:pt x="26" y="59"/>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257" name="Freeform 1558"/>
              <p:cNvSpPr>
                <a:spLocks/>
              </p:cNvSpPr>
              <p:nvPr/>
            </p:nvSpPr>
            <p:spPr bwMode="auto">
              <a:xfrm>
                <a:off x="3811" y="2056"/>
                <a:ext cx="52" cy="59"/>
              </a:xfrm>
              <a:custGeom>
                <a:avLst/>
                <a:gdLst>
                  <a:gd name="T0" fmla="*/ 26 w 52"/>
                  <a:gd name="T1" fmla="*/ 0 h 59"/>
                  <a:gd name="T2" fmla="*/ 52 w 52"/>
                  <a:gd name="T3" fmla="*/ 30 h 59"/>
                  <a:gd name="T4" fmla="*/ 26 w 52"/>
                  <a:gd name="T5" fmla="*/ 59 h 59"/>
                  <a:gd name="T6" fmla="*/ 0 w 52"/>
                  <a:gd name="T7" fmla="*/ 30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30"/>
                    </a:lnTo>
                    <a:lnTo>
                      <a:pt x="26" y="59"/>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258" name="Freeform 1559"/>
              <p:cNvSpPr>
                <a:spLocks/>
              </p:cNvSpPr>
              <p:nvPr/>
            </p:nvSpPr>
            <p:spPr bwMode="auto">
              <a:xfrm>
                <a:off x="3148" y="2314"/>
                <a:ext cx="52" cy="59"/>
              </a:xfrm>
              <a:custGeom>
                <a:avLst/>
                <a:gdLst>
                  <a:gd name="T0" fmla="*/ 26 w 52"/>
                  <a:gd name="T1" fmla="*/ 0 h 59"/>
                  <a:gd name="T2" fmla="*/ 52 w 52"/>
                  <a:gd name="T3" fmla="*/ 29 h 59"/>
                  <a:gd name="T4" fmla="*/ 26 w 52"/>
                  <a:gd name="T5" fmla="*/ 59 h 59"/>
                  <a:gd name="T6" fmla="*/ 0 w 52"/>
                  <a:gd name="T7" fmla="*/ 29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29"/>
                    </a:lnTo>
                    <a:lnTo>
                      <a:pt x="26" y="59"/>
                    </a:lnTo>
                    <a:lnTo>
                      <a:pt x="0" y="29"/>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259" name="Freeform 1560"/>
              <p:cNvSpPr>
                <a:spLocks/>
              </p:cNvSpPr>
              <p:nvPr/>
            </p:nvSpPr>
            <p:spPr bwMode="auto">
              <a:xfrm>
                <a:off x="2363" y="2611"/>
                <a:ext cx="53" cy="60"/>
              </a:xfrm>
              <a:custGeom>
                <a:avLst/>
                <a:gdLst>
                  <a:gd name="T0" fmla="*/ 26 w 53"/>
                  <a:gd name="T1" fmla="*/ 0 h 60"/>
                  <a:gd name="T2" fmla="*/ 53 w 53"/>
                  <a:gd name="T3" fmla="*/ 30 h 60"/>
                  <a:gd name="T4" fmla="*/ 26 w 53"/>
                  <a:gd name="T5" fmla="*/ 60 h 60"/>
                  <a:gd name="T6" fmla="*/ 0 w 53"/>
                  <a:gd name="T7" fmla="*/ 30 h 60"/>
                  <a:gd name="T8" fmla="*/ 26 w 53"/>
                  <a:gd name="T9" fmla="*/ 0 h 60"/>
                  <a:gd name="T10" fmla="*/ 0 60000 65536"/>
                  <a:gd name="T11" fmla="*/ 0 60000 65536"/>
                  <a:gd name="T12" fmla="*/ 0 60000 65536"/>
                  <a:gd name="T13" fmla="*/ 0 60000 65536"/>
                  <a:gd name="T14" fmla="*/ 0 60000 65536"/>
                  <a:gd name="T15" fmla="*/ 0 w 53"/>
                  <a:gd name="T16" fmla="*/ 0 h 60"/>
                  <a:gd name="T17" fmla="*/ 53 w 53"/>
                  <a:gd name="T18" fmla="*/ 60 h 60"/>
                </a:gdLst>
                <a:ahLst/>
                <a:cxnLst>
                  <a:cxn ang="T10">
                    <a:pos x="T0" y="T1"/>
                  </a:cxn>
                  <a:cxn ang="T11">
                    <a:pos x="T2" y="T3"/>
                  </a:cxn>
                  <a:cxn ang="T12">
                    <a:pos x="T4" y="T5"/>
                  </a:cxn>
                  <a:cxn ang="T13">
                    <a:pos x="T6" y="T7"/>
                  </a:cxn>
                  <a:cxn ang="T14">
                    <a:pos x="T8" y="T9"/>
                  </a:cxn>
                </a:cxnLst>
                <a:rect l="T15" t="T16" r="T17" b="T18"/>
                <a:pathLst>
                  <a:path w="53" h="60">
                    <a:moveTo>
                      <a:pt x="26" y="0"/>
                    </a:moveTo>
                    <a:lnTo>
                      <a:pt x="53"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260" name="Freeform 1561"/>
              <p:cNvSpPr>
                <a:spLocks/>
              </p:cNvSpPr>
              <p:nvPr/>
            </p:nvSpPr>
            <p:spPr bwMode="auto">
              <a:xfrm>
                <a:off x="3218" y="2284"/>
                <a:ext cx="52" cy="59"/>
              </a:xfrm>
              <a:custGeom>
                <a:avLst/>
                <a:gdLst>
                  <a:gd name="T0" fmla="*/ 26 w 52"/>
                  <a:gd name="T1" fmla="*/ 0 h 59"/>
                  <a:gd name="T2" fmla="*/ 52 w 52"/>
                  <a:gd name="T3" fmla="*/ 30 h 59"/>
                  <a:gd name="T4" fmla="*/ 26 w 52"/>
                  <a:gd name="T5" fmla="*/ 59 h 59"/>
                  <a:gd name="T6" fmla="*/ 0 w 52"/>
                  <a:gd name="T7" fmla="*/ 30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30"/>
                    </a:lnTo>
                    <a:lnTo>
                      <a:pt x="26" y="59"/>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261" name="Freeform 1562"/>
              <p:cNvSpPr>
                <a:spLocks/>
              </p:cNvSpPr>
              <p:nvPr/>
            </p:nvSpPr>
            <p:spPr bwMode="auto">
              <a:xfrm>
                <a:off x="2834" y="2443"/>
                <a:ext cx="53" cy="59"/>
              </a:xfrm>
              <a:custGeom>
                <a:avLst/>
                <a:gdLst>
                  <a:gd name="T0" fmla="*/ 26 w 53"/>
                  <a:gd name="T1" fmla="*/ 0 h 59"/>
                  <a:gd name="T2" fmla="*/ 53 w 53"/>
                  <a:gd name="T3" fmla="*/ 29 h 59"/>
                  <a:gd name="T4" fmla="*/ 26 w 53"/>
                  <a:gd name="T5" fmla="*/ 59 h 59"/>
                  <a:gd name="T6" fmla="*/ 0 w 53"/>
                  <a:gd name="T7" fmla="*/ 29 h 59"/>
                  <a:gd name="T8" fmla="*/ 26 w 53"/>
                  <a:gd name="T9" fmla="*/ 0 h 59"/>
                  <a:gd name="T10" fmla="*/ 0 60000 65536"/>
                  <a:gd name="T11" fmla="*/ 0 60000 65536"/>
                  <a:gd name="T12" fmla="*/ 0 60000 65536"/>
                  <a:gd name="T13" fmla="*/ 0 60000 65536"/>
                  <a:gd name="T14" fmla="*/ 0 60000 65536"/>
                  <a:gd name="T15" fmla="*/ 0 w 53"/>
                  <a:gd name="T16" fmla="*/ 0 h 59"/>
                  <a:gd name="T17" fmla="*/ 53 w 53"/>
                  <a:gd name="T18" fmla="*/ 59 h 59"/>
                </a:gdLst>
                <a:ahLst/>
                <a:cxnLst>
                  <a:cxn ang="T10">
                    <a:pos x="T0" y="T1"/>
                  </a:cxn>
                  <a:cxn ang="T11">
                    <a:pos x="T2" y="T3"/>
                  </a:cxn>
                  <a:cxn ang="T12">
                    <a:pos x="T4" y="T5"/>
                  </a:cxn>
                  <a:cxn ang="T13">
                    <a:pos x="T6" y="T7"/>
                  </a:cxn>
                  <a:cxn ang="T14">
                    <a:pos x="T8" y="T9"/>
                  </a:cxn>
                </a:cxnLst>
                <a:rect l="T15" t="T16" r="T17" b="T18"/>
                <a:pathLst>
                  <a:path w="53" h="59">
                    <a:moveTo>
                      <a:pt x="26" y="0"/>
                    </a:moveTo>
                    <a:lnTo>
                      <a:pt x="53" y="29"/>
                    </a:lnTo>
                    <a:lnTo>
                      <a:pt x="26" y="59"/>
                    </a:lnTo>
                    <a:lnTo>
                      <a:pt x="0" y="29"/>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262" name="Freeform 1563"/>
              <p:cNvSpPr>
                <a:spLocks/>
              </p:cNvSpPr>
              <p:nvPr/>
            </p:nvSpPr>
            <p:spPr bwMode="auto">
              <a:xfrm>
                <a:off x="3305" y="2234"/>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263" name="Freeform 1564"/>
              <p:cNvSpPr>
                <a:spLocks/>
              </p:cNvSpPr>
              <p:nvPr/>
            </p:nvSpPr>
            <p:spPr bwMode="auto">
              <a:xfrm>
                <a:off x="3314" y="2234"/>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264" name="Freeform 1565"/>
              <p:cNvSpPr>
                <a:spLocks/>
              </p:cNvSpPr>
              <p:nvPr/>
            </p:nvSpPr>
            <p:spPr bwMode="auto">
              <a:xfrm>
                <a:off x="2599" y="2532"/>
                <a:ext cx="52" cy="59"/>
              </a:xfrm>
              <a:custGeom>
                <a:avLst/>
                <a:gdLst>
                  <a:gd name="T0" fmla="*/ 26 w 52"/>
                  <a:gd name="T1" fmla="*/ 0 h 59"/>
                  <a:gd name="T2" fmla="*/ 52 w 52"/>
                  <a:gd name="T3" fmla="*/ 30 h 59"/>
                  <a:gd name="T4" fmla="*/ 26 w 52"/>
                  <a:gd name="T5" fmla="*/ 59 h 59"/>
                  <a:gd name="T6" fmla="*/ 0 w 52"/>
                  <a:gd name="T7" fmla="*/ 30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30"/>
                    </a:lnTo>
                    <a:lnTo>
                      <a:pt x="26" y="59"/>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265" name="Freeform 1566"/>
              <p:cNvSpPr>
                <a:spLocks/>
              </p:cNvSpPr>
              <p:nvPr/>
            </p:nvSpPr>
            <p:spPr bwMode="auto">
              <a:xfrm>
                <a:off x="2590" y="2591"/>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266" name="Freeform 1567"/>
              <p:cNvSpPr>
                <a:spLocks/>
              </p:cNvSpPr>
              <p:nvPr/>
            </p:nvSpPr>
            <p:spPr bwMode="auto">
              <a:xfrm>
                <a:off x="3096" y="2334"/>
                <a:ext cx="52" cy="59"/>
              </a:xfrm>
              <a:custGeom>
                <a:avLst/>
                <a:gdLst>
                  <a:gd name="T0" fmla="*/ 26 w 52"/>
                  <a:gd name="T1" fmla="*/ 0 h 59"/>
                  <a:gd name="T2" fmla="*/ 52 w 52"/>
                  <a:gd name="T3" fmla="*/ 29 h 59"/>
                  <a:gd name="T4" fmla="*/ 26 w 52"/>
                  <a:gd name="T5" fmla="*/ 59 h 59"/>
                  <a:gd name="T6" fmla="*/ 0 w 52"/>
                  <a:gd name="T7" fmla="*/ 29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29"/>
                    </a:lnTo>
                    <a:lnTo>
                      <a:pt x="26" y="59"/>
                    </a:lnTo>
                    <a:lnTo>
                      <a:pt x="0" y="29"/>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267" name="Freeform 1568"/>
              <p:cNvSpPr>
                <a:spLocks/>
              </p:cNvSpPr>
              <p:nvPr/>
            </p:nvSpPr>
            <p:spPr bwMode="auto">
              <a:xfrm>
                <a:off x="1849" y="2780"/>
                <a:ext cx="52" cy="59"/>
              </a:xfrm>
              <a:custGeom>
                <a:avLst/>
                <a:gdLst>
                  <a:gd name="T0" fmla="*/ 26 w 52"/>
                  <a:gd name="T1" fmla="*/ 0 h 59"/>
                  <a:gd name="T2" fmla="*/ 52 w 52"/>
                  <a:gd name="T3" fmla="*/ 29 h 59"/>
                  <a:gd name="T4" fmla="*/ 26 w 52"/>
                  <a:gd name="T5" fmla="*/ 59 h 59"/>
                  <a:gd name="T6" fmla="*/ 0 w 52"/>
                  <a:gd name="T7" fmla="*/ 29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29"/>
                    </a:lnTo>
                    <a:lnTo>
                      <a:pt x="26" y="59"/>
                    </a:lnTo>
                    <a:lnTo>
                      <a:pt x="0" y="29"/>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268" name="Freeform 1569"/>
              <p:cNvSpPr>
                <a:spLocks/>
              </p:cNvSpPr>
              <p:nvPr/>
            </p:nvSpPr>
            <p:spPr bwMode="auto">
              <a:xfrm>
                <a:off x="2093" y="2700"/>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269" name="Freeform 1570"/>
              <p:cNvSpPr>
                <a:spLocks/>
              </p:cNvSpPr>
              <p:nvPr/>
            </p:nvSpPr>
            <p:spPr bwMode="auto">
              <a:xfrm>
                <a:off x="2529" y="2562"/>
                <a:ext cx="52" cy="59"/>
              </a:xfrm>
              <a:custGeom>
                <a:avLst/>
                <a:gdLst>
                  <a:gd name="T0" fmla="*/ 26 w 52"/>
                  <a:gd name="T1" fmla="*/ 0 h 59"/>
                  <a:gd name="T2" fmla="*/ 52 w 52"/>
                  <a:gd name="T3" fmla="*/ 29 h 59"/>
                  <a:gd name="T4" fmla="*/ 26 w 52"/>
                  <a:gd name="T5" fmla="*/ 59 h 59"/>
                  <a:gd name="T6" fmla="*/ 0 w 52"/>
                  <a:gd name="T7" fmla="*/ 29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29"/>
                    </a:lnTo>
                    <a:lnTo>
                      <a:pt x="26" y="59"/>
                    </a:lnTo>
                    <a:lnTo>
                      <a:pt x="0" y="29"/>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270" name="Freeform 1571"/>
              <p:cNvSpPr>
                <a:spLocks/>
              </p:cNvSpPr>
              <p:nvPr/>
            </p:nvSpPr>
            <p:spPr bwMode="auto">
              <a:xfrm>
                <a:off x="2913" y="2413"/>
                <a:ext cx="52" cy="59"/>
              </a:xfrm>
              <a:custGeom>
                <a:avLst/>
                <a:gdLst>
                  <a:gd name="T0" fmla="*/ 26 w 52"/>
                  <a:gd name="T1" fmla="*/ 0 h 59"/>
                  <a:gd name="T2" fmla="*/ 52 w 52"/>
                  <a:gd name="T3" fmla="*/ 30 h 59"/>
                  <a:gd name="T4" fmla="*/ 26 w 52"/>
                  <a:gd name="T5" fmla="*/ 59 h 59"/>
                  <a:gd name="T6" fmla="*/ 0 w 52"/>
                  <a:gd name="T7" fmla="*/ 30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30"/>
                    </a:lnTo>
                    <a:lnTo>
                      <a:pt x="26" y="59"/>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271" name="Freeform 1572"/>
              <p:cNvSpPr>
                <a:spLocks/>
              </p:cNvSpPr>
              <p:nvPr/>
            </p:nvSpPr>
            <p:spPr bwMode="auto">
              <a:xfrm>
                <a:off x="3584" y="2106"/>
                <a:ext cx="52" cy="59"/>
              </a:xfrm>
              <a:custGeom>
                <a:avLst/>
                <a:gdLst>
                  <a:gd name="T0" fmla="*/ 26 w 52"/>
                  <a:gd name="T1" fmla="*/ 0 h 59"/>
                  <a:gd name="T2" fmla="*/ 52 w 52"/>
                  <a:gd name="T3" fmla="*/ 29 h 59"/>
                  <a:gd name="T4" fmla="*/ 26 w 52"/>
                  <a:gd name="T5" fmla="*/ 59 h 59"/>
                  <a:gd name="T6" fmla="*/ 0 w 52"/>
                  <a:gd name="T7" fmla="*/ 29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29"/>
                    </a:lnTo>
                    <a:lnTo>
                      <a:pt x="26" y="59"/>
                    </a:lnTo>
                    <a:lnTo>
                      <a:pt x="0" y="29"/>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272" name="Freeform 1573"/>
              <p:cNvSpPr>
                <a:spLocks/>
              </p:cNvSpPr>
              <p:nvPr/>
            </p:nvSpPr>
            <p:spPr bwMode="auto">
              <a:xfrm>
                <a:off x="2433" y="2591"/>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273" name="Freeform 1574"/>
              <p:cNvSpPr>
                <a:spLocks/>
              </p:cNvSpPr>
              <p:nvPr/>
            </p:nvSpPr>
            <p:spPr bwMode="auto">
              <a:xfrm>
                <a:off x="1962" y="2661"/>
                <a:ext cx="52" cy="59"/>
              </a:xfrm>
              <a:custGeom>
                <a:avLst/>
                <a:gdLst>
                  <a:gd name="T0" fmla="*/ 26 w 52"/>
                  <a:gd name="T1" fmla="*/ 0 h 59"/>
                  <a:gd name="T2" fmla="*/ 52 w 52"/>
                  <a:gd name="T3" fmla="*/ 29 h 59"/>
                  <a:gd name="T4" fmla="*/ 26 w 52"/>
                  <a:gd name="T5" fmla="*/ 59 h 59"/>
                  <a:gd name="T6" fmla="*/ 0 w 52"/>
                  <a:gd name="T7" fmla="*/ 29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29"/>
                    </a:lnTo>
                    <a:lnTo>
                      <a:pt x="26" y="59"/>
                    </a:lnTo>
                    <a:lnTo>
                      <a:pt x="0" y="29"/>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274" name="Freeform 1575"/>
              <p:cNvSpPr>
                <a:spLocks/>
              </p:cNvSpPr>
              <p:nvPr/>
            </p:nvSpPr>
            <p:spPr bwMode="auto">
              <a:xfrm>
                <a:off x="2581" y="2542"/>
                <a:ext cx="53" cy="59"/>
              </a:xfrm>
              <a:custGeom>
                <a:avLst/>
                <a:gdLst>
                  <a:gd name="T0" fmla="*/ 26 w 53"/>
                  <a:gd name="T1" fmla="*/ 0 h 59"/>
                  <a:gd name="T2" fmla="*/ 53 w 53"/>
                  <a:gd name="T3" fmla="*/ 29 h 59"/>
                  <a:gd name="T4" fmla="*/ 26 w 53"/>
                  <a:gd name="T5" fmla="*/ 59 h 59"/>
                  <a:gd name="T6" fmla="*/ 0 w 53"/>
                  <a:gd name="T7" fmla="*/ 29 h 59"/>
                  <a:gd name="T8" fmla="*/ 26 w 53"/>
                  <a:gd name="T9" fmla="*/ 0 h 59"/>
                  <a:gd name="T10" fmla="*/ 0 60000 65536"/>
                  <a:gd name="T11" fmla="*/ 0 60000 65536"/>
                  <a:gd name="T12" fmla="*/ 0 60000 65536"/>
                  <a:gd name="T13" fmla="*/ 0 60000 65536"/>
                  <a:gd name="T14" fmla="*/ 0 60000 65536"/>
                  <a:gd name="T15" fmla="*/ 0 w 53"/>
                  <a:gd name="T16" fmla="*/ 0 h 59"/>
                  <a:gd name="T17" fmla="*/ 53 w 53"/>
                  <a:gd name="T18" fmla="*/ 59 h 59"/>
                </a:gdLst>
                <a:ahLst/>
                <a:cxnLst>
                  <a:cxn ang="T10">
                    <a:pos x="T0" y="T1"/>
                  </a:cxn>
                  <a:cxn ang="T11">
                    <a:pos x="T2" y="T3"/>
                  </a:cxn>
                  <a:cxn ang="T12">
                    <a:pos x="T4" y="T5"/>
                  </a:cxn>
                  <a:cxn ang="T13">
                    <a:pos x="T6" y="T7"/>
                  </a:cxn>
                  <a:cxn ang="T14">
                    <a:pos x="T8" y="T9"/>
                  </a:cxn>
                </a:cxnLst>
                <a:rect l="T15" t="T16" r="T17" b="T18"/>
                <a:pathLst>
                  <a:path w="53" h="59">
                    <a:moveTo>
                      <a:pt x="26" y="0"/>
                    </a:moveTo>
                    <a:lnTo>
                      <a:pt x="53" y="29"/>
                    </a:lnTo>
                    <a:lnTo>
                      <a:pt x="26" y="59"/>
                    </a:lnTo>
                    <a:lnTo>
                      <a:pt x="0" y="29"/>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275" name="Freeform 1576"/>
              <p:cNvSpPr>
                <a:spLocks/>
              </p:cNvSpPr>
              <p:nvPr/>
            </p:nvSpPr>
            <p:spPr bwMode="auto">
              <a:xfrm>
                <a:off x="2529" y="2562"/>
                <a:ext cx="52" cy="59"/>
              </a:xfrm>
              <a:custGeom>
                <a:avLst/>
                <a:gdLst>
                  <a:gd name="T0" fmla="*/ 26 w 52"/>
                  <a:gd name="T1" fmla="*/ 0 h 59"/>
                  <a:gd name="T2" fmla="*/ 52 w 52"/>
                  <a:gd name="T3" fmla="*/ 29 h 59"/>
                  <a:gd name="T4" fmla="*/ 26 w 52"/>
                  <a:gd name="T5" fmla="*/ 59 h 59"/>
                  <a:gd name="T6" fmla="*/ 0 w 52"/>
                  <a:gd name="T7" fmla="*/ 29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29"/>
                    </a:lnTo>
                    <a:lnTo>
                      <a:pt x="26" y="59"/>
                    </a:lnTo>
                    <a:lnTo>
                      <a:pt x="0" y="29"/>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276" name="Freeform 1577"/>
              <p:cNvSpPr>
                <a:spLocks/>
              </p:cNvSpPr>
              <p:nvPr/>
            </p:nvSpPr>
            <p:spPr bwMode="auto">
              <a:xfrm>
                <a:off x="3035" y="2363"/>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277" name="Freeform 1578"/>
              <p:cNvSpPr>
                <a:spLocks/>
              </p:cNvSpPr>
              <p:nvPr/>
            </p:nvSpPr>
            <p:spPr bwMode="auto">
              <a:xfrm>
                <a:off x="2878" y="2413"/>
                <a:ext cx="52" cy="59"/>
              </a:xfrm>
              <a:custGeom>
                <a:avLst/>
                <a:gdLst>
                  <a:gd name="T0" fmla="*/ 26 w 52"/>
                  <a:gd name="T1" fmla="*/ 0 h 59"/>
                  <a:gd name="T2" fmla="*/ 52 w 52"/>
                  <a:gd name="T3" fmla="*/ 30 h 59"/>
                  <a:gd name="T4" fmla="*/ 26 w 52"/>
                  <a:gd name="T5" fmla="*/ 59 h 59"/>
                  <a:gd name="T6" fmla="*/ 0 w 52"/>
                  <a:gd name="T7" fmla="*/ 30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30"/>
                    </a:lnTo>
                    <a:lnTo>
                      <a:pt x="26" y="59"/>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278" name="Freeform 1579"/>
              <p:cNvSpPr>
                <a:spLocks/>
              </p:cNvSpPr>
              <p:nvPr/>
            </p:nvSpPr>
            <p:spPr bwMode="auto">
              <a:xfrm>
                <a:off x="2538" y="2552"/>
                <a:ext cx="52" cy="59"/>
              </a:xfrm>
              <a:custGeom>
                <a:avLst/>
                <a:gdLst>
                  <a:gd name="T0" fmla="*/ 26 w 52"/>
                  <a:gd name="T1" fmla="*/ 0 h 59"/>
                  <a:gd name="T2" fmla="*/ 52 w 52"/>
                  <a:gd name="T3" fmla="*/ 29 h 59"/>
                  <a:gd name="T4" fmla="*/ 26 w 52"/>
                  <a:gd name="T5" fmla="*/ 59 h 59"/>
                  <a:gd name="T6" fmla="*/ 0 w 52"/>
                  <a:gd name="T7" fmla="*/ 29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29"/>
                    </a:lnTo>
                    <a:lnTo>
                      <a:pt x="26" y="59"/>
                    </a:lnTo>
                    <a:lnTo>
                      <a:pt x="0" y="29"/>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279" name="Freeform 1580"/>
              <p:cNvSpPr>
                <a:spLocks/>
              </p:cNvSpPr>
              <p:nvPr/>
            </p:nvSpPr>
            <p:spPr bwMode="auto">
              <a:xfrm>
                <a:off x="1980" y="2780"/>
                <a:ext cx="52" cy="59"/>
              </a:xfrm>
              <a:custGeom>
                <a:avLst/>
                <a:gdLst>
                  <a:gd name="T0" fmla="*/ 26 w 52"/>
                  <a:gd name="T1" fmla="*/ 0 h 59"/>
                  <a:gd name="T2" fmla="*/ 52 w 52"/>
                  <a:gd name="T3" fmla="*/ 29 h 59"/>
                  <a:gd name="T4" fmla="*/ 26 w 52"/>
                  <a:gd name="T5" fmla="*/ 59 h 59"/>
                  <a:gd name="T6" fmla="*/ 0 w 52"/>
                  <a:gd name="T7" fmla="*/ 29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29"/>
                    </a:lnTo>
                    <a:lnTo>
                      <a:pt x="26" y="59"/>
                    </a:lnTo>
                    <a:lnTo>
                      <a:pt x="0" y="29"/>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280" name="Freeform 1581"/>
              <p:cNvSpPr>
                <a:spLocks/>
              </p:cNvSpPr>
              <p:nvPr/>
            </p:nvSpPr>
            <p:spPr bwMode="auto">
              <a:xfrm>
                <a:off x="2416" y="2601"/>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281" name="Freeform 1582"/>
              <p:cNvSpPr>
                <a:spLocks/>
              </p:cNvSpPr>
              <p:nvPr/>
            </p:nvSpPr>
            <p:spPr bwMode="auto">
              <a:xfrm>
                <a:off x="2102" y="2700"/>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282" name="Freeform 1583"/>
              <p:cNvSpPr>
                <a:spLocks/>
              </p:cNvSpPr>
              <p:nvPr/>
            </p:nvSpPr>
            <p:spPr bwMode="auto">
              <a:xfrm>
                <a:off x="3113" y="2324"/>
                <a:ext cx="53" cy="59"/>
              </a:xfrm>
              <a:custGeom>
                <a:avLst/>
                <a:gdLst>
                  <a:gd name="T0" fmla="*/ 26 w 53"/>
                  <a:gd name="T1" fmla="*/ 0 h 59"/>
                  <a:gd name="T2" fmla="*/ 53 w 53"/>
                  <a:gd name="T3" fmla="*/ 29 h 59"/>
                  <a:gd name="T4" fmla="*/ 26 w 53"/>
                  <a:gd name="T5" fmla="*/ 59 h 59"/>
                  <a:gd name="T6" fmla="*/ 0 w 53"/>
                  <a:gd name="T7" fmla="*/ 29 h 59"/>
                  <a:gd name="T8" fmla="*/ 26 w 53"/>
                  <a:gd name="T9" fmla="*/ 0 h 59"/>
                  <a:gd name="T10" fmla="*/ 0 60000 65536"/>
                  <a:gd name="T11" fmla="*/ 0 60000 65536"/>
                  <a:gd name="T12" fmla="*/ 0 60000 65536"/>
                  <a:gd name="T13" fmla="*/ 0 60000 65536"/>
                  <a:gd name="T14" fmla="*/ 0 60000 65536"/>
                  <a:gd name="T15" fmla="*/ 0 w 53"/>
                  <a:gd name="T16" fmla="*/ 0 h 59"/>
                  <a:gd name="T17" fmla="*/ 53 w 53"/>
                  <a:gd name="T18" fmla="*/ 59 h 59"/>
                </a:gdLst>
                <a:ahLst/>
                <a:cxnLst>
                  <a:cxn ang="T10">
                    <a:pos x="T0" y="T1"/>
                  </a:cxn>
                  <a:cxn ang="T11">
                    <a:pos x="T2" y="T3"/>
                  </a:cxn>
                  <a:cxn ang="T12">
                    <a:pos x="T4" y="T5"/>
                  </a:cxn>
                  <a:cxn ang="T13">
                    <a:pos x="T6" y="T7"/>
                  </a:cxn>
                  <a:cxn ang="T14">
                    <a:pos x="T8" y="T9"/>
                  </a:cxn>
                </a:cxnLst>
                <a:rect l="T15" t="T16" r="T17" b="T18"/>
                <a:pathLst>
                  <a:path w="53" h="59">
                    <a:moveTo>
                      <a:pt x="26" y="0"/>
                    </a:moveTo>
                    <a:lnTo>
                      <a:pt x="53" y="29"/>
                    </a:lnTo>
                    <a:lnTo>
                      <a:pt x="26" y="59"/>
                    </a:lnTo>
                    <a:lnTo>
                      <a:pt x="0" y="29"/>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283" name="Freeform 1584"/>
              <p:cNvSpPr>
                <a:spLocks/>
              </p:cNvSpPr>
              <p:nvPr/>
            </p:nvSpPr>
            <p:spPr bwMode="auto">
              <a:xfrm>
                <a:off x="2948" y="2393"/>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284" name="Freeform 1585"/>
              <p:cNvSpPr>
                <a:spLocks/>
              </p:cNvSpPr>
              <p:nvPr/>
            </p:nvSpPr>
            <p:spPr bwMode="auto">
              <a:xfrm>
                <a:off x="2607" y="2532"/>
                <a:ext cx="53" cy="59"/>
              </a:xfrm>
              <a:custGeom>
                <a:avLst/>
                <a:gdLst>
                  <a:gd name="T0" fmla="*/ 27 w 53"/>
                  <a:gd name="T1" fmla="*/ 0 h 59"/>
                  <a:gd name="T2" fmla="*/ 53 w 53"/>
                  <a:gd name="T3" fmla="*/ 30 h 59"/>
                  <a:gd name="T4" fmla="*/ 27 w 53"/>
                  <a:gd name="T5" fmla="*/ 59 h 59"/>
                  <a:gd name="T6" fmla="*/ 0 w 53"/>
                  <a:gd name="T7" fmla="*/ 30 h 59"/>
                  <a:gd name="T8" fmla="*/ 27 w 53"/>
                  <a:gd name="T9" fmla="*/ 0 h 59"/>
                  <a:gd name="T10" fmla="*/ 0 60000 65536"/>
                  <a:gd name="T11" fmla="*/ 0 60000 65536"/>
                  <a:gd name="T12" fmla="*/ 0 60000 65536"/>
                  <a:gd name="T13" fmla="*/ 0 60000 65536"/>
                  <a:gd name="T14" fmla="*/ 0 60000 65536"/>
                  <a:gd name="T15" fmla="*/ 0 w 53"/>
                  <a:gd name="T16" fmla="*/ 0 h 59"/>
                  <a:gd name="T17" fmla="*/ 53 w 53"/>
                  <a:gd name="T18" fmla="*/ 59 h 59"/>
                </a:gdLst>
                <a:ahLst/>
                <a:cxnLst>
                  <a:cxn ang="T10">
                    <a:pos x="T0" y="T1"/>
                  </a:cxn>
                  <a:cxn ang="T11">
                    <a:pos x="T2" y="T3"/>
                  </a:cxn>
                  <a:cxn ang="T12">
                    <a:pos x="T4" y="T5"/>
                  </a:cxn>
                  <a:cxn ang="T13">
                    <a:pos x="T6" y="T7"/>
                  </a:cxn>
                  <a:cxn ang="T14">
                    <a:pos x="T8" y="T9"/>
                  </a:cxn>
                </a:cxnLst>
                <a:rect l="T15" t="T16" r="T17" b="T18"/>
                <a:pathLst>
                  <a:path w="53" h="59">
                    <a:moveTo>
                      <a:pt x="27" y="0"/>
                    </a:moveTo>
                    <a:lnTo>
                      <a:pt x="53" y="30"/>
                    </a:lnTo>
                    <a:lnTo>
                      <a:pt x="27" y="59"/>
                    </a:lnTo>
                    <a:lnTo>
                      <a:pt x="0" y="30"/>
                    </a:lnTo>
                    <a:lnTo>
                      <a:pt x="27" y="0"/>
                    </a:lnTo>
                    <a:close/>
                  </a:path>
                </a:pathLst>
              </a:custGeom>
              <a:solidFill>
                <a:srgbClr val="FF0000"/>
              </a:solidFill>
              <a:ln w="14288">
                <a:noFill/>
                <a:prstDash val="solid"/>
                <a:round/>
                <a:headEnd/>
                <a:tailEnd/>
              </a:ln>
            </p:spPr>
            <p:txBody>
              <a:bodyPr/>
              <a:lstStyle/>
              <a:p>
                <a:endParaRPr lang="es-MX" sz="1200" b="1" dirty="0"/>
              </a:p>
            </p:txBody>
          </p:sp>
          <p:sp>
            <p:nvSpPr>
              <p:cNvPr id="1285" name="Freeform 1586"/>
              <p:cNvSpPr>
                <a:spLocks/>
              </p:cNvSpPr>
              <p:nvPr/>
            </p:nvSpPr>
            <p:spPr bwMode="auto">
              <a:xfrm>
                <a:off x="1770" y="2799"/>
                <a:ext cx="53" cy="60"/>
              </a:xfrm>
              <a:custGeom>
                <a:avLst/>
                <a:gdLst>
                  <a:gd name="T0" fmla="*/ 26 w 53"/>
                  <a:gd name="T1" fmla="*/ 0 h 60"/>
                  <a:gd name="T2" fmla="*/ 53 w 53"/>
                  <a:gd name="T3" fmla="*/ 30 h 60"/>
                  <a:gd name="T4" fmla="*/ 26 w 53"/>
                  <a:gd name="T5" fmla="*/ 60 h 60"/>
                  <a:gd name="T6" fmla="*/ 0 w 53"/>
                  <a:gd name="T7" fmla="*/ 30 h 60"/>
                  <a:gd name="T8" fmla="*/ 26 w 53"/>
                  <a:gd name="T9" fmla="*/ 0 h 60"/>
                  <a:gd name="T10" fmla="*/ 0 60000 65536"/>
                  <a:gd name="T11" fmla="*/ 0 60000 65536"/>
                  <a:gd name="T12" fmla="*/ 0 60000 65536"/>
                  <a:gd name="T13" fmla="*/ 0 60000 65536"/>
                  <a:gd name="T14" fmla="*/ 0 60000 65536"/>
                  <a:gd name="T15" fmla="*/ 0 w 53"/>
                  <a:gd name="T16" fmla="*/ 0 h 60"/>
                  <a:gd name="T17" fmla="*/ 53 w 53"/>
                  <a:gd name="T18" fmla="*/ 60 h 60"/>
                </a:gdLst>
                <a:ahLst/>
                <a:cxnLst>
                  <a:cxn ang="T10">
                    <a:pos x="T0" y="T1"/>
                  </a:cxn>
                  <a:cxn ang="T11">
                    <a:pos x="T2" y="T3"/>
                  </a:cxn>
                  <a:cxn ang="T12">
                    <a:pos x="T4" y="T5"/>
                  </a:cxn>
                  <a:cxn ang="T13">
                    <a:pos x="T6" y="T7"/>
                  </a:cxn>
                  <a:cxn ang="T14">
                    <a:pos x="T8" y="T9"/>
                  </a:cxn>
                </a:cxnLst>
                <a:rect l="T15" t="T16" r="T17" b="T18"/>
                <a:pathLst>
                  <a:path w="53" h="60">
                    <a:moveTo>
                      <a:pt x="26" y="0"/>
                    </a:moveTo>
                    <a:lnTo>
                      <a:pt x="53"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286" name="Freeform 1587"/>
              <p:cNvSpPr>
                <a:spLocks/>
              </p:cNvSpPr>
              <p:nvPr/>
            </p:nvSpPr>
            <p:spPr bwMode="auto">
              <a:xfrm>
                <a:off x="2529" y="2562"/>
                <a:ext cx="52" cy="59"/>
              </a:xfrm>
              <a:custGeom>
                <a:avLst/>
                <a:gdLst>
                  <a:gd name="T0" fmla="*/ 26 w 52"/>
                  <a:gd name="T1" fmla="*/ 0 h 59"/>
                  <a:gd name="T2" fmla="*/ 52 w 52"/>
                  <a:gd name="T3" fmla="*/ 29 h 59"/>
                  <a:gd name="T4" fmla="*/ 26 w 52"/>
                  <a:gd name="T5" fmla="*/ 59 h 59"/>
                  <a:gd name="T6" fmla="*/ 0 w 52"/>
                  <a:gd name="T7" fmla="*/ 29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29"/>
                    </a:lnTo>
                    <a:lnTo>
                      <a:pt x="26" y="59"/>
                    </a:lnTo>
                    <a:lnTo>
                      <a:pt x="0" y="29"/>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287" name="Freeform 1588"/>
              <p:cNvSpPr>
                <a:spLocks/>
              </p:cNvSpPr>
              <p:nvPr/>
            </p:nvSpPr>
            <p:spPr bwMode="auto">
              <a:xfrm>
                <a:off x="2712" y="2492"/>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288" name="Freeform 1589"/>
              <p:cNvSpPr>
                <a:spLocks/>
              </p:cNvSpPr>
              <p:nvPr/>
            </p:nvSpPr>
            <p:spPr bwMode="auto">
              <a:xfrm>
                <a:off x="2834" y="2443"/>
                <a:ext cx="53" cy="59"/>
              </a:xfrm>
              <a:custGeom>
                <a:avLst/>
                <a:gdLst>
                  <a:gd name="T0" fmla="*/ 26 w 53"/>
                  <a:gd name="T1" fmla="*/ 0 h 59"/>
                  <a:gd name="T2" fmla="*/ 53 w 53"/>
                  <a:gd name="T3" fmla="*/ 29 h 59"/>
                  <a:gd name="T4" fmla="*/ 26 w 53"/>
                  <a:gd name="T5" fmla="*/ 59 h 59"/>
                  <a:gd name="T6" fmla="*/ 0 w 53"/>
                  <a:gd name="T7" fmla="*/ 29 h 59"/>
                  <a:gd name="T8" fmla="*/ 26 w 53"/>
                  <a:gd name="T9" fmla="*/ 0 h 59"/>
                  <a:gd name="T10" fmla="*/ 0 60000 65536"/>
                  <a:gd name="T11" fmla="*/ 0 60000 65536"/>
                  <a:gd name="T12" fmla="*/ 0 60000 65536"/>
                  <a:gd name="T13" fmla="*/ 0 60000 65536"/>
                  <a:gd name="T14" fmla="*/ 0 60000 65536"/>
                  <a:gd name="T15" fmla="*/ 0 w 53"/>
                  <a:gd name="T16" fmla="*/ 0 h 59"/>
                  <a:gd name="T17" fmla="*/ 53 w 53"/>
                  <a:gd name="T18" fmla="*/ 59 h 59"/>
                </a:gdLst>
                <a:ahLst/>
                <a:cxnLst>
                  <a:cxn ang="T10">
                    <a:pos x="T0" y="T1"/>
                  </a:cxn>
                  <a:cxn ang="T11">
                    <a:pos x="T2" y="T3"/>
                  </a:cxn>
                  <a:cxn ang="T12">
                    <a:pos x="T4" y="T5"/>
                  </a:cxn>
                  <a:cxn ang="T13">
                    <a:pos x="T6" y="T7"/>
                  </a:cxn>
                  <a:cxn ang="T14">
                    <a:pos x="T8" y="T9"/>
                  </a:cxn>
                </a:cxnLst>
                <a:rect l="T15" t="T16" r="T17" b="T18"/>
                <a:pathLst>
                  <a:path w="53" h="59">
                    <a:moveTo>
                      <a:pt x="26" y="0"/>
                    </a:moveTo>
                    <a:lnTo>
                      <a:pt x="53" y="29"/>
                    </a:lnTo>
                    <a:lnTo>
                      <a:pt x="26" y="59"/>
                    </a:lnTo>
                    <a:lnTo>
                      <a:pt x="0" y="29"/>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289" name="Freeform 1590"/>
              <p:cNvSpPr>
                <a:spLocks/>
              </p:cNvSpPr>
              <p:nvPr/>
            </p:nvSpPr>
            <p:spPr bwMode="auto">
              <a:xfrm>
                <a:off x="3061" y="2343"/>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290" name="Freeform 1591"/>
              <p:cNvSpPr>
                <a:spLocks/>
              </p:cNvSpPr>
              <p:nvPr/>
            </p:nvSpPr>
            <p:spPr bwMode="auto">
              <a:xfrm>
                <a:off x="2477" y="2581"/>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291" name="Freeform 1592"/>
              <p:cNvSpPr>
                <a:spLocks/>
              </p:cNvSpPr>
              <p:nvPr/>
            </p:nvSpPr>
            <p:spPr bwMode="auto">
              <a:xfrm>
                <a:off x="3602" y="2096"/>
                <a:ext cx="52" cy="59"/>
              </a:xfrm>
              <a:custGeom>
                <a:avLst/>
                <a:gdLst>
                  <a:gd name="T0" fmla="*/ 26 w 52"/>
                  <a:gd name="T1" fmla="*/ 0 h 59"/>
                  <a:gd name="T2" fmla="*/ 52 w 52"/>
                  <a:gd name="T3" fmla="*/ 29 h 59"/>
                  <a:gd name="T4" fmla="*/ 26 w 52"/>
                  <a:gd name="T5" fmla="*/ 59 h 59"/>
                  <a:gd name="T6" fmla="*/ 0 w 52"/>
                  <a:gd name="T7" fmla="*/ 29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29"/>
                    </a:lnTo>
                    <a:lnTo>
                      <a:pt x="26" y="59"/>
                    </a:lnTo>
                    <a:lnTo>
                      <a:pt x="0" y="29"/>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292" name="Freeform 1593"/>
              <p:cNvSpPr>
                <a:spLocks/>
              </p:cNvSpPr>
              <p:nvPr/>
            </p:nvSpPr>
            <p:spPr bwMode="auto">
              <a:xfrm>
                <a:off x="3105" y="2334"/>
                <a:ext cx="52" cy="59"/>
              </a:xfrm>
              <a:custGeom>
                <a:avLst/>
                <a:gdLst>
                  <a:gd name="T0" fmla="*/ 26 w 52"/>
                  <a:gd name="T1" fmla="*/ 0 h 59"/>
                  <a:gd name="T2" fmla="*/ 52 w 52"/>
                  <a:gd name="T3" fmla="*/ 29 h 59"/>
                  <a:gd name="T4" fmla="*/ 26 w 52"/>
                  <a:gd name="T5" fmla="*/ 59 h 59"/>
                  <a:gd name="T6" fmla="*/ 0 w 52"/>
                  <a:gd name="T7" fmla="*/ 29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29"/>
                    </a:lnTo>
                    <a:lnTo>
                      <a:pt x="26" y="59"/>
                    </a:lnTo>
                    <a:lnTo>
                      <a:pt x="0" y="29"/>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293" name="Freeform 1594"/>
              <p:cNvSpPr>
                <a:spLocks/>
              </p:cNvSpPr>
              <p:nvPr/>
            </p:nvSpPr>
            <p:spPr bwMode="auto">
              <a:xfrm>
                <a:off x="2232" y="2661"/>
                <a:ext cx="53" cy="59"/>
              </a:xfrm>
              <a:custGeom>
                <a:avLst/>
                <a:gdLst>
                  <a:gd name="T0" fmla="*/ 27 w 53"/>
                  <a:gd name="T1" fmla="*/ 0 h 59"/>
                  <a:gd name="T2" fmla="*/ 53 w 53"/>
                  <a:gd name="T3" fmla="*/ 29 h 59"/>
                  <a:gd name="T4" fmla="*/ 27 w 53"/>
                  <a:gd name="T5" fmla="*/ 59 h 59"/>
                  <a:gd name="T6" fmla="*/ 0 w 53"/>
                  <a:gd name="T7" fmla="*/ 29 h 59"/>
                  <a:gd name="T8" fmla="*/ 27 w 53"/>
                  <a:gd name="T9" fmla="*/ 0 h 59"/>
                  <a:gd name="T10" fmla="*/ 0 60000 65536"/>
                  <a:gd name="T11" fmla="*/ 0 60000 65536"/>
                  <a:gd name="T12" fmla="*/ 0 60000 65536"/>
                  <a:gd name="T13" fmla="*/ 0 60000 65536"/>
                  <a:gd name="T14" fmla="*/ 0 60000 65536"/>
                  <a:gd name="T15" fmla="*/ 0 w 53"/>
                  <a:gd name="T16" fmla="*/ 0 h 59"/>
                  <a:gd name="T17" fmla="*/ 53 w 53"/>
                  <a:gd name="T18" fmla="*/ 59 h 59"/>
                </a:gdLst>
                <a:ahLst/>
                <a:cxnLst>
                  <a:cxn ang="T10">
                    <a:pos x="T0" y="T1"/>
                  </a:cxn>
                  <a:cxn ang="T11">
                    <a:pos x="T2" y="T3"/>
                  </a:cxn>
                  <a:cxn ang="T12">
                    <a:pos x="T4" y="T5"/>
                  </a:cxn>
                  <a:cxn ang="T13">
                    <a:pos x="T6" y="T7"/>
                  </a:cxn>
                  <a:cxn ang="T14">
                    <a:pos x="T8" y="T9"/>
                  </a:cxn>
                </a:cxnLst>
                <a:rect l="T15" t="T16" r="T17" b="T18"/>
                <a:pathLst>
                  <a:path w="53" h="59">
                    <a:moveTo>
                      <a:pt x="27" y="0"/>
                    </a:moveTo>
                    <a:lnTo>
                      <a:pt x="53" y="29"/>
                    </a:lnTo>
                    <a:lnTo>
                      <a:pt x="27" y="59"/>
                    </a:lnTo>
                    <a:lnTo>
                      <a:pt x="0" y="29"/>
                    </a:lnTo>
                    <a:lnTo>
                      <a:pt x="27" y="0"/>
                    </a:lnTo>
                    <a:close/>
                  </a:path>
                </a:pathLst>
              </a:custGeom>
              <a:solidFill>
                <a:srgbClr val="FF0000"/>
              </a:solidFill>
              <a:ln w="14288">
                <a:noFill/>
                <a:prstDash val="solid"/>
                <a:round/>
                <a:headEnd/>
                <a:tailEnd/>
              </a:ln>
            </p:spPr>
            <p:txBody>
              <a:bodyPr/>
              <a:lstStyle/>
              <a:p>
                <a:endParaRPr lang="es-MX" sz="1200" b="1" dirty="0"/>
              </a:p>
            </p:txBody>
          </p:sp>
          <p:sp>
            <p:nvSpPr>
              <p:cNvPr id="1294" name="Freeform 1595"/>
              <p:cNvSpPr>
                <a:spLocks/>
              </p:cNvSpPr>
              <p:nvPr/>
            </p:nvSpPr>
            <p:spPr bwMode="auto">
              <a:xfrm>
                <a:off x="3584" y="2244"/>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295" name="Freeform 1596"/>
              <p:cNvSpPr>
                <a:spLocks/>
              </p:cNvSpPr>
              <p:nvPr/>
            </p:nvSpPr>
            <p:spPr bwMode="auto">
              <a:xfrm>
                <a:off x="3261" y="2264"/>
                <a:ext cx="53" cy="60"/>
              </a:xfrm>
              <a:custGeom>
                <a:avLst/>
                <a:gdLst>
                  <a:gd name="T0" fmla="*/ 27 w 53"/>
                  <a:gd name="T1" fmla="*/ 0 h 60"/>
                  <a:gd name="T2" fmla="*/ 53 w 53"/>
                  <a:gd name="T3" fmla="*/ 30 h 60"/>
                  <a:gd name="T4" fmla="*/ 27 w 53"/>
                  <a:gd name="T5" fmla="*/ 60 h 60"/>
                  <a:gd name="T6" fmla="*/ 0 w 53"/>
                  <a:gd name="T7" fmla="*/ 30 h 60"/>
                  <a:gd name="T8" fmla="*/ 27 w 53"/>
                  <a:gd name="T9" fmla="*/ 0 h 60"/>
                  <a:gd name="T10" fmla="*/ 0 60000 65536"/>
                  <a:gd name="T11" fmla="*/ 0 60000 65536"/>
                  <a:gd name="T12" fmla="*/ 0 60000 65536"/>
                  <a:gd name="T13" fmla="*/ 0 60000 65536"/>
                  <a:gd name="T14" fmla="*/ 0 60000 65536"/>
                  <a:gd name="T15" fmla="*/ 0 w 53"/>
                  <a:gd name="T16" fmla="*/ 0 h 60"/>
                  <a:gd name="T17" fmla="*/ 53 w 53"/>
                  <a:gd name="T18" fmla="*/ 60 h 60"/>
                </a:gdLst>
                <a:ahLst/>
                <a:cxnLst>
                  <a:cxn ang="T10">
                    <a:pos x="T0" y="T1"/>
                  </a:cxn>
                  <a:cxn ang="T11">
                    <a:pos x="T2" y="T3"/>
                  </a:cxn>
                  <a:cxn ang="T12">
                    <a:pos x="T4" y="T5"/>
                  </a:cxn>
                  <a:cxn ang="T13">
                    <a:pos x="T6" y="T7"/>
                  </a:cxn>
                  <a:cxn ang="T14">
                    <a:pos x="T8" y="T9"/>
                  </a:cxn>
                </a:cxnLst>
                <a:rect l="T15" t="T16" r="T17" b="T18"/>
                <a:pathLst>
                  <a:path w="53" h="60">
                    <a:moveTo>
                      <a:pt x="27" y="0"/>
                    </a:moveTo>
                    <a:lnTo>
                      <a:pt x="53" y="30"/>
                    </a:lnTo>
                    <a:lnTo>
                      <a:pt x="27" y="60"/>
                    </a:lnTo>
                    <a:lnTo>
                      <a:pt x="0" y="30"/>
                    </a:lnTo>
                    <a:lnTo>
                      <a:pt x="27" y="0"/>
                    </a:lnTo>
                    <a:close/>
                  </a:path>
                </a:pathLst>
              </a:custGeom>
              <a:solidFill>
                <a:srgbClr val="FF0000"/>
              </a:solidFill>
              <a:ln w="14288">
                <a:noFill/>
                <a:prstDash val="solid"/>
                <a:round/>
                <a:headEnd/>
                <a:tailEnd/>
              </a:ln>
            </p:spPr>
            <p:txBody>
              <a:bodyPr/>
              <a:lstStyle/>
              <a:p>
                <a:endParaRPr lang="es-MX" sz="1200" b="1" dirty="0"/>
              </a:p>
            </p:txBody>
          </p:sp>
          <p:sp>
            <p:nvSpPr>
              <p:cNvPr id="1296" name="Freeform 1597"/>
              <p:cNvSpPr>
                <a:spLocks/>
              </p:cNvSpPr>
              <p:nvPr/>
            </p:nvSpPr>
            <p:spPr bwMode="auto">
              <a:xfrm>
                <a:off x="2634" y="2462"/>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297" name="Freeform 1598"/>
              <p:cNvSpPr>
                <a:spLocks/>
              </p:cNvSpPr>
              <p:nvPr/>
            </p:nvSpPr>
            <p:spPr bwMode="auto">
              <a:xfrm>
                <a:off x="2913" y="2413"/>
                <a:ext cx="52" cy="59"/>
              </a:xfrm>
              <a:custGeom>
                <a:avLst/>
                <a:gdLst>
                  <a:gd name="T0" fmla="*/ 26 w 52"/>
                  <a:gd name="T1" fmla="*/ 0 h 59"/>
                  <a:gd name="T2" fmla="*/ 52 w 52"/>
                  <a:gd name="T3" fmla="*/ 30 h 59"/>
                  <a:gd name="T4" fmla="*/ 26 w 52"/>
                  <a:gd name="T5" fmla="*/ 59 h 59"/>
                  <a:gd name="T6" fmla="*/ 0 w 52"/>
                  <a:gd name="T7" fmla="*/ 30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30"/>
                    </a:lnTo>
                    <a:lnTo>
                      <a:pt x="26" y="59"/>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298" name="Freeform 1599"/>
              <p:cNvSpPr>
                <a:spLocks/>
              </p:cNvSpPr>
              <p:nvPr/>
            </p:nvSpPr>
            <p:spPr bwMode="auto">
              <a:xfrm>
                <a:off x="2302" y="2641"/>
                <a:ext cx="53" cy="59"/>
              </a:xfrm>
              <a:custGeom>
                <a:avLst/>
                <a:gdLst>
                  <a:gd name="T0" fmla="*/ 26 w 53"/>
                  <a:gd name="T1" fmla="*/ 0 h 59"/>
                  <a:gd name="T2" fmla="*/ 53 w 53"/>
                  <a:gd name="T3" fmla="*/ 30 h 59"/>
                  <a:gd name="T4" fmla="*/ 26 w 53"/>
                  <a:gd name="T5" fmla="*/ 59 h 59"/>
                  <a:gd name="T6" fmla="*/ 0 w 53"/>
                  <a:gd name="T7" fmla="*/ 30 h 59"/>
                  <a:gd name="T8" fmla="*/ 26 w 53"/>
                  <a:gd name="T9" fmla="*/ 0 h 59"/>
                  <a:gd name="T10" fmla="*/ 0 60000 65536"/>
                  <a:gd name="T11" fmla="*/ 0 60000 65536"/>
                  <a:gd name="T12" fmla="*/ 0 60000 65536"/>
                  <a:gd name="T13" fmla="*/ 0 60000 65536"/>
                  <a:gd name="T14" fmla="*/ 0 60000 65536"/>
                  <a:gd name="T15" fmla="*/ 0 w 53"/>
                  <a:gd name="T16" fmla="*/ 0 h 59"/>
                  <a:gd name="T17" fmla="*/ 53 w 53"/>
                  <a:gd name="T18" fmla="*/ 59 h 59"/>
                </a:gdLst>
                <a:ahLst/>
                <a:cxnLst>
                  <a:cxn ang="T10">
                    <a:pos x="T0" y="T1"/>
                  </a:cxn>
                  <a:cxn ang="T11">
                    <a:pos x="T2" y="T3"/>
                  </a:cxn>
                  <a:cxn ang="T12">
                    <a:pos x="T4" y="T5"/>
                  </a:cxn>
                  <a:cxn ang="T13">
                    <a:pos x="T6" y="T7"/>
                  </a:cxn>
                  <a:cxn ang="T14">
                    <a:pos x="T8" y="T9"/>
                  </a:cxn>
                </a:cxnLst>
                <a:rect l="T15" t="T16" r="T17" b="T18"/>
                <a:pathLst>
                  <a:path w="53" h="59">
                    <a:moveTo>
                      <a:pt x="26" y="0"/>
                    </a:moveTo>
                    <a:lnTo>
                      <a:pt x="53" y="30"/>
                    </a:lnTo>
                    <a:lnTo>
                      <a:pt x="26" y="59"/>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299" name="Freeform 1600"/>
              <p:cNvSpPr>
                <a:spLocks/>
              </p:cNvSpPr>
              <p:nvPr/>
            </p:nvSpPr>
            <p:spPr bwMode="auto">
              <a:xfrm>
                <a:off x="2276" y="2601"/>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300" name="Freeform 1601"/>
              <p:cNvSpPr>
                <a:spLocks/>
              </p:cNvSpPr>
              <p:nvPr/>
            </p:nvSpPr>
            <p:spPr bwMode="auto">
              <a:xfrm>
                <a:off x="3096" y="2274"/>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301" name="Freeform 1602"/>
              <p:cNvSpPr>
                <a:spLocks/>
              </p:cNvSpPr>
              <p:nvPr/>
            </p:nvSpPr>
            <p:spPr bwMode="auto">
              <a:xfrm>
                <a:off x="2171" y="2680"/>
                <a:ext cx="53" cy="60"/>
              </a:xfrm>
              <a:custGeom>
                <a:avLst/>
                <a:gdLst>
                  <a:gd name="T0" fmla="*/ 27 w 53"/>
                  <a:gd name="T1" fmla="*/ 0 h 60"/>
                  <a:gd name="T2" fmla="*/ 53 w 53"/>
                  <a:gd name="T3" fmla="*/ 30 h 60"/>
                  <a:gd name="T4" fmla="*/ 27 w 53"/>
                  <a:gd name="T5" fmla="*/ 60 h 60"/>
                  <a:gd name="T6" fmla="*/ 0 w 53"/>
                  <a:gd name="T7" fmla="*/ 30 h 60"/>
                  <a:gd name="T8" fmla="*/ 27 w 53"/>
                  <a:gd name="T9" fmla="*/ 0 h 60"/>
                  <a:gd name="T10" fmla="*/ 0 60000 65536"/>
                  <a:gd name="T11" fmla="*/ 0 60000 65536"/>
                  <a:gd name="T12" fmla="*/ 0 60000 65536"/>
                  <a:gd name="T13" fmla="*/ 0 60000 65536"/>
                  <a:gd name="T14" fmla="*/ 0 60000 65536"/>
                  <a:gd name="T15" fmla="*/ 0 w 53"/>
                  <a:gd name="T16" fmla="*/ 0 h 60"/>
                  <a:gd name="T17" fmla="*/ 53 w 53"/>
                  <a:gd name="T18" fmla="*/ 60 h 60"/>
                </a:gdLst>
                <a:ahLst/>
                <a:cxnLst>
                  <a:cxn ang="T10">
                    <a:pos x="T0" y="T1"/>
                  </a:cxn>
                  <a:cxn ang="T11">
                    <a:pos x="T2" y="T3"/>
                  </a:cxn>
                  <a:cxn ang="T12">
                    <a:pos x="T4" y="T5"/>
                  </a:cxn>
                  <a:cxn ang="T13">
                    <a:pos x="T6" y="T7"/>
                  </a:cxn>
                  <a:cxn ang="T14">
                    <a:pos x="T8" y="T9"/>
                  </a:cxn>
                </a:cxnLst>
                <a:rect l="T15" t="T16" r="T17" b="T18"/>
                <a:pathLst>
                  <a:path w="53" h="60">
                    <a:moveTo>
                      <a:pt x="27" y="0"/>
                    </a:moveTo>
                    <a:lnTo>
                      <a:pt x="53" y="30"/>
                    </a:lnTo>
                    <a:lnTo>
                      <a:pt x="27" y="60"/>
                    </a:lnTo>
                    <a:lnTo>
                      <a:pt x="0" y="30"/>
                    </a:lnTo>
                    <a:lnTo>
                      <a:pt x="27" y="0"/>
                    </a:lnTo>
                    <a:close/>
                  </a:path>
                </a:pathLst>
              </a:custGeom>
              <a:solidFill>
                <a:srgbClr val="FF0000"/>
              </a:solidFill>
              <a:ln w="14288">
                <a:noFill/>
                <a:prstDash val="solid"/>
                <a:round/>
                <a:headEnd/>
                <a:tailEnd/>
              </a:ln>
            </p:spPr>
            <p:txBody>
              <a:bodyPr/>
              <a:lstStyle/>
              <a:p>
                <a:endParaRPr lang="es-MX" sz="1200" b="1" dirty="0"/>
              </a:p>
            </p:txBody>
          </p:sp>
          <p:sp>
            <p:nvSpPr>
              <p:cNvPr id="1302" name="Freeform 1603"/>
              <p:cNvSpPr>
                <a:spLocks/>
              </p:cNvSpPr>
              <p:nvPr/>
            </p:nvSpPr>
            <p:spPr bwMode="auto">
              <a:xfrm>
                <a:off x="2302" y="2591"/>
                <a:ext cx="53" cy="60"/>
              </a:xfrm>
              <a:custGeom>
                <a:avLst/>
                <a:gdLst>
                  <a:gd name="T0" fmla="*/ 26 w 53"/>
                  <a:gd name="T1" fmla="*/ 0 h 60"/>
                  <a:gd name="T2" fmla="*/ 53 w 53"/>
                  <a:gd name="T3" fmla="*/ 30 h 60"/>
                  <a:gd name="T4" fmla="*/ 26 w 53"/>
                  <a:gd name="T5" fmla="*/ 60 h 60"/>
                  <a:gd name="T6" fmla="*/ 0 w 53"/>
                  <a:gd name="T7" fmla="*/ 30 h 60"/>
                  <a:gd name="T8" fmla="*/ 26 w 53"/>
                  <a:gd name="T9" fmla="*/ 0 h 60"/>
                  <a:gd name="T10" fmla="*/ 0 60000 65536"/>
                  <a:gd name="T11" fmla="*/ 0 60000 65536"/>
                  <a:gd name="T12" fmla="*/ 0 60000 65536"/>
                  <a:gd name="T13" fmla="*/ 0 60000 65536"/>
                  <a:gd name="T14" fmla="*/ 0 60000 65536"/>
                  <a:gd name="T15" fmla="*/ 0 w 53"/>
                  <a:gd name="T16" fmla="*/ 0 h 60"/>
                  <a:gd name="T17" fmla="*/ 53 w 53"/>
                  <a:gd name="T18" fmla="*/ 60 h 60"/>
                </a:gdLst>
                <a:ahLst/>
                <a:cxnLst>
                  <a:cxn ang="T10">
                    <a:pos x="T0" y="T1"/>
                  </a:cxn>
                  <a:cxn ang="T11">
                    <a:pos x="T2" y="T3"/>
                  </a:cxn>
                  <a:cxn ang="T12">
                    <a:pos x="T4" y="T5"/>
                  </a:cxn>
                  <a:cxn ang="T13">
                    <a:pos x="T6" y="T7"/>
                  </a:cxn>
                  <a:cxn ang="T14">
                    <a:pos x="T8" y="T9"/>
                  </a:cxn>
                </a:cxnLst>
                <a:rect l="T15" t="T16" r="T17" b="T18"/>
                <a:pathLst>
                  <a:path w="53" h="60">
                    <a:moveTo>
                      <a:pt x="26" y="0"/>
                    </a:moveTo>
                    <a:lnTo>
                      <a:pt x="53"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303" name="Freeform 1604"/>
              <p:cNvSpPr>
                <a:spLocks/>
              </p:cNvSpPr>
              <p:nvPr/>
            </p:nvSpPr>
            <p:spPr bwMode="auto">
              <a:xfrm>
                <a:off x="3584" y="2036"/>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304" name="Freeform 1605"/>
              <p:cNvSpPr>
                <a:spLocks/>
              </p:cNvSpPr>
              <p:nvPr/>
            </p:nvSpPr>
            <p:spPr bwMode="auto">
              <a:xfrm>
                <a:off x="3689" y="1977"/>
                <a:ext cx="52" cy="59"/>
              </a:xfrm>
              <a:custGeom>
                <a:avLst/>
                <a:gdLst>
                  <a:gd name="T0" fmla="*/ 26 w 52"/>
                  <a:gd name="T1" fmla="*/ 0 h 59"/>
                  <a:gd name="T2" fmla="*/ 52 w 52"/>
                  <a:gd name="T3" fmla="*/ 29 h 59"/>
                  <a:gd name="T4" fmla="*/ 26 w 52"/>
                  <a:gd name="T5" fmla="*/ 59 h 59"/>
                  <a:gd name="T6" fmla="*/ 0 w 52"/>
                  <a:gd name="T7" fmla="*/ 29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29"/>
                    </a:lnTo>
                    <a:lnTo>
                      <a:pt x="26" y="59"/>
                    </a:lnTo>
                    <a:lnTo>
                      <a:pt x="0" y="29"/>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305" name="Freeform 1606"/>
              <p:cNvSpPr>
                <a:spLocks/>
              </p:cNvSpPr>
              <p:nvPr/>
            </p:nvSpPr>
            <p:spPr bwMode="auto">
              <a:xfrm>
                <a:off x="3183" y="2234"/>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306" name="Freeform 1607"/>
              <p:cNvSpPr>
                <a:spLocks/>
              </p:cNvSpPr>
              <p:nvPr/>
            </p:nvSpPr>
            <p:spPr bwMode="auto">
              <a:xfrm>
                <a:off x="2294" y="2552"/>
                <a:ext cx="52" cy="59"/>
              </a:xfrm>
              <a:custGeom>
                <a:avLst/>
                <a:gdLst>
                  <a:gd name="T0" fmla="*/ 26 w 52"/>
                  <a:gd name="T1" fmla="*/ 0 h 59"/>
                  <a:gd name="T2" fmla="*/ 52 w 52"/>
                  <a:gd name="T3" fmla="*/ 29 h 59"/>
                  <a:gd name="T4" fmla="*/ 26 w 52"/>
                  <a:gd name="T5" fmla="*/ 59 h 59"/>
                  <a:gd name="T6" fmla="*/ 0 w 52"/>
                  <a:gd name="T7" fmla="*/ 29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29"/>
                    </a:lnTo>
                    <a:lnTo>
                      <a:pt x="26" y="59"/>
                    </a:lnTo>
                    <a:lnTo>
                      <a:pt x="0" y="29"/>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307" name="Freeform 1608"/>
              <p:cNvSpPr>
                <a:spLocks/>
              </p:cNvSpPr>
              <p:nvPr/>
            </p:nvSpPr>
            <p:spPr bwMode="auto">
              <a:xfrm>
                <a:off x="2424" y="2552"/>
                <a:ext cx="53" cy="59"/>
              </a:xfrm>
              <a:custGeom>
                <a:avLst/>
                <a:gdLst>
                  <a:gd name="T0" fmla="*/ 27 w 53"/>
                  <a:gd name="T1" fmla="*/ 0 h 59"/>
                  <a:gd name="T2" fmla="*/ 53 w 53"/>
                  <a:gd name="T3" fmla="*/ 29 h 59"/>
                  <a:gd name="T4" fmla="*/ 27 w 53"/>
                  <a:gd name="T5" fmla="*/ 59 h 59"/>
                  <a:gd name="T6" fmla="*/ 0 w 53"/>
                  <a:gd name="T7" fmla="*/ 29 h 59"/>
                  <a:gd name="T8" fmla="*/ 27 w 53"/>
                  <a:gd name="T9" fmla="*/ 0 h 59"/>
                  <a:gd name="T10" fmla="*/ 0 60000 65536"/>
                  <a:gd name="T11" fmla="*/ 0 60000 65536"/>
                  <a:gd name="T12" fmla="*/ 0 60000 65536"/>
                  <a:gd name="T13" fmla="*/ 0 60000 65536"/>
                  <a:gd name="T14" fmla="*/ 0 60000 65536"/>
                  <a:gd name="T15" fmla="*/ 0 w 53"/>
                  <a:gd name="T16" fmla="*/ 0 h 59"/>
                  <a:gd name="T17" fmla="*/ 53 w 53"/>
                  <a:gd name="T18" fmla="*/ 59 h 59"/>
                </a:gdLst>
                <a:ahLst/>
                <a:cxnLst>
                  <a:cxn ang="T10">
                    <a:pos x="T0" y="T1"/>
                  </a:cxn>
                  <a:cxn ang="T11">
                    <a:pos x="T2" y="T3"/>
                  </a:cxn>
                  <a:cxn ang="T12">
                    <a:pos x="T4" y="T5"/>
                  </a:cxn>
                  <a:cxn ang="T13">
                    <a:pos x="T6" y="T7"/>
                  </a:cxn>
                  <a:cxn ang="T14">
                    <a:pos x="T8" y="T9"/>
                  </a:cxn>
                </a:cxnLst>
                <a:rect l="T15" t="T16" r="T17" b="T18"/>
                <a:pathLst>
                  <a:path w="53" h="59">
                    <a:moveTo>
                      <a:pt x="27" y="0"/>
                    </a:moveTo>
                    <a:lnTo>
                      <a:pt x="53" y="29"/>
                    </a:lnTo>
                    <a:lnTo>
                      <a:pt x="27" y="59"/>
                    </a:lnTo>
                    <a:lnTo>
                      <a:pt x="0" y="29"/>
                    </a:lnTo>
                    <a:lnTo>
                      <a:pt x="27" y="0"/>
                    </a:lnTo>
                    <a:close/>
                  </a:path>
                </a:pathLst>
              </a:custGeom>
              <a:solidFill>
                <a:srgbClr val="FF0000"/>
              </a:solidFill>
              <a:ln w="14288">
                <a:noFill/>
                <a:prstDash val="solid"/>
                <a:round/>
                <a:headEnd/>
                <a:tailEnd/>
              </a:ln>
            </p:spPr>
            <p:txBody>
              <a:bodyPr/>
              <a:lstStyle/>
              <a:p>
                <a:endParaRPr lang="es-MX" sz="1200" b="1" dirty="0"/>
              </a:p>
            </p:txBody>
          </p:sp>
          <p:sp>
            <p:nvSpPr>
              <p:cNvPr id="1308" name="Freeform 1609"/>
              <p:cNvSpPr>
                <a:spLocks/>
              </p:cNvSpPr>
              <p:nvPr/>
            </p:nvSpPr>
            <p:spPr bwMode="auto">
              <a:xfrm>
                <a:off x="3105" y="2264"/>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309" name="Freeform 1610"/>
              <p:cNvSpPr>
                <a:spLocks/>
              </p:cNvSpPr>
              <p:nvPr/>
            </p:nvSpPr>
            <p:spPr bwMode="auto">
              <a:xfrm>
                <a:off x="2424" y="2552"/>
                <a:ext cx="53" cy="59"/>
              </a:xfrm>
              <a:custGeom>
                <a:avLst/>
                <a:gdLst>
                  <a:gd name="T0" fmla="*/ 27 w 53"/>
                  <a:gd name="T1" fmla="*/ 0 h 59"/>
                  <a:gd name="T2" fmla="*/ 53 w 53"/>
                  <a:gd name="T3" fmla="*/ 29 h 59"/>
                  <a:gd name="T4" fmla="*/ 27 w 53"/>
                  <a:gd name="T5" fmla="*/ 59 h 59"/>
                  <a:gd name="T6" fmla="*/ 0 w 53"/>
                  <a:gd name="T7" fmla="*/ 29 h 59"/>
                  <a:gd name="T8" fmla="*/ 27 w 53"/>
                  <a:gd name="T9" fmla="*/ 0 h 59"/>
                  <a:gd name="T10" fmla="*/ 0 60000 65536"/>
                  <a:gd name="T11" fmla="*/ 0 60000 65536"/>
                  <a:gd name="T12" fmla="*/ 0 60000 65536"/>
                  <a:gd name="T13" fmla="*/ 0 60000 65536"/>
                  <a:gd name="T14" fmla="*/ 0 60000 65536"/>
                  <a:gd name="T15" fmla="*/ 0 w 53"/>
                  <a:gd name="T16" fmla="*/ 0 h 59"/>
                  <a:gd name="T17" fmla="*/ 53 w 53"/>
                  <a:gd name="T18" fmla="*/ 59 h 59"/>
                </a:gdLst>
                <a:ahLst/>
                <a:cxnLst>
                  <a:cxn ang="T10">
                    <a:pos x="T0" y="T1"/>
                  </a:cxn>
                  <a:cxn ang="T11">
                    <a:pos x="T2" y="T3"/>
                  </a:cxn>
                  <a:cxn ang="T12">
                    <a:pos x="T4" y="T5"/>
                  </a:cxn>
                  <a:cxn ang="T13">
                    <a:pos x="T6" y="T7"/>
                  </a:cxn>
                  <a:cxn ang="T14">
                    <a:pos x="T8" y="T9"/>
                  </a:cxn>
                </a:cxnLst>
                <a:rect l="T15" t="T16" r="T17" b="T18"/>
                <a:pathLst>
                  <a:path w="53" h="59">
                    <a:moveTo>
                      <a:pt x="27" y="0"/>
                    </a:moveTo>
                    <a:lnTo>
                      <a:pt x="53" y="29"/>
                    </a:lnTo>
                    <a:lnTo>
                      <a:pt x="27" y="59"/>
                    </a:lnTo>
                    <a:lnTo>
                      <a:pt x="0" y="29"/>
                    </a:lnTo>
                    <a:lnTo>
                      <a:pt x="27" y="0"/>
                    </a:lnTo>
                    <a:close/>
                  </a:path>
                </a:pathLst>
              </a:custGeom>
              <a:solidFill>
                <a:srgbClr val="FF0000"/>
              </a:solidFill>
              <a:ln w="14288">
                <a:noFill/>
                <a:prstDash val="solid"/>
                <a:round/>
                <a:headEnd/>
                <a:tailEnd/>
              </a:ln>
            </p:spPr>
            <p:txBody>
              <a:bodyPr/>
              <a:lstStyle/>
              <a:p>
                <a:endParaRPr lang="es-MX" sz="1200" b="1" dirty="0"/>
              </a:p>
            </p:txBody>
          </p:sp>
          <p:sp>
            <p:nvSpPr>
              <p:cNvPr id="1310" name="Freeform 1611"/>
              <p:cNvSpPr>
                <a:spLocks/>
              </p:cNvSpPr>
              <p:nvPr/>
            </p:nvSpPr>
            <p:spPr bwMode="auto">
              <a:xfrm>
                <a:off x="2442" y="2542"/>
                <a:ext cx="52" cy="59"/>
              </a:xfrm>
              <a:custGeom>
                <a:avLst/>
                <a:gdLst>
                  <a:gd name="T0" fmla="*/ 26 w 52"/>
                  <a:gd name="T1" fmla="*/ 0 h 59"/>
                  <a:gd name="T2" fmla="*/ 52 w 52"/>
                  <a:gd name="T3" fmla="*/ 29 h 59"/>
                  <a:gd name="T4" fmla="*/ 26 w 52"/>
                  <a:gd name="T5" fmla="*/ 59 h 59"/>
                  <a:gd name="T6" fmla="*/ 0 w 52"/>
                  <a:gd name="T7" fmla="*/ 29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29"/>
                    </a:lnTo>
                    <a:lnTo>
                      <a:pt x="26" y="59"/>
                    </a:lnTo>
                    <a:lnTo>
                      <a:pt x="0" y="29"/>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311" name="Freeform 1612"/>
              <p:cNvSpPr>
                <a:spLocks/>
              </p:cNvSpPr>
              <p:nvPr/>
            </p:nvSpPr>
            <p:spPr bwMode="auto">
              <a:xfrm>
                <a:off x="2363" y="2601"/>
                <a:ext cx="53" cy="60"/>
              </a:xfrm>
              <a:custGeom>
                <a:avLst/>
                <a:gdLst>
                  <a:gd name="T0" fmla="*/ 26 w 53"/>
                  <a:gd name="T1" fmla="*/ 0 h 60"/>
                  <a:gd name="T2" fmla="*/ 53 w 53"/>
                  <a:gd name="T3" fmla="*/ 30 h 60"/>
                  <a:gd name="T4" fmla="*/ 26 w 53"/>
                  <a:gd name="T5" fmla="*/ 60 h 60"/>
                  <a:gd name="T6" fmla="*/ 0 w 53"/>
                  <a:gd name="T7" fmla="*/ 30 h 60"/>
                  <a:gd name="T8" fmla="*/ 26 w 53"/>
                  <a:gd name="T9" fmla="*/ 0 h 60"/>
                  <a:gd name="T10" fmla="*/ 0 60000 65536"/>
                  <a:gd name="T11" fmla="*/ 0 60000 65536"/>
                  <a:gd name="T12" fmla="*/ 0 60000 65536"/>
                  <a:gd name="T13" fmla="*/ 0 60000 65536"/>
                  <a:gd name="T14" fmla="*/ 0 60000 65536"/>
                  <a:gd name="T15" fmla="*/ 0 w 53"/>
                  <a:gd name="T16" fmla="*/ 0 h 60"/>
                  <a:gd name="T17" fmla="*/ 53 w 53"/>
                  <a:gd name="T18" fmla="*/ 60 h 60"/>
                </a:gdLst>
                <a:ahLst/>
                <a:cxnLst>
                  <a:cxn ang="T10">
                    <a:pos x="T0" y="T1"/>
                  </a:cxn>
                  <a:cxn ang="T11">
                    <a:pos x="T2" y="T3"/>
                  </a:cxn>
                  <a:cxn ang="T12">
                    <a:pos x="T4" y="T5"/>
                  </a:cxn>
                  <a:cxn ang="T13">
                    <a:pos x="T6" y="T7"/>
                  </a:cxn>
                  <a:cxn ang="T14">
                    <a:pos x="T8" y="T9"/>
                  </a:cxn>
                </a:cxnLst>
                <a:rect l="T15" t="T16" r="T17" b="T18"/>
                <a:pathLst>
                  <a:path w="53" h="60">
                    <a:moveTo>
                      <a:pt x="26" y="0"/>
                    </a:moveTo>
                    <a:lnTo>
                      <a:pt x="53"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grpSp>
        <p:grpSp>
          <p:nvGrpSpPr>
            <p:cNvPr id="212" name="Group 1613"/>
            <p:cNvGrpSpPr>
              <a:grpSpLocks/>
            </p:cNvGrpSpPr>
            <p:nvPr/>
          </p:nvGrpSpPr>
          <p:grpSpPr bwMode="auto">
            <a:xfrm>
              <a:off x="1177" y="1540"/>
              <a:ext cx="3166" cy="1427"/>
              <a:chOff x="1177" y="1551"/>
              <a:chExt cx="3166" cy="1427"/>
            </a:xfrm>
          </p:grpSpPr>
          <p:sp>
            <p:nvSpPr>
              <p:cNvPr id="912" name="Freeform 1614"/>
              <p:cNvSpPr>
                <a:spLocks/>
              </p:cNvSpPr>
              <p:nvPr/>
            </p:nvSpPr>
            <p:spPr bwMode="auto">
              <a:xfrm>
                <a:off x="3357" y="2155"/>
                <a:ext cx="53" cy="60"/>
              </a:xfrm>
              <a:custGeom>
                <a:avLst/>
                <a:gdLst>
                  <a:gd name="T0" fmla="*/ 27 w 53"/>
                  <a:gd name="T1" fmla="*/ 0 h 60"/>
                  <a:gd name="T2" fmla="*/ 53 w 53"/>
                  <a:gd name="T3" fmla="*/ 30 h 60"/>
                  <a:gd name="T4" fmla="*/ 27 w 53"/>
                  <a:gd name="T5" fmla="*/ 60 h 60"/>
                  <a:gd name="T6" fmla="*/ 0 w 53"/>
                  <a:gd name="T7" fmla="*/ 30 h 60"/>
                  <a:gd name="T8" fmla="*/ 27 w 53"/>
                  <a:gd name="T9" fmla="*/ 0 h 60"/>
                  <a:gd name="T10" fmla="*/ 0 60000 65536"/>
                  <a:gd name="T11" fmla="*/ 0 60000 65536"/>
                  <a:gd name="T12" fmla="*/ 0 60000 65536"/>
                  <a:gd name="T13" fmla="*/ 0 60000 65536"/>
                  <a:gd name="T14" fmla="*/ 0 60000 65536"/>
                  <a:gd name="T15" fmla="*/ 0 w 53"/>
                  <a:gd name="T16" fmla="*/ 0 h 60"/>
                  <a:gd name="T17" fmla="*/ 53 w 53"/>
                  <a:gd name="T18" fmla="*/ 60 h 60"/>
                </a:gdLst>
                <a:ahLst/>
                <a:cxnLst>
                  <a:cxn ang="T10">
                    <a:pos x="T0" y="T1"/>
                  </a:cxn>
                  <a:cxn ang="T11">
                    <a:pos x="T2" y="T3"/>
                  </a:cxn>
                  <a:cxn ang="T12">
                    <a:pos x="T4" y="T5"/>
                  </a:cxn>
                  <a:cxn ang="T13">
                    <a:pos x="T6" y="T7"/>
                  </a:cxn>
                  <a:cxn ang="T14">
                    <a:pos x="T8" y="T9"/>
                  </a:cxn>
                </a:cxnLst>
                <a:rect l="T15" t="T16" r="T17" b="T18"/>
                <a:pathLst>
                  <a:path w="53" h="60">
                    <a:moveTo>
                      <a:pt x="27" y="0"/>
                    </a:moveTo>
                    <a:lnTo>
                      <a:pt x="53" y="30"/>
                    </a:lnTo>
                    <a:lnTo>
                      <a:pt x="27" y="60"/>
                    </a:lnTo>
                    <a:lnTo>
                      <a:pt x="0" y="30"/>
                    </a:lnTo>
                    <a:lnTo>
                      <a:pt x="27" y="0"/>
                    </a:lnTo>
                    <a:close/>
                  </a:path>
                </a:pathLst>
              </a:custGeom>
              <a:solidFill>
                <a:srgbClr val="FF0000"/>
              </a:solidFill>
              <a:ln w="14288">
                <a:noFill/>
                <a:prstDash val="solid"/>
                <a:round/>
                <a:headEnd/>
                <a:tailEnd/>
              </a:ln>
            </p:spPr>
            <p:txBody>
              <a:bodyPr/>
              <a:lstStyle/>
              <a:p>
                <a:endParaRPr lang="es-MX" sz="1200" b="1" dirty="0"/>
              </a:p>
            </p:txBody>
          </p:sp>
          <p:sp>
            <p:nvSpPr>
              <p:cNvPr id="913" name="Freeform 1615"/>
              <p:cNvSpPr>
                <a:spLocks/>
              </p:cNvSpPr>
              <p:nvPr/>
            </p:nvSpPr>
            <p:spPr bwMode="auto">
              <a:xfrm>
                <a:off x="1840" y="2740"/>
                <a:ext cx="52" cy="59"/>
              </a:xfrm>
              <a:custGeom>
                <a:avLst/>
                <a:gdLst>
                  <a:gd name="T0" fmla="*/ 26 w 52"/>
                  <a:gd name="T1" fmla="*/ 0 h 59"/>
                  <a:gd name="T2" fmla="*/ 52 w 52"/>
                  <a:gd name="T3" fmla="*/ 30 h 59"/>
                  <a:gd name="T4" fmla="*/ 26 w 52"/>
                  <a:gd name="T5" fmla="*/ 59 h 59"/>
                  <a:gd name="T6" fmla="*/ 0 w 52"/>
                  <a:gd name="T7" fmla="*/ 30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30"/>
                    </a:lnTo>
                    <a:lnTo>
                      <a:pt x="26" y="59"/>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914" name="Freeform 1616"/>
              <p:cNvSpPr>
                <a:spLocks/>
              </p:cNvSpPr>
              <p:nvPr/>
            </p:nvSpPr>
            <p:spPr bwMode="auto">
              <a:xfrm>
                <a:off x="2982" y="2373"/>
                <a:ext cx="53" cy="60"/>
              </a:xfrm>
              <a:custGeom>
                <a:avLst/>
                <a:gdLst>
                  <a:gd name="T0" fmla="*/ 27 w 53"/>
                  <a:gd name="T1" fmla="*/ 0 h 60"/>
                  <a:gd name="T2" fmla="*/ 53 w 53"/>
                  <a:gd name="T3" fmla="*/ 30 h 60"/>
                  <a:gd name="T4" fmla="*/ 27 w 53"/>
                  <a:gd name="T5" fmla="*/ 60 h 60"/>
                  <a:gd name="T6" fmla="*/ 0 w 53"/>
                  <a:gd name="T7" fmla="*/ 30 h 60"/>
                  <a:gd name="T8" fmla="*/ 27 w 53"/>
                  <a:gd name="T9" fmla="*/ 0 h 60"/>
                  <a:gd name="T10" fmla="*/ 0 60000 65536"/>
                  <a:gd name="T11" fmla="*/ 0 60000 65536"/>
                  <a:gd name="T12" fmla="*/ 0 60000 65536"/>
                  <a:gd name="T13" fmla="*/ 0 60000 65536"/>
                  <a:gd name="T14" fmla="*/ 0 60000 65536"/>
                  <a:gd name="T15" fmla="*/ 0 w 53"/>
                  <a:gd name="T16" fmla="*/ 0 h 60"/>
                  <a:gd name="T17" fmla="*/ 53 w 53"/>
                  <a:gd name="T18" fmla="*/ 60 h 60"/>
                </a:gdLst>
                <a:ahLst/>
                <a:cxnLst>
                  <a:cxn ang="T10">
                    <a:pos x="T0" y="T1"/>
                  </a:cxn>
                  <a:cxn ang="T11">
                    <a:pos x="T2" y="T3"/>
                  </a:cxn>
                  <a:cxn ang="T12">
                    <a:pos x="T4" y="T5"/>
                  </a:cxn>
                  <a:cxn ang="T13">
                    <a:pos x="T6" y="T7"/>
                  </a:cxn>
                  <a:cxn ang="T14">
                    <a:pos x="T8" y="T9"/>
                  </a:cxn>
                </a:cxnLst>
                <a:rect l="T15" t="T16" r="T17" b="T18"/>
                <a:pathLst>
                  <a:path w="53" h="60">
                    <a:moveTo>
                      <a:pt x="27" y="0"/>
                    </a:moveTo>
                    <a:lnTo>
                      <a:pt x="53" y="30"/>
                    </a:lnTo>
                    <a:lnTo>
                      <a:pt x="27" y="60"/>
                    </a:lnTo>
                    <a:lnTo>
                      <a:pt x="0" y="30"/>
                    </a:lnTo>
                    <a:lnTo>
                      <a:pt x="27" y="0"/>
                    </a:lnTo>
                    <a:close/>
                  </a:path>
                </a:pathLst>
              </a:custGeom>
              <a:solidFill>
                <a:srgbClr val="FF0000"/>
              </a:solidFill>
              <a:ln w="14288">
                <a:noFill/>
                <a:prstDash val="solid"/>
                <a:round/>
                <a:headEnd/>
                <a:tailEnd/>
              </a:ln>
            </p:spPr>
            <p:txBody>
              <a:bodyPr/>
              <a:lstStyle/>
              <a:p>
                <a:endParaRPr lang="es-MX" sz="1200" b="1" dirty="0"/>
              </a:p>
            </p:txBody>
          </p:sp>
          <p:sp>
            <p:nvSpPr>
              <p:cNvPr id="915" name="Freeform 1617"/>
              <p:cNvSpPr>
                <a:spLocks/>
              </p:cNvSpPr>
              <p:nvPr/>
            </p:nvSpPr>
            <p:spPr bwMode="auto">
              <a:xfrm>
                <a:off x="2878" y="2373"/>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916" name="Freeform 1618"/>
              <p:cNvSpPr>
                <a:spLocks/>
              </p:cNvSpPr>
              <p:nvPr/>
            </p:nvSpPr>
            <p:spPr bwMode="auto">
              <a:xfrm>
                <a:off x="2747" y="2423"/>
                <a:ext cx="52" cy="59"/>
              </a:xfrm>
              <a:custGeom>
                <a:avLst/>
                <a:gdLst>
                  <a:gd name="T0" fmla="*/ 26 w 52"/>
                  <a:gd name="T1" fmla="*/ 0 h 59"/>
                  <a:gd name="T2" fmla="*/ 52 w 52"/>
                  <a:gd name="T3" fmla="*/ 30 h 59"/>
                  <a:gd name="T4" fmla="*/ 26 w 52"/>
                  <a:gd name="T5" fmla="*/ 59 h 59"/>
                  <a:gd name="T6" fmla="*/ 0 w 52"/>
                  <a:gd name="T7" fmla="*/ 30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30"/>
                    </a:lnTo>
                    <a:lnTo>
                      <a:pt x="26" y="59"/>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917" name="Freeform 1619"/>
              <p:cNvSpPr>
                <a:spLocks/>
              </p:cNvSpPr>
              <p:nvPr/>
            </p:nvSpPr>
            <p:spPr bwMode="auto">
              <a:xfrm>
                <a:off x="1866" y="2730"/>
                <a:ext cx="53" cy="60"/>
              </a:xfrm>
              <a:custGeom>
                <a:avLst/>
                <a:gdLst>
                  <a:gd name="T0" fmla="*/ 26 w 53"/>
                  <a:gd name="T1" fmla="*/ 0 h 60"/>
                  <a:gd name="T2" fmla="*/ 53 w 53"/>
                  <a:gd name="T3" fmla="*/ 30 h 60"/>
                  <a:gd name="T4" fmla="*/ 26 w 53"/>
                  <a:gd name="T5" fmla="*/ 60 h 60"/>
                  <a:gd name="T6" fmla="*/ 0 w 53"/>
                  <a:gd name="T7" fmla="*/ 30 h 60"/>
                  <a:gd name="T8" fmla="*/ 26 w 53"/>
                  <a:gd name="T9" fmla="*/ 0 h 60"/>
                  <a:gd name="T10" fmla="*/ 0 60000 65536"/>
                  <a:gd name="T11" fmla="*/ 0 60000 65536"/>
                  <a:gd name="T12" fmla="*/ 0 60000 65536"/>
                  <a:gd name="T13" fmla="*/ 0 60000 65536"/>
                  <a:gd name="T14" fmla="*/ 0 60000 65536"/>
                  <a:gd name="T15" fmla="*/ 0 w 53"/>
                  <a:gd name="T16" fmla="*/ 0 h 60"/>
                  <a:gd name="T17" fmla="*/ 53 w 53"/>
                  <a:gd name="T18" fmla="*/ 60 h 60"/>
                </a:gdLst>
                <a:ahLst/>
                <a:cxnLst>
                  <a:cxn ang="T10">
                    <a:pos x="T0" y="T1"/>
                  </a:cxn>
                  <a:cxn ang="T11">
                    <a:pos x="T2" y="T3"/>
                  </a:cxn>
                  <a:cxn ang="T12">
                    <a:pos x="T4" y="T5"/>
                  </a:cxn>
                  <a:cxn ang="T13">
                    <a:pos x="T6" y="T7"/>
                  </a:cxn>
                  <a:cxn ang="T14">
                    <a:pos x="T8" y="T9"/>
                  </a:cxn>
                </a:cxnLst>
                <a:rect l="T15" t="T16" r="T17" b="T18"/>
                <a:pathLst>
                  <a:path w="53" h="60">
                    <a:moveTo>
                      <a:pt x="26" y="0"/>
                    </a:moveTo>
                    <a:lnTo>
                      <a:pt x="53"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918" name="Freeform 1620"/>
              <p:cNvSpPr>
                <a:spLocks/>
              </p:cNvSpPr>
              <p:nvPr/>
            </p:nvSpPr>
            <p:spPr bwMode="auto">
              <a:xfrm>
                <a:off x="2232" y="2571"/>
                <a:ext cx="53" cy="60"/>
              </a:xfrm>
              <a:custGeom>
                <a:avLst/>
                <a:gdLst>
                  <a:gd name="T0" fmla="*/ 27 w 53"/>
                  <a:gd name="T1" fmla="*/ 0 h 60"/>
                  <a:gd name="T2" fmla="*/ 53 w 53"/>
                  <a:gd name="T3" fmla="*/ 30 h 60"/>
                  <a:gd name="T4" fmla="*/ 27 w 53"/>
                  <a:gd name="T5" fmla="*/ 60 h 60"/>
                  <a:gd name="T6" fmla="*/ 0 w 53"/>
                  <a:gd name="T7" fmla="*/ 30 h 60"/>
                  <a:gd name="T8" fmla="*/ 27 w 53"/>
                  <a:gd name="T9" fmla="*/ 0 h 60"/>
                  <a:gd name="T10" fmla="*/ 0 60000 65536"/>
                  <a:gd name="T11" fmla="*/ 0 60000 65536"/>
                  <a:gd name="T12" fmla="*/ 0 60000 65536"/>
                  <a:gd name="T13" fmla="*/ 0 60000 65536"/>
                  <a:gd name="T14" fmla="*/ 0 60000 65536"/>
                  <a:gd name="T15" fmla="*/ 0 w 53"/>
                  <a:gd name="T16" fmla="*/ 0 h 60"/>
                  <a:gd name="T17" fmla="*/ 53 w 53"/>
                  <a:gd name="T18" fmla="*/ 60 h 60"/>
                </a:gdLst>
                <a:ahLst/>
                <a:cxnLst>
                  <a:cxn ang="T10">
                    <a:pos x="T0" y="T1"/>
                  </a:cxn>
                  <a:cxn ang="T11">
                    <a:pos x="T2" y="T3"/>
                  </a:cxn>
                  <a:cxn ang="T12">
                    <a:pos x="T4" y="T5"/>
                  </a:cxn>
                  <a:cxn ang="T13">
                    <a:pos x="T6" y="T7"/>
                  </a:cxn>
                  <a:cxn ang="T14">
                    <a:pos x="T8" y="T9"/>
                  </a:cxn>
                </a:cxnLst>
                <a:rect l="T15" t="T16" r="T17" b="T18"/>
                <a:pathLst>
                  <a:path w="53" h="60">
                    <a:moveTo>
                      <a:pt x="27" y="0"/>
                    </a:moveTo>
                    <a:lnTo>
                      <a:pt x="53" y="30"/>
                    </a:lnTo>
                    <a:lnTo>
                      <a:pt x="27" y="60"/>
                    </a:lnTo>
                    <a:lnTo>
                      <a:pt x="0" y="30"/>
                    </a:lnTo>
                    <a:lnTo>
                      <a:pt x="27" y="0"/>
                    </a:lnTo>
                    <a:close/>
                  </a:path>
                </a:pathLst>
              </a:custGeom>
              <a:solidFill>
                <a:srgbClr val="FF0000"/>
              </a:solidFill>
              <a:ln w="14288">
                <a:noFill/>
                <a:prstDash val="solid"/>
                <a:round/>
                <a:headEnd/>
                <a:tailEnd/>
              </a:ln>
            </p:spPr>
            <p:txBody>
              <a:bodyPr/>
              <a:lstStyle/>
              <a:p>
                <a:endParaRPr lang="es-MX" sz="1200" b="1" dirty="0"/>
              </a:p>
            </p:txBody>
          </p:sp>
          <p:sp>
            <p:nvSpPr>
              <p:cNvPr id="919" name="Freeform 1621"/>
              <p:cNvSpPr>
                <a:spLocks/>
              </p:cNvSpPr>
              <p:nvPr/>
            </p:nvSpPr>
            <p:spPr bwMode="auto">
              <a:xfrm>
                <a:off x="2468" y="2532"/>
                <a:ext cx="52" cy="59"/>
              </a:xfrm>
              <a:custGeom>
                <a:avLst/>
                <a:gdLst>
                  <a:gd name="T0" fmla="*/ 26 w 52"/>
                  <a:gd name="T1" fmla="*/ 0 h 59"/>
                  <a:gd name="T2" fmla="*/ 52 w 52"/>
                  <a:gd name="T3" fmla="*/ 30 h 59"/>
                  <a:gd name="T4" fmla="*/ 26 w 52"/>
                  <a:gd name="T5" fmla="*/ 59 h 59"/>
                  <a:gd name="T6" fmla="*/ 0 w 52"/>
                  <a:gd name="T7" fmla="*/ 30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30"/>
                    </a:lnTo>
                    <a:lnTo>
                      <a:pt x="26" y="59"/>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920" name="Freeform 1622"/>
              <p:cNvSpPr>
                <a:spLocks/>
              </p:cNvSpPr>
              <p:nvPr/>
            </p:nvSpPr>
            <p:spPr bwMode="auto">
              <a:xfrm>
                <a:off x="2956" y="2343"/>
                <a:ext cx="53" cy="60"/>
              </a:xfrm>
              <a:custGeom>
                <a:avLst/>
                <a:gdLst>
                  <a:gd name="T0" fmla="*/ 26 w 53"/>
                  <a:gd name="T1" fmla="*/ 0 h 60"/>
                  <a:gd name="T2" fmla="*/ 53 w 53"/>
                  <a:gd name="T3" fmla="*/ 30 h 60"/>
                  <a:gd name="T4" fmla="*/ 26 w 53"/>
                  <a:gd name="T5" fmla="*/ 60 h 60"/>
                  <a:gd name="T6" fmla="*/ 0 w 53"/>
                  <a:gd name="T7" fmla="*/ 30 h 60"/>
                  <a:gd name="T8" fmla="*/ 26 w 53"/>
                  <a:gd name="T9" fmla="*/ 0 h 60"/>
                  <a:gd name="T10" fmla="*/ 0 60000 65536"/>
                  <a:gd name="T11" fmla="*/ 0 60000 65536"/>
                  <a:gd name="T12" fmla="*/ 0 60000 65536"/>
                  <a:gd name="T13" fmla="*/ 0 60000 65536"/>
                  <a:gd name="T14" fmla="*/ 0 60000 65536"/>
                  <a:gd name="T15" fmla="*/ 0 w 53"/>
                  <a:gd name="T16" fmla="*/ 0 h 60"/>
                  <a:gd name="T17" fmla="*/ 53 w 53"/>
                  <a:gd name="T18" fmla="*/ 60 h 60"/>
                </a:gdLst>
                <a:ahLst/>
                <a:cxnLst>
                  <a:cxn ang="T10">
                    <a:pos x="T0" y="T1"/>
                  </a:cxn>
                  <a:cxn ang="T11">
                    <a:pos x="T2" y="T3"/>
                  </a:cxn>
                  <a:cxn ang="T12">
                    <a:pos x="T4" y="T5"/>
                  </a:cxn>
                  <a:cxn ang="T13">
                    <a:pos x="T6" y="T7"/>
                  </a:cxn>
                  <a:cxn ang="T14">
                    <a:pos x="T8" y="T9"/>
                  </a:cxn>
                </a:cxnLst>
                <a:rect l="T15" t="T16" r="T17" b="T18"/>
                <a:pathLst>
                  <a:path w="53" h="60">
                    <a:moveTo>
                      <a:pt x="26" y="0"/>
                    </a:moveTo>
                    <a:lnTo>
                      <a:pt x="53"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921" name="Freeform 1623"/>
              <p:cNvSpPr>
                <a:spLocks/>
              </p:cNvSpPr>
              <p:nvPr/>
            </p:nvSpPr>
            <p:spPr bwMode="auto">
              <a:xfrm>
                <a:off x="2948" y="2343"/>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922" name="Freeform 1624"/>
              <p:cNvSpPr>
                <a:spLocks/>
              </p:cNvSpPr>
              <p:nvPr/>
            </p:nvSpPr>
            <p:spPr bwMode="auto">
              <a:xfrm>
                <a:off x="2407" y="2552"/>
                <a:ext cx="52" cy="59"/>
              </a:xfrm>
              <a:custGeom>
                <a:avLst/>
                <a:gdLst>
                  <a:gd name="T0" fmla="*/ 26 w 52"/>
                  <a:gd name="T1" fmla="*/ 0 h 59"/>
                  <a:gd name="T2" fmla="*/ 52 w 52"/>
                  <a:gd name="T3" fmla="*/ 29 h 59"/>
                  <a:gd name="T4" fmla="*/ 26 w 52"/>
                  <a:gd name="T5" fmla="*/ 59 h 59"/>
                  <a:gd name="T6" fmla="*/ 0 w 52"/>
                  <a:gd name="T7" fmla="*/ 29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29"/>
                    </a:lnTo>
                    <a:lnTo>
                      <a:pt x="26" y="59"/>
                    </a:lnTo>
                    <a:lnTo>
                      <a:pt x="0" y="29"/>
                    </a:lnTo>
                    <a:lnTo>
                      <a:pt x="26" y="0"/>
                    </a:lnTo>
                    <a:close/>
                  </a:path>
                </a:pathLst>
              </a:custGeom>
              <a:solidFill>
                <a:srgbClr val="FF0000"/>
              </a:solidFill>
              <a:ln w="14288">
                <a:noFill/>
                <a:prstDash val="solid"/>
                <a:round/>
                <a:headEnd/>
                <a:tailEnd/>
              </a:ln>
            </p:spPr>
            <p:txBody>
              <a:bodyPr/>
              <a:lstStyle/>
              <a:p>
                <a:endParaRPr lang="es-MX" sz="1200" b="1" dirty="0"/>
              </a:p>
            </p:txBody>
          </p:sp>
          <p:sp>
            <p:nvSpPr>
              <p:cNvPr id="923" name="Freeform 1625"/>
              <p:cNvSpPr>
                <a:spLocks/>
              </p:cNvSpPr>
              <p:nvPr/>
            </p:nvSpPr>
            <p:spPr bwMode="auto">
              <a:xfrm>
                <a:off x="3113" y="2383"/>
                <a:ext cx="53" cy="60"/>
              </a:xfrm>
              <a:custGeom>
                <a:avLst/>
                <a:gdLst>
                  <a:gd name="T0" fmla="*/ 26 w 53"/>
                  <a:gd name="T1" fmla="*/ 0 h 60"/>
                  <a:gd name="T2" fmla="*/ 53 w 53"/>
                  <a:gd name="T3" fmla="*/ 30 h 60"/>
                  <a:gd name="T4" fmla="*/ 26 w 53"/>
                  <a:gd name="T5" fmla="*/ 60 h 60"/>
                  <a:gd name="T6" fmla="*/ 0 w 53"/>
                  <a:gd name="T7" fmla="*/ 30 h 60"/>
                  <a:gd name="T8" fmla="*/ 26 w 53"/>
                  <a:gd name="T9" fmla="*/ 0 h 60"/>
                  <a:gd name="T10" fmla="*/ 0 60000 65536"/>
                  <a:gd name="T11" fmla="*/ 0 60000 65536"/>
                  <a:gd name="T12" fmla="*/ 0 60000 65536"/>
                  <a:gd name="T13" fmla="*/ 0 60000 65536"/>
                  <a:gd name="T14" fmla="*/ 0 60000 65536"/>
                  <a:gd name="T15" fmla="*/ 0 w 53"/>
                  <a:gd name="T16" fmla="*/ 0 h 60"/>
                  <a:gd name="T17" fmla="*/ 53 w 53"/>
                  <a:gd name="T18" fmla="*/ 60 h 60"/>
                </a:gdLst>
                <a:ahLst/>
                <a:cxnLst>
                  <a:cxn ang="T10">
                    <a:pos x="T0" y="T1"/>
                  </a:cxn>
                  <a:cxn ang="T11">
                    <a:pos x="T2" y="T3"/>
                  </a:cxn>
                  <a:cxn ang="T12">
                    <a:pos x="T4" y="T5"/>
                  </a:cxn>
                  <a:cxn ang="T13">
                    <a:pos x="T6" y="T7"/>
                  </a:cxn>
                  <a:cxn ang="T14">
                    <a:pos x="T8" y="T9"/>
                  </a:cxn>
                </a:cxnLst>
                <a:rect l="T15" t="T16" r="T17" b="T18"/>
                <a:pathLst>
                  <a:path w="53" h="60">
                    <a:moveTo>
                      <a:pt x="26" y="0"/>
                    </a:moveTo>
                    <a:lnTo>
                      <a:pt x="53"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924" name="Freeform 1626"/>
              <p:cNvSpPr>
                <a:spLocks/>
              </p:cNvSpPr>
              <p:nvPr/>
            </p:nvSpPr>
            <p:spPr bwMode="auto">
              <a:xfrm>
                <a:off x="2581" y="2492"/>
                <a:ext cx="53" cy="60"/>
              </a:xfrm>
              <a:custGeom>
                <a:avLst/>
                <a:gdLst>
                  <a:gd name="T0" fmla="*/ 26 w 53"/>
                  <a:gd name="T1" fmla="*/ 0 h 60"/>
                  <a:gd name="T2" fmla="*/ 53 w 53"/>
                  <a:gd name="T3" fmla="*/ 30 h 60"/>
                  <a:gd name="T4" fmla="*/ 26 w 53"/>
                  <a:gd name="T5" fmla="*/ 60 h 60"/>
                  <a:gd name="T6" fmla="*/ 0 w 53"/>
                  <a:gd name="T7" fmla="*/ 30 h 60"/>
                  <a:gd name="T8" fmla="*/ 26 w 53"/>
                  <a:gd name="T9" fmla="*/ 0 h 60"/>
                  <a:gd name="T10" fmla="*/ 0 60000 65536"/>
                  <a:gd name="T11" fmla="*/ 0 60000 65536"/>
                  <a:gd name="T12" fmla="*/ 0 60000 65536"/>
                  <a:gd name="T13" fmla="*/ 0 60000 65536"/>
                  <a:gd name="T14" fmla="*/ 0 60000 65536"/>
                  <a:gd name="T15" fmla="*/ 0 w 53"/>
                  <a:gd name="T16" fmla="*/ 0 h 60"/>
                  <a:gd name="T17" fmla="*/ 53 w 53"/>
                  <a:gd name="T18" fmla="*/ 60 h 60"/>
                </a:gdLst>
                <a:ahLst/>
                <a:cxnLst>
                  <a:cxn ang="T10">
                    <a:pos x="T0" y="T1"/>
                  </a:cxn>
                  <a:cxn ang="T11">
                    <a:pos x="T2" y="T3"/>
                  </a:cxn>
                  <a:cxn ang="T12">
                    <a:pos x="T4" y="T5"/>
                  </a:cxn>
                  <a:cxn ang="T13">
                    <a:pos x="T6" y="T7"/>
                  </a:cxn>
                  <a:cxn ang="T14">
                    <a:pos x="T8" y="T9"/>
                  </a:cxn>
                </a:cxnLst>
                <a:rect l="T15" t="T16" r="T17" b="T18"/>
                <a:pathLst>
                  <a:path w="53" h="60">
                    <a:moveTo>
                      <a:pt x="26" y="0"/>
                    </a:moveTo>
                    <a:lnTo>
                      <a:pt x="53"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925" name="Freeform 1627"/>
              <p:cNvSpPr>
                <a:spLocks/>
              </p:cNvSpPr>
              <p:nvPr/>
            </p:nvSpPr>
            <p:spPr bwMode="auto">
              <a:xfrm>
                <a:off x="3070" y="2284"/>
                <a:ext cx="52" cy="59"/>
              </a:xfrm>
              <a:custGeom>
                <a:avLst/>
                <a:gdLst>
                  <a:gd name="T0" fmla="*/ 26 w 52"/>
                  <a:gd name="T1" fmla="*/ 0 h 59"/>
                  <a:gd name="T2" fmla="*/ 52 w 52"/>
                  <a:gd name="T3" fmla="*/ 30 h 59"/>
                  <a:gd name="T4" fmla="*/ 26 w 52"/>
                  <a:gd name="T5" fmla="*/ 59 h 59"/>
                  <a:gd name="T6" fmla="*/ 0 w 52"/>
                  <a:gd name="T7" fmla="*/ 30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30"/>
                    </a:lnTo>
                    <a:lnTo>
                      <a:pt x="26" y="59"/>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926" name="Freeform 1628"/>
              <p:cNvSpPr>
                <a:spLocks/>
              </p:cNvSpPr>
              <p:nvPr/>
            </p:nvSpPr>
            <p:spPr bwMode="auto">
              <a:xfrm>
                <a:off x="3698" y="1878"/>
                <a:ext cx="52" cy="59"/>
              </a:xfrm>
              <a:custGeom>
                <a:avLst/>
                <a:gdLst>
                  <a:gd name="T0" fmla="*/ 26 w 52"/>
                  <a:gd name="T1" fmla="*/ 0 h 59"/>
                  <a:gd name="T2" fmla="*/ 52 w 52"/>
                  <a:gd name="T3" fmla="*/ 29 h 59"/>
                  <a:gd name="T4" fmla="*/ 26 w 52"/>
                  <a:gd name="T5" fmla="*/ 59 h 59"/>
                  <a:gd name="T6" fmla="*/ 0 w 52"/>
                  <a:gd name="T7" fmla="*/ 29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29"/>
                    </a:lnTo>
                    <a:lnTo>
                      <a:pt x="26" y="59"/>
                    </a:lnTo>
                    <a:lnTo>
                      <a:pt x="0" y="29"/>
                    </a:lnTo>
                    <a:lnTo>
                      <a:pt x="26" y="0"/>
                    </a:lnTo>
                    <a:close/>
                  </a:path>
                </a:pathLst>
              </a:custGeom>
              <a:solidFill>
                <a:srgbClr val="FF0000"/>
              </a:solidFill>
              <a:ln w="14288">
                <a:noFill/>
                <a:prstDash val="solid"/>
                <a:round/>
                <a:headEnd/>
                <a:tailEnd/>
              </a:ln>
            </p:spPr>
            <p:txBody>
              <a:bodyPr/>
              <a:lstStyle/>
              <a:p>
                <a:endParaRPr lang="es-MX" sz="1200" b="1" dirty="0"/>
              </a:p>
            </p:txBody>
          </p:sp>
          <p:sp>
            <p:nvSpPr>
              <p:cNvPr id="927" name="Freeform 1629"/>
              <p:cNvSpPr>
                <a:spLocks/>
              </p:cNvSpPr>
              <p:nvPr/>
            </p:nvSpPr>
            <p:spPr bwMode="auto">
              <a:xfrm>
                <a:off x="3218" y="2215"/>
                <a:ext cx="52" cy="59"/>
              </a:xfrm>
              <a:custGeom>
                <a:avLst/>
                <a:gdLst>
                  <a:gd name="T0" fmla="*/ 26 w 52"/>
                  <a:gd name="T1" fmla="*/ 0 h 59"/>
                  <a:gd name="T2" fmla="*/ 52 w 52"/>
                  <a:gd name="T3" fmla="*/ 29 h 59"/>
                  <a:gd name="T4" fmla="*/ 26 w 52"/>
                  <a:gd name="T5" fmla="*/ 59 h 59"/>
                  <a:gd name="T6" fmla="*/ 0 w 52"/>
                  <a:gd name="T7" fmla="*/ 29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29"/>
                    </a:lnTo>
                    <a:lnTo>
                      <a:pt x="26" y="59"/>
                    </a:lnTo>
                    <a:lnTo>
                      <a:pt x="0" y="29"/>
                    </a:lnTo>
                    <a:lnTo>
                      <a:pt x="26" y="0"/>
                    </a:lnTo>
                    <a:close/>
                  </a:path>
                </a:pathLst>
              </a:custGeom>
              <a:solidFill>
                <a:srgbClr val="FF0000"/>
              </a:solidFill>
              <a:ln w="14288">
                <a:noFill/>
                <a:prstDash val="solid"/>
                <a:round/>
                <a:headEnd/>
                <a:tailEnd/>
              </a:ln>
            </p:spPr>
            <p:txBody>
              <a:bodyPr/>
              <a:lstStyle/>
              <a:p>
                <a:endParaRPr lang="es-MX" sz="1200" b="1" dirty="0"/>
              </a:p>
            </p:txBody>
          </p:sp>
          <p:sp>
            <p:nvSpPr>
              <p:cNvPr id="928" name="Freeform 1630"/>
              <p:cNvSpPr>
                <a:spLocks/>
              </p:cNvSpPr>
              <p:nvPr/>
            </p:nvSpPr>
            <p:spPr bwMode="auto">
              <a:xfrm>
                <a:off x="2895" y="2363"/>
                <a:ext cx="53" cy="60"/>
              </a:xfrm>
              <a:custGeom>
                <a:avLst/>
                <a:gdLst>
                  <a:gd name="T0" fmla="*/ 26 w 53"/>
                  <a:gd name="T1" fmla="*/ 0 h 60"/>
                  <a:gd name="T2" fmla="*/ 53 w 53"/>
                  <a:gd name="T3" fmla="*/ 30 h 60"/>
                  <a:gd name="T4" fmla="*/ 26 w 53"/>
                  <a:gd name="T5" fmla="*/ 60 h 60"/>
                  <a:gd name="T6" fmla="*/ 0 w 53"/>
                  <a:gd name="T7" fmla="*/ 30 h 60"/>
                  <a:gd name="T8" fmla="*/ 26 w 53"/>
                  <a:gd name="T9" fmla="*/ 0 h 60"/>
                  <a:gd name="T10" fmla="*/ 0 60000 65536"/>
                  <a:gd name="T11" fmla="*/ 0 60000 65536"/>
                  <a:gd name="T12" fmla="*/ 0 60000 65536"/>
                  <a:gd name="T13" fmla="*/ 0 60000 65536"/>
                  <a:gd name="T14" fmla="*/ 0 60000 65536"/>
                  <a:gd name="T15" fmla="*/ 0 w 53"/>
                  <a:gd name="T16" fmla="*/ 0 h 60"/>
                  <a:gd name="T17" fmla="*/ 53 w 53"/>
                  <a:gd name="T18" fmla="*/ 60 h 60"/>
                </a:gdLst>
                <a:ahLst/>
                <a:cxnLst>
                  <a:cxn ang="T10">
                    <a:pos x="T0" y="T1"/>
                  </a:cxn>
                  <a:cxn ang="T11">
                    <a:pos x="T2" y="T3"/>
                  </a:cxn>
                  <a:cxn ang="T12">
                    <a:pos x="T4" y="T5"/>
                  </a:cxn>
                  <a:cxn ang="T13">
                    <a:pos x="T6" y="T7"/>
                  </a:cxn>
                  <a:cxn ang="T14">
                    <a:pos x="T8" y="T9"/>
                  </a:cxn>
                </a:cxnLst>
                <a:rect l="T15" t="T16" r="T17" b="T18"/>
                <a:pathLst>
                  <a:path w="53" h="60">
                    <a:moveTo>
                      <a:pt x="26" y="0"/>
                    </a:moveTo>
                    <a:lnTo>
                      <a:pt x="53"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929" name="Freeform 1631"/>
              <p:cNvSpPr>
                <a:spLocks/>
              </p:cNvSpPr>
              <p:nvPr/>
            </p:nvSpPr>
            <p:spPr bwMode="auto">
              <a:xfrm>
                <a:off x="2948" y="2343"/>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930" name="Freeform 1632"/>
              <p:cNvSpPr>
                <a:spLocks/>
              </p:cNvSpPr>
              <p:nvPr/>
            </p:nvSpPr>
            <p:spPr bwMode="auto">
              <a:xfrm>
                <a:off x="3035" y="2304"/>
                <a:ext cx="52" cy="59"/>
              </a:xfrm>
              <a:custGeom>
                <a:avLst/>
                <a:gdLst>
                  <a:gd name="T0" fmla="*/ 26 w 52"/>
                  <a:gd name="T1" fmla="*/ 0 h 59"/>
                  <a:gd name="T2" fmla="*/ 52 w 52"/>
                  <a:gd name="T3" fmla="*/ 30 h 59"/>
                  <a:gd name="T4" fmla="*/ 26 w 52"/>
                  <a:gd name="T5" fmla="*/ 59 h 59"/>
                  <a:gd name="T6" fmla="*/ 0 w 52"/>
                  <a:gd name="T7" fmla="*/ 30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30"/>
                    </a:lnTo>
                    <a:lnTo>
                      <a:pt x="26" y="59"/>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931" name="Freeform 1633"/>
              <p:cNvSpPr>
                <a:spLocks/>
              </p:cNvSpPr>
              <p:nvPr/>
            </p:nvSpPr>
            <p:spPr bwMode="auto">
              <a:xfrm>
                <a:off x="2834" y="2393"/>
                <a:ext cx="53" cy="60"/>
              </a:xfrm>
              <a:custGeom>
                <a:avLst/>
                <a:gdLst>
                  <a:gd name="T0" fmla="*/ 26 w 53"/>
                  <a:gd name="T1" fmla="*/ 0 h 60"/>
                  <a:gd name="T2" fmla="*/ 53 w 53"/>
                  <a:gd name="T3" fmla="*/ 30 h 60"/>
                  <a:gd name="T4" fmla="*/ 26 w 53"/>
                  <a:gd name="T5" fmla="*/ 60 h 60"/>
                  <a:gd name="T6" fmla="*/ 0 w 53"/>
                  <a:gd name="T7" fmla="*/ 30 h 60"/>
                  <a:gd name="T8" fmla="*/ 26 w 53"/>
                  <a:gd name="T9" fmla="*/ 0 h 60"/>
                  <a:gd name="T10" fmla="*/ 0 60000 65536"/>
                  <a:gd name="T11" fmla="*/ 0 60000 65536"/>
                  <a:gd name="T12" fmla="*/ 0 60000 65536"/>
                  <a:gd name="T13" fmla="*/ 0 60000 65536"/>
                  <a:gd name="T14" fmla="*/ 0 60000 65536"/>
                  <a:gd name="T15" fmla="*/ 0 w 53"/>
                  <a:gd name="T16" fmla="*/ 0 h 60"/>
                  <a:gd name="T17" fmla="*/ 53 w 53"/>
                  <a:gd name="T18" fmla="*/ 60 h 60"/>
                </a:gdLst>
                <a:ahLst/>
                <a:cxnLst>
                  <a:cxn ang="T10">
                    <a:pos x="T0" y="T1"/>
                  </a:cxn>
                  <a:cxn ang="T11">
                    <a:pos x="T2" y="T3"/>
                  </a:cxn>
                  <a:cxn ang="T12">
                    <a:pos x="T4" y="T5"/>
                  </a:cxn>
                  <a:cxn ang="T13">
                    <a:pos x="T6" y="T7"/>
                  </a:cxn>
                  <a:cxn ang="T14">
                    <a:pos x="T8" y="T9"/>
                  </a:cxn>
                </a:cxnLst>
                <a:rect l="T15" t="T16" r="T17" b="T18"/>
                <a:pathLst>
                  <a:path w="53" h="60">
                    <a:moveTo>
                      <a:pt x="26" y="0"/>
                    </a:moveTo>
                    <a:lnTo>
                      <a:pt x="53"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932" name="Freeform 1634"/>
              <p:cNvSpPr>
                <a:spLocks/>
              </p:cNvSpPr>
              <p:nvPr/>
            </p:nvSpPr>
            <p:spPr bwMode="auto">
              <a:xfrm>
                <a:off x="2241" y="2611"/>
                <a:ext cx="53" cy="60"/>
              </a:xfrm>
              <a:custGeom>
                <a:avLst/>
                <a:gdLst>
                  <a:gd name="T0" fmla="*/ 26 w 53"/>
                  <a:gd name="T1" fmla="*/ 0 h 60"/>
                  <a:gd name="T2" fmla="*/ 53 w 53"/>
                  <a:gd name="T3" fmla="*/ 30 h 60"/>
                  <a:gd name="T4" fmla="*/ 26 w 53"/>
                  <a:gd name="T5" fmla="*/ 60 h 60"/>
                  <a:gd name="T6" fmla="*/ 0 w 53"/>
                  <a:gd name="T7" fmla="*/ 30 h 60"/>
                  <a:gd name="T8" fmla="*/ 26 w 53"/>
                  <a:gd name="T9" fmla="*/ 0 h 60"/>
                  <a:gd name="T10" fmla="*/ 0 60000 65536"/>
                  <a:gd name="T11" fmla="*/ 0 60000 65536"/>
                  <a:gd name="T12" fmla="*/ 0 60000 65536"/>
                  <a:gd name="T13" fmla="*/ 0 60000 65536"/>
                  <a:gd name="T14" fmla="*/ 0 60000 65536"/>
                  <a:gd name="T15" fmla="*/ 0 w 53"/>
                  <a:gd name="T16" fmla="*/ 0 h 60"/>
                  <a:gd name="T17" fmla="*/ 53 w 53"/>
                  <a:gd name="T18" fmla="*/ 60 h 60"/>
                </a:gdLst>
                <a:ahLst/>
                <a:cxnLst>
                  <a:cxn ang="T10">
                    <a:pos x="T0" y="T1"/>
                  </a:cxn>
                  <a:cxn ang="T11">
                    <a:pos x="T2" y="T3"/>
                  </a:cxn>
                  <a:cxn ang="T12">
                    <a:pos x="T4" y="T5"/>
                  </a:cxn>
                  <a:cxn ang="T13">
                    <a:pos x="T6" y="T7"/>
                  </a:cxn>
                  <a:cxn ang="T14">
                    <a:pos x="T8" y="T9"/>
                  </a:cxn>
                </a:cxnLst>
                <a:rect l="T15" t="T16" r="T17" b="T18"/>
                <a:pathLst>
                  <a:path w="53" h="60">
                    <a:moveTo>
                      <a:pt x="26" y="0"/>
                    </a:moveTo>
                    <a:lnTo>
                      <a:pt x="53"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933" name="Freeform 1635"/>
              <p:cNvSpPr>
                <a:spLocks/>
              </p:cNvSpPr>
              <p:nvPr/>
            </p:nvSpPr>
            <p:spPr bwMode="auto">
              <a:xfrm>
                <a:off x="2346" y="2532"/>
                <a:ext cx="52" cy="59"/>
              </a:xfrm>
              <a:custGeom>
                <a:avLst/>
                <a:gdLst>
                  <a:gd name="T0" fmla="*/ 26 w 52"/>
                  <a:gd name="T1" fmla="*/ 0 h 59"/>
                  <a:gd name="T2" fmla="*/ 52 w 52"/>
                  <a:gd name="T3" fmla="*/ 30 h 59"/>
                  <a:gd name="T4" fmla="*/ 26 w 52"/>
                  <a:gd name="T5" fmla="*/ 59 h 59"/>
                  <a:gd name="T6" fmla="*/ 0 w 52"/>
                  <a:gd name="T7" fmla="*/ 30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30"/>
                    </a:lnTo>
                    <a:lnTo>
                      <a:pt x="26" y="59"/>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934" name="Freeform 1636"/>
              <p:cNvSpPr>
                <a:spLocks/>
              </p:cNvSpPr>
              <p:nvPr/>
            </p:nvSpPr>
            <p:spPr bwMode="auto">
              <a:xfrm>
                <a:off x="3741" y="1997"/>
                <a:ext cx="52" cy="59"/>
              </a:xfrm>
              <a:custGeom>
                <a:avLst/>
                <a:gdLst>
                  <a:gd name="T0" fmla="*/ 26 w 52"/>
                  <a:gd name="T1" fmla="*/ 0 h 59"/>
                  <a:gd name="T2" fmla="*/ 52 w 52"/>
                  <a:gd name="T3" fmla="*/ 29 h 59"/>
                  <a:gd name="T4" fmla="*/ 26 w 52"/>
                  <a:gd name="T5" fmla="*/ 59 h 59"/>
                  <a:gd name="T6" fmla="*/ 0 w 52"/>
                  <a:gd name="T7" fmla="*/ 29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29"/>
                    </a:lnTo>
                    <a:lnTo>
                      <a:pt x="26" y="59"/>
                    </a:lnTo>
                    <a:lnTo>
                      <a:pt x="0" y="29"/>
                    </a:lnTo>
                    <a:lnTo>
                      <a:pt x="26" y="0"/>
                    </a:lnTo>
                    <a:close/>
                  </a:path>
                </a:pathLst>
              </a:custGeom>
              <a:solidFill>
                <a:srgbClr val="FF0000"/>
              </a:solidFill>
              <a:ln w="14288">
                <a:noFill/>
                <a:prstDash val="solid"/>
                <a:round/>
                <a:headEnd/>
                <a:tailEnd/>
              </a:ln>
            </p:spPr>
            <p:txBody>
              <a:bodyPr/>
              <a:lstStyle/>
              <a:p>
                <a:endParaRPr lang="es-MX" sz="1200" b="1" dirty="0"/>
              </a:p>
            </p:txBody>
          </p:sp>
          <p:sp>
            <p:nvSpPr>
              <p:cNvPr id="935" name="Freeform 1637"/>
              <p:cNvSpPr>
                <a:spLocks/>
              </p:cNvSpPr>
              <p:nvPr/>
            </p:nvSpPr>
            <p:spPr bwMode="auto">
              <a:xfrm>
                <a:off x="2416" y="2552"/>
                <a:ext cx="52" cy="59"/>
              </a:xfrm>
              <a:custGeom>
                <a:avLst/>
                <a:gdLst>
                  <a:gd name="T0" fmla="*/ 26 w 52"/>
                  <a:gd name="T1" fmla="*/ 0 h 59"/>
                  <a:gd name="T2" fmla="*/ 52 w 52"/>
                  <a:gd name="T3" fmla="*/ 29 h 59"/>
                  <a:gd name="T4" fmla="*/ 26 w 52"/>
                  <a:gd name="T5" fmla="*/ 59 h 59"/>
                  <a:gd name="T6" fmla="*/ 0 w 52"/>
                  <a:gd name="T7" fmla="*/ 29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29"/>
                    </a:lnTo>
                    <a:lnTo>
                      <a:pt x="26" y="59"/>
                    </a:lnTo>
                    <a:lnTo>
                      <a:pt x="0" y="29"/>
                    </a:lnTo>
                    <a:lnTo>
                      <a:pt x="26" y="0"/>
                    </a:lnTo>
                    <a:close/>
                  </a:path>
                </a:pathLst>
              </a:custGeom>
              <a:solidFill>
                <a:srgbClr val="FF0000"/>
              </a:solidFill>
              <a:ln w="14288">
                <a:noFill/>
                <a:prstDash val="solid"/>
                <a:round/>
                <a:headEnd/>
                <a:tailEnd/>
              </a:ln>
            </p:spPr>
            <p:txBody>
              <a:bodyPr/>
              <a:lstStyle/>
              <a:p>
                <a:endParaRPr lang="es-MX" sz="1200" b="1" dirty="0"/>
              </a:p>
            </p:txBody>
          </p:sp>
          <p:sp>
            <p:nvSpPr>
              <p:cNvPr id="936" name="Freeform 1638"/>
              <p:cNvSpPr>
                <a:spLocks/>
              </p:cNvSpPr>
              <p:nvPr/>
            </p:nvSpPr>
            <p:spPr bwMode="auto">
              <a:xfrm>
                <a:off x="2328" y="2581"/>
                <a:ext cx="53" cy="60"/>
              </a:xfrm>
              <a:custGeom>
                <a:avLst/>
                <a:gdLst>
                  <a:gd name="T0" fmla="*/ 27 w 53"/>
                  <a:gd name="T1" fmla="*/ 0 h 60"/>
                  <a:gd name="T2" fmla="*/ 53 w 53"/>
                  <a:gd name="T3" fmla="*/ 30 h 60"/>
                  <a:gd name="T4" fmla="*/ 27 w 53"/>
                  <a:gd name="T5" fmla="*/ 60 h 60"/>
                  <a:gd name="T6" fmla="*/ 0 w 53"/>
                  <a:gd name="T7" fmla="*/ 30 h 60"/>
                  <a:gd name="T8" fmla="*/ 27 w 53"/>
                  <a:gd name="T9" fmla="*/ 0 h 60"/>
                  <a:gd name="T10" fmla="*/ 0 60000 65536"/>
                  <a:gd name="T11" fmla="*/ 0 60000 65536"/>
                  <a:gd name="T12" fmla="*/ 0 60000 65536"/>
                  <a:gd name="T13" fmla="*/ 0 60000 65536"/>
                  <a:gd name="T14" fmla="*/ 0 60000 65536"/>
                  <a:gd name="T15" fmla="*/ 0 w 53"/>
                  <a:gd name="T16" fmla="*/ 0 h 60"/>
                  <a:gd name="T17" fmla="*/ 53 w 53"/>
                  <a:gd name="T18" fmla="*/ 60 h 60"/>
                </a:gdLst>
                <a:ahLst/>
                <a:cxnLst>
                  <a:cxn ang="T10">
                    <a:pos x="T0" y="T1"/>
                  </a:cxn>
                  <a:cxn ang="T11">
                    <a:pos x="T2" y="T3"/>
                  </a:cxn>
                  <a:cxn ang="T12">
                    <a:pos x="T4" y="T5"/>
                  </a:cxn>
                  <a:cxn ang="T13">
                    <a:pos x="T6" y="T7"/>
                  </a:cxn>
                  <a:cxn ang="T14">
                    <a:pos x="T8" y="T9"/>
                  </a:cxn>
                </a:cxnLst>
                <a:rect l="T15" t="T16" r="T17" b="T18"/>
                <a:pathLst>
                  <a:path w="53" h="60">
                    <a:moveTo>
                      <a:pt x="27" y="0"/>
                    </a:moveTo>
                    <a:lnTo>
                      <a:pt x="53" y="30"/>
                    </a:lnTo>
                    <a:lnTo>
                      <a:pt x="27" y="60"/>
                    </a:lnTo>
                    <a:lnTo>
                      <a:pt x="0" y="30"/>
                    </a:lnTo>
                    <a:lnTo>
                      <a:pt x="27" y="0"/>
                    </a:lnTo>
                    <a:close/>
                  </a:path>
                </a:pathLst>
              </a:custGeom>
              <a:solidFill>
                <a:srgbClr val="FF0000"/>
              </a:solidFill>
              <a:ln w="14288">
                <a:noFill/>
                <a:prstDash val="solid"/>
                <a:round/>
                <a:headEnd/>
                <a:tailEnd/>
              </a:ln>
            </p:spPr>
            <p:txBody>
              <a:bodyPr/>
              <a:lstStyle/>
              <a:p>
                <a:endParaRPr lang="es-MX" sz="1200" b="1" dirty="0"/>
              </a:p>
            </p:txBody>
          </p:sp>
          <p:sp>
            <p:nvSpPr>
              <p:cNvPr id="937" name="Freeform 1639"/>
              <p:cNvSpPr>
                <a:spLocks/>
              </p:cNvSpPr>
              <p:nvPr/>
            </p:nvSpPr>
            <p:spPr bwMode="auto">
              <a:xfrm>
                <a:off x="3227" y="2115"/>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938" name="Freeform 1640"/>
              <p:cNvSpPr>
                <a:spLocks/>
              </p:cNvSpPr>
              <p:nvPr/>
            </p:nvSpPr>
            <p:spPr bwMode="auto">
              <a:xfrm>
                <a:off x="2834" y="2393"/>
                <a:ext cx="53" cy="60"/>
              </a:xfrm>
              <a:custGeom>
                <a:avLst/>
                <a:gdLst>
                  <a:gd name="T0" fmla="*/ 26 w 53"/>
                  <a:gd name="T1" fmla="*/ 0 h 60"/>
                  <a:gd name="T2" fmla="*/ 53 w 53"/>
                  <a:gd name="T3" fmla="*/ 30 h 60"/>
                  <a:gd name="T4" fmla="*/ 26 w 53"/>
                  <a:gd name="T5" fmla="*/ 60 h 60"/>
                  <a:gd name="T6" fmla="*/ 0 w 53"/>
                  <a:gd name="T7" fmla="*/ 30 h 60"/>
                  <a:gd name="T8" fmla="*/ 26 w 53"/>
                  <a:gd name="T9" fmla="*/ 0 h 60"/>
                  <a:gd name="T10" fmla="*/ 0 60000 65536"/>
                  <a:gd name="T11" fmla="*/ 0 60000 65536"/>
                  <a:gd name="T12" fmla="*/ 0 60000 65536"/>
                  <a:gd name="T13" fmla="*/ 0 60000 65536"/>
                  <a:gd name="T14" fmla="*/ 0 60000 65536"/>
                  <a:gd name="T15" fmla="*/ 0 w 53"/>
                  <a:gd name="T16" fmla="*/ 0 h 60"/>
                  <a:gd name="T17" fmla="*/ 53 w 53"/>
                  <a:gd name="T18" fmla="*/ 60 h 60"/>
                </a:gdLst>
                <a:ahLst/>
                <a:cxnLst>
                  <a:cxn ang="T10">
                    <a:pos x="T0" y="T1"/>
                  </a:cxn>
                  <a:cxn ang="T11">
                    <a:pos x="T2" y="T3"/>
                  </a:cxn>
                  <a:cxn ang="T12">
                    <a:pos x="T4" y="T5"/>
                  </a:cxn>
                  <a:cxn ang="T13">
                    <a:pos x="T6" y="T7"/>
                  </a:cxn>
                  <a:cxn ang="T14">
                    <a:pos x="T8" y="T9"/>
                  </a:cxn>
                </a:cxnLst>
                <a:rect l="T15" t="T16" r="T17" b="T18"/>
                <a:pathLst>
                  <a:path w="53" h="60">
                    <a:moveTo>
                      <a:pt x="26" y="0"/>
                    </a:moveTo>
                    <a:lnTo>
                      <a:pt x="53"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939" name="Freeform 1641"/>
              <p:cNvSpPr>
                <a:spLocks/>
              </p:cNvSpPr>
              <p:nvPr/>
            </p:nvSpPr>
            <p:spPr bwMode="auto">
              <a:xfrm>
                <a:off x="1465" y="2849"/>
                <a:ext cx="52" cy="59"/>
              </a:xfrm>
              <a:custGeom>
                <a:avLst/>
                <a:gdLst>
                  <a:gd name="T0" fmla="*/ 26 w 52"/>
                  <a:gd name="T1" fmla="*/ 0 h 59"/>
                  <a:gd name="T2" fmla="*/ 52 w 52"/>
                  <a:gd name="T3" fmla="*/ 30 h 59"/>
                  <a:gd name="T4" fmla="*/ 26 w 52"/>
                  <a:gd name="T5" fmla="*/ 59 h 59"/>
                  <a:gd name="T6" fmla="*/ 0 w 52"/>
                  <a:gd name="T7" fmla="*/ 30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30"/>
                    </a:lnTo>
                    <a:lnTo>
                      <a:pt x="26" y="59"/>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940" name="Freeform 1642"/>
              <p:cNvSpPr>
                <a:spLocks/>
              </p:cNvSpPr>
              <p:nvPr/>
            </p:nvSpPr>
            <p:spPr bwMode="auto">
              <a:xfrm>
                <a:off x="2895" y="2453"/>
                <a:ext cx="53" cy="59"/>
              </a:xfrm>
              <a:custGeom>
                <a:avLst/>
                <a:gdLst>
                  <a:gd name="T0" fmla="*/ 26 w 53"/>
                  <a:gd name="T1" fmla="*/ 0 h 59"/>
                  <a:gd name="T2" fmla="*/ 53 w 53"/>
                  <a:gd name="T3" fmla="*/ 29 h 59"/>
                  <a:gd name="T4" fmla="*/ 26 w 53"/>
                  <a:gd name="T5" fmla="*/ 59 h 59"/>
                  <a:gd name="T6" fmla="*/ 0 w 53"/>
                  <a:gd name="T7" fmla="*/ 29 h 59"/>
                  <a:gd name="T8" fmla="*/ 26 w 53"/>
                  <a:gd name="T9" fmla="*/ 0 h 59"/>
                  <a:gd name="T10" fmla="*/ 0 60000 65536"/>
                  <a:gd name="T11" fmla="*/ 0 60000 65536"/>
                  <a:gd name="T12" fmla="*/ 0 60000 65536"/>
                  <a:gd name="T13" fmla="*/ 0 60000 65536"/>
                  <a:gd name="T14" fmla="*/ 0 60000 65536"/>
                  <a:gd name="T15" fmla="*/ 0 w 53"/>
                  <a:gd name="T16" fmla="*/ 0 h 59"/>
                  <a:gd name="T17" fmla="*/ 53 w 53"/>
                  <a:gd name="T18" fmla="*/ 59 h 59"/>
                </a:gdLst>
                <a:ahLst/>
                <a:cxnLst>
                  <a:cxn ang="T10">
                    <a:pos x="T0" y="T1"/>
                  </a:cxn>
                  <a:cxn ang="T11">
                    <a:pos x="T2" y="T3"/>
                  </a:cxn>
                  <a:cxn ang="T12">
                    <a:pos x="T4" y="T5"/>
                  </a:cxn>
                  <a:cxn ang="T13">
                    <a:pos x="T6" y="T7"/>
                  </a:cxn>
                  <a:cxn ang="T14">
                    <a:pos x="T8" y="T9"/>
                  </a:cxn>
                </a:cxnLst>
                <a:rect l="T15" t="T16" r="T17" b="T18"/>
                <a:pathLst>
                  <a:path w="53" h="59">
                    <a:moveTo>
                      <a:pt x="26" y="0"/>
                    </a:moveTo>
                    <a:lnTo>
                      <a:pt x="53" y="29"/>
                    </a:lnTo>
                    <a:lnTo>
                      <a:pt x="26" y="59"/>
                    </a:lnTo>
                    <a:lnTo>
                      <a:pt x="0" y="29"/>
                    </a:lnTo>
                    <a:lnTo>
                      <a:pt x="26" y="0"/>
                    </a:lnTo>
                    <a:close/>
                  </a:path>
                </a:pathLst>
              </a:custGeom>
              <a:solidFill>
                <a:srgbClr val="FF0000"/>
              </a:solidFill>
              <a:ln w="14288">
                <a:noFill/>
                <a:prstDash val="solid"/>
                <a:round/>
                <a:headEnd/>
                <a:tailEnd/>
              </a:ln>
            </p:spPr>
            <p:txBody>
              <a:bodyPr/>
              <a:lstStyle/>
              <a:p>
                <a:endParaRPr lang="es-MX" sz="1200" b="1" dirty="0"/>
              </a:p>
            </p:txBody>
          </p:sp>
          <p:sp>
            <p:nvSpPr>
              <p:cNvPr id="941" name="Freeform 1643"/>
              <p:cNvSpPr>
                <a:spLocks/>
              </p:cNvSpPr>
              <p:nvPr/>
            </p:nvSpPr>
            <p:spPr bwMode="auto">
              <a:xfrm>
                <a:off x="3218" y="2284"/>
                <a:ext cx="52" cy="59"/>
              </a:xfrm>
              <a:custGeom>
                <a:avLst/>
                <a:gdLst>
                  <a:gd name="T0" fmla="*/ 26 w 52"/>
                  <a:gd name="T1" fmla="*/ 0 h 59"/>
                  <a:gd name="T2" fmla="*/ 52 w 52"/>
                  <a:gd name="T3" fmla="*/ 30 h 59"/>
                  <a:gd name="T4" fmla="*/ 26 w 52"/>
                  <a:gd name="T5" fmla="*/ 59 h 59"/>
                  <a:gd name="T6" fmla="*/ 0 w 52"/>
                  <a:gd name="T7" fmla="*/ 30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30"/>
                    </a:lnTo>
                    <a:lnTo>
                      <a:pt x="26" y="59"/>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942" name="Freeform 1644"/>
              <p:cNvSpPr>
                <a:spLocks/>
              </p:cNvSpPr>
              <p:nvPr/>
            </p:nvSpPr>
            <p:spPr bwMode="auto">
              <a:xfrm>
                <a:off x="2494" y="2522"/>
                <a:ext cx="52" cy="59"/>
              </a:xfrm>
              <a:custGeom>
                <a:avLst/>
                <a:gdLst>
                  <a:gd name="T0" fmla="*/ 26 w 52"/>
                  <a:gd name="T1" fmla="*/ 0 h 59"/>
                  <a:gd name="T2" fmla="*/ 52 w 52"/>
                  <a:gd name="T3" fmla="*/ 30 h 59"/>
                  <a:gd name="T4" fmla="*/ 26 w 52"/>
                  <a:gd name="T5" fmla="*/ 59 h 59"/>
                  <a:gd name="T6" fmla="*/ 0 w 52"/>
                  <a:gd name="T7" fmla="*/ 30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30"/>
                    </a:lnTo>
                    <a:lnTo>
                      <a:pt x="26" y="59"/>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943" name="Freeform 1645"/>
              <p:cNvSpPr>
                <a:spLocks/>
              </p:cNvSpPr>
              <p:nvPr/>
            </p:nvSpPr>
            <p:spPr bwMode="auto">
              <a:xfrm>
                <a:off x="2241" y="2611"/>
                <a:ext cx="53" cy="60"/>
              </a:xfrm>
              <a:custGeom>
                <a:avLst/>
                <a:gdLst>
                  <a:gd name="T0" fmla="*/ 26 w 53"/>
                  <a:gd name="T1" fmla="*/ 0 h 60"/>
                  <a:gd name="T2" fmla="*/ 53 w 53"/>
                  <a:gd name="T3" fmla="*/ 30 h 60"/>
                  <a:gd name="T4" fmla="*/ 26 w 53"/>
                  <a:gd name="T5" fmla="*/ 60 h 60"/>
                  <a:gd name="T6" fmla="*/ 0 w 53"/>
                  <a:gd name="T7" fmla="*/ 30 h 60"/>
                  <a:gd name="T8" fmla="*/ 26 w 53"/>
                  <a:gd name="T9" fmla="*/ 0 h 60"/>
                  <a:gd name="T10" fmla="*/ 0 60000 65536"/>
                  <a:gd name="T11" fmla="*/ 0 60000 65536"/>
                  <a:gd name="T12" fmla="*/ 0 60000 65536"/>
                  <a:gd name="T13" fmla="*/ 0 60000 65536"/>
                  <a:gd name="T14" fmla="*/ 0 60000 65536"/>
                  <a:gd name="T15" fmla="*/ 0 w 53"/>
                  <a:gd name="T16" fmla="*/ 0 h 60"/>
                  <a:gd name="T17" fmla="*/ 53 w 53"/>
                  <a:gd name="T18" fmla="*/ 60 h 60"/>
                </a:gdLst>
                <a:ahLst/>
                <a:cxnLst>
                  <a:cxn ang="T10">
                    <a:pos x="T0" y="T1"/>
                  </a:cxn>
                  <a:cxn ang="T11">
                    <a:pos x="T2" y="T3"/>
                  </a:cxn>
                  <a:cxn ang="T12">
                    <a:pos x="T4" y="T5"/>
                  </a:cxn>
                  <a:cxn ang="T13">
                    <a:pos x="T6" y="T7"/>
                  </a:cxn>
                  <a:cxn ang="T14">
                    <a:pos x="T8" y="T9"/>
                  </a:cxn>
                </a:cxnLst>
                <a:rect l="T15" t="T16" r="T17" b="T18"/>
                <a:pathLst>
                  <a:path w="53" h="60">
                    <a:moveTo>
                      <a:pt x="26" y="0"/>
                    </a:moveTo>
                    <a:lnTo>
                      <a:pt x="53"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944" name="Freeform 1646"/>
              <p:cNvSpPr>
                <a:spLocks/>
              </p:cNvSpPr>
              <p:nvPr/>
            </p:nvSpPr>
            <p:spPr bwMode="auto">
              <a:xfrm>
                <a:off x="2599" y="2562"/>
                <a:ext cx="52" cy="59"/>
              </a:xfrm>
              <a:custGeom>
                <a:avLst/>
                <a:gdLst>
                  <a:gd name="T0" fmla="*/ 26 w 52"/>
                  <a:gd name="T1" fmla="*/ 0 h 59"/>
                  <a:gd name="T2" fmla="*/ 52 w 52"/>
                  <a:gd name="T3" fmla="*/ 29 h 59"/>
                  <a:gd name="T4" fmla="*/ 26 w 52"/>
                  <a:gd name="T5" fmla="*/ 59 h 59"/>
                  <a:gd name="T6" fmla="*/ 0 w 52"/>
                  <a:gd name="T7" fmla="*/ 29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29"/>
                    </a:lnTo>
                    <a:lnTo>
                      <a:pt x="26" y="59"/>
                    </a:lnTo>
                    <a:lnTo>
                      <a:pt x="0" y="29"/>
                    </a:lnTo>
                    <a:lnTo>
                      <a:pt x="26" y="0"/>
                    </a:lnTo>
                    <a:close/>
                  </a:path>
                </a:pathLst>
              </a:custGeom>
              <a:solidFill>
                <a:srgbClr val="FF0000"/>
              </a:solidFill>
              <a:ln w="14288">
                <a:noFill/>
                <a:prstDash val="solid"/>
                <a:round/>
                <a:headEnd/>
                <a:tailEnd/>
              </a:ln>
            </p:spPr>
            <p:txBody>
              <a:bodyPr/>
              <a:lstStyle/>
              <a:p>
                <a:endParaRPr lang="es-MX" sz="1200" b="1" dirty="0"/>
              </a:p>
            </p:txBody>
          </p:sp>
          <p:sp>
            <p:nvSpPr>
              <p:cNvPr id="945" name="Freeform 1647"/>
              <p:cNvSpPr>
                <a:spLocks/>
              </p:cNvSpPr>
              <p:nvPr/>
            </p:nvSpPr>
            <p:spPr bwMode="auto">
              <a:xfrm>
                <a:off x="2276" y="2631"/>
                <a:ext cx="52" cy="59"/>
              </a:xfrm>
              <a:custGeom>
                <a:avLst/>
                <a:gdLst>
                  <a:gd name="T0" fmla="*/ 26 w 52"/>
                  <a:gd name="T1" fmla="*/ 0 h 59"/>
                  <a:gd name="T2" fmla="*/ 52 w 52"/>
                  <a:gd name="T3" fmla="*/ 30 h 59"/>
                  <a:gd name="T4" fmla="*/ 26 w 52"/>
                  <a:gd name="T5" fmla="*/ 59 h 59"/>
                  <a:gd name="T6" fmla="*/ 0 w 52"/>
                  <a:gd name="T7" fmla="*/ 30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30"/>
                    </a:lnTo>
                    <a:lnTo>
                      <a:pt x="26" y="59"/>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946" name="Freeform 1648"/>
              <p:cNvSpPr>
                <a:spLocks/>
              </p:cNvSpPr>
              <p:nvPr/>
            </p:nvSpPr>
            <p:spPr bwMode="auto">
              <a:xfrm>
                <a:off x="2119" y="2651"/>
                <a:ext cx="52" cy="59"/>
              </a:xfrm>
              <a:custGeom>
                <a:avLst/>
                <a:gdLst>
                  <a:gd name="T0" fmla="*/ 26 w 52"/>
                  <a:gd name="T1" fmla="*/ 0 h 59"/>
                  <a:gd name="T2" fmla="*/ 52 w 52"/>
                  <a:gd name="T3" fmla="*/ 29 h 59"/>
                  <a:gd name="T4" fmla="*/ 26 w 52"/>
                  <a:gd name="T5" fmla="*/ 59 h 59"/>
                  <a:gd name="T6" fmla="*/ 0 w 52"/>
                  <a:gd name="T7" fmla="*/ 29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29"/>
                    </a:lnTo>
                    <a:lnTo>
                      <a:pt x="26" y="59"/>
                    </a:lnTo>
                    <a:lnTo>
                      <a:pt x="0" y="29"/>
                    </a:lnTo>
                    <a:lnTo>
                      <a:pt x="26" y="0"/>
                    </a:lnTo>
                    <a:close/>
                  </a:path>
                </a:pathLst>
              </a:custGeom>
              <a:solidFill>
                <a:srgbClr val="FF0000"/>
              </a:solidFill>
              <a:ln w="14288">
                <a:noFill/>
                <a:prstDash val="solid"/>
                <a:round/>
                <a:headEnd/>
                <a:tailEnd/>
              </a:ln>
            </p:spPr>
            <p:txBody>
              <a:bodyPr/>
              <a:lstStyle/>
              <a:p>
                <a:endParaRPr lang="es-MX" sz="1200" b="1" dirty="0"/>
              </a:p>
            </p:txBody>
          </p:sp>
          <p:sp>
            <p:nvSpPr>
              <p:cNvPr id="947" name="Freeform 1649"/>
              <p:cNvSpPr>
                <a:spLocks/>
              </p:cNvSpPr>
              <p:nvPr/>
            </p:nvSpPr>
            <p:spPr bwMode="auto">
              <a:xfrm>
                <a:off x="3645" y="1997"/>
                <a:ext cx="53" cy="59"/>
              </a:xfrm>
              <a:custGeom>
                <a:avLst/>
                <a:gdLst>
                  <a:gd name="T0" fmla="*/ 26 w 53"/>
                  <a:gd name="T1" fmla="*/ 0 h 59"/>
                  <a:gd name="T2" fmla="*/ 53 w 53"/>
                  <a:gd name="T3" fmla="*/ 29 h 59"/>
                  <a:gd name="T4" fmla="*/ 26 w 53"/>
                  <a:gd name="T5" fmla="*/ 59 h 59"/>
                  <a:gd name="T6" fmla="*/ 0 w 53"/>
                  <a:gd name="T7" fmla="*/ 29 h 59"/>
                  <a:gd name="T8" fmla="*/ 26 w 53"/>
                  <a:gd name="T9" fmla="*/ 0 h 59"/>
                  <a:gd name="T10" fmla="*/ 0 60000 65536"/>
                  <a:gd name="T11" fmla="*/ 0 60000 65536"/>
                  <a:gd name="T12" fmla="*/ 0 60000 65536"/>
                  <a:gd name="T13" fmla="*/ 0 60000 65536"/>
                  <a:gd name="T14" fmla="*/ 0 60000 65536"/>
                  <a:gd name="T15" fmla="*/ 0 w 53"/>
                  <a:gd name="T16" fmla="*/ 0 h 59"/>
                  <a:gd name="T17" fmla="*/ 53 w 53"/>
                  <a:gd name="T18" fmla="*/ 59 h 59"/>
                </a:gdLst>
                <a:ahLst/>
                <a:cxnLst>
                  <a:cxn ang="T10">
                    <a:pos x="T0" y="T1"/>
                  </a:cxn>
                  <a:cxn ang="T11">
                    <a:pos x="T2" y="T3"/>
                  </a:cxn>
                  <a:cxn ang="T12">
                    <a:pos x="T4" y="T5"/>
                  </a:cxn>
                  <a:cxn ang="T13">
                    <a:pos x="T6" y="T7"/>
                  </a:cxn>
                  <a:cxn ang="T14">
                    <a:pos x="T8" y="T9"/>
                  </a:cxn>
                </a:cxnLst>
                <a:rect l="T15" t="T16" r="T17" b="T18"/>
                <a:pathLst>
                  <a:path w="53" h="59">
                    <a:moveTo>
                      <a:pt x="26" y="0"/>
                    </a:moveTo>
                    <a:lnTo>
                      <a:pt x="53" y="29"/>
                    </a:lnTo>
                    <a:lnTo>
                      <a:pt x="26" y="59"/>
                    </a:lnTo>
                    <a:lnTo>
                      <a:pt x="0" y="29"/>
                    </a:lnTo>
                    <a:lnTo>
                      <a:pt x="26" y="0"/>
                    </a:lnTo>
                    <a:close/>
                  </a:path>
                </a:pathLst>
              </a:custGeom>
              <a:solidFill>
                <a:srgbClr val="FF0000"/>
              </a:solidFill>
              <a:ln w="14288">
                <a:noFill/>
                <a:prstDash val="solid"/>
                <a:round/>
                <a:headEnd/>
                <a:tailEnd/>
              </a:ln>
            </p:spPr>
            <p:txBody>
              <a:bodyPr/>
              <a:lstStyle/>
              <a:p>
                <a:endParaRPr lang="es-MX" sz="1200" b="1" dirty="0"/>
              </a:p>
            </p:txBody>
          </p:sp>
          <p:sp>
            <p:nvSpPr>
              <p:cNvPr id="948" name="Freeform 1650"/>
              <p:cNvSpPr>
                <a:spLocks/>
              </p:cNvSpPr>
              <p:nvPr/>
            </p:nvSpPr>
            <p:spPr bwMode="auto">
              <a:xfrm>
                <a:off x="3471" y="2096"/>
                <a:ext cx="52" cy="59"/>
              </a:xfrm>
              <a:custGeom>
                <a:avLst/>
                <a:gdLst>
                  <a:gd name="T0" fmla="*/ 26 w 52"/>
                  <a:gd name="T1" fmla="*/ 0 h 59"/>
                  <a:gd name="T2" fmla="*/ 52 w 52"/>
                  <a:gd name="T3" fmla="*/ 29 h 59"/>
                  <a:gd name="T4" fmla="*/ 26 w 52"/>
                  <a:gd name="T5" fmla="*/ 59 h 59"/>
                  <a:gd name="T6" fmla="*/ 0 w 52"/>
                  <a:gd name="T7" fmla="*/ 29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29"/>
                    </a:lnTo>
                    <a:lnTo>
                      <a:pt x="26" y="59"/>
                    </a:lnTo>
                    <a:lnTo>
                      <a:pt x="0" y="29"/>
                    </a:lnTo>
                    <a:lnTo>
                      <a:pt x="26" y="0"/>
                    </a:lnTo>
                    <a:close/>
                  </a:path>
                </a:pathLst>
              </a:custGeom>
              <a:solidFill>
                <a:srgbClr val="FF0000"/>
              </a:solidFill>
              <a:ln w="14288">
                <a:noFill/>
                <a:prstDash val="solid"/>
                <a:round/>
                <a:headEnd/>
                <a:tailEnd/>
              </a:ln>
            </p:spPr>
            <p:txBody>
              <a:bodyPr/>
              <a:lstStyle/>
              <a:p>
                <a:endParaRPr lang="es-MX" sz="1200" b="1" dirty="0"/>
              </a:p>
            </p:txBody>
          </p:sp>
          <p:sp>
            <p:nvSpPr>
              <p:cNvPr id="949" name="Freeform 1651"/>
              <p:cNvSpPr>
                <a:spLocks/>
              </p:cNvSpPr>
              <p:nvPr/>
            </p:nvSpPr>
            <p:spPr bwMode="auto">
              <a:xfrm>
                <a:off x="2128" y="2562"/>
                <a:ext cx="52" cy="59"/>
              </a:xfrm>
              <a:custGeom>
                <a:avLst/>
                <a:gdLst>
                  <a:gd name="T0" fmla="*/ 26 w 52"/>
                  <a:gd name="T1" fmla="*/ 0 h 59"/>
                  <a:gd name="T2" fmla="*/ 52 w 52"/>
                  <a:gd name="T3" fmla="*/ 29 h 59"/>
                  <a:gd name="T4" fmla="*/ 26 w 52"/>
                  <a:gd name="T5" fmla="*/ 59 h 59"/>
                  <a:gd name="T6" fmla="*/ 0 w 52"/>
                  <a:gd name="T7" fmla="*/ 29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29"/>
                    </a:lnTo>
                    <a:lnTo>
                      <a:pt x="26" y="59"/>
                    </a:lnTo>
                    <a:lnTo>
                      <a:pt x="0" y="29"/>
                    </a:lnTo>
                    <a:lnTo>
                      <a:pt x="26" y="0"/>
                    </a:lnTo>
                    <a:close/>
                  </a:path>
                </a:pathLst>
              </a:custGeom>
              <a:solidFill>
                <a:srgbClr val="FF0000"/>
              </a:solidFill>
              <a:ln w="14288">
                <a:noFill/>
                <a:prstDash val="solid"/>
                <a:round/>
                <a:headEnd/>
                <a:tailEnd/>
              </a:ln>
            </p:spPr>
            <p:txBody>
              <a:bodyPr/>
              <a:lstStyle/>
              <a:p>
                <a:endParaRPr lang="es-MX" sz="1200" b="1" dirty="0"/>
              </a:p>
            </p:txBody>
          </p:sp>
          <p:sp>
            <p:nvSpPr>
              <p:cNvPr id="950" name="Freeform 1652"/>
              <p:cNvSpPr>
                <a:spLocks/>
              </p:cNvSpPr>
              <p:nvPr/>
            </p:nvSpPr>
            <p:spPr bwMode="auto">
              <a:xfrm>
                <a:off x="2799" y="2403"/>
                <a:ext cx="53" cy="59"/>
              </a:xfrm>
              <a:custGeom>
                <a:avLst/>
                <a:gdLst>
                  <a:gd name="T0" fmla="*/ 26 w 53"/>
                  <a:gd name="T1" fmla="*/ 0 h 59"/>
                  <a:gd name="T2" fmla="*/ 53 w 53"/>
                  <a:gd name="T3" fmla="*/ 30 h 59"/>
                  <a:gd name="T4" fmla="*/ 26 w 53"/>
                  <a:gd name="T5" fmla="*/ 59 h 59"/>
                  <a:gd name="T6" fmla="*/ 0 w 53"/>
                  <a:gd name="T7" fmla="*/ 30 h 59"/>
                  <a:gd name="T8" fmla="*/ 26 w 53"/>
                  <a:gd name="T9" fmla="*/ 0 h 59"/>
                  <a:gd name="T10" fmla="*/ 0 60000 65536"/>
                  <a:gd name="T11" fmla="*/ 0 60000 65536"/>
                  <a:gd name="T12" fmla="*/ 0 60000 65536"/>
                  <a:gd name="T13" fmla="*/ 0 60000 65536"/>
                  <a:gd name="T14" fmla="*/ 0 60000 65536"/>
                  <a:gd name="T15" fmla="*/ 0 w 53"/>
                  <a:gd name="T16" fmla="*/ 0 h 59"/>
                  <a:gd name="T17" fmla="*/ 53 w 53"/>
                  <a:gd name="T18" fmla="*/ 59 h 59"/>
                </a:gdLst>
                <a:ahLst/>
                <a:cxnLst>
                  <a:cxn ang="T10">
                    <a:pos x="T0" y="T1"/>
                  </a:cxn>
                  <a:cxn ang="T11">
                    <a:pos x="T2" y="T3"/>
                  </a:cxn>
                  <a:cxn ang="T12">
                    <a:pos x="T4" y="T5"/>
                  </a:cxn>
                  <a:cxn ang="T13">
                    <a:pos x="T6" y="T7"/>
                  </a:cxn>
                  <a:cxn ang="T14">
                    <a:pos x="T8" y="T9"/>
                  </a:cxn>
                </a:cxnLst>
                <a:rect l="T15" t="T16" r="T17" b="T18"/>
                <a:pathLst>
                  <a:path w="53" h="59">
                    <a:moveTo>
                      <a:pt x="26" y="0"/>
                    </a:moveTo>
                    <a:lnTo>
                      <a:pt x="53" y="30"/>
                    </a:lnTo>
                    <a:lnTo>
                      <a:pt x="26" y="59"/>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951" name="Freeform 1653"/>
              <p:cNvSpPr>
                <a:spLocks/>
              </p:cNvSpPr>
              <p:nvPr/>
            </p:nvSpPr>
            <p:spPr bwMode="auto">
              <a:xfrm>
                <a:off x="2503" y="2522"/>
                <a:ext cx="52" cy="59"/>
              </a:xfrm>
              <a:custGeom>
                <a:avLst/>
                <a:gdLst>
                  <a:gd name="T0" fmla="*/ 26 w 52"/>
                  <a:gd name="T1" fmla="*/ 0 h 59"/>
                  <a:gd name="T2" fmla="*/ 52 w 52"/>
                  <a:gd name="T3" fmla="*/ 30 h 59"/>
                  <a:gd name="T4" fmla="*/ 26 w 52"/>
                  <a:gd name="T5" fmla="*/ 59 h 59"/>
                  <a:gd name="T6" fmla="*/ 0 w 52"/>
                  <a:gd name="T7" fmla="*/ 30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30"/>
                    </a:lnTo>
                    <a:lnTo>
                      <a:pt x="26" y="59"/>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952" name="Freeform 1654"/>
              <p:cNvSpPr>
                <a:spLocks/>
              </p:cNvSpPr>
              <p:nvPr/>
            </p:nvSpPr>
            <p:spPr bwMode="auto">
              <a:xfrm>
                <a:off x="2686" y="2453"/>
                <a:ext cx="52" cy="59"/>
              </a:xfrm>
              <a:custGeom>
                <a:avLst/>
                <a:gdLst>
                  <a:gd name="T0" fmla="*/ 26 w 52"/>
                  <a:gd name="T1" fmla="*/ 0 h 59"/>
                  <a:gd name="T2" fmla="*/ 52 w 52"/>
                  <a:gd name="T3" fmla="*/ 29 h 59"/>
                  <a:gd name="T4" fmla="*/ 26 w 52"/>
                  <a:gd name="T5" fmla="*/ 59 h 59"/>
                  <a:gd name="T6" fmla="*/ 0 w 52"/>
                  <a:gd name="T7" fmla="*/ 29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29"/>
                    </a:lnTo>
                    <a:lnTo>
                      <a:pt x="26" y="59"/>
                    </a:lnTo>
                    <a:lnTo>
                      <a:pt x="0" y="29"/>
                    </a:lnTo>
                    <a:lnTo>
                      <a:pt x="26" y="0"/>
                    </a:lnTo>
                    <a:close/>
                  </a:path>
                </a:pathLst>
              </a:custGeom>
              <a:solidFill>
                <a:srgbClr val="FF0000"/>
              </a:solidFill>
              <a:ln w="14288">
                <a:noFill/>
                <a:prstDash val="solid"/>
                <a:round/>
                <a:headEnd/>
                <a:tailEnd/>
              </a:ln>
            </p:spPr>
            <p:txBody>
              <a:bodyPr/>
              <a:lstStyle/>
              <a:p>
                <a:endParaRPr lang="es-MX" sz="1200" b="1" dirty="0"/>
              </a:p>
            </p:txBody>
          </p:sp>
          <p:sp>
            <p:nvSpPr>
              <p:cNvPr id="953" name="Freeform 1655"/>
              <p:cNvSpPr>
                <a:spLocks/>
              </p:cNvSpPr>
              <p:nvPr/>
            </p:nvSpPr>
            <p:spPr bwMode="auto">
              <a:xfrm>
                <a:off x="2878" y="2423"/>
                <a:ext cx="52" cy="59"/>
              </a:xfrm>
              <a:custGeom>
                <a:avLst/>
                <a:gdLst>
                  <a:gd name="T0" fmla="*/ 26 w 52"/>
                  <a:gd name="T1" fmla="*/ 0 h 59"/>
                  <a:gd name="T2" fmla="*/ 52 w 52"/>
                  <a:gd name="T3" fmla="*/ 30 h 59"/>
                  <a:gd name="T4" fmla="*/ 26 w 52"/>
                  <a:gd name="T5" fmla="*/ 59 h 59"/>
                  <a:gd name="T6" fmla="*/ 0 w 52"/>
                  <a:gd name="T7" fmla="*/ 30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30"/>
                    </a:lnTo>
                    <a:lnTo>
                      <a:pt x="26" y="59"/>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954" name="Freeform 1656"/>
              <p:cNvSpPr>
                <a:spLocks/>
              </p:cNvSpPr>
              <p:nvPr/>
            </p:nvSpPr>
            <p:spPr bwMode="auto">
              <a:xfrm>
                <a:off x="2538" y="2413"/>
                <a:ext cx="52" cy="59"/>
              </a:xfrm>
              <a:custGeom>
                <a:avLst/>
                <a:gdLst>
                  <a:gd name="T0" fmla="*/ 26 w 52"/>
                  <a:gd name="T1" fmla="*/ 0 h 59"/>
                  <a:gd name="T2" fmla="*/ 52 w 52"/>
                  <a:gd name="T3" fmla="*/ 30 h 59"/>
                  <a:gd name="T4" fmla="*/ 26 w 52"/>
                  <a:gd name="T5" fmla="*/ 59 h 59"/>
                  <a:gd name="T6" fmla="*/ 0 w 52"/>
                  <a:gd name="T7" fmla="*/ 30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30"/>
                    </a:lnTo>
                    <a:lnTo>
                      <a:pt x="26" y="59"/>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955" name="Freeform 1657"/>
              <p:cNvSpPr>
                <a:spLocks/>
              </p:cNvSpPr>
              <p:nvPr/>
            </p:nvSpPr>
            <p:spPr bwMode="auto">
              <a:xfrm>
                <a:off x="3017" y="2433"/>
                <a:ext cx="53" cy="59"/>
              </a:xfrm>
              <a:custGeom>
                <a:avLst/>
                <a:gdLst>
                  <a:gd name="T0" fmla="*/ 26 w 53"/>
                  <a:gd name="T1" fmla="*/ 0 h 59"/>
                  <a:gd name="T2" fmla="*/ 53 w 53"/>
                  <a:gd name="T3" fmla="*/ 29 h 59"/>
                  <a:gd name="T4" fmla="*/ 26 w 53"/>
                  <a:gd name="T5" fmla="*/ 59 h 59"/>
                  <a:gd name="T6" fmla="*/ 0 w 53"/>
                  <a:gd name="T7" fmla="*/ 29 h 59"/>
                  <a:gd name="T8" fmla="*/ 26 w 53"/>
                  <a:gd name="T9" fmla="*/ 0 h 59"/>
                  <a:gd name="T10" fmla="*/ 0 60000 65536"/>
                  <a:gd name="T11" fmla="*/ 0 60000 65536"/>
                  <a:gd name="T12" fmla="*/ 0 60000 65536"/>
                  <a:gd name="T13" fmla="*/ 0 60000 65536"/>
                  <a:gd name="T14" fmla="*/ 0 60000 65536"/>
                  <a:gd name="T15" fmla="*/ 0 w 53"/>
                  <a:gd name="T16" fmla="*/ 0 h 59"/>
                  <a:gd name="T17" fmla="*/ 53 w 53"/>
                  <a:gd name="T18" fmla="*/ 59 h 59"/>
                </a:gdLst>
                <a:ahLst/>
                <a:cxnLst>
                  <a:cxn ang="T10">
                    <a:pos x="T0" y="T1"/>
                  </a:cxn>
                  <a:cxn ang="T11">
                    <a:pos x="T2" y="T3"/>
                  </a:cxn>
                  <a:cxn ang="T12">
                    <a:pos x="T4" y="T5"/>
                  </a:cxn>
                  <a:cxn ang="T13">
                    <a:pos x="T6" y="T7"/>
                  </a:cxn>
                  <a:cxn ang="T14">
                    <a:pos x="T8" y="T9"/>
                  </a:cxn>
                </a:cxnLst>
                <a:rect l="T15" t="T16" r="T17" b="T18"/>
                <a:pathLst>
                  <a:path w="53" h="59">
                    <a:moveTo>
                      <a:pt x="26" y="0"/>
                    </a:moveTo>
                    <a:lnTo>
                      <a:pt x="53" y="29"/>
                    </a:lnTo>
                    <a:lnTo>
                      <a:pt x="26" y="59"/>
                    </a:lnTo>
                    <a:lnTo>
                      <a:pt x="0" y="29"/>
                    </a:lnTo>
                    <a:lnTo>
                      <a:pt x="26" y="0"/>
                    </a:lnTo>
                    <a:close/>
                  </a:path>
                </a:pathLst>
              </a:custGeom>
              <a:solidFill>
                <a:srgbClr val="FF0000"/>
              </a:solidFill>
              <a:ln w="14288">
                <a:noFill/>
                <a:prstDash val="solid"/>
                <a:round/>
                <a:headEnd/>
                <a:tailEnd/>
              </a:ln>
            </p:spPr>
            <p:txBody>
              <a:bodyPr/>
              <a:lstStyle/>
              <a:p>
                <a:endParaRPr lang="es-MX" sz="1200" b="1" dirty="0"/>
              </a:p>
            </p:txBody>
          </p:sp>
          <p:sp>
            <p:nvSpPr>
              <p:cNvPr id="956" name="Freeform 1658"/>
              <p:cNvSpPr>
                <a:spLocks/>
              </p:cNvSpPr>
              <p:nvPr/>
            </p:nvSpPr>
            <p:spPr bwMode="auto">
              <a:xfrm>
                <a:off x="3244" y="2205"/>
                <a:ext cx="52" cy="59"/>
              </a:xfrm>
              <a:custGeom>
                <a:avLst/>
                <a:gdLst>
                  <a:gd name="T0" fmla="*/ 26 w 52"/>
                  <a:gd name="T1" fmla="*/ 0 h 59"/>
                  <a:gd name="T2" fmla="*/ 52 w 52"/>
                  <a:gd name="T3" fmla="*/ 29 h 59"/>
                  <a:gd name="T4" fmla="*/ 26 w 52"/>
                  <a:gd name="T5" fmla="*/ 59 h 59"/>
                  <a:gd name="T6" fmla="*/ 0 w 52"/>
                  <a:gd name="T7" fmla="*/ 29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29"/>
                    </a:lnTo>
                    <a:lnTo>
                      <a:pt x="26" y="59"/>
                    </a:lnTo>
                    <a:lnTo>
                      <a:pt x="0" y="29"/>
                    </a:lnTo>
                    <a:lnTo>
                      <a:pt x="26" y="0"/>
                    </a:lnTo>
                    <a:close/>
                  </a:path>
                </a:pathLst>
              </a:custGeom>
              <a:solidFill>
                <a:srgbClr val="FF0000"/>
              </a:solidFill>
              <a:ln w="14288">
                <a:noFill/>
                <a:prstDash val="solid"/>
                <a:round/>
                <a:headEnd/>
                <a:tailEnd/>
              </a:ln>
            </p:spPr>
            <p:txBody>
              <a:bodyPr/>
              <a:lstStyle/>
              <a:p>
                <a:endParaRPr lang="es-MX" sz="1200" b="1" dirty="0"/>
              </a:p>
            </p:txBody>
          </p:sp>
          <p:sp>
            <p:nvSpPr>
              <p:cNvPr id="957" name="Freeform 1659"/>
              <p:cNvSpPr>
                <a:spLocks/>
              </p:cNvSpPr>
              <p:nvPr/>
            </p:nvSpPr>
            <p:spPr bwMode="auto">
              <a:xfrm>
                <a:off x="2546" y="2502"/>
                <a:ext cx="53" cy="60"/>
              </a:xfrm>
              <a:custGeom>
                <a:avLst/>
                <a:gdLst>
                  <a:gd name="T0" fmla="*/ 27 w 53"/>
                  <a:gd name="T1" fmla="*/ 0 h 60"/>
                  <a:gd name="T2" fmla="*/ 53 w 53"/>
                  <a:gd name="T3" fmla="*/ 30 h 60"/>
                  <a:gd name="T4" fmla="*/ 27 w 53"/>
                  <a:gd name="T5" fmla="*/ 60 h 60"/>
                  <a:gd name="T6" fmla="*/ 0 w 53"/>
                  <a:gd name="T7" fmla="*/ 30 h 60"/>
                  <a:gd name="T8" fmla="*/ 27 w 53"/>
                  <a:gd name="T9" fmla="*/ 0 h 60"/>
                  <a:gd name="T10" fmla="*/ 0 60000 65536"/>
                  <a:gd name="T11" fmla="*/ 0 60000 65536"/>
                  <a:gd name="T12" fmla="*/ 0 60000 65536"/>
                  <a:gd name="T13" fmla="*/ 0 60000 65536"/>
                  <a:gd name="T14" fmla="*/ 0 60000 65536"/>
                  <a:gd name="T15" fmla="*/ 0 w 53"/>
                  <a:gd name="T16" fmla="*/ 0 h 60"/>
                  <a:gd name="T17" fmla="*/ 53 w 53"/>
                  <a:gd name="T18" fmla="*/ 60 h 60"/>
                </a:gdLst>
                <a:ahLst/>
                <a:cxnLst>
                  <a:cxn ang="T10">
                    <a:pos x="T0" y="T1"/>
                  </a:cxn>
                  <a:cxn ang="T11">
                    <a:pos x="T2" y="T3"/>
                  </a:cxn>
                  <a:cxn ang="T12">
                    <a:pos x="T4" y="T5"/>
                  </a:cxn>
                  <a:cxn ang="T13">
                    <a:pos x="T6" y="T7"/>
                  </a:cxn>
                  <a:cxn ang="T14">
                    <a:pos x="T8" y="T9"/>
                  </a:cxn>
                </a:cxnLst>
                <a:rect l="T15" t="T16" r="T17" b="T18"/>
                <a:pathLst>
                  <a:path w="53" h="60">
                    <a:moveTo>
                      <a:pt x="27" y="0"/>
                    </a:moveTo>
                    <a:lnTo>
                      <a:pt x="53" y="30"/>
                    </a:lnTo>
                    <a:lnTo>
                      <a:pt x="27" y="60"/>
                    </a:lnTo>
                    <a:lnTo>
                      <a:pt x="0" y="30"/>
                    </a:lnTo>
                    <a:lnTo>
                      <a:pt x="27" y="0"/>
                    </a:lnTo>
                    <a:close/>
                  </a:path>
                </a:pathLst>
              </a:custGeom>
              <a:solidFill>
                <a:srgbClr val="FF0000"/>
              </a:solidFill>
              <a:ln w="14288">
                <a:noFill/>
                <a:prstDash val="solid"/>
                <a:round/>
                <a:headEnd/>
                <a:tailEnd/>
              </a:ln>
            </p:spPr>
            <p:txBody>
              <a:bodyPr/>
              <a:lstStyle/>
              <a:p>
                <a:endParaRPr lang="es-MX" sz="1200" b="1" dirty="0"/>
              </a:p>
            </p:txBody>
          </p:sp>
          <p:sp>
            <p:nvSpPr>
              <p:cNvPr id="958" name="Freeform 1660"/>
              <p:cNvSpPr>
                <a:spLocks/>
              </p:cNvSpPr>
              <p:nvPr/>
            </p:nvSpPr>
            <p:spPr bwMode="auto">
              <a:xfrm>
                <a:off x="2241" y="2611"/>
                <a:ext cx="53" cy="60"/>
              </a:xfrm>
              <a:custGeom>
                <a:avLst/>
                <a:gdLst>
                  <a:gd name="T0" fmla="*/ 26 w 53"/>
                  <a:gd name="T1" fmla="*/ 0 h 60"/>
                  <a:gd name="T2" fmla="*/ 53 w 53"/>
                  <a:gd name="T3" fmla="*/ 30 h 60"/>
                  <a:gd name="T4" fmla="*/ 26 w 53"/>
                  <a:gd name="T5" fmla="*/ 60 h 60"/>
                  <a:gd name="T6" fmla="*/ 0 w 53"/>
                  <a:gd name="T7" fmla="*/ 30 h 60"/>
                  <a:gd name="T8" fmla="*/ 26 w 53"/>
                  <a:gd name="T9" fmla="*/ 0 h 60"/>
                  <a:gd name="T10" fmla="*/ 0 60000 65536"/>
                  <a:gd name="T11" fmla="*/ 0 60000 65536"/>
                  <a:gd name="T12" fmla="*/ 0 60000 65536"/>
                  <a:gd name="T13" fmla="*/ 0 60000 65536"/>
                  <a:gd name="T14" fmla="*/ 0 60000 65536"/>
                  <a:gd name="T15" fmla="*/ 0 w 53"/>
                  <a:gd name="T16" fmla="*/ 0 h 60"/>
                  <a:gd name="T17" fmla="*/ 53 w 53"/>
                  <a:gd name="T18" fmla="*/ 60 h 60"/>
                </a:gdLst>
                <a:ahLst/>
                <a:cxnLst>
                  <a:cxn ang="T10">
                    <a:pos x="T0" y="T1"/>
                  </a:cxn>
                  <a:cxn ang="T11">
                    <a:pos x="T2" y="T3"/>
                  </a:cxn>
                  <a:cxn ang="T12">
                    <a:pos x="T4" y="T5"/>
                  </a:cxn>
                  <a:cxn ang="T13">
                    <a:pos x="T6" y="T7"/>
                  </a:cxn>
                  <a:cxn ang="T14">
                    <a:pos x="T8" y="T9"/>
                  </a:cxn>
                </a:cxnLst>
                <a:rect l="T15" t="T16" r="T17" b="T18"/>
                <a:pathLst>
                  <a:path w="53" h="60">
                    <a:moveTo>
                      <a:pt x="26" y="0"/>
                    </a:moveTo>
                    <a:lnTo>
                      <a:pt x="53"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959" name="Freeform 1661"/>
              <p:cNvSpPr>
                <a:spLocks/>
              </p:cNvSpPr>
              <p:nvPr/>
            </p:nvSpPr>
            <p:spPr bwMode="auto">
              <a:xfrm>
                <a:off x="4168" y="1551"/>
                <a:ext cx="53" cy="59"/>
              </a:xfrm>
              <a:custGeom>
                <a:avLst/>
                <a:gdLst>
                  <a:gd name="T0" fmla="*/ 27 w 53"/>
                  <a:gd name="T1" fmla="*/ 0 h 59"/>
                  <a:gd name="T2" fmla="*/ 53 w 53"/>
                  <a:gd name="T3" fmla="*/ 29 h 59"/>
                  <a:gd name="T4" fmla="*/ 27 w 53"/>
                  <a:gd name="T5" fmla="*/ 59 h 59"/>
                  <a:gd name="T6" fmla="*/ 0 w 53"/>
                  <a:gd name="T7" fmla="*/ 29 h 59"/>
                  <a:gd name="T8" fmla="*/ 27 w 53"/>
                  <a:gd name="T9" fmla="*/ 0 h 59"/>
                  <a:gd name="T10" fmla="*/ 0 60000 65536"/>
                  <a:gd name="T11" fmla="*/ 0 60000 65536"/>
                  <a:gd name="T12" fmla="*/ 0 60000 65536"/>
                  <a:gd name="T13" fmla="*/ 0 60000 65536"/>
                  <a:gd name="T14" fmla="*/ 0 60000 65536"/>
                  <a:gd name="T15" fmla="*/ 0 w 53"/>
                  <a:gd name="T16" fmla="*/ 0 h 59"/>
                  <a:gd name="T17" fmla="*/ 53 w 53"/>
                  <a:gd name="T18" fmla="*/ 59 h 59"/>
                </a:gdLst>
                <a:ahLst/>
                <a:cxnLst>
                  <a:cxn ang="T10">
                    <a:pos x="T0" y="T1"/>
                  </a:cxn>
                  <a:cxn ang="T11">
                    <a:pos x="T2" y="T3"/>
                  </a:cxn>
                  <a:cxn ang="T12">
                    <a:pos x="T4" y="T5"/>
                  </a:cxn>
                  <a:cxn ang="T13">
                    <a:pos x="T6" y="T7"/>
                  </a:cxn>
                  <a:cxn ang="T14">
                    <a:pos x="T8" y="T9"/>
                  </a:cxn>
                </a:cxnLst>
                <a:rect l="T15" t="T16" r="T17" b="T18"/>
                <a:pathLst>
                  <a:path w="53" h="59">
                    <a:moveTo>
                      <a:pt x="27" y="0"/>
                    </a:moveTo>
                    <a:lnTo>
                      <a:pt x="53" y="29"/>
                    </a:lnTo>
                    <a:lnTo>
                      <a:pt x="27" y="59"/>
                    </a:lnTo>
                    <a:lnTo>
                      <a:pt x="0" y="29"/>
                    </a:lnTo>
                    <a:lnTo>
                      <a:pt x="27" y="0"/>
                    </a:lnTo>
                    <a:close/>
                  </a:path>
                </a:pathLst>
              </a:custGeom>
              <a:solidFill>
                <a:srgbClr val="FF0000"/>
              </a:solidFill>
              <a:ln w="14288">
                <a:noFill/>
                <a:prstDash val="solid"/>
                <a:round/>
                <a:headEnd/>
                <a:tailEnd/>
              </a:ln>
            </p:spPr>
            <p:txBody>
              <a:bodyPr/>
              <a:lstStyle/>
              <a:p>
                <a:endParaRPr lang="es-MX" sz="1200" b="1" dirty="0"/>
              </a:p>
            </p:txBody>
          </p:sp>
          <p:sp>
            <p:nvSpPr>
              <p:cNvPr id="960" name="Freeform 1662"/>
              <p:cNvSpPr>
                <a:spLocks/>
              </p:cNvSpPr>
              <p:nvPr/>
            </p:nvSpPr>
            <p:spPr bwMode="auto">
              <a:xfrm>
                <a:off x="2669" y="2462"/>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961" name="Freeform 1663"/>
              <p:cNvSpPr>
                <a:spLocks/>
              </p:cNvSpPr>
              <p:nvPr/>
            </p:nvSpPr>
            <p:spPr bwMode="auto">
              <a:xfrm>
                <a:off x="2285" y="2601"/>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962" name="Freeform 1664"/>
              <p:cNvSpPr>
                <a:spLocks/>
              </p:cNvSpPr>
              <p:nvPr/>
            </p:nvSpPr>
            <p:spPr bwMode="auto">
              <a:xfrm>
                <a:off x="3009" y="2314"/>
                <a:ext cx="52" cy="59"/>
              </a:xfrm>
              <a:custGeom>
                <a:avLst/>
                <a:gdLst>
                  <a:gd name="T0" fmla="*/ 26 w 52"/>
                  <a:gd name="T1" fmla="*/ 0 h 59"/>
                  <a:gd name="T2" fmla="*/ 52 w 52"/>
                  <a:gd name="T3" fmla="*/ 29 h 59"/>
                  <a:gd name="T4" fmla="*/ 26 w 52"/>
                  <a:gd name="T5" fmla="*/ 59 h 59"/>
                  <a:gd name="T6" fmla="*/ 0 w 52"/>
                  <a:gd name="T7" fmla="*/ 29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29"/>
                    </a:lnTo>
                    <a:lnTo>
                      <a:pt x="26" y="59"/>
                    </a:lnTo>
                    <a:lnTo>
                      <a:pt x="0" y="29"/>
                    </a:lnTo>
                    <a:lnTo>
                      <a:pt x="26" y="0"/>
                    </a:lnTo>
                    <a:close/>
                  </a:path>
                </a:pathLst>
              </a:custGeom>
              <a:solidFill>
                <a:srgbClr val="FF0000"/>
              </a:solidFill>
              <a:ln w="14288">
                <a:noFill/>
                <a:prstDash val="solid"/>
                <a:round/>
                <a:headEnd/>
                <a:tailEnd/>
              </a:ln>
            </p:spPr>
            <p:txBody>
              <a:bodyPr/>
              <a:lstStyle/>
              <a:p>
                <a:endParaRPr lang="es-MX" sz="1200" b="1" dirty="0"/>
              </a:p>
            </p:txBody>
          </p:sp>
          <p:sp>
            <p:nvSpPr>
              <p:cNvPr id="963" name="Freeform 1665"/>
              <p:cNvSpPr>
                <a:spLocks/>
              </p:cNvSpPr>
              <p:nvPr/>
            </p:nvSpPr>
            <p:spPr bwMode="auto">
              <a:xfrm>
                <a:off x="2651" y="2462"/>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964" name="Freeform 1666"/>
              <p:cNvSpPr>
                <a:spLocks/>
              </p:cNvSpPr>
              <p:nvPr/>
            </p:nvSpPr>
            <p:spPr bwMode="auto">
              <a:xfrm>
                <a:off x="2799" y="2403"/>
                <a:ext cx="53" cy="59"/>
              </a:xfrm>
              <a:custGeom>
                <a:avLst/>
                <a:gdLst>
                  <a:gd name="T0" fmla="*/ 26 w 53"/>
                  <a:gd name="T1" fmla="*/ 0 h 59"/>
                  <a:gd name="T2" fmla="*/ 53 w 53"/>
                  <a:gd name="T3" fmla="*/ 30 h 59"/>
                  <a:gd name="T4" fmla="*/ 26 w 53"/>
                  <a:gd name="T5" fmla="*/ 59 h 59"/>
                  <a:gd name="T6" fmla="*/ 0 w 53"/>
                  <a:gd name="T7" fmla="*/ 30 h 59"/>
                  <a:gd name="T8" fmla="*/ 26 w 53"/>
                  <a:gd name="T9" fmla="*/ 0 h 59"/>
                  <a:gd name="T10" fmla="*/ 0 60000 65536"/>
                  <a:gd name="T11" fmla="*/ 0 60000 65536"/>
                  <a:gd name="T12" fmla="*/ 0 60000 65536"/>
                  <a:gd name="T13" fmla="*/ 0 60000 65536"/>
                  <a:gd name="T14" fmla="*/ 0 60000 65536"/>
                  <a:gd name="T15" fmla="*/ 0 w 53"/>
                  <a:gd name="T16" fmla="*/ 0 h 59"/>
                  <a:gd name="T17" fmla="*/ 53 w 53"/>
                  <a:gd name="T18" fmla="*/ 59 h 59"/>
                </a:gdLst>
                <a:ahLst/>
                <a:cxnLst>
                  <a:cxn ang="T10">
                    <a:pos x="T0" y="T1"/>
                  </a:cxn>
                  <a:cxn ang="T11">
                    <a:pos x="T2" y="T3"/>
                  </a:cxn>
                  <a:cxn ang="T12">
                    <a:pos x="T4" y="T5"/>
                  </a:cxn>
                  <a:cxn ang="T13">
                    <a:pos x="T6" y="T7"/>
                  </a:cxn>
                  <a:cxn ang="T14">
                    <a:pos x="T8" y="T9"/>
                  </a:cxn>
                </a:cxnLst>
                <a:rect l="T15" t="T16" r="T17" b="T18"/>
                <a:pathLst>
                  <a:path w="53" h="59">
                    <a:moveTo>
                      <a:pt x="26" y="0"/>
                    </a:moveTo>
                    <a:lnTo>
                      <a:pt x="53" y="30"/>
                    </a:lnTo>
                    <a:lnTo>
                      <a:pt x="26" y="59"/>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965" name="Freeform 1667"/>
              <p:cNvSpPr>
                <a:spLocks/>
              </p:cNvSpPr>
              <p:nvPr/>
            </p:nvSpPr>
            <p:spPr bwMode="auto">
              <a:xfrm>
                <a:off x="2442" y="2542"/>
                <a:ext cx="52" cy="59"/>
              </a:xfrm>
              <a:custGeom>
                <a:avLst/>
                <a:gdLst>
                  <a:gd name="T0" fmla="*/ 26 w 52"/>
                  <a:gd name="T1" fmla="*/ 0 h 59"/>
                  <a:gd name="T2" fmla="*/ 52 w 52"/>
                  <a:gd name="T3" fmla="*/ 29 h 59"/>
                  <a:gd name="T4" fmla="*/ 26 w 52"/>
                  <a:gd name="T5" fmla="*/ 59 h 59"/>
                  <a:gd name="T6" fmla="*/ 0 w 52"/>
                  <a:gd name="T7" fmla="*/ 29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29"/>
                    </a:lnTo>
                    <a:lnTo>
                      <a:pt x="26" y="59"/>
                    </a:lnTo>
                    <a:lnTo>
                      <a:pt x="0" y="29"/>
                    </a:lnTo>
                    <a:lnTo>
                      <a:pt x="26" y="0"/>
                    </a:lnTo>
                    <a:close/>
                  </a:path>
                </a:pathLst>
              </a:custGeom>
              <a:solidFill>
                <a:srgbClr val="FF0000"/>
              </a:solidFill>
              <a:ln w="14288">
                <a:noFill/>
                <a:prstDash val="solid"/>
                <a:round/>
                <a:headEnd/>
                <a:tailEnd/>
              </a:ln>
            </p:spPr>
            <p:txBody>
              <a:bodyPr/>
              <a:lstStyle/>
              <a:p>
                <a:endParaRPr lang="es-MX" sz="1200" b="1" dirty="0"/>
              </a:p>
            </p:txBody>
          </p:sp>
          <p:sp>
            <p:nvSpPr>
              <p:cNvPr id="966" name="Freeform 1668"/>
              <p:cNvSpPr>
                <a:spLocks/>
              </p:cNvSpPr>
              <p:nvPr/>
            </p:nvSpPr>
            <p:spPr bwMode="auto">
              <a:xfrm>
                <a:off x="3628" y="1967"/>
                <a:ext cx="52" cy="59"/>
              </a:xfrm>
              <a:custGeom>
                <a:avLst/>
                <a:gdLst>
                  <a:gd name="T0" fmla="*/ 26 w 52"/>
                  <a:gd name="T1" fmla="*/ 0 h 59"/>
                  <a:gd name="T2" fmla="*/ 52 w 52"/>
                  <a:gd name="T3" fmla="*/ 30 h 59"/>
                  <a:gd name="T4" fmla="*/ 26 w 52"/>
                  <a:gd name="T5" fmla="*/ 59 h 59"/>
                  <a:gd name="T6" fmla="*/ 0 w 52"/>
                  <a:gd name="T7" fmla="*/ 30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30"/>
                    </a:lnTo>
                    <a:lnTo>
                      <a:pt x="26" y="59"/>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967" name="Freeform 1669"/>
              <p:cNvSpPr>
                <a:spLocks/>
              </p:cNvSpPr>
              <p:nvPr/>
            </p:nvSpPr>
            <p:spPr bwMode="auto">
              <a:xfrm>
                <a:off x="2773" y="2413"/>
                <a:ext cx="52" cy="59"/>
              </a:xfrm>
              <a:custGeom>
                <a:avLst/>
                <a:gdLst>
                  <a:gd name="T0" fmla="*/ 26 w 52"/>
                  <a:gd name="T1" fmla="*/ 0 h 59"/>
                  <a:gd name="T2" fmla="*/ 52 w 52"/>
                  <a:gd name="T3" fmla="*/ 30 h 59"/>
                  <a:gd name="T4" fmla="*/ 26 w 52"/>
                  <a:gd name="T5" fmla="*/ 59 h 59"/>
                  <a:gd name="T6" fmla="*/ 0 w 52"/>
                  <a:gd name="T7" fmla="*/ 30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30"/>
                    </a:lnTo>
                    <a:lnTo>
                      <a:pt x="26" y="59"/>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968" name="Freeform 1670"/>
              <p:cNvSpPr>
                <a:spLocks/>
              </p:cNvSpPr>
              <p:nvPr/>
            </p:nvSpPr>
            <p:spPr bwMode="auto">
              <a:xfrm>
                <a:off x="3070" y="2284"/>
                <a:ext cx="52" cy="59"/>
              </a:xfrm>
              <a:custGeom>
                <a:avLst/>
                <a:gdLst>
                  <a:gd name="T0" fmla="*/ 26 w 52"/>
                  <a:gd name="T1" fmla="*/ 0 h 59"/>
                  <a:gd name="T2" fmla="*/ 52 w 52"/>
                  <a:gd name="T3" fmla="*/ 30 h 59"/>
                  <a:gd name="T4" fmla="*/ 26 w 52"/>
                  <a:gd name="T5" fmla="*/ 59 h 59"/>
                  <a:gd name="T6" fmla="*/ 0 w 52"/>
                  <a:gd name="T7" fmla="*/ 30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30"/>
                    </a:lnTo>
                    <a:lnTo>
                      <a:pt x="26" y="59"/>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969" name="Freeform 1671"/>
              <p:cNvSpPr>
                <a:spLocks/>
              </p:cNvSpPr>
              <p:nvPr/>
            </p:nvSpPr>
            <p:spPr bwMode="auto">
              <a:xfrm>
                <a:off x="2198" y="2631"/>
                <a:ext cx="52" cy="59"/>
              </a:xfrm>
              <a:custGeom>
                <a:avLst/>
                <a:gdLst>
                  <a:gd name="T0" fmla="*/ 26 w 52"/>
                  <a:gd name="T1" fmla="*/ 0 h 59"/>
                  <a:gd name="T2" fmla="*/ 52 w 52"/>
                  <a:gd name="T3" fmla="*/ 30 h 59"/>
                  <a:gd name="T4" fmla="*/ 26 w 52"/>
                  <a:gd name="T5" fmla="*/ 59 h 59"/>
                  <a:gd name="T6" fmla="*/ 0 w 52"/>
                  <a:gd name="T7" fmla="*/ 30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30"/>
                    </a:lnTo>
                    <a:lnTo>
                      <a:pt x="26" y="59"/>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970" name="Freeform 1672"/>
              <p:cNvSpPr>
                <a:spLocks/>
              </p:cNvSpPr>
              <p:nvPr/>
            </p:nvSpPr>
            <p:spPr bwMode="auto">
              <a:xfrm>
                <a:off x="3854" y="1878"/>
                <a:ext cx="53" cy="59"/>
              </a:xfrm>
              <a:custGeom>
                <a:avLst/>
                <a:gdLst>
                  <a:gd name="T0" fmla="*/ 27 w 53"/>
                  <a:gd name="T1" fmla="*/ 0 h 59"/>
                  <a:gd name="T2" fmla="*/ 53 w 53"/>
                  <a:gd name="T3" fmla="*/ 29 h 59"/>
                  <a:gd name="T4" fmla="*/ 27 w 53"/>
                  <a:gd name="T5" fmla="*/ 59 h 59"/>
                  <a:gd name="T6" fmla="*/ 0 w 53"/>
                  <a:gd name="T7" fmla="*/ 29 h 59"/>
                  <a:gd name="T8" fmla="*/ 27 w 53"/>
                  <a:gd name="T9" fmla="*/ 0 h 59"/>
                  <a:gd name="T10" fmla="*/ 0 60000 65536"/>
                  <a:gd name="T11" fmla="*/ 0 60000 65536"/>
                  <a:gd name="T12" fmla="*/ 0 60000 65536"/>
                  <a:gd name="T13" fmla="*/ 0 60000 65536"/>
                  <a:gd name="T14" fmla="*/ 0 60000 65536"/>
                  <a:gd name="T15" fmla="*/ 0 w 53"/>
                  <a:gd name="T16" fmla="*/ 0 h 59"/>
                  <a:gd name="T17" fmla="*/ 53 w 53"/>
                  <a:gd name="T18" fmla="*/ 59 h 59"/>
                </a:gdLst>
                <a:ahLst/>
                <a:cxnLst>
                  <a:cxn ang="T10">
                    <a:pos x="T0" y="T1"/>
                  </a:cxn>
                  <a:cxn ang="T11">
                    <a:pos x="T2" y="T3"/>
                  </a:cxn>
                  <a:cxn ang="T12">
                    <a:pos x="T4" y="T5"/>
                  </a:cxn>
                  <a:cxn ang="T13">
                    <a:pos x="T6" y="T7"/>
                  </a:cxn>
                  <a:cxn ang="T14">
                    <a:pos x="T8" y="T9"/>
                  </a:cxn>
                </a:cxnLst>
                <a:rect l="T15" t="T16" r="T17" b="T18"/>
                <a:pathLst>
                  <a:path w="53" h="59">
                    <a:moveTo>
                      <a:pt x="27" y="0"/>
                    </a:moveTo>
                    <a:lnTo>
                      <a:pt x="53" y="29"/>
                    </a:lnTo>
                    <a:lnTo>
                      <a:pt x="27" y="59"/>
                    </a:lnTo>
                    <a:lnTo>
                      <a:pt x="0" y="29"/>
                    </a:lnTo>
                    <a:lnTo>
                      <a:pt x="27" y="0"/>
                    </a:lnTo>
                    <a:close/>
                  </a:path>
                </a:pathLst>
              </a:custGeom>
              <a:solidFill>
                <a:srgbClr val="FF0000"/>
              </a:solidFill>
              <a:ln w="14288">
                <a:noFill/>
                <a:prstDash val="solid"/>
                <a:round/>
                <a:headEnd/>
                <a:tailEnd/>
              </a:ln>
            </p:spPr>
            <p:txBody>
              <a:bodyPr/>
              <a:lstStyle/>
              <a:p>
                <a:endParaRPr lang="es-MX" sz="1200" b="1" dirty="0"/>
              </a:p>
            </p:txBody>
          </p:sp>
          <p:sp>
            <p:nvSpPr>
              <p:cNvPr id="971" name="Freeform 1673"/>
              <p:cNvSpPr>
                <a:spLocks/>
              </p:cNvSpPr>
              <p:nvPr/>
            </p:nvSpPr>
            <p:spPr bwMode="auto">
              <a:xfrm>
                <a:off x="2573" y="2571"/>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972" name="Freeform 1674"/>
              <p:cNvSpPr>
                <a:spLocks/>
              </p:cNvSpPr>
              <p:nvPr/>
            </p:nvSpPr>
            <p:spPr bwMode="auto">
              <a:xfrm>
                <a:off x="1858" y="2730"/>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973" name="Freeform 1675"/>
              <p:cNvSpPr>
                <a:spLocks/>
              </p:cNvSpPr>
              <p:nvPr/>
            </p:nvSpPr>
            <p:spPr bwMode="auto">
              <a:xfrm>
                <a:off x="3087" y="2393"/>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974" name="Freeform 1676"/>
              <p:cNvSpPr>
                <a:spLocks/>
              </p:cNvSpPr>
              <p:nvPr/>
            </p:nvSpPr>
            <p:spPr bwMode="auto">
              <a:xfrm>
                <a:off x="3113" y="2284"/>
                <a:ext cx="53" cy="59"/>
              </a:xfrm>
              <a:custGeom>
                <a:avLst/>
                <a:gdLst>
                  <a:gd name="T0" fmla="*/ 26 w 53"/>
                  <a:gd name="T1" fmla="*/ 0 h 59"/>
                  <a:gd name="T2" fmla="*/ 53 w 53"/>
                  <a:gd name="T3" fmla="*/ 30 h 59"/>
                  <a:gd name="T4" fmla="*/ 26 w 53"/>
                  <a:gd name="T5" fmla="*/ 59 h 59"/>
                  <a:gd name="T6" fmla="*/ 0 w 53"/>
                  <a:gd name="T7" fmla="*/ 30 h 59"/>
                  <a:gd name="T8" fmla="*/ 26 w 53"/>
                  <a:gd name="T9" fmla="*/ 0 h 59"/>
                  <a:gd name="T10" fmla="*/ 0 60000 65536"/>
                  <a:gd name="T11" fmla="*/ 0 60000 65536"/>
                  <a:gd name="T12" fmla="*/ 0 60000 65536"/>
                  <a:gd name="T13" fmla="*/ 0 60000 65536"/>
                  <a:gd name="T14" fmla="*/ 0 60000 65536"/>
                  <a:gd name="T15" fmla="*/ 0 w 53"/>
                  <a:gd name="T16" fmla="*/ 0 h 59"/>
                  <a:gd name="T17" fmla="*/ 53 w 53"/>
                  <a:gd name="T18" fmla="*/ 59 h 59"/>
                </a:gdLst>
                <a:ahLst/>
                <a:cxnLst>
                  <a:cxn ang="T10">
                    <a:pos x="T0" y="T1"/>
                  </a:cxn>
                  <a:cxn ang="T11">
                    <a:pos x="T2" y="T3"/>
                  </a:cxn>
                  <a:cxn ang="T12">
                    <a:pos x="T4" y="T5"/>
                  </a:cxn>
                  <a:cxn ang="T13">
                    <a:pos x="T6" y="T7"/>
                  </a:cxn>
                  <a:cxn ang="T14">
                    <a:pos x="T8" y="T9"/>
                  </a:cxn>
                </a:cxnLst>
                <a:rect l="T15" t="T16" r="T17" b="T18"/>
                <a:pathLst>
                  <a:path w="53" h="59">
                    <a:moveTo>
                      <a:pt x="26" y="0"/>
                    </a:moveTo>
                    <a:lnTo>
                      <a:pt x="53" y="30"/>
                    </a:lnTo>
                    <a:lnTo>
                      <a:pt x="26" y="59"/>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975" name="Freeform 1677"/>
              <p:cNvSpPr>
                <a:spLocks/>
              </p:cNvSpPr>
              <p:nvPr/>
            </p:nvSpPr>
            <p:spPr bwMode="auto">
              <a:xfrm>
                <a:off x="4291" y="1600"/>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976" name="Freeform 1678"/>
              <p:cNvSpPr>
                <a:spLocks/>
              </p:cNvSpPr>
              <p:nvPr/>
            </p:nvSpPr>
            <p:spPr bwMode="auto">
              <a:xfrm>
                <a:off x="3584" y="2115"/>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977" name="Freeform 1679"/>
              <p:cNvSpPr>
                <a:spLocks/>
              </p:cNvSpPr>
              <p:nvPr/>
            </p:nvSpPr>
            <p:spPr bwMode="auto">
              <a:xfrm>
                <a:off x="2232" y="2611"/>
                <a:ext cx="53" cy="60"/>
              </a:xfrm>
              <a:custGeom>
                <a:avLst/>
                <a:gdLst>
                  <a:gd name="T0" fmla="*/ 27 w 53"/>
                  <a:gd name="T1" fmla="*/ 0 h 60"/>
                  <a:gd name="T2" fmla="*/ 53 w 53"/>
                  <a:gd name="T3" fmla="*/ 30 h 60"/>
                  <a:gd name="T4" fmla="*/ 27 w 53"/>
                  <a:gd name="T5" fmla="*/ 60 h 60"/>
                  <a:gd name="T6" fmla="*/ 0 w 53"/>
                  <a:gd name="T7" fmla="*/ 30 h 60"/>
                  <a:gd name="T8" fmla="*/ 27 w 53"/>
                  <a:gd name="T9" fmla="*/ 0 h 60"/>
                  <a:gd name="T10" fmla="*/ 0 60000 65536"/>
                  <a:gd name="T11" fmla="*/ 0 60000 65536"/>
                  <a:gd name="T12" fmla="*/ 0 60000 65536"/>
                  <a:gd name="T13" fmla="*/ 0 60000 65536"/>
                  <a:gd name="T14" fmla="*/ 0 60000 65536"/>
                  <a:gd name="T15" fmla="*/ 0 w 53"/>
                  <a:gd name="T16" fmla="*/ 0 h 60"/>
                  <a:gd name="T17" fmla="*/ 53 w 53"/>
                  <a:gd name="T18" fmla="*/ 60 h 60"/>
                </a:gdLst>
                <a:ahLst/>
                <a:cxnLst>
                  <a:cxn ang="T10">
                    <a:pos x="T0" y="T1"/>
                  </a:cxn>
                  <a:cxn ang="T11">
                    <a:pos x="T2" y="T3"/>
                  </a:cxn>
                  <a:cxn ang="T12">
                    <a:pos x="T4" y="T5"/>
                  </a:cxn>
                  <a:cxn ang="T13">
                    <a:pos x="T6" y="T7"/>
                  </a:cxn>
                  <a:cxn ang="T14">
                    <a:pos x="T8" y="T9"/>
                  </a:cxn>
                </a:cxnLst>
                <a:rect l="T15" t="T16" r="T17" b="T18"/>
                <a:pathLst>
                  <a:path w="53" h="60">
                    <a:moveTo>
                      <a:pt x="27" y="0"/>
                    </a:moveTo>
                    <a:lnTo>
                      <a:pt x="53" y="30"/>
                    </a:lnTo>
                    <a:lnTo>
                      <a:pt x="27" y="60"/>
                    </a:lnTo>
                    <a:lnTo>
                      <a:pt x="0" y="30"/>
                    </a:lnTo>
                    <a:lnTo>
                      <a:pt x="27" y="0"/>
                    </a:lnTo>
                    <a:close/>
                  </a:path>
                </a:pathLst>
              </a:custGeom>
              <a:solidFill>
                <a:srgbClr val="FF0000"/>
              </a:solidFill>
              <a:ln w="14288">
                <a:noFill/>
                <a:prstDash val="solid"/>
                <a:round/>
                <a:headEnd/>
                <a:tailEnd/>
              </a:ln>
            </p:spPr>
            <p:txBody>
              <a:bodyPr/>
              <a:lstStyle/>
              <a:p>
                <a:endParaRPr lang="es-MX" sz="1200" b="1" dirty="0"/>
              </a:p>
            </p:txBody>
          </p:sp>
          <p:sp>
            <p:nvSpPr>
              <p:cNvPr id="978" name="Freeform 1680"/>
              <p:cNvSpPr>
                <a:spLocks/>
              </p:cNvSpPr>
              <p:nvPr/>
            </p:nvSpPr>
            <p:spPr bwMode="auto">
              <a:xfrm>
                <a:off x="3384" y="2254"/>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979" name="Freeform 1681"/>
              <p:cNvSpPr>
                <a:spLocks/>
              </p:cNvSpPr>
              <p:nvPr/>
            </p:nvSpPr>
            <p:spPr bwMode="auto">
              <a:xfrm>
                <a:off x="3017" y="2314"/>
                <a:ext cx="53" cy="59"/>
              </a:xfrm>
              <a:custGeom>
                <a:avLst/>
                <a:gdLst>
                  <a:gd name="T0" fmla="*/ 26 w 53"/>
                  <a:gd name="T1" fmla="*/ 0 h 59"/>
                  <a:gd name="T2" fmla="*/ 53 w 53"/>
                  <a:gd name="T3" fmla="*/ 29 h 59"/>
                  <a:gd name="T4" fmla="*/ 26 w 53"/>
                  <a:gd name="T5" fmla="*/ 59 h 59"/>
                  <a:gd name="T6" fmla="*/ 0 w 53"/>
                  <a:gd name="T7" fmla="*/ 29 h 59"/>
                  <a:gd name="T8" fmla="*/ 26 w 53"/>
                  <a:gd name="T9" fmla="*/ 0 h 59"/>
                  <a:gd name="T10" fmla="*/ 0 60000 65536"/>
                  <a:gd name="T11" fmla="*/ 0 60000 65536"/>
                  <a:gd name="T12" fmla="*/ 0 60000 65536"/>
                  <a:gd name="T13" fmla="*/ 0 60000 65536"/>
                  <a:gd name="T14" fmla="*/ 0 60000 65536"/>
                  <a:gd name="T15" fmla="*/ 0 w 53"/>
                  <a:gd name="T16" fmla="*/ 0 h 59"/>
                  <a:gd name="T17" fmla="*/ 53 w 53"/>
                  <a:gd name="T18" fmla="*/ 59 h 59"/>
                </a:gdLst>
                <a:ahLst/>
                <a:cxnLst>
                  <a:cxn ang="T10">
                    <a:pos x="T0" y="T1"/>
                  </a:cxn>
                  <a:cxn ang="T11">
                    <a:pos x="T2" y="T3"/>
                  </a:cxn>
                  <a:cxn ang="T12">
                    <a:pos x="T4" y="T5"/>
                  </a:cxn>
                  <a:cxn ang="T13">
                    <a:pos x="T6" y="T7"/>
                  </a:cxn>
                  <a:cxn ang="T14">
                    <a:pos x="T8" y="T9"/>
                  </a:cxn>
                </a:cxnLst>
                <a:rect l="T15" t="T16" r="T17" b="T18"/>
                <a:pathLst>
                  <a:path w="53" h="59">
                    <a:moveTo>
                      <a:pt x="26" y="0"/>
                    </a:moveTo>
                    <a:lnTo>
                      <a:pt x="53" y="29"/>
                    </a:lnTo>
                    <a:lnTo>
                      <a:pt x="26" y="59"/>
                    </a:lnTo>
                    <a:lnTo>
                      <a:pt x="0" y="29"/>
                    </a:lnTo>
                    <a:lnTo>
                      <a:pt x="26" y="0"/>
                    </a:lnTo>
                    <a:close/>
                  </a:path>
                </a:pathLst>
              </a:custGeom>
              <a:solidFill>
                <a:srgbClr val="FF0000"/>
              </a:solidFill>
              <a:ln w="14288">
                <a:noFill/>
                <a:prstDash val="solid"/>
                <a:round/>
                <a:headEnd/>
                <a:tailEnd/>
              </a:ln>
            </p:spPr>
            <p:txBody>
              <a:bodyPr/>
              <a:lstStyle/>
              <a:p>
                <a:endParaRPr lang="es-MX" sz="1200" b="1" dirty="0"/>
              </a:p>
            </p:txBody>
          </p:sp>
          <p:sp>
            <p:nvSpPr>
              <p:cNvPr id="980" name="Freeform 1682"/>
              <p:cNvSpPr>
                <a:spLocks/>
              </p:cNvSpPr>
              <p:nvPr/>
            </p:nvSpPr>
            <p:spPr bwMode="auto">
              <a:xfrm>
                <a:off x="2241" y="2611"/>
                <a:ext cx="53" cy="60"/>
              </a:xfrm>
              <a:custGeom>
                <a:avLst/>
                <a:gdLst>
                  <a:gd name="T0" fmla="*/ 26 w 53"/>
                  <a:gd name="T1" fmla="*/ 0 h 60"/>
                  <a:gd name="T2" fmla="*/ 53 w 53"/>
                  <a:gd name="T3" fmla="*/ 30 h 60"/>
                  <a:gd name="T4" fmla="*/ 26 w 53"/>
                  <a:gd name="T5" fmla="*/ 60 h 60"/>
                  <a:gd name="T6" fmla="*/ 0 w 53"/>
                  <a:gd name="T7" fmla="*/ 30 h 60"/>
                  <a:gd name="T8" fmla="*/ 26 w 53"/>
                  <a:gd name="T9" fmla="*/ 0 h 60"/>
                  <a:gd name="T10" fmla="*/ 0 60000 65536"/>
                  <a:gd name="T11" fmla="*/ 0 60000 65536"/>
                  <a:gd name="T12" fmla="*/ 0 60000 65536"/>
                  <a:gd name="T13" fmla="*/ 0 60000 65536"/>
                  <a:gd name="T14" fmla="*/ 0 60000 65536"/>
                  <a:gd name="T15" fmla="*/ 0 w 53"/>
                  <a:gd name="T16" fmla="*/ 0 h 60"/>
                  <a:gd name="T17" fmla="*/ 53 w 53"/>
                  <a:gd name="T18" fmla="*/ 60 h 60"/>
                </a:gdLst>
                <a:ahLst/>
                <a:cxnLst>
                  <a:cxn ang="T10">
                    <a:pos x="T0" y="T1"/>
                  </a:cxn>
                  <a:cxn ang="T11">
                    <a:pos x="T2" y="T3"/>
                  </a:cxn>
                  <a:cxn ang="T12">
                    <a:pos x="T4" y="T5"/>
                  </a:cxn>
                  <a:cxn ang="T13">
                    <a:pos x="T6" y="T7"/>
                  </a:cxn>
                  <a:cxn ang="T14">
                    <a:pos x="T8" y="T9"/>
                  </a:cxn>
                </a:cxnLst>
                <a:rect l="T15" t="T16" r="T17" b="T18"/>
                <a:pathLst>
                  <a:path w="53" h="60">
                    <a:moveTo>
                      <a:pt x="26" y="0"/>
                    </a:moveTo>
                    <a:lnTo>
                      <a:pt x="53"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981" name="Freeform 1683"/>
              <p:cNvSpPr>
                <a:spLocks/>
              </p:cNvSpPr>
              <p:nvPr/>
            </p:nvSpPr>
            <p:spPr bwMode="auto">
              <a:xfrm>
                <a:off x="2974" y="2334"/>
                <a:ext cx="52" cy="59"/>
              </a:xfrm>
              <a:custGeom>
                <a:avLst/>
                <a:gdLst>
                  <a:gd name="T0" fmla="*/ 26 w 52"/>
                  <a:gd name="T1" fmla="*/ 0 h 59"/>
                  <a:gd name="T2" fmla="*/ 52 w 52"/>
                  <a:gd name="T3" fmla="*/ 29 h 59"/>
                  <a:gd name="T4" fmla="*/ 26 w 52"/>
                  <a:gd name="T5" fmla="*/ 59 h 59"/>
                  <a:gd name="T6" fmla="*/ 0 w 52"/>
                  <a:gd name="T7" fmla="*/ 29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29"/>
                    </a:lnTo>
                    <a:lnTo>
                      <a:pt x="26" y="59"/>
                    </a:lnTo>
                    <a:lnTo>
                      <a:pt x="0" y="29"/>
                    </a:lnTo>
                    <a:lnTo>
                      <a:pt x="26" y="0"/>
                    </a:lnTo>
                    <a:close/>
                  </a:path>
                </a:pathLst>
              </a:custGeom>
              <a:solidFill>
                <a:srgbClr val="FF0000"/>
              </a:solidFill>
              <a:ln w="14288">
                <a:noFill/>
                <a:prstDash val="solid"/>
                <a:round/>
                <a:headEnd/>
                <a:tailEnd/>
              </a:ln>
            </p:spPr>
            <p:txBody>
              <a:bodyPr/>
              <a:lstStyle/>
              <a:p>
                <a:endParaRPr lang="es-MX" sz="1200" b="1" dirty="0"/>
              </a:p>
            </p:txBody>
          </p:sp>
          <p:sp>
            <p:nvSpPr>
              <p:cNvPr id="982" name="Freeform 1684"/>
              <p:cNvSpPr>
                <a:spLocks/>
              </p:cNvSpPr>
              <p:nvPr/>
            </p:nvSpPr>
            <p:spPr bwMode="auto">
              <a:xfrm>
                <a:off x="3854" y="1878"/>
                <a:ext cx="53" cy="59"/>
              </a:xfrm>
              <a:custGeom>
                <a:avLst/>
                <a:gdLst>
                  <a:gd name="T0" fmla="*/ 27 w 53"/>
                  <a:gd name="T1" fmla="*/ 0 h 59"/>
                  <a:gd name="T2" fmla="*/ 53 w 53"/>
                  <a:gd name="T3" fmla="*/ 29 h 59"/>
                  <a:gd name="T4" fmla="*/ 27 w 53"/>
                  <a:gd name="T5" fmla="*/ 59 h 59"/>
                  <a:gd name="T6" fmla="*/ 0 w 53"/>
                  <a:gd name="T7" fmla="*/ 29 h 59"/>
                  <a:gd name="T8" fmla="*/ 27 w 53"/>
                  <a:gd name="T9" fmla="*/ 0 h 59"/>
                  <a:gd name="T10" fmla="*/ 0 60000 65536"/>
                  <a:gd name="T11" fmla="*/ 0 60000 65536"/>
                  <a:gd name="T12" fmla="*/ 0 60000 65536"/>
                  <a:gd name="T13" fmla="*/ 0 60000 65536"/>
                  <a:gd name="T14" fmla="*/ 0 60000 65536"/>
                  <a:gd name="T15" fmla="*/ 0 w 53"/>
                  <a:gd name="T16" fmla="*/ 0 h 59"/>
                  <a:gd name="T17" fmla="*/ 53 w 53"/>
                  <a:gd name="T18" fmla="*/ 59 h 59"/>
                </a:gdLst>
                <a:ahLst/>
                <a:cxnLst>
                  <a:cxn ang="T10">
                    <a:pos x="T0" y="T1"/>
                  </a:cxn>
                  <a:cxn ang="T11">
                    <a:pos x="T2" y="T3"/>
                  </a:cxn>
                  <a:cxn ang="T12">
                    <a:pos x="T4" y="T5"/>
                  </a:cxn>
                  <a:cxn ang="T13">
                    <a:pos x="T6" y="T7"/>
                  </a:cxn>
                  <a:cxn ang="T14">
                    <a:pos x="T8" y="T9"/>
                  </a:cxn>
                </a:cxnLst>
                <a:rect l="T15" t="T16" r="T17" b="T18"/>
                <a:pathLst>
                  <a:path w="53" h="59">
                    <a:moveTo>
                      <a:pt x="27" y="0"/>
                    </a:moveTo>
                    <a:lnTo>
                      <a:pt x="53" y="29"/>
                    </a:lnTo>
                    <a:lnTo>
                      <a:pt x="27" y="59"/>
                    </a:lnTo>
                    <a:lnTo>
                      <a:pt x="0" y="29"/>
                    </a:lnTo>
                    <a:lnTo>
                      <a:pt x="27" y="0"/>
                    </a:lnTo>
                    <a:close/>
                  </a:path>
                </a:pathLst>
              </a:custGeom>
              <a:solidFill>
                <a:srgbClr val="FF0000"/>
              </a:solidFill>
              <a:ln w="14288">
                <a:noFill/>
                <a:prstDash val="solid"/>
                <a:round/>
                <a:headEnd/>
                <a:tailEnd/>
              </a:ln>
            </p:spPr>
            <p:txBody>
              <a:bodyPr/>
              <a:lstStyle/>
              <a:p>
                <a:endParaRPr lang="es-MX" sz="1200" b="1" dirty="0"/>
              </a:p>
            </p:txBody>
          </p:sp>
          <p:sp>
            <p:nvSpPr>
              <p:cNvPr id="983" name="Freeform 1685"/>
              <p:cNvSpPr>
                <a:spLocks/>
              </p:cNvSpPr>
              <p:nvPr/>
            </p:nvSpPr>
            <p:spPr bwMode="auto">
              <a:xfrm>
                <a:off x="1962" y="2700"/>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984" name="Freeform 1686"/>
              <p:cNvSpPr>
                <a:spLocks/>
              </p:cNvSpPr>
              <p:nvPr/>
            </p:nvSpPr>
            <p:spPr bwMode="auto">
              <a:xfrm>
                <a:off x="3323" y="2185"/>
                <a:ext cx="52" cy="59"/>
              </a:xfrm>
              <a:custGeom>
                <a:avLst/>
                <a:gdLst>
                  <a:gd name="T0" fmla="*/ 26 w 52"/>
                  <a:gd name="T1" fmla="*/ 0 h 59"/>
                  <a:gd name="T2" fmla="*/ 52 w 52"/>
                  <a:gd name="T3" fmla="*/ 30 h 59"/>
                  <a:gd name="T4" fmla="*/ 26 w 52"/>
                  <a:gd name="T5" fmla="*/ 59 h 59"/>
                  <a:gd name="T6" fmla="*/ 0 w 52"/>
                  <a:gd name="T7" fmla="*/ 30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30"/>
                    </a:lnTo>
                    <a:lnTo>
                      <a:pt x="26" y="59"/>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985" name="Freeform 1687"/>
              <p:cNvSpPr>
                <a:spLocks/>
              </p:cNvSpPr>
              <p:nvPr/>
            </p:nvSpPr>
            <p:spPr bwMode="auto">
              <a:xfrm>
                <a:off x="2825" y="2393"/>
                <a:ext cx="53" cy="60"/>
              </a:xfrm>
              <a:custGeom>
                <a:avLst/>
                <a:gdLst>
                  <a:gd name="T0" fmla="*/ 27 w 53"/>
                  <a:gd name="T1" fmla="*/ 0 h 60"/>
                  <a:gd name="T2" fmla="*/ 53 w 53"/>
                  <a:gd name="T3" fmla="*/ 30 h 60"/>
                  <a:gd name="T4" fmla="*/ 27 w 53"/>
                  <a:gd name="T5" fmla="*/ 60 h 60"/>
                  <a:gd name="T6" fmla="*/ 0 w 53"/>
                  <a:gd name="T7" fmla="*/ 30 h 60"/>
                  <a:gd name="T8" fmla="*/ 27 w 53"/>
                  <a:gd name="T9" fmla="*/ 0 h 60"/>
                  <a:gd name="T10" fmla="*/ 0 60000 65536"/>
                  <a:gd name="T11" fmla="*/ 0 60000 65536"/>
                  <a:gd name="T12" fmla="*/ 0 60000 65536"/>
                  <a:gd name="T13" fmla="*/ 0 60000 65536"/>
                  <a:gd name="T14" fmla="*/ 0 60000 65536"/>
                  <a:gd name="T15" fmla="*/ 0 w 53"/>
                  <a:gd name="T16" fmla="*/ 0 h 60"/>
                  <a:gd name="T17" fmla="*/ 53 w 53"/>
                  <a:gd name="T18" fmla="*/ 60 h 60"/>
                </a:gdLst>
                <a:ahLst/>
                <a:cxnLst>
                  <a:cxn ang="T10">
                    <a:pos x="T0" y="T1"/>
                  </a:cxn>
                  <a:cxn ang="T11">
                    <a:pos x="T2" y="T3"/>
                  </a:cxn>
                  <a:cxn ang="T12">
                    <a:pos x="T4" y="T5"/>
                  </a:cxn>
                  <a:cxn ang="T13">
                    <a:pos x="T6" y="T7"/>
                  </a:cxn>
                  <a:cxn ang="T14">
                    <a:pos x="T8" y="T9"/>
                  </a:cxn>
                </a:cxnLst>
                <a:rect l="T15" t="T16" r="T17" b="T18"/>
                <a:pathLst>
                  <a:path w="53" h="60">
                    <a:moveTo>
                      <a:pt x="27" y="0"/>
                    </a:moveTo>
                    <a:lnTo>
                      <a:pt x="53" y="30"/>
                    </a:lnTo>
                    <a:lnTo>
                      <a:pt x="27" y="60"/>
                    </a:lnTo>
                    <a:lnTo>
                      <a:pt x="0" y="30"/>
                    </a:lnTo>
                    <a:lnTo>
                      <a:pt x="27" y="0"/>
                    </a:lnTo>
                    <a:close/>
                  </a:path>
                </a:pathLst>
              </a:custGeom>
              <a:solidFill>
                <a:srgbClr val="FF0000"/>
              </a:solidFill>
              <a:ln w="14288">
                <a:noFill/>
                <a:prstDash val="solid"/>
                <a:round/>
                <a:headEnd/>
                <a:tailEnd/>
              </a:ln>
            </p:spPr>
            <p:txBody>
              <a:bodyPr/>
              <a:lstStyle/>
              <a:p>
                <a:endParaRPr lang="es-MX" sz="1200" b="1" dirty="0"/>
              </a:p>
            </p:txBody>
          </p:sp>
          <p:sp>
            <p:nvSpPr>
              <p:cNvPr id="986" name="Freeform 1688"/>
              <p:cNvSpPr>
                <a:spLocks/>
              </p:cNvSpPr>
              <p:nvPr/>
            </p:nvSpPr>
            <p:spPr bwMode="auto">
              <a:xfrm>
                <a:off x="3244" y="2086"/>
                <a:ext cx="52" cy="59"/>
              </a:xfrm>
              <a:custGeom>
                <a:avLst/>
                <a:gdLst>
                  <a:gd name="T0" fmla="*/ 26 w 52"/>
                  <a:gd name="T1" fmla="*/ 0 h 59"/>
                  <a:gd name="T2" fmla="*/ 52 w 52"/>
                  <a:gd name="T3" fmla="*/ 29 h 59"/>
                  <a:gd name="T4" fmla="*/ 26 w 52"/>
                  <a:gd name="T5" fmla="*/ 59 h 59"/>
                  <a:gd name="T6" fmla="*/ 0 w 52"/>
                  <a:gd name="T7" fmla="*/ 29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29"/>
                    </a:lnTo>
                    <a:lnTo>
                      <a:pt x="26" y="59"/>
                    </a:lnTo>
                    <a:lnTo>
                      <a:pt x="0" y="29"/>
                    </a:lnTo>
                    <a:lnTo>
                      <a:pt x="26" y="0"/>
                    </a:lnTo>
                    <a:close/>
                  </a:path>
                </a:pathLst>
              </a:custGeom>
              <a:solidFill>
                <a:srgbClr val="FF0000"/>
              </a:solidFill>
              <a:ln w="14288">
                <a:noFill/>
                <a:prstDash val="solid"/>
                <a:round/>
                <a:headEnd/>
                <a:tailEnd/>
              </a:ln>
            </p:spPr>
            <p:txBody>
              <a:bodyPr/>
              <a:lstStyle/>
              <a:p>
                <a:endParaRPr lang="es-MX" sz="1200" b="1" dirty="0"/>
              </a:p>
            </p:txBody>
          </p:sp>
          <p:sp>
            <p:nvSpPr>
              <p:cNvPr id="987" name="Freeform 1689"/>
              <p:cNvSpPr>
                <a:spLocks/>
              </p:cNvSpPr>
              <p:nvPr/>
            </p:nvSpPr>
            <p:spPr bwMode="auto">
              <a:xfrm>
                <a:off x="3427" y="2006"/>
                <a:ext cx="53" cy="60"/>
              </a:xfrm>
              <a:custGeom>
                <a:avLst/>
                <a:gdLst>
                  <a:gd name="T0" fmla="*/ 26 w 53"/>
                  <a:gd name="T1" fmla="*/ 0 h 60"/>
                  <a:gd name="T2" fmla="*/ 53 w 53"/>
                  <a:gd name="T3" fmla="*/ 30 h 60"/>
                  <a:gd name="T4" fmla="*/ 26 w 53"/>
                  <a:gd name="T5" fmla="*/ 60 h 60"/>
                  <a:gd name="T6" fmla="*/ 0 w 53"/>
                  <a:gd name="T7" fmla="*/ 30 h 60"/>
                  <a:gd name="T8" fmla="*/ 26 w 53"/>
                  <a:gd name="T9" fmla="*/ 0 h 60"/>
                  <a:gd name="T10" fmla="*/ 0 60000 65536"/>
                  <a:gd name="T11" fmla="*/ 0 60000 65536"/>
                  <a:gd name="T12" fmla="*/ 0 60000 65536"/>
                  <a:gd name="T13" fmla="*/ 0 60000 65536"/>
                  <a:gd name="T14" fmla="*/ 0 60000 65536"/>
                  <a:gd name="T15" fmla="*/ 0 w 53"/>
                  <a:gd name="T16" fmla="*/ 0 h 60"/>
                  <a:gd name="T17" fmla="*/ 53 w 53"/>
                  <a:gd name="T18" fmla="*/ 60 h 60"/>
                </a:gdLst>
                <a:ahLst/>
                <a:cxnLst>
                  <a:cxn ang="T10">
                    <a:pos x="T0" y="T1"/>
                  </a:cxn>
                  <a:cxn ang="T11">
                    <a:pos x="T2" y="T3"/>
                  </a:cxn>
                  <a:cxn ang="T12">
                    <a:pos x="T4" y="T5"/>
                  </a:cxn>
                  <a:cxn ang="T13">
                    <a:pos x="T6" y="T7"/>
                  </a:cxn>
                  <a:cxn ang="T14">
                    <a:pos x="T8" y="T9"/>
                  </a:cxn>
                </a:cxnLst>
                <a:rect l="T15" t="T16" r="T17" b="T18"/>
                <a:pathLst>
                  <a:path w="53" h="60">
                    <a:moveTo>
                      <a:pt x="26" y="0"/>
                    </a:moveTo>
                    <a:lnTo>
                      <a:pt x="53"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988" name="Freeform 1690"/>
              <p:cNvSpPr>
                <a:spLocks/>
              </p:cNvSpPr>
              <p:nvPr/>
            </p:nvSpPr>
            <p:spPr bwMode="auto">
              <a:xfrm>
                <a:off x="2067" y="2671"/>
                <a:ext cx="52" cy="59"/>
              </a:xfrm>
              <a:custGeom>
                <a:avLst/>
                <a:gdLst>
                  <a:gd name="T0" fmla="*/ 26 w 52"/>
                  <a:gd name="T1" fmla="*/ 0 h 59"/>
                  <a:gd name="T2" fmla="*/ 52 w 52"/>
                  <a:gd name="T3" fmla="*/ 29 h 59"/>
                  <a:gd name="T4" fmla="*/ 26 w 52"/>
                  <a:gd name="T5" fmla="*/ 59 h 59"/>
                  <a:gd name="T6" fmla="*/ 0 w 52"/>
                  <a:gd name="T7" fmla="*/ 29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29"/>
                    </a:lnTo>
                    <a:lnTo>
                      <a:pt x="26" y="59"/>
                    </a:lnTo>
                    <a:lnTo>
                      <a:pt x="0" y="29"/>
                    </a:lnTo>
                    <a:lnTo>
                      <a:pt x="26" y="0"/>
                    </a:lnTo>
                    <a:close/>
                  </a:path>
                </a:pathLst>
              </a:custGeom>
              <a:solidFill>
                <a:srgbClr val="FF0000"/>
              </a:solidFill>
              <a:ln w="14288">
                <a:noFill/>
                <a:prstDash val="solid"/>
                <a:round/>
                <a:headEnd/>
                <a:tailEnd/>
              </a:ln>
            </p:spPr>
            <p:txBody>
              <a:bodyPr/>
              <a:lstStyle/>
              <a:p>
                <a:endParaRPr lang="es-MX" sz="1200" b="1" dirty="0"/>
              </a:p>
            </p:txBody>
          </p:sp>
          <p:sp>
            <p:nvSpPr>
              <p:cNvPr id="989" name="Freeform 1691"/>
              <p:cNvSpPr>
                <a:spLocks/>
              </p:cNvSpPr>
              <p:nvPr/>
            </p:nvSpPr>
            <p:spPr bwMode="auto">
              <a:xfrm>
                <a:off x="1692" y="2780"/>
                <a:ext cx="52" cy="59"/>
              </a:xfrm>
              <a:custGeom>
                <a:avLst/>
                <a:gdLst>
                  <a:gd name="T0" fmla="*/ 26 w 52"/>
                  <a:gd name="T1" fmla="*/ 0 h 59"/>
                  <a:gd name="T2" fmla="*/ 52 w 52"/>
                  <a:gd name="T3" fmla="*/ 29 h 59"/>
                  <a:gd name="T4" fmla="*/ 26 w 52"/>
                  <a:gd name="T5" fmla="*/ 59 h 59"/>
                  <a:gd name="T6" fmla="*/ 0 w 52"/>
                  <a:gd name="T7" fmla="*/ 29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29"/>
                    </a:lnTo>
                    <a:lnTo>
                      <a:pt x="26" y="59"/>
                    </a:lnTo>
                    <a:lnTo>
                      <a:pt x="0" y="29"/>
                    </a:lnTo>
                    <a:lnTo>
                      <a:pt x="26" y="0"/>
                    </a:lnTo>
                    <a:close/>
                  </a:path>
                </a:pathLst>
              </a:custGeom>
              <a:solidFill>
                <a:srgbClr val="FF0000"/>
              </a:solidFill>
              <a:ln w="14288">
                <a:noFill/>
                <a:prstDash val="solid"/>
                <a:round/>
                <a:headEnd/>
                <a:tailEnd/>
              </a:ln>
            </p:spPr>
            <p:txBody>
              <a:bodyPr/>
              <a:lstStyle/>
              <a:p>
                <a:endParaRPr lang="es-MX" sz="1200" b="1" dirty="0"/>
              </a:p>
            </p:txBody>
          </p:sp>
          <p:sp>
            <p:nvSpPr>
              <p:cNvPr id="990" name="Freeform 1692"/>
              <p:cNvSpPr>
                <a:spLocks/>
              </p:cNvSpPr>
              <p:nvPr/>
            </p:nvSpPr>
            <p:spPr bwMode="auto">
              <a:xfrm>
                <a:off x="3131" y="2145"/>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991" name="Freeform 1693"/>
              <p:cNvSpPr>
                <a:spLocks/>
              </p:cNvSpPr>
              <p:nvPr/>
            </p:nvSpPr>
            <p:spPr bwMode="auto">
              <a:xfrm>
                <a:off x="2773" y="2413"/>
                <a:ext cx="52" cy="59"/>
              </a:xfrm>
              <a:custGeom>
                <a:avLst/>
                <a:gdLst>
                  <a:gd name="T0" fmla="*/ 26 w 52"/>
                  <a:gd name="T1" fmla="*/ 0 h 59"/>
                  <a:gd name="T2" fmla="*/ 52 w 52"/>
                  <a:gd name="T3" fmla="*/ 30 h 59"/>
                  <a:gd name="T4" fmla="*/ 26 w 52"/>
                  <a:gd name="T5" fmla="*/ 59 h 59"/>
                  <a:gd name="T6" fmla="*/ 0 w 52"/>
                  <a:gd name="T7" fmla="*/ 30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30"/>
                    </a:lnTo>
                    <a:lnTo>
                      <a:pt x="26" y="59"/>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992" name="Freeform 1694"/>
              <p:cNvSpPr>
                <a:spLocks/>
              </p:cNvSpPr>
              <p:nvPr/>
            </p:nvSpPr>
            <p:spPr bwMode="auto">
              <a:xfrm>
                <a:off x="2276" y="2601"/>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993" name="Freeform 1695"/>
              <p:cNvSpPr>
                <a:spLocks/>
              </p:cNvSpPr>
              <p:nvPr/>
            </p:nvSpPr>
            <p:spPr bwMode="auto">
              <a:xfrm>
                <a:off x="2294" y="2591"/>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994" name="Freeform 1696"/>
              <p:cNvSpPr>
                <a:spLocks/>
              </p:cNvSpPr>
              <p:nvPr/>
            </p:nvSpPr>
            <p:spPr bwMode="auto">
              <a:xfrm>
                <a:off x="2320" y="2591"/>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995" name="Freeform 1697"/>
              <p:cNvSpPr>
                <a:spLocks/>
              </p:cNvSpPr>
              <p:nvPr/>
            </p:nvSpPr>
            <p:spPr bwMode="auto">
              <a:xfrm>
                <a:off x="2058" y="2671"/>
                <a:ext cx="52" cy="59"/>
              </a:xfrm>
              <a:custGeom>
                <a:avLst/>
                <a:gdLst>
                  <a:gd name="T0" fmla="*/ 26 w 52"/>
                  <a:gd name="T1" fmla="*/ 0 h 59"/>
                  <a:gd name="T2" fmla="*/ 52 w 52"/>
                  <a:gd name="T3" fmla="*/ 29 h 59"/>
                  <a:gd name="T4" fmla="*/ 26 w 52"/>
                  <a:gd name="T5" fmla="*/ 59 h 59"/>
                  <a:gd name="T6" fmla="*/ 0 w 52"/>
                  <a:gd name="T7" fmla="*/ 29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29"/>
                    </a:lnTo>
                    <a:lnTo>
                      <a:pt x="26" y="59"/>
                    </a:lnTo>
                    <a:lnTo>
                      <a:pt x="0" y="29"/>
                    </a:lnTo>
                    <a:lnTo>
                      <a:pt x="26" y="0"/>
                    </a:lnTo>
                    <a:close/>
                  </a:path>
                </a:pathLst>
              </a:custGeom>
              <a:solidFill>
                <a:srgbClr val="FF0000"/>
              </a:solidFill>
              <a:ln w="14288">
                <a:noFill/>
                <a:prstDash val="solid"/>
                <a:round/>
                <a:headEnd/>
                <a:tailEnd/>
              </a:ln>
            </p:spPr>
            <p:txBody>
              <a:bodyPr/>
              <a:lstStyle/>
              <a:p>
                <a:endParaRPr lang="es-MX" sz="1200" b="1" dirty="0"/>
              </a:p>
            </p:txBody>
          </p:sp>
          <p:sp>
            <p:nvSpPr>
              <p:cNvPr id="996" name="Freeform 1698"/>
              <p:cNvSpPr>
                <a:spLocks/>
              </p:cNvSpPr>
              <p:nvPr/>
            </p:nvSpPr>
            <p:spPr bwMode="auto">
              <a:xfrm>
                <a:off x="2808" y="2462"/>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997" name="Freeform 1699"/>
              <p:cNvSpPr>
                <a:spLocks/>
              </p:cNvSpPr>
              <p:nvPr/>
            </p:nvSpPr>
            <p:spPr bwMode="auto">
              <a:xfrm>
                <a:off x="2982" y="2324"/>
                <a:ext cx="53" cy="59"/>
              </a:xfrm>
              <a:custGeom>
                <a:avLst/>
                <a:gdLst>
                  <a:gd name="T0" fmla="*/ 27 w 53"/>
                  <a:gd name="T1" fmla="*/ 0 h 59"/>
                  <a:gd name="T2" fmla="*/ 53 w 53"/>
                  <a:gd name="T3" fmla="*/ 29 h 59"/>
                  <a:gd name="T4" fmla="*/ 27 w 53"/>
                  <a:gd name="T5" fmla="*/ 59 h 59"/>
                  <a:gd name="T6" fmla="*/ 0 w 53"/>
                  <a:gd name="T7" fmla="*/ 29 h 59"/>
                  <a:gd name="T8" fmla="*/ 27 w 53"/>
                  <a:gd name="T9" fmla="*/ 0 h 59"/>
                  <a:gd name="T10" fmla="*/ 0 60000 65536"/>
                  <a:gd name="T11" fmla="*/ 0 60000 65536"/>
                  <a:gd name="T12" fmla="*/ 0 60000 65536"/>
                  <a:gd name="T13" fmla="*/ 0 60000 65536"/>
                  <a:gd name="T14" fmla="*/ 0 60000 65536"/>
                  <a:gd name="T15" fmla="*/ 0 w 53"/>
                  <a:gd name="T16" fmla="*/ 0 h 59"/>
                  <a:gd name="T17" fmla="*/ 53 w 53"/>
                  <a:gd name="T18" fmla="*/ 59 h 59"/>
                </a:gdLst>
                <a:ahLst/>
                <a:cxnLst>
                  <a:cxn ang="T10">
                    <a:pos x="T0" y="T1"/>
                  </a:cxn>
                  <a:cxn ang="T11">
                    <a:pos x="T2" y="T3"/>
                  </a:cxn>
                  <a:cxn ang="T12">
                    <a:pos x="T4" y="T5"/>
                  </a:cxn>
                  <a:cxn ang="T13">
                    <a:pos x="T6" y="T7"/>
                  </a:cxn>
                  <a:cxn ang="T14">
                    <a:pos x="T8" y="T9"/>
                  </a:cxn>
                </a:cxnLst>
                <a:rect l="T15" t="T16" r="T17" b="T18"/>
                <a:pathLst>
                  <a:path w="53" h="59">
                    <a:moveTo>
                      <a:pt x="27" y="0"/>
                    </a:moveTo>
                    <a:lnTo>
                      <a:pt x="53" y="29"/>
                    </a:lnTo>
                    <a:lnTo>
                      <a:pt x="27" y="59"/>
                    </a:lnTo>
                    <a:lnTo>
                      <a:pt x="0" y="29"/>
                    </a:lnTo>
                    <a:lnTo>
                      <a:pt x="27" y="0"/>
                    </a:lnTo>
                    <a:close/>
                  </a:path>
                </a:pathLst>
              </a:custGeom>
              <a:solidFill>
                <a:srgbClr val="FF0000"/>
              </a:solidFill>
              <a:ln w="14288">
                <a:noFill/>
                <a:prstDash val="solid"/>
                <a:round/>
                <a:headEnd/>
                <a:tailEnd/>
              </a:ln>
            </p:spPr>
            <p:txBody>
              <a:bodyPr/>
              <a:lstStyle/>
              <a:p>
                <a:endParaRPr lang="es-MX" sz="1200" b="1" dirty="0"/>
              </a:p>
            </p:txBody>
          </p:sp>
          <p:sp>
            <p:nvSpPr>
              <p:cNvPr id="998" name="Freeform 1700"/>
              <p:cNvSpPr>
                <a:spLocks/>
              </p:cNvSpPr>
              <p:nvPr/>
            </p:nvSpPr>
            <p:spPr bwMode="auto">
              <a:xfrm>
                <a:off x="3209" y="2225"/>
                <a:ext cx="52" cy="59"/>
              </a:xfrm>
              <a:custGeom>
                <a:avLst/>
                <a:gdLst>
                  <a:gd name="T0" fmla="*/ 26 w 52"/>
                  <a:gd name="T1" fmla="*/ 0 h 59"/>
                  <a:gd name="T2" fmla="*/ 52 w 52"/>
                  <a:gd name="T3" fmla="*/ 29 h 59"/>
                  <a:gd name="T4" fmla="*/ 26 w 52"/>
                  <a:gd name="T5" fmla="*/ 59 h 59"/>
                  <a:gd name="T6" fmla="*/ 0 w 52"/>
                  <a:gd name="T7" fmla="*/ 29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29"/>
                    </a:lnTo>
                    <a:lnTo>
                      <a:pt x="26" y="59"/>
                    </a:lnTo>
                    <a:lnTo>
                      <a:pt x="0" y="29"/>
                    </a:lnTo>
                    <a:lnTo>
                      <a:pt x="26" y="0"/>
                    </a:lnTo>
                    <a:close/>
                  </a:path>
                </a:pathLst>
              </a:custGeom>
              <a:solidFill>
                <a:srgbClr val="FF0000"/>
              </a:solidFill>
              <a:ln w="14288">
                <a:noFill/>
                <a:prstDash val="solid"/>
                <a:round/>
                <a:headEnd/>
                <a:tailEnd/>
              </a:ln>
            </p:spPr>
            <p:txBody>
              <a:bodyPr/>
              <a:lstStyle/>
              <a:p>
                <a:endParaRPr lang="es-MX" sz="1200" b="1" dirty="0"/>
              </a:p>
            </p:txBody>
          </p:sp>
          <p:sp>
            <p:nvSpPr>
              <p:cNvPr id="999" name="Freeform 1701"/>
              <p:cNvSpPr>
                <a:spLocks/>
              </p:cNvSpPr>
              <p:nvPr/>
            </p:nvSpPr>
            <p:spPr bwMode="auto">
              <a:xfrm>
                <a:off x="2808" y="2403"/>
                <a:ext cx="52" cy="59"/>
              </a:xfrm>
              <a:custGeom>
                <a:avLst/>
                <a:gdLst>
                  <a:gd name="T0" fmla="*/ 26 w 52"/>
                  <a:gd name="T1" fmla="*/ 0 h 59"/>
                  <a:gd name="T2" fmla="*/ 52 w 52"/>
                  <a:gd name="T3" fmla="*/ 30 h 59"/>
                  <a:gd name="T4" fmla="*/ 26 w 52"/>
                  <a:gd name="T5" fmla="*/ 59 h 59"/>
                  <a:gd name="T6" fmla="*/ 0 w 52"/>
                  <a:gd name="T7" fmla="*/ 30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30"/>
                    </a:lnTo>
                    <a:lnTo>
                      <a:pt x="26" y="59"/>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000" name="Freeform 1702"/>
              <p:cNvSpPr>
                <a:spLocks/>
              </p:cNvSpPr>
              <p:nvPr/>
            </p:nvSpPr>
            <p:spPr bwMode="auto">
              <a:xfrm>
                <a:off x="2145" y="2641"/>
                <a:ext cx="53" cy="59"/>
              </a:xfrm>
              <a:custGeom>
                <a:avLst/>
                <a:gdLst>
                  <a:gd name="T0" fmla="*/ 26 w 53"/>
                  <a:gd name="T1" fmla="*/ 0 h 59"/>
                  <a:gd name="T2" fmla="*/ 53 w 53"/>
                  <a:gd name="T3" fmla="*/ 30 h 59"/>
                  <a:gd name="T4" fmla="*/ 26 w 53"/>
                  <a:gd name="T5" fmla="*/ 59 h 59"/>
                  <a:gd name="T6" fmla="*/ 0 w 53"/>
                  <a:gd name="T7" fmla="*/ 30 h 59"/>
                  <a:gd name="T8" fmla="*/ 26 w 53"/>
                  <a:gd name="T9" fmla="*/ 0 h 59"/>
                  <a:gd name="T10" fmla="*/ 0 60000 65536"/>
                  <a:gd name="T11" fmla="*/ 0 60000 65536"/>
                  <a:gd name="T12" fmla="*/ 0 60000 65536"/>
                  <a:gd name="T13" fmla="*/ 0 60000 65536"/>
                  <a:gd name="T14" fmla="*/ 0 60000 65536"/>
                  <a:gd name="T15" fmla="*/ 0 w 53"/>
                  <a:gd name="T16" fmla="*/ 0 h 59"/>
                  <a:gd name="T17" fmla="*/ 53 w 53"/>
                  <a:gd name="T18" fmla="*/ 59 h 59"/>
                </a:gdLst>
                <a:ahLst/>
                <a:cxnLst>
                  <a:cxn ang="T10">
                    <a:pos x="T0" y="T1"/>
                  </a:cxn>
                  <a:cxn ang="T11">
                    <a:pos x="T2" y="T3"/>
                  </a:cxn>
                  <a:cxn ang="T12">
                    <a:pos x="T4" y="T5"/>
                  </a:cxn>
                  <a:cxn ang="T13">
                    <a:pos x="T6" y="T7"/>
                  </a:cxn>
                  <a:cxn ang="T14">
                    <a:pos x="T8" y="T9"/>
                  </a:cxn>
                </a:cxnLst>
                <a:rect l="T15" t="T16" r="T17" b="T18"/>
                <a:pathLst>
                  <a:path w="53" h="59">
                    <a:moveTo>
                      <a:pt x="26" y="0"/>
                    </a:moveTo>
                    <a:lnTo>
                      <a:pt x="53" y="30"/>
                    </a:lnTo>
                    <a:lnTo>
                      <a:pt x="26" y="59"/>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001" name="Freeform 1703"/>
              <p:cNvSpPr>
                <a:spLocks/>
              </p:cNvSpPr>
              <p:nvPr/>
            </p:nvSpPr>
            <p:spPr bwMode="auto">
              <a:xfrm>
                <a:off x="2825" y="2393"/>
                <a:ext cx="53" cy="60"/>
              </a:xfrm>
              <a:custGeom>
                <a:avLst/>
                <a:gdLst>
                  <a:gd name="T0" fmla="*/ 27 w 53"/>
                  <a:gd name="T1" fmla="*/ 0 h 60"/>
                  <a:gd name="T2" fmla="*/ 53 w 53"/>
                  <a:gd name="T3" fmla="*/ 30 h 60"/>
                  <a:gd name="T4" fmla="*/ 27 w 53"/>
                  <a:gd name="T5" fmla="*/ 60 h 60"/>
                  <a:gd name="T6" fmla="*/ 0 w 53"/>
                  <a:gd name="T7" fmla="*/ 30 h 60"/>
                  <a:gd name="T8" fmla="*/ 27 w 53"/>
                  <a:gd name="T9" fmla="*/ 0 h 60"/>
                  <a:gd name="T10" fmla="*/ 0 60000 65536"/>
                  <a:gd name="T11" fmla="*/ 0 60000 65536"/>
                  <a:gd name="T12" fmla="*/ 0 60000 65536"/>
                  <a:gd name="T13" fmla="*/ 0 60000 65536"/>
                  <a:gd name="T14" fmla="*/ 0 60000 65536"/>
                  <a:gd name="T15" fmla="*/ 0 w 53"/>
                  <a:gd name="T16" fmla="*/ 0 h 60"/>
                  <a:gd name="T17" fmla="*/ 53 w 53"/>
                  <a:gd name="T18" fmla="*/ 60 h 60"/>
                </a:gdLst>
                <a:ahLst/>
                <a:cxnLst>
                  <a:cxn ang="T10">
                    <a:pos x="T0" y="T1"/>
                  </a:cxn>
                  <a:cxn ang="T11">
                    <a:pos x="T2" y="T3"/>
                  </a:cxn>
                  <a:cxn ang="T12">
                    <a:pos x="T4" y="T5"/>
                  </a:cxn>
                  <a:cxn ang="T13">
                    <a:pos x="T6" y="T7"/>
                  </a:cxn>
                  <a:cxn ang="T14">
                    <a:pos x="T8" y="T9"/>
                  </a:cxn>
                </a:cxnLst>
                <a:rect l="T15" t="T16" r="T17" b="T18"/>
                <a:pathLst>
                  <a:path w="53" h="60">
                    <a:moveTo>
                      <a:pt x="27" y="0"/>
                    </a:moveTo>
                    <a:lnTo>
                      <a:pt x="53" y="30"/>
                    </a:lnTo>
                    <a:lnTo>
                      <a:pt x="27" y="60"/>
                    </a:lnTo>
                    <a:lnTo>
                      <a:pt x="0" y="30"/>
                    </a:lnTo>
                    <a:lnTo>
                      <a:pt x="27" y="0"/>
                    </a:lnTo>
                    <a:close/>
                  </a:path>
                </a:pathLst>
              </a:custGeom>
              <a:solidFill>
                <a:srgbClr val="FF0000"/>
              </a:solidFill>
              <a:ln w="14288">
                <a:noFill/>
                <a:prstDash val="solid"/>
                <a:round/>
                <a:headEnd/>
                <a:tailEnd/>
              </a:ln>
            </p:spPr>
            <p:txBody>
              <a:bodyPr/>
              <a:lstStyle/>
              <a:p>
                <a:endParaRPr lang="es-MX" sz="1200" b="1" dirty="0"/>
              </a:p>
            </p:txBody>
          </p:sp>
          <p:sp>
            <p:nvSpPr>
              <p:cNvPr id="1002" name="Freeform 1704"/>
              <p:cNvSpPr>
                <a:spLocks/>
              </p:cNvSpPr>
              <p:nvPr/>
            </p:nvSpPr>
            <p:spPr bwMode="auto">
              <a:xfrm>
                <a:off x="2302" y="2591"/>
                <a:ext cx="53" cy="60"/>
              </a:xfrm>
              <a:custGeom>
                <a:avLst/>
                <a:gdLst>
                  <a:gd name="T0" fmla="*/ 26 w 53"/>
                  <a:gd name="T1" fmla="*/ 0 h 60"/>
                  <a:gd name="T2" fmla="*/ 53 w 53"/>
                  <a:gd name="T3" fmla="*/ 30 h 60"/>
                  <a:gd name="T4" fmla="*/ 26 w 53"/>
                  <a:gd name="T5" fmla="*/ 60 h 60"/>
                  <a:gd name="T6" fmla="*/ 0 w 53"/>
                  <a:gd name="T7" fmla="*/ 30 h 60"/>
                  <a:gd name="T8" fmla="*/ 26 w 53"/>
                  <a:gd name="T9" fmla="*/ 0 h 60"/>
                  <a:gd name="T10" fmla="*/ 0 60000 65536"/>
                  <a:gd name="T11" fmla="*/ 0 60000 65536"/>
                  <a:gd name="T12" fmla="*/ 0 60000 65536"/>
                  <a:gd name="T13" fmla="*/ 0 60000 65536"/>
                  <a:gd name="T14" fmla="*/ 0 60000 65536"/>
                  <a:gd name="T15" fmla="*/ 0 w 53"/>
                  <a:gd name="T16" fmla="*/ 0 h 60"/>
                  <a:gd name="T17" fmla="*/ 53 w 53"/>
                  <a:gd name="T18" fmla="*/ 60 h 60"/>
                </a:gdLst>
                <a:ahLst/>
                <a:cxnLst>
                  <a:cxn ang="T10">
                    <a:pos x="T0" y="T1"/>
                  </a:cxn>
                  <a:cxn ang="T11">
                    <a:pos x="T2" y="T3"/>
                  </a:cxn>
                  <a:cxn ang="T12">
                    <a:pos x="T4" y="T5"/>
                  </a:cxn>
                  <a:cxn ang="T13">
                    <a:pos x="T6" y="T7"/>
                  </a:cxn>
                  <a:cxn ang="T14">
                    <a:pos x="T8" y="T9"/>
                  </a:cxn>
                </a:cxnLst>
                <a:rect l="T15" t="T16" r="T17" b="T18"/>
                <a:pathLst>
                  <a:path w="53" h="60">
                    <a:moveTo>
                      <a:pt x="26" y="0"/>
                    </a:moveTo>
                    <a:lnTo>
                      <a:pt x="53"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003" name="Freeform 1705"/>
              <p:cNvSpPr>
                <a:spLocks/>
              </p:cNvSpPr>
              <p:nvPr/>
            </p:nvSpPr>
            <p:spPr bwMode="auto">
              <a:xfrm>
                <a:off x="2616" y="2472"/>
                <a:ext cx="53" cy="60"/>
              </a:xfrm>
              <a:custGeom>
                <a:avLst/>
                <a:gdLst>
                  <a:gd name="T0" fmla="*/ 26 w 53"/>
                  <a:gd name="T1" fmla="*/ 0 h 60"/>
                  <a:gd name="T2" fmla="*/ 53 w 53"/>
                  <a:gd name="T3" fmla="*/ 30 h 60"/>
                  <a:gd name="T4" fmla="*/ 26 w 53"/>
                  <a:gd name="T5" fmla="*/ 60 h 60"/>
                  <a:gd name="T6" fmla="*/ 0 w 53"/>
                  <a:gd name="T7" fmla="*/ 30 h 60"/>
                  <a:gd name="T8" fmla="*/ 26 w 53"/>
                  <a:gd name="T9" fmla="*/ 0 h 60"/>
                  <a:gd name="T10" fmla="*/ 0 60000 65536"/>
                  <a:gd name="T11" fmla="*/ 0 60000 65536"/>
                  <a:gd name="T12" fmla="*/ 0 60000 65536"/>
                  <a:gd name="T13" fmla="*/ 0 60000 65536"/>
                  <a:gd name="T14" fmla="*/ 0 60000 65536"/>
                  <a:gd name="T15" fmla="*/ 0 w 53"/>
                  <a:gd name="T16" fmla="*/ 0 h 60"/>
                  <a:gd name="T17" fmla="*/ 53 w 53"/>
                  <a:gd name="T18" fmla="*/ 60 h 60"/>
                </a:gdLst>
                <a:ahLst/>
                <a:cxnLst>
                  <a:cxn ang="T10">
                    <a:pos x="T0" y="T1"/>
                  </a:cxn>
                  <a:cxn ang="T11">
                    <a:pos x="T2" y="T3"/>
                  </a:cxn>
                  <a:cxn ang="T12">
                    <a:pos x="T4" y="T5"/>
                  </a:cxn>
                  <a:cxn ang="T13">
                    <a:pos x="T6" y="T7"/>
                  </a:cxn>
                  <a:cxn ang="T14">
                    <a:pos x="T8" y="T9"/>
                  </a:cxn>
                </a:cxnLst>
                <a:rect l="T15" t="T16" r="T17" b="T18"/>
                <a:pathLst>
                  <a:path w="53" h="60">
                    <a:moveTo>
                      <a:pt x="26" y="0"/>
                    </a:moveTo>
                    <a:lnTo>
                      <a:pt x="53"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004" name="Freeform 1706"/>
              <p:cNvSpPr>
                <a:spLocks/>
              </p:cNvSpPr>
              <p:nvPr/>
            </p:nvSpPr>
            <p:spPr bwMode="auto">
              <a:xfrm>
                <a:off x="3000" y="2314"/>
                <a:ext cx="52" cy="59"/>
              </a:xfrm>
              <a:custGeom>
                <a:avLst/>
                <a:gdLst>
                  <a:gd name="T0" fmla="*/ 26 w 52"/>
                  <a:gd name="T1" fmla="*/ 0 h 59"/>
                  <a:gd name="T2" fmla="*/ 52 w 52"/>
                  <a:gd name="T3" fmla="*/ 29 h 59"/>
                  <a:gd name="T4" fmla="*/ 26 w 52"/>
                  <a:gd name="T5" fmla="*/ 59 h 59"/>
                  <a:gd name="T6" fmla="*/ 0 w 52"/>
                  <a:gd name="T7" fmla="*/ 29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29"/>
                    </a:lnTo>
                    <a:lnTo>
                      <a:pt x="26" y="59"/>
                    </a:lnTo>
                    <a:lnTo>
                      <a:pt x="0" y="29"/>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005" name="Freeform 1707"/>
              <p:cNvSpPr>
                <a:spLocks/>
              </p:cNvSpPr>
              <p:nvPr/>
            </p:nvSpPr>
            <p:spPr bwMode="auto">
              <a:xfrm>
                <a:off x="3820" y="1927"/>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006" name="Freeform 1708"/>
              <p:cNvSpPr>
                <a:spLocks/>
              </p:cNvSpPr>
              <p:nvPr/>
            </p:nvSpPr>
            <p:spPr bwMode="auto">
              <a:xfrm>
                <a:off x="2119" y="2651"/>
                <a:ext cx="52" cy="59"/>
              </a:xfrm>
              <a:custGeom>
                <a:avLst/>
                <a:gdLst>
                  <a:gd name="T0" fmla="*/ 26 w 52"/>
                  <a:gd name="T1" fmla="*/ 0 h 59"/>
                  <a:gd name="T2" fmla="*/ 52 w 52"/>
                  <a:gd name="T3" fmla="*/ 29 h 59"/>
                  <a:gd name="T4" fmla="*/ 26 w 52"/>
                  <a:gd name="T5" fmla="*/ 59 h 59"/>
                  <a:gd name="T6" fmla="*/ 0 w 52"/>
                  <a:gd name="T7" fmla="*/ 29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29"/>
                    </a:lnTo>
                    <a:lnTo>
                      <a:pt x="26" y="59"/>
                    </a:lnTo>
                    <a:lnTo>
                      <a:pt x="0" y="29"/>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007" name="Freeform 1709"/>
              <p:cNvSpPr>
                <a:spLocks/>
              </p:cNvSpPr>
              <p:nvPr/>
            </p:nvSpPr>
            <p:spPr bwMode="auto">
              <a:xfrm>
                <a:off x="3139" y="2353"/>
                <a:ext cx="53" cy="60"/>
              </a:xfrm>
              <a:custGeom>
                <a:avLst/>
                <a:gdLst>
                  <a:gd name="T0" fmla="*/ 27 w 53"/>
                  <a:gd name="T1" fmla="*/ 0 h 60"/>
                  <a:gd name="T2" fmla="*/ 53 w 53"/>
                  <a:gd name="T3" fmla="*/ 30 h 60"/>
                  <a:gd name="T4" fmla="*/ 27 w 53"/>
                  <a:gd name="T5" fmla="*/ 60 h 60"/>
                  <a:gd name="T6" fmla="*/ 0 w 53"/>
                  <a:gd name="T7" fmla="*/ 30 h 60"/>
                  <a:gd name="T8" fmla="*/ 27 w 53"/>
                  <a:gd name="T9" fmla="*/ 0 h 60"/>
                  <a:gd name="T10" fmla="*/ 0 60000 65536"/>
                  <a:gd name="T11" fmla="*/ 0 60000 65536"/>
                  <a:gd name="T12" fmla="*/ 0 60000 65536"/>
                  <a:gd name="T13" fmla="*/ 0 60000 65536"/>
                  <a:gd name="T14" fmla="*/ 0 60000 65536"/>
                  <a:gd name="T15" fmla="*/ 0 w 53"/>
                  <a:gd name="T16" fmla="*/ 0 h 60"/>
                  <a:gd name="T17" fmla="*/ 53 w 53"/>
                  <a:gd name="T18" fmla="*/ 60 h 60"/>
                </a:gdLst>
                <a:ahLst/>
                <a:cxnLst>
                  <a:cxn ang="T10">
                    <a:pos x="T0" y="T1"/>
                  </a:cxn>
                  <a:cxn ang="T11">
                    <a:pos x="T2" y="T3"/>
                  </a:cxn>
                  <a:cxn ang="T12">
                    <a:pos x="T4" y="T5"/>
                  </a:cxn>
                  <a:cxn ang="T13">
                    <a:pos x="T6" y="T7"/>
                  </a:cxn>
                  <a:cxn ang="T14">
                    <a:pos x="T8" y="T9"/>
                  </a:cxn>
                </a:cxnLst>
                <a:rect l="T15" t="T16" r="T17" b="T18"/>
                <a:pathLst>
                  <a:path w="53" h="60">
                    <a:moveTo>
                      <a:pt x="27" y="0"/>
                    </a:moveTo>
                    <a:lnTo>
                      <a:pt x="53" y="30"/>
                    </a:lnTo>
                    <a:lnTo>
                      <a:pt x="27" y="60"/>
                    </a:lnTo>
                    <a:lnTo>
                      <a:pt x="0" y="30"/>
                    </a:lnTo>
                    <a:lnTo>
                      <a:pt x="27" y="0"/>
                    </a:lnTo>
                    <a:close/>
                  </a:path>
                </a:pathLst>
              </a:custGeom>
              <a:solidFill>
                <a:srgbClr val="FF0000"/>
              </a:solidFill>
              <a:ln w="14288">
                <a:noFill/>
                <a:prstDash val="solid"/>
                <a:round/>
                <a:headEnd/>
                <a:tailEnd/>
              </a:ln>
            </p:spPr>
            <p:txBody>
              <a:bodyPr/>
              <a:lstStyle/>
              <a:p>
                <a:endParaRPr lang="es-MX" sz="1200" b="1" dirty="0"/>
              </a:p>
            </p:txBody>
          </p:sp>
          <p:sp>
            <p:nvSpPr>
              <p:cNvPr id="1008" name="Freeform 1710"/>
              <p:cNvSpPr>
                <a:spLocks/>
              </p:cNvSpPr>
              <p:nvPr/>
            </p:nvSpPr>
            <p:spPr bwMode="auto">
              <a:xfrm>
                <a:off x="2756" y="2423"/>
                <a:ext cx="52" cy="59"/>
              </a:xfrm>
              <a:custGeom>
                <a:avLst/>
                <a:gdLst>
                  <a:gd name="T0" fmla="*/ 26 w 52"/>
                  <a:gd name="T1" fmla="*/ 0 h 59"/>
                  <a:gd name="T2" fmla="*/ 52 w 52"/>
                  <a:gd name="T3" fmla="*/ 30 h 59"/>
                  <a:gd name="T4" fmla="*/ 26 w 52"/>
                  <a:gd name="T5" fmla="*/ 59 h 59"/>
                  <a:gd name="T6" fmla="*/ 0 w 52"/>
                  <a:gd name="T7" fmla="*/ 30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30"/>
                    </a:lnTo>
                    <a:lnTo>
                      <a:pt x="26" y="59"/>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009" name="Freeform 1711"/>
              <p:cNvSpPr>
                <a:spLocks/>
              </p:cNvSpPr>
              <p:nvPr/>
            </p:nvSpPr>
            <p:spPr bwMode="auto">
              <a:xfrm>
                <a:off x="3410" y="2125"/>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010" name="Freeform 1712"/>
              <p:cNvSpPr>
                <a:spLocks/>
              </p:cNvSpPr>
              <p:nvPr/>
            </p:nvSpPr>
            <p:spPr bwMode="auto">
              <a:xfrm>
                <a:off x="2764" y="2532"/>
                <a:ext cx="53" cy="59"/>
              </a:xfrm>
              <a:custGeom>
                <a:avLst/>
                <a:gdLst>
                  <a:gd name="T0" fmla="*/ 27 w 53"/>
                  <a:gd name="T1" fmla="*/ 0 h 59"/>
                  <a:gd name="T2" fmla="*/ 53 w 53"/>
                  <a:gd name="T3" fmla="*/ 30 h 59"/>
                  <a:gd name="T4" fmla="*/ 27 w 53"/>
                  <a:gd name="T5" fmla="*/ 59 h 59"/>
                  <a:gd name="T6" fmla="*/ 0 w 53"/>
                  <a:gd name="T7" fmla="*/ 30 h 59"/>
                  <a:gd name="T8" fmla="*/ 27 w 53"/>
                  <a:gd name="T9" fmla="*/ 0 h 59"/>
                  <a:gd name="T10" fmla="*/ 0 60000 65536"/>
                  <a:gd name="T11" fmla="*/ 0 60000 65536"/>
                  <a:gd name="T12" fmla="*/ 0 60000 65536"/>
                  <a:gd name="T13" fmla="*/ 0 60000 65536"/>
                  <a:gd name="T14" fmla="*/ 0 60000 65536"/>
                  <a:gd name="T15" fmla="*/ 0 w 53"/>
                  <a:gd name="T16" fmla="*/ 0 h 59"/>
                  <a:gd name="T17" fmla="*/ 53 w 53"/>
                  <a:gd name="T18" fmla="*/ 59 h 59"/>
                </a:gdLst>
                <a:ahLst/>
                <a:cxnLst>
                  <a:cxn ang="T10">
                    <a:pos x="T0" y="T1"/>
                  </a:cxn>
                  <a:cxn ang="T11">
                    <a:pos x="T2" y="T3"/>
                  </a:cxn>
                  <a:cxn ang="T12">
                    <a:pos x="T4" y="T5"/>
                  </a:cxn>
                  <a:cxn ang="T13">
                    <a:pos x="T6" y="T7"/>
                  </a:cxn>
                  <a:cxn ang="T14">
                    <a:pos x="T8" y="T9"/>
                  </a:cxn>
                </a:cxnLst>
                <a:rect l="T15" t="T16" r="T17" b="T18"/>
                <a:pathLst>
                  <a:path w="53" h="59">
                    <a:moveTo>
                      <a:pt x="27" y="0"/>
                    </a:moveTo>
                    <a:lnTo>
                      <a:pt x="53" y="30"/>
                    </a:lnTo>
                    <a:lnTo>
                      <a:pt x="27" y="59"/>
                    </a:lnTo>
                    <a:lnTo>
                      <a:pt x="0" y="30"/>
                    </a:lnTo>
                    <a:lnTo>
                      <a:pt x="27" y="0"/>
                    </a:lnTo>
                    <a:close/>
                  </a:path>
                </a:pathLst>
              </a:custGeom>
              <a:solidFill>
                <a:srgbClr val="FF0000"/>
              </a:solidFill>
              <a:ln w="14288">
                <a:noFill/>
                <a:prstDash val="solid"/>
                <a:round/>
                <a:headEnd/>
                <a:tailEnd/>
              </a:ln>
            </p:spPr>
            <p:txBody>
              <a:bodyPr/>
              <a:lstStyle/>
              <a:p>
                <a:endParaRPr lang="es-MX" sz="1200" b="1" dirty="0"/>
              </a:p>
            </p:txBody>
          </p:sp>
          <p:sp>
            <p:nvSpPr>
              <p:cNvPr id="1011" name="Freeform 1713"/>
              <p:cNvSpPr>
                <a:spLocks/>
              </p:cNvSpPr>
              <p:nvPr/>
            </p:nvSpPr>
            <p:spPr bwMode="auto">
              <a:xfrm>
                <a:off x="2555" y="2502"/>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012" name="Freeform 1714"/>
              <p:cNvSpPr>
                <a:spLocks/>
              </p:cNvSpPr>
              <p:nvPr/>
            </p:nvSpPr>
            <p:spPr bwMode="auto">
              <a:xfrm>
                <a:off x="1177" y="2918"/>
                <a:ext cx="53" cy="60"/>
              </a:xfrm>
              <a:custGeom>
                <a:avLst/>
                <a:gdLst>
                  <a:gd name="T0" fmla="*/ 26 w 53"/>
                  <a:gd name="T1" fmla="*/ 0 h 60"/>
                  <a:gd name="T2" fmla="*/ 53 w 53"/>
                  <a:gd name="T3" fmla="*/ 30 h 60"/>
                  <a:gd name="T4" fmla="*/ 26 w 53"/>
                  <a:gd name="T5" fmla="*/ 60 h 60"/>
                  <a:gd name="T6" fmla="*/ 0 w 53"/>
                  <a:gd name="T7" fmla="*/ 30 h 60"/>
                  <a:gd name="T8" fmla="*/ 26 w 53"/>
                  <a:gd name="T9" fmla="*/ 0 h 60"/>
                  <a:gd name="T10" fmla="*/ 0 60000 65536"/>
                  <a:gd name="T11" fmla="*/ 0 60000 65536"/>
                  <a:gd name="T12" fmla="*/ 0 60000 65536"/>
                  <a:gd name="T13" fmla="*/ 0 60000 65536"/>
                  <a:gd name="T14" fmla="*/ 0 60000 65536"/>
                  <a:gd name="T15" fmla="*/ 0 w 53"/>
                  <a:gd name="T16" fmla="*/ 0 h 60"/>
                  <a:gd name="T17" fmla="*/ 53 w 53"/>
                  <a:gd name="T18" fmla="*/ 60 h 60"/>
                </a:gdLst>
                <a:ahLst/>
                <a:cxnLst>
                  <a:cxn ang="T10">
                    <a:pos x="T0" y="T1"/>
                  </a:cxn>
                  <a:cxn ang="T11">
                    <a:pos x="T2" y="T3"/>
                  </a:cxn>
                  <a:cxn ang="T12">
                    <a:pos x="T4" y="T5"/>
                  </a:cxn>
                  <a:cxn ang="T13">
                    <a:pos x="T6" y="T7"/>
                  </a:cxn>
                  <a:cxn ang="T14">
                    <a:pos x="T8" y="T9"/>
                  </a:cxn>
                </a:cxnLst>
                <a:rect l="T15" t="T16" r="T17" b="T18"/>
                <a:pathLst>
                  <a:path w="53" h="60">
                    <a:moveTo>
                      <a:pt x="26" y="0"/>
                    </a:moveTo>
                    <a:lnTo>
                      <a:pt x="53"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013" name="Freeform 1715"/>
              <p:cNvSpPr>
                <a:spLocks/>
              </p:cNvSpPr>
              <p:nvPr/>
            </p:nvSpPr>
            <p:spPr bwMode="auto">
              <a:xfrm>
                <a:off x="2730" y="2433"/>
                <a:ext cx="52" cy="59"/>
              </a:xfrm>
              <a:custGeom>
                <a:avLst/>
                <a:gdLst>
                  <a:gd name="T0" fmla="*/ 26 w 52"/>
                  <a:gd name="T1" fmla="*/ 0 h 59"/>
                  <a:gd name="T2" fmla="*/ 52 w 52"/>
                  <a:gd name="T3" fmla="*/ 29 h 59"/>
                  <a:gd name="T4" fmla="*/ 26 w 52"/>
                  <a:gd name="T5" fmla="*/ 59 h 59"/>
                  <a:gd name="T6" fmla="*/ 0 w 52"/>
                  <a:gd name="T7" fmla="*/ 29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29"/>
                    </a:lnTo>
                    <a:lnTo>
                      <a:pt x="26" y="59"/>
                    </a:lnTo>
                    <a:lnTo>
                      <a:pt x="0" y="29"/>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014" name="Freeform 1716"/>
              <p:cNvSpPr>
                <a:spLocks/>
              </p:cNvSpPr>
              <p:nvPr/>
            </p:nvSpPr>
            <p:spPr bwMode="auto">
              <a:xfrm>
                <a:off x="3279" y="2195"/>
                <a:ext cx="52" cy="59"/>
              </a:xfrm>
              <a:custGeom>
                <a:avLst/>
                <a:gdLst>
                  <a:gd name="T0" fmla="*/ 26 w 52"/>
                  <a:gd name="T1" fmla="*/ 0 h 59"/>
                  <a:gd name="T2" fmla="*/ 52 w 52"/>
                  <a:gd name="T3" fmla="*/ 30 h 59"/>
                  <a:gd name="T4" fmla="*/ 26 w 52"/>
                  <a:gd name="T5" fmla="*/ 59 h 59"/>
                  <a:gd name="T6" fmla="*/ 0 w 52"/>
                  <a:gd name="T7" fmla="*/ 30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30"/>
                    </a:lnTo>
                    <a:lnTo>
                      <a:pt x="26" y="59"/>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015" name="Freeform 1717"/>
              <p:cNvSpPr>
                <a:spLocks/>
              </p:cNvSpPr>
              <p:nvPr/>
            </p:nvSpPr>
            <p:spPr bwMode="auto">
              <a:xfrm>
                <a:off x="1770" y="2760"/>
                <a:ext cx="53" cy="59"/>
              </a:xfrm>
              <a:custGeom>
                <a:avLst/>
                <a:gdLst>
                  <a:gd name="T0" fmla="*/ 26 w 53"/>
                  <a:gd name="T1" fmla="*/ 0 h 59"/>
                  <a:gd name="T2" fmla="*/ 53 w 53"/>
                  <a:gd name="T3" fmla="*/ 30 h 59"/>
                  <a:gd name="T4" fmla="*/ 26 w 53"/>
                  <a:gd name="T5" fmla="*/ 59 h 59"/>
                  <a:gd name="T6" fmla="*/ 0 w 53"/>
                  <a:gd name="T7" fmla="*/ 30 h 59"/>
                  <a:gd name="T8" fmla="*/ 26 w 53"/>
                  <a:gd name="T9" fmla="*/ 0 h 59"/>
                  <a:gd name="T10" fmla="*/ 0 60000 65536"/>
                  <a:gd name="T11" fmla="*/ 0 60000 65536"/>
                  <a:gd name="T12" fmla="*/ 0 60000 65536"/>
                  <a:gd name="T13" fmla="*/ 0 60000 65536"/>
                  <a:gd name="T14" fmla="*/ 0 60000 65536"/>
                  <a:gd name="T15" fmla="*/ 0 w 53"/>
                  <a:gd name="T16" fmla="*/ 0 h 59"/>
                  <a:gd name="T17" fmla="*/ 53 w 53"/>
                  <a:gd name="T18" fmla="*/ 59 h 59"/>
                </a:gdLst>
                <a:ahLst/>
                <a:cxnLst>
                  <a:cxn ang="T10">
                    <a:pos x="T0" y="T1"/>
                  </a:cxn>
                  <a:cxn ang="T11">
                    <a:pos x="T2" y="T3"/>
                  </a:cxn>
                  <a:cxn ang="T12">
                    <a:pos x="T4" y="T5"/>
                  </a:cxn>
                  <a:cxn ang="T13">
                    <a:pos x="T6" y="T7"/>
                  </a:cxn>
                  <a:cxn ang="T14">
                    <a:pos x="T8" y="T9"/>
                  </a:cxn>
                </a:cxnLst>
                <a:rect l="T15" t="T16" r="T17" b="T18"/>
                <a:pathLst>
                  <a:path w="53" h="59">
                    <a:moveTo>
                      <a:pt x="26" y="0"/>
                    </a:moveTo>
                    <a:lnTo>
                      <a:pt x="53" y="30"/>
                    </a:lnTo>
                    <a:lnTo>
                      <a:pt x="26" y="59"/>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016" name="Freeform 1718"/>
              <p:cNvSpPr>
                <a:spLocks/>
              </p:cNvSpPr>
              <p:nvPr/>
            </p:nvSpPr>
            <p:spPr bwMode="auto">
              <a:xfrm>
                <a:off x="2224" y="2621"/>
                <a:ext cx="52" cy="59"/>
              </a:xfrm>
              <a:custGeom>
                <a:avLst/>
                <a:gdLst>
                  <a:gd name="T0" fmla="*/ 26 w 52"/>
                  <a:gd name="T1" fmla="*/ 0 h 59"/>
                  <a:gd name="T2" fmla="*/ 52 w 52"/>
                  <a:gd name="T3" fmla="*/ 30 h 59"/>
                  <a:gd name="T4" fmla="*/ 26 w 52"/>
                  <a:gd name="T5" fmla="*/ 59 h 59"/>
                  <a:gd name="T6" fmla="*/ 0 w 52"/>
                  <a:gd name="T7" fmla="*/ 30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30"/>
                    </a:lnTo>
                    <a:lnTo>
                      <a:pt x="26" y="59"/>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017" name="Freeform 1719"/>
              <p:cNvSpPr>
                <a:spLocks/>
              </p:cNvSpPr>
              <p:nvPr/>
            </p:nvSpPr>
            <p:spPr bwMode="auto">
              <a:xfrm>
                <a:off x="1919" y="2720"/>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018" name="Freeform 1720"/>
              <p:cNvSpPr>
                <a:spLocks/>
              </p:cNvSpPr>
              <p:nvPr/>
            </p:nvSpPr>
            <p:spPr bwMode="auto">
              <a:xfrm>
                <a:off x="3323" y="2165"/>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019" name="Freeform 1721"/>
              <p:cNvSpPr>
                <a:spLocks/>
              </p:cNvSpPr>
              <p:nvPr/>
            </p:nvSpPr>
            <p:spPr bwMode="auto">
              <a:xfrm>
                <a:off x="3200" y="2225"/>
                <a:ext cx="53" cy="59"/>
              </a:xfrm>
              <a:custGeom>
                <a:avLst/>
                <a:gdLst>
                  <a:gd name="T0" fmla="*/ 27 w 53"/>
                  <a:gd name="T1" fmla="*/ 0 h 59"/>
                  <a:gd name="T2" fmla="*/ 53 w 53"/>
                  <a:gd name="T3" fmla="*/ 29 h 59"/>
                  <a:gd name="T4" fmla="*/ 27 w 53"/>
                  <a:gd name="T5" fmla="*/ 59 h 59"/>
                  <a:gd name="T6" fmla="*/ 0 w 53"/>
                  <a:gd name="T7" fmla="*/ 29 h 59"/>
                  <a:gd name="T8" fmla="*/ 27 w 53"/>
                  <a:gd name="T9" fmla="*/ 0 h 59"/>
                  <a:gd name="T10" fmla="*/ 0 60000 65536"/>
                  <a:gd name="T11" fmla="*/ 0 60000 65536"/>
                  <a:gd name="T12" fmla="*/ 0 60000 65536"/>
                  <a:gd name="T13" fmla="*/ 0 60000 65536"/>
                  <a:gd name="T14" fmla="*/ 0 60000 65536"/>
                  <a:gd name="T15" fmla="*/ 0 w 53"/>
                  <a:gd name="T16" fmla="*/ 0 h 59"/>
                  <a:gd name="T17" fmla="*/ 53 w 53"/>
                  <a:gd name="T18" fmla="*/ 59 h 59"/>
                </a:gdLst>
                <a:ahLst/>
                <a:cxnLst>
                  <a:cxn ang="T10">
                    <a:pos x="T0" y="T1"/>
                  </a:cxn>
                  <a:cxn ang="T11">
                    <a:pos x="T2" y="T3"/>
                  </a:cxn>
                  <a:cxn ang="T12">
                    <a:pos x="T4" y="T5"/>
                  </a:cxn>
                  <a:cxn ang="T13">
                    <a:pos x="T6" y="T7"/>
                  </a:cxn>
                  <a:cxn ang="T14">
                    <a:pos x="T8" y="T9"/>
                  </a:cxn>
                </a:cxnLst>
                <a:rect l="T15" t="T16" r="T17" b="T18"/>
                <a:pathLst>
                  <a:path w="53" h="59">
                    <a:moveTo>
                      <a:pt x="27" y="0"/>
                    </a:moveTo>
                    <a:lnTo>
                      <a:pt x="53" y="29"/>
                    </a:lnTo>
                    <a:lnTo>
                      <a:pt x="27" y="59"/>
                    </a:lnTo>
                    <a:lnTo>
                      <a:pt x="0" y="29"/>
                    </a:lnTo>
                    <a:lnTo>
                      <a:pt x="27" y="0"/>
                    </a:lnTo>
                    <a:close/>
                  </a:path>
                </a:pathLst>
              </a:custGeom>
              <a:solidFill>
                <a:srgbClr val="FF0000"/>
              </a:solidFill>
              <a:ln w="14288">
                <a:noFill/>
                <a:prstDash val="solid"/>
                <a:round/>
                <a:headEnd/>
                <a:tailEnd/>
              </a:ln>
            </p:spPr>
            <p:txBody>
              <a:bodyPr/>
              <a:lstStyle/>
              <a:p>
                <a:endParaRPr lang="es-MX" sz="1200" b="1" dirty="0"/>
              </a:p>
            </p:txBody>
          </p:sp>
          <p:sp>
            <p:nvSpPr>
              <p:cNvPr id="1020" name="Freeform 1722"/>
              <p:cNvSpPr>
                <a:spLocks/>
              </p:cNvSpPr>
              <p:nvPr/>
            </p:nvSpPr>
            <p:spPr bwMode="auto">
              <a:xfrm>
                <a:off x="2006" y="2690"/>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021" name="Freeform 1723"/>
              <p:cNvSpPr>
                <a:spLocks/>
              </p:cNvSpPr>
              <p:nvPr/>
            </p:nvSpPr>
            <p:spPr bwMode="auto">
              <a:xfrm>
                <a:off x="3636" y="1907"/>
                <a:ext cx="53" cy="60"/>
              </a:xfrm>
              <a:custGeom>
                <a:avLst/>
                <a:gdLst>
                  <a:gd name="T0" fmla="*/ 27 w 53"/>
                  <a:gd name="T1" fmla="*/ 0 h 60"/>
                  <a:gd name="T2" fmla="*/ 53 w 53"/>
                  <a:gd name="T3" fmla="*/ 30 h 60"/>
                  <a:gd name="T4" fmla="*/ 27 w 53"/>
                  <a:gd name="T5" fmla="*/ 60 h 60"/>
                  <a:gd name="T6" fmla="*/ 0 w 53"/>
                  <a:gd name="T7" fmla="*/ 30 h 60"/>
                  <a:gd name="T8" fmla="*/ 27 w 53"/>
                  <a:gd name="T9" fmla="*/ 0 h 60"/>
                  <a:gd name="T10" fmla="*/ 0 60000 65536"/>
                  <a:gd name="T11" fmla="*/ 0 60000 65536"/>
                  <a:gd name="T12" fmla="*/ 0 60000 65536"/>
                  <a:gd name="T13" fmla="*/ 0 60000 65536"/>
                  <a:gd name="T14" fmla="*/ 0 60000 65536"/>
                  <a:gd name="T15" fmla="*/ 0 w 53"/>
                  <a:gd name="T16" fmla="*/ 0 h 60"/>
                  <a:gd name="T17" fmla="*/ 53 w 53"/>
                  <a:gd name="T18" fmla="*/ 60 h 60"/>
                </a:gdLst>
                <a:ahLst/>
                <a:cxnLst>
                  <a:cxn ang="T10">
                    <a:pos x="T0" y="T1"/>
                  </a:cxn>
                  <a:cxn ang="T11">
                    <a:pos x="T2" y="T3"/>
                  </a:cxn>
                  <a:cxn ang="T12">
                    <a:pos x="T4" y="T5"/>
                  </a:cxn>
                  <a:cxn ang="T13">
                    <a:pos x="T6" y="T7"/>
                  </a:cxn>
                  <a:cxn ang="T14">
                    <a:pos x="T8" y="T9"/>
                  </a:cxn>
                </a:cxnLst>
                <a:rect l="T15" t="T16" r="T17" b="T18"/>
                <a:pathLst>
                  <a:path w="53" h="60">
                    <a:moveTo>
                      <a:pt x="27" y="0"/>
                    </a:moveTo>
                    <a:lnTo>
                      <a:pt x="53" y="30"/>
                    </a:lnTo>
                    <a:lnTo>
                      <a:pt x="27" y="60"/>
                    </a:lnTo>
                    <a:lnTo>
                      <a:pt x="0" y="30"/>
                    </a:lnTo>
                    <a:lnTo>
                      <a:pt x="27" y="0"/>
                    </a:lnTo>
                    <a:close/>
                  </a:path>
                </a:pathLst>
              </a:custGeom>
              <a:solidFill>
                <a:srgbClr val="FF0000"/>
              </a:solidFill>
              <a:ln w="14288">
                <a:noFill/>
                <a:prstDash val="solid"/>
                <a:round/>
                <a:headEnd/>
                <a:tailEnd/>
              </a:ln>
            </p:spPr>
            <p:txBody>
              <a:bodyPr/>
              <a:lstStyle/>
              <a:p>
                <a:endParaRPr lang="es-MX" sz="1200" b="1" dirty="0"/>
              </a:p>
            </p:txBody>
          </p:sp>
          <p:sp>
            <p:nvSpPr>
              <p:cNvPr id="1022" name="Freeform 1724"/>
              <p:cNvSpPr>
                <a:spLocks/>
              </p:cNvSpPr>
              <p:nvPr/>
            </p:nvSpPr>
            <p:spPr bwMode="auto">
              <a:xfrm>
                <a:off x="2651" y="2522"/>
                <a:ext cx="52" cy="59"/>
              </a:xfrm>
              <a:custGeom>
                <a:avLst/>
                <a:gdLst>
                  <a:gd name="T0" fmla="*/ 26 w 52"/>
                  <a:gd name="T1" fmla="*/ 0 h 59"/>
                  <a:gd name="T2" fmla="*/ 52 w 52"/>
                  <a:gd name="T3" fmla="*/ 30 h 59"/>
                  <a:gd name="T4" fmla="*/ 26 w 52"/>
                  <a:gd name="T5" fmla="*/ 59 h 59"/>
                  <a:gd name="T6" fmla="*/ 0 w 52"/>
                  <a:gd name="T7" fmla="*/ 30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30"/>
                    </a:lnTo>
                    <a:lnTo>
                      <a:pt x="26" y="59"/>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023" name="Freeform 1725"/>
              <p:cNvSpPr>
                <a:spLocks/>
              </p:cNvSpPr>
              <p:nvPr/>
            </p:nvSpPr>
            <p:spPr bwMode="auto">
              <a:xfrm>
                <a:off x="2058" y="2671"/>
                <a:ext cx="52" cy="59"/>
              </a:xfrm>
              <a:custGeom>
                <a:avLst/>
                <a:gdLst>
                  <a:gd name="T0" fmla="*/ 26 w 52"/>
                  <a:gd name="T1" fmla="*/ 0 h 59"/>
                  <a:gd name="T2" fmla="*/ 52 w 52"/>
                  <a:gd name="T3" fmla="*/ 29 h 59"/>
                  <a:gd name="T4" fmla="*/ 26 w 52"/>
                  <a:gd name="T5" fmla="*/ 59 h 59"/>
                  <a:gd name="T6" fmla="*/ 0 w 52"/>
                  <a:gd name="T7" fmla="*/ 29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29"/>
                    </a:lnTo>
                    <a:lnTo>
                      <a:pt x="26" y="59"/>
                    </a:lnTo>
                    <a:lnTo>
                      <a:pt x="0" y="29"/>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024" name="Freeform 1726"/>
              <p:cNvSpPr>
                <a:spLocks/>
              </p:cNvSpPr>
              <p:nvPr/>
            </p:nvSpPr>
            <p:spPr bwMode="auto">
              <a:xfrm>
                <a:off x="2651" y="2462"/>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025" name="Freeform 1727"/>
              <p:cNvSpPr>
                <a:spLocks/>
              </p:cNvSpPr>
              <p:nvPr/>
            </p:nvSpPr>
            <p:spPr bwMode="auto">
              <a:xfrm>
                <a:off x="2834" y="2393"/>
                <a:ext cx="53" cy="60"/>
              </a:xfrm>
              <a:custGeom>
                <a:avLst/>
                <a:gdLst>
                  <a:gd name="T0" fmla="*/ 26 w 53"/>
                  <a:gd name="T1" fmla="*/ 0 h 60"/>
                  <a:gd name="T2" fmla="*/ 53 w 53"/>
                  <a:gd name="T3" fmla="*/ 30 h 60"/>
                  <a:gd name="T4" fmla="*/ 26 w 53"/>
                  <a:gd name="T5" fmla="*/ 60 h 60"/>
                  <a:gd name="T6" fmla="*/ 0 w 53"/>
                  <a:gd name="T7" fmla="*/ 30 h 60"/>
                  <a:gd name="T8" fmla="*/ 26 w 53"/>
                  <a:gd name="T9" fmla="*/ 0 h 60"/>
                  <a:gd name="T10" fmla="*/ 0 60000 65536"/>
                  <a:gd name="T11" fmla="*/ 0 60000 65536"/>
                  <a:gd name="T12" fmla="*/ 0 60000 65536"/>
                  <a:gd name="T13" fmla="*/ 0 60000 65536"/>
                  <a:gd name="T14" fmla="*/ 0 60000 65536"/>
                  <a:gd name="T15" fmla="*/ 0 w 53"/>
                  <a:gd name="T16" fmla="*/ 0 h 60"/>
                  <a:gd name="T17" fmla="*/ 53 w 53"/>
                  <a:gd name="T18" fmla="*/ 60 h 60"/>
                </a:gdLst>
                <a:ahLst/>
                <a:cxnLst>
                  <a:cxn ang="T10">
                    <a:pos x="T0" y="T1"/>
                  </a:cxn>
                  <a:cxn ang="T11">
                    <a:pos x="T2" y="T3"/>
                  </a:cxn>
                  <a:cxn ang="T12">
                    <a:pos x="T4" y="T5"/>
                  </a:cxn>
                  <a:cxn ang="T13">
                    <a:pos x="T6" y="T7"/>
                  </a:cxn>
                  <a:cxn ang="T14">
                    <a:pos x="T8" y="T9"/>
                  </a:cxn>
                </a:cxnLst>
                <a:rect l="T15" t="T16" r="T17" b="T18"/>
                <a:pathLst>
                  <a:path w="53" h="60">
                    <a:moveTo>
                      <a:pt x="26" y="0"/>
                    </a:moveTo>
                    <a:lnTo>
                      <a:pt x="53"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026" name="Freeform 1728"/>
              <p:cNvSpPr>
                <a:spLocks/>
              </p:cNvSpPr>
              <p:nvPr/>
            </p:nvSpPr>
            <p:spPr bwMode="auto">
              <a:xfrm>
                <a:off x="2477" y="2532"/>
                <a:ext cx="52" cy="59"/>
              </a:xfrm>
              <a:custGeom>
                <a:avLst/>
                <a:gdLst>
                  <a:gd name="T0" fmla="*/ 26 w 52"/>
                  <a:gd name="T1" fmla="*/ 0 h 59"/>
                  <a:gd name="T2" fmla="*/ 52 w 52"/>
                  <a:gd name="T3" fmla="*/ 30 h 59"/>
                  <a:gd name="T4" fmla="*/ 26 w 52"/>
                  <a:gd name="T5" fmla="*/ 59 h 59"/>
                  <a:gd name="T6" fmla="*/ 0 w 52"/>
                  <a:gd name="T7" fmla="*/ 30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30"/>
                    </a:lnTo>
                    <a:lnTo>
                      <a:pt x="26" y="59"/>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027" name="Freeform 1729"/>
              <p:cNvSpPr>
                <a:spLocks/>
              </p:cNvSpPr>
              <p:nvPr/>
            </p:nvSpPr>
            <p:spPr bwMode="auto">
              <a:xfrm>
                <a:off x="2686" y="2453"/>
                <a:ext cx="52" cy="59"/>
              </a:xfrm>
              <a:custGeom>
                <a:avLst/>
                <a:gdLst>
                  <a:gd name="T0" fmla="*/ 26 w 52"/>
                  <a:gd name="T1" fmla="*/ 0 h 59"/>
                  <a:gd name="T2" fmla="*/ 52 w 52"/>
                  <a:gd name="T3" fmla="*/ 29 h 59"/>
                  <a:gd name="T4" fmla="*/ 26 w 52"/>
                  <a:gd name="T5" fmla="*/ 59 h 59"/>
                  <a:gd name="T6" fmla="*/ 0 w 52"/>
                  <a:gd name="T7" fmla="*/ 29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29"/>
                    </a:lnTo>
                    <a:lnTo>
                      <a:pt x="26" y="59"/>
                    </a:lnTo>
                    <a:lnTo>
                      <a:pt x="0" y="29"/>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028" name="Freeform 1730"/>
              <p:cNvSpPr>
                <a:spLocks/>
              </p:cNvSpPr>
              <p:nvPr/>
            </p:nvSpPr>
            <p:spPr bwMode="auto">
              <a:xfrm>
                <a:off x="2372" y="2571"/>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029" name="Freeform 1731"/>
              <p:cNvSpPr>
                <a:spLocks/>
              </p:cNvSpPr>
              <p:nvPr/>
            </p:nvSpPr>
            <p:spPr bwMode="auto">
              <a:xfrm>
                <a:off x="2442" y="2542"/>
                <a:ext cx="52" cy="59"/>
              </a:xfrm>
              <a:custGeom>
                <a:avLst/>
                <a:gdLst>
                  <a:gd name="T0" fmla="*/ 26 w 52"/>
                  <a:gd name="T1" fmla="*/ 0 h 59"/>
                  <a:gd name="T2" fmla="*/ 52 w 52"/>
                  <a:gd name="T3" fmla="*/ 29 h 59"/>
                  <a:gd name="T4" fmla="*/ 26 w 52"/>
                  <a:gd name="T5" fmla="*/ 59 h 59"/>
                  <a:gd name="T6" fmla="*/ 0 w 52"/>
                  <a:gd name="T7" fmla="*/ 29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29"/>
                    </a:lnTo>
                    <a:lnTo>
                      <a:pt x="26" y="59"/>
                    </a:lnTo>
                    <a:lnTo>
                      <a:pt x="0" y="29"/>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030" name="Freeform 1732"/>
              <p:cNvSpPr>
                <a:spLocks/>
              </p:cNvSpPr>
              <p:nvPr/>
            </p:nvSpPr>
            <p:spPr bwMode="auto">
              <a:xfrm>
                <a:off x="1535" y="2829"/>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031" name="Freeform 1733"/>
              <p:cNvSpPr>
                <a:spLocks/>
              </p:cNvSpPr>
              <p:nvPr/>
            </p:nvSpPr>
            <p:spPr bwMode="auto">
              <a:xfrm>
                <a:off x="2320" y="2591"/>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032" name="Freeform 1734"/>
              <p:cNvSpPr>
                <a:spLocks/>
              </p:cNvSpPr>
              <p:nvPr/>
            </p:nvSpPr>
            <p:spPr bwMode="auto">
              <a:xfrm>
                <a:off x="2049" y="2680"/>
                <a:ext cx="53" cy="60"/>
              </a:xfrm>
              <a:custGeom>
                <a:avLst/>
                <a:gdLst>
                  <a:gd name="T0" fmla="*/ 27 w 53"/>
                  <a:gd name="T1" fmla="*/ 0 h 60"/>
                  <a:gd name="T2" fmla="*/ 53 w 53"/>
                  <a:gd name="T3" fmla="*/ 30 h 60"/>
                  <a:gd name="T4" fmla="*/ 27 w 53"/>
                  <a:gd name="T5" fmla="*/ 60 h 60"/>
                  <a:gd name="T6" fmla="*/ 0 w 53"/>
                  <a:gd name="T7" fmla="*/ 30 h 60"/>
                  <a:gd name="T8" fmla="*/ 27 w 53"/>
                  <a:gd name="T9" fmla="*/ 0 h 60"/>
                  <a:gd name="T10" fmla="*/ 0 60000 65536"/>
                  <a:gd name="T11" fmla="*/ 0 60000 65536"/>
                  <a:gd name="T12" fmla="*/ 0 60000 65536"/>
                  <a:gd name="T13" fmla="*/ 0 60000 65536"/>
                  <a:gd name="T14" fmla="*/ 0 60000 65536"/>
                  <a:gd name="T15" fmla="*/ 0 w 53"/>
                  <a:gd name="T16" fmla="*/ 0 h 60"/>
                  <a:gd name="T17" fmla="*/ 53 w 53"/>
                  <a:gd name="T18" fmla="*/ 60 h 60"/>
                </a:gdLst>
                <a:ahLst/>
                <a:cxnLst>
                  <a:cxn ang="T10">
                    <a:pos x="T0" y="T1"/>
                  </a:cxn>
                  <a:cxn ang="T11">
                    <a:pos x="T2" y="T3"/>
                  </a:cxn>
                  <a:cxn ang="T12">
                    <a:pos x="T4" y="T5"/>
                  </a:cxn>
                  <a:cxn ang="T13">
                    <a:pos x="T6" y="T7"/>
                  </a:cxn>
                  <a:cxn ang="T14">
                    <a:pos x="T8" y="T9"/>
                  </a:cxn>
                </a:cxnLst>
                <a:rect l="T15" t="T16" r="T17" b="T18"/>
                <a:pathLst>
                  <a:path w="53" h="60">
                    <a:moveTo>
                      <a:pt x="27" y="0"/>
                    </a:moveTo>
                    <a:lnTo>
                      <a:pt x="53" y="30"/>
                    </a:lnTo>
                    <a:lnTo>
                      <a:pt x="27" y="60"/>
                    </a:lnTo>
                    <a:lnTo>
                      <a:pt x="0" y="30"/>
                    </a:lnTo>
                    <a:lnTo>
                      <a:pt x="27" y="0"/>
                    </a:lnTo>
                    <a:close/>
                  </a:path>
                </a:pathLst>
              </a:custGeom>
              <a:solidFill>
                <a:srgbClr val="FF0000"/>
              </a:solidFill>
              <a:ln w="14288">
                <a:noFill/>
                <a:prstDash val="solid"/>
                <a:round/>
                <a:headEnd/>
                <a:tailEnd/>
              </a:ln>
            </p:spPr>
            <p:txBody>
              <a:bodyPr/>
              <a:lstStyle/>
              <a:p>
                <a:endParaRPr lang="es-MX" sz="1200" b="1" dirty="0"/>
              </a:p>
            </p:txBody>
          </p:sp>
          <p:sp>
            <p:nvSpPr>
              <p:cNvPr id="1033" name="Freeform 1735"/>
              <p:cNvSpPr>
                <a:spLocks/>
              </p:cNvSpPr>
              <p:nvPr/>
            </p:nvSpPr>
            <p:spPr bwMode="auto">
              <a:xfrm>
                <a:off x="2721" y="2433"/>
                <a:ext cx="52" cy="59"/>
              </a:xfrm>
              <a:custGeom>
                <a:avLst/>
                <a:gdLst>
                  <a:gd name="T0" fmla="*/ 26 w 52"/>
                  <a:gd name="T1" fmla="*/ 0 h 59"/>
                  <a:gd name="T2" fmla="*/ 52 w 52"/>
                  <a:gd name="T3" fmla="*/ 29 h 59"/>
                  <a:gd name="T4" fmla="*/ 26 w 52"/>
                  <a:gd name="T5" fmla="*/ 59 h 59"/>
                  <a:gd name="T6" fmla="*/ 0 w 52"/>
                  <a:gd name="T7" fmla="*/ 29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29"/>
                    </a:lnTo>
                    <a:lnTo>
                      <a:pt x="26" y="59"/>
                    </a:lnTo>
                    <a:lnTo>
                      <a:pt x="0" y="29"/>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034" name="Freeform 1736"/>
              <p:cNvSpPr>
                <a:spLocks/>
              </p:cNvSpPr>
              <p:nvPr/>
            </p:nvSpPr>
            <p:spPr bwMode="auto">
              <a:xfrm>
                <a:off x="1465" y="2839"/>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035" name="Freeform 1737"/>
              <p:cNvSpPr>
                <a:spLocks/>
              </p:cNvSpPr>
              <p:nvPr/>
            </p:nvSpPr>
            <p:spPr bwMode="auto">
              <a:xfrm>
                <a:off x="2660" y="2462"/>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036" name="Freeform 1738"/>
              <p:cNvSpPr>
                <a:spLocks/>
              </p:cNvSpPr>
              <p:nvPr/>
            </p:nvSpPr>
            <p:spPr bwMode="auto">
              <a:xfrm>
                <a:off x="2328" y="2492"/>
                <a:ext cx="53" cy="60"/>
              </a:xfrm>
              <a:custGeom>
                <a:avLst/>
                <a:gdLst>
                  <a:gd name="T0" fmla="*/ 27 w 53"/>
                  <a:gd name="T1" fmla="*/ 0 h 60"/>
                  <a:gd name="T2" fmla="*/ 53 w 53"/>
                  <a:gd name="T3" fmla="*/ 30 h 60"/>
                  <a:gd name="T4" fmla="*/ 27 w 53"/>
                  <a:gd name="T5" fmla="*/ 60 h 60"/>
                  <a:gd name="T6" fmla="*/ 0 w 53"/>
                  <a:gd name="T7" fmla="*/ 30 h 60"/>
                  <a:gd name="T8" fmla="*/ 27 w 53"/>
                  <a:gd name="T9" fmla="*/ 0 h 60"/>
                  <a:gd name="T10" fmla="*/ 0 60000 65536"/>
                  <a:gd name="T11" fmla="*/ 0 60000 65536"/>
                  <a:gd name="T12" fmla="*/ 0 60000 65536"/>
                  <a:gd name="T13" fmla="*/ 0 60000 65536"/>
                  <a:gd name="T14" fmla="*/ 0 60000 65536"/>
                  <a:gd name="T15" fmla="*/ 0 w 53"/>
                  <a:gd name="T16" fmla="*/ 0 h 60"/>
                  <a:gd name="T17" fmla="*/ 53 w 53"/>
                  <a:gd name="T18" fmla="*/ 60 h 60"/>
                </a:gdLst>
                <a:ahLst/>
                <a:cxnLst>
                  <a:cxn ang="T10">
                    <a:pos x="T0" y="T1"/>
                  </a:cxn>
                  <a:cxn ang="T11">
                    <a:pos x="T2" y="T3"/>
                  </a:cxn>
                  <a:cxn ang="T12">
                    <a:pos x="T4" y="T5"/>
                  </a:cxn>
                  <a:cxn ang="T13">
                    <a:pos x="T6" y="T7"/>
                  </a:cxn>
                  <a:cxn ang="T14">
                    <a:pos x="T8" y="T9"/>
                  </a:cxn>
                </a:cxnLst>
                <a:rect l="T15" t="T16" r="T17" b="T18"/>
                <a:pathLst>
                  <a:path w="53" h="60">
                    <a:moveTo>
                      <a:pt x="27" y="0"/>
                    </a:moveTo>
                    <a:lnTo>
                      <a:pt x="53" y="30"/>
                    </a:lnTo>
                    <a:lnTo>
                      <a:pt x="27" y="60"/>
                    </a:lnTo>
                    <a:lnTo>
                      <a:pt x="0" y="30"/>
                    </a:lnTo>
                    <a:lnTo>
                      <a:pt x="27" y="0"/>
                    </a:lnTo>
                    <a:close/>
                  </a:path>
                </a:pathLst>
              </a:custGeom>
              <a:solidFill>
                <a:srgbClr val="FF0000"/>
              </a:solidFill>
              <a:ln w="14288">
                <a:noFill/>
                <a:prstDash val="solid"/>
                <a:round/>
                <a:headEnd/>
                <a:tailEnd/>
              </a:ln>
            </p:spPr>
            <p:txBody>
              <a:bodyPr/>
              <a:lstStyle/>
              <a:p>
                <a:endParaRPr lang="es-MX" sz="1200" b="1" dirty="0"/>
              </a:p>
            </p:txBody>
          </p:sp>
          <p:sp>
            <p:nvSpPr>
              <p:cNvPr id="1037" name="Freeform 1739"/>
              <p:cNvSpPr>
                <a:spLocks/>
              </p:cNvSpPr>
              <p:nvPr/>
            </p:nvSpPr>
            <p:spPr bwMode="auto">
              <a:xfrm>
                <a:off x="2660" y="2413"/>
                <a:ext cx="52" cy="59"/>
              </a:xfrm>
              <a:custGeom>
                <a:avLst/>
                <a:gdLst>
                  <a:gd name="T0" fmla="*/ 26 w 52"/>
                  <a:gd name="T1" fmla="*/ 0 h 59"/>
                  <a:gd name="T2" fmla="*/ 52 w 52"/>
                  <a:gd name="T3" fmla="*/ 30 h 59"/>
                  <a:gd name="T4" fmla="*/ 26 w 52"/>
                  <a:gd name="T5" fmla="*/ 59 h 59"/>
                  <a:gd name="T6" fmla="*/ 0 w 52"/>
                  <a:gd name="T7" fmla="*/ 30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30"/>
                    </a:lnTo>
                    <a:lnTo>
                      <a:pt x="26" y="59"/>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038" name="Freeform 1740"/>
              <p:cNvSpPr>
                <a:spLocks/>
              </p:cNvSpPr>
              <p:nvPr/>
            </p:nvSpPr>
            <p:spPr bwMode="auto">
              <a:xfrm>
                <a:off x="1587" y="2809"/>
                <a:ext cx="53" cy="60"/>
              </a:xfrm>
              <a:custGeom>
                <a:avLst/>
                <a:gdLst>
                  <a:gd name="T0" fmla="*/ 26 w 53"/>
                  <a:gd name="T1" fmla="*/ 0 h 60"/>
                  <a:gd name="T2" fmla="*/ 53 w 53"/>
                  <a:gd name="T3" fmla="*/ 30 h 60"/>
                  <a:gd name="T4" fmla="*/ 26 w 53"/>
                  <a:gd name="T5" fmla="*/ 60 h 60"/>
                  <a:gd name="T6" fmla="*/ 0 w 53"/>
                  <a:gd name="T7" fmla="*/ 30 h 60"/>
                  <a:gd name="T8" fmla="*/ 26 w 53"/>
                  <a:gd name="T9" fmla="*/ 0 h 60"/>
                  <a:gd name="T10" fmla="*/ 0 60000 65536"/>
                  <a:gd name="T11" fmla="*/ 0 60000 65536"/>
                  <a:gd name="T12" fmla="*/ 0 60000 65536"/>
                  <a:gd name="T13" fmla="*/ 0 60000 65536"/>
                  <a:gd name="T14" fmla="*/ 0 60000 65536"/>
                  <a:gd name="T15" fmla="*/ 0 w 53"/>
                  <a:gd name="T16" fmla="*/ 0 h 60"/>
                  <a:gd name="T17" fmla="*/ 53 w 53"/>
                  <a:gd name="T18" fmla="*/ 60 h 60"/>
                </a:gdLst>
                <a:ahLst/>
                <a:cxnLst>
                  <a:cxn ang="T10">
                    <a:pos x="T0" y="T1"/>
                  </a:cxn>
                  <a:cxn ang="T11">
                    <a:pos x="T2" y="T3"/>
                  </a:cxn>
                  <a:cxn ang="T12">
                    <a:pos x="T4" y="T5"/>
                  </a:cxn>
                  <a:cxn ang="T13">
                    <a:pos x="T6" y="T7"/>
                  </a:cxn>
                  <a:cxn ang="T14">
                    <a:pos x="T8" y="T9"/>
                  </a:cxn>
                </a:cxnLst>
                <a:rect l="T15" t="T16" r="T17" b="T18"/>
                <a:pathLst>
                  <a:path w="53" h="60">
                    <a:moveTo>
                      <a:pt x="26" y="0"/>
                    </a:moveTo>
                    <a:lnTo>
                      <a:pt x="53"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039" name="Freeform 1741"/>
              <p:cNvSpPr>
                <a:spLocks/>
              </p:cNvSpPr>
              <p:nvPr/>
            </p:nvSpPr>
            <p:spPr bwMode="auto">
              <a:xfrm>
                <a:off x="2477" y="2532"/>
                <a:ext cx="52" cy="59"/>
              </a:xfrm>
              <a:custGeom>
                <a:avLst/>
                <a:gdLst>
                  <a:gd name="T0" fmla="*/ 26 w 52"/>
                  <a:gd name="T1" fmla="*/ 0 h 59"/>
                  <a:gd name="T2" fmla="*/ 52 w 52"/>
                  <a:gd name="T3" fmla="*/ 30 h 59"/>
                  <a:gd name="T4" fmla="*/ 26 w 52"/>
                  <a:gd name="T5" fmla="*/ 59 h 59"/>
                  <a:gd name="T6" fmla="*/ 0 w 52"/>
                  <a:gd name="T7" fmla="*/ 30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30"/>
                    </a:lnTo>
                    <a:lnTo>
                      <a:pt x="26" y="59"/>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040" name="Freeform 1742"/>
              <p:cNvSpPr>
                <a:spLocks/>
              </p:cNvSpPr>
              <p:nvPr/>
            </p:nvSpPr>
            <p:spPr bwMode="auto">
              <a:xfrm>
                <a:off x="2355" y="2571"/>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041" name="Freeform 1743"/>
              <p:cNvSpPr>
                <a:spLocks/>
              </p:cNvSpPr>
              <p:nvPr/>
            </p:nvSpPr>
            <p:spPr bwMode="auto">
              <a:xfrm>
                <a:off x="2058" y="2671"/>
                <a:ext cx="52" cy="59"/>
              </a:xfrm>
              <a:custGeom>
                <a:avLst/>
                <a:gdLst>
                  <a:gd name="T0" fmla="*/ 26 w 52"/>
                  <a:gd name="T1" fmla="*/ 0 h 59"/>
                  <a:gd name="T2" fmla="*/ 52 w 52"/>
                  <a:gd name="T3" fmla="*/ 29 h 59"/>
                  <a:gd name="T4" fmla="*/ 26 w 52"/>
                  <a:gd name="T5" fmla="*/ 59 h 59"/>
                  <a:gd name="T6" fmla="*/ 0 w 52"/>
                  <a:gd name="T7" fmla="*/ 29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29"/>
                    </a:lnTo>
                    <a:lnTo>
                      <a:pt x="26" y="59"/>
                    </a:lnTo>
                    <a:lnTo>
                      <a:pt x="0" y="29"/>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042" name="Freeform 1744"/>
              <p:cNvSpPr>
                <a:spLocks/>
              </p:cNvSpPr>
              <p:nvPr/>
            </p:nvSpPr>
            <p:spPr bwMode="auto">
              <a:xfrm>
                <a:off x="2137" y="2601"/>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043" name="Freeform 1745"/>
              <p:cNvSpPr>
                <a:spLocks/>
              </p:cNvSpPr>
              <p:nvPr/>
            </p:nvSpPr>
            <p:spPr bwMode="auto">
              <a:xfrm>
                <a:off x="3759" y="1927"/>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044" name="Freeform 1746"/>
              <p:cNvSpPr>
                <a:spLocks/>
              </p:cNvSpPr>
              <p:nvPr/>
            </p:nvSpPr>
            <p:spPr bwMode="auto">
              <a:xfrm>
                <a:off x="2834" y="2393"/>
                <a:ext cx="53" cy="60"/>
              </a:xfrm>
              <a:custGeom>
                <a:avLst/>
                <a:gdLst>
                  <a:gd name="T0" fmla="*/ 26 w 53"/>
                  <a:gd name="T1" fmla="*/ 0 h 60"/>
                  <a:gd name="T2" fmla="*/ 53 w 53"/>
                  <a:gd name="T3" fmla="*/ 30 h 60"/>
                  <a:gd name="T4" fmla="*/ 26 w 53"/>
                  <a:gd name="T5" fmla="*/ 60 h 60"/>
                  <a:gd name="T6" fmla="*/ 0 w 53"/>
                  <a:gd name="T7" fmla="*/ 30 h 60"/>
                  <a:gd name="T8" fmla="*/ 26 w 53"/>
                  <a:gd name="T9" fmla="*/ 0 h 60"/>
                  <a:gd name="T10" fmla="*/ 0 60000 65536"/>
                  <a:gd name="T11" fmla="*/ 0 60000 65536"/>
                  <a:gd name="T12" fmla="*/ 0 60000 65536"/>
                  <a:gd name="T13" fmla="*/ 0 60000 65536"/>
                  <a:gd name="T14" fmla="*/ 0 60000 65536"/>
                  <a:gd name="T15" fmla="*/ 0 w 53"/>
                  <a:gd name="T16" fmla="*/ 0 h 60"/>
                  <a:gd name="T17" fmla="*/ 53 w 53"/>
                  <a:gd name="T18" fmla="*/ 60 h 60"/>
                </a:gdLst>
                <a:ahLst/>
                <a:cxnLst>
                  <a:cxn ang="T10">
                    <a:pos x="T0" y="T1"/>
                  </a:cxn>
                  <a:cxn ang="T11">
                    <a:pos x="T2" y="T3"/>
                  </a:cxn>
                  <a:cxn ang="T12">
                    <a:pos x="T4" y="T5"/>
                  </a:cxn>
                  <a:cxn ang="T13">
                    <a:pos x="T6" y="T7"/>
                  </a:cxn>
                  <a:cxn ang="T14">
                    <a:pos x="T8" y="T9"/>
                  </a:cxn>
                </a:cxnLst>
                <a:rect l="T15" t="T16" r="T17" b="T18"/>
                <a:pathLst>
                  <a:path w="53" h="60">
                    <a:moveTo>
                      <a:pt x="26" y="0"/>
                    </a:moveTo>
                    <a:lnTo>
                      <a:pt x="53"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045" name="Freeform 1747"/>
              <p:cNvSpPr>
                <a:spLocks/>
              </p:cNvSpPr>
              <p:nvPr/>
            </p:nvSpPr>
            <p:spPr bwMode="auto">
              <a:xfrm>
                <a:off x="3043" y="2403"/>
                <a:ext cx="53" cy="59"/>
              </a:xfrm>
              <a:custGeom>
                <a:avLst/>
                <a:gdLst>
                  <a:gd name="T0" fmla="*/ 27 w 53"/>
                  <a:gd name="T1" fmla="*/ 0 h 59"/>
                  <a:gd name="T2" fmla="*/ 53 w 53"/>
                  <a:gd name="T3" fmla="*/ 30 h 59"/>
                  <a:gd name="T4" fmla="*/ 27 w 53"/>
                  <a:gd name="T5" fmla="*/ 59 h 59"/>
                  <a:gd name="T6" fmla="*/ 0 w 53"/>
                  <a:gd name="T7" fmla="*/ 30 h 59"/>
                  <a:gd name="T8" fmla="*/ 27 w 53"/>
                  <a:gd name="T9" fmla="*/ 0 h 59"/>
                  <a:gd name="T10" fmla="*/ 0 60000 65536"/>
                  <a:gd name="T11" fmla="*/ 0 60000 65536"/>
                  <a:gd name="T12" fmla="*/ 0 60000 65536"/>
                  <a:gd name="T13" fmla="*/ 0 60000 65536"/>
                  <a:gd name="T14" fmla="*/ 0 60000 65536"/>
                  <a:gd name="T15" fmla="*/ 0 w 53"/>
                  <a:gd name="T16" fmla="*/ 0 h 59"/>
                  <a:gd name="T17" fmla="*/ 53 w 53"/>
                  <a:gd name="T18" fmla="*/ 59 h 59"/>
                </a:gdLst>
                <a:ahLst/>
                <a:cxnLst>
                  <a:cxn ang="T10">
                    <a:pos x="T0" y="T1"/>
                  </a:cxn>
                  <a:cxn ang="T11">
                    <a:pos x="T2" y="T3"/>
                  </a:cxn>
                  <a:cxn ang="T12">
                    <a:pos x="T4" y="T5"/>
                  </a:cxn>
                  <a:cxn ang="T13">
                    <a:pos x="T6" y="T7"/>
                  </a:cxn>
                  <a:cxn ang="T14">
                    <a:pos x="T8" y="T9"/>
                  </a:cxn>
                </a:cxnLst>
                <a:rect l="T15" t="T16" r="T17" b="T18"/>
                <a:pathLst>
                  <a:path w="53" h="59">
                    <a:moveTo>
                      <a:pt x="27" y="0"/>
                    </a:moveTo>
                    <a:lnTo>
                      <a:pt x="53" y="30"/>
                    </a:lnTo>
                    <a:lnTo>
                      <a:pt x="27" y="59"/>
                    </a:lnTo>
                    <a:lnTo>
                      <a:pt x="0" y="30"/>
                    </a:lnTo>
                    <a:lnTo>
                      <a:pt x="27" y="0"/>
                    </a:lnTo>
                    <a:close/>
                  </a:path>
                </a:pathLst>
              </a:custGeom>
              <a:solidFill>
                <a:srgbClr val="FF0000"/>
              </a:solidFill>
              <a:ln w="14288">
                <a:noFill/>
                <a:prstDash val="solid"/>
                <a:round/>
                <a:headEnd/>
                <a:tailEnd/>
              </a:ln>
            </p:spPr>
            <p:txBody>
              <a:bodyPr/>
              <a:lstStyle/>
              <a:p>
                <a:endParaRPr lang="es-MX" sz="1200" b="1" dirty="0"/>
              </a:p>
            </p:txBody>
          </p:sp>
          <p:sp>
            <p:nvSpPr>
              <p:cNvPr id="1046" name="Freeform 1748"/>
              <p:cNvSpPr>
                <a:spLocks/>
              </p:cNvSpPr>
              <p:nvPr/>
            </p:nvSpPr>
            <p:spPr bwMode="auto">
              <a:xfrm>
                <a:off x="2974" y="2324"/>
                <a:ext cx="52" cy="59"/>
              </a:xfrm>
              <a:custGeom>
                <a:avLst/>
                <a:gdLst>
                  <a:gd name="T0" fmla="*/ 26 w 52"/>
                  <a:gd name="T1" fmla="*/ 0 h 59"/>
                  <a:gd name="T2" fmla="*/ 52 w 52"/>
                  <a:gd name="T3" fmla="*/ 29 h 59"/>
                  <a:gd name="T4" fmla="*/ 26 w 52"/>
                  <a:gd name="T5" fmla="*/ 59 h 59"/>
                  <a:gd name="T6" fmla="*/ 0 w 52"/>
                  <a:gd name="T7" fmla="*/ 29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29"/>
                    </a:lnTo>
                    <a:lnTo>
                      <a:pt x="26" y="59"/>
                    </a:lnTo>
                    <a:lnTo>
                      <a:pt x="0" y="29"/>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047" name="Freeform 1749"/>
              <p:cNvSpPr>
                <a:spLocks/>
              </p:cNvSpPr>
              <p:nvPr/>
            </p:nvSpPr>
            <p:spPr bwMode="auto">
              <a:xfrm>
                <a:off x="2372" y="2502"/>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048" name="Freeform 1750"/>
              <p:cNvSpPr>
                <a:spLocks/>
              </p:cNvSpPr>
              <p:nvPr/>
            </p:nvSpPr>
            <p:spPr bwMode="auto">
              <a:xfrm>
                <a:off x="3105" y="2274"/>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049" name="Freeform 1751"/>
              <p:cNvSpPr>
                <a:spLocks/>
              </p:cNvSpPr>
              <p:nvPr/>
            </p:nvSpPr>
            <p:spPr bwMode="auto">
              <a:xfrm>
                <a:off x="2241" y="2611"/>
                <a:ext cx="53" cy="60"/>
              </a:xfrm>
              <a:custGeom>
                <a:avLst/>
                <a:gdLst>
                  <a:gd name="T0" fmla="*/ 26 w 53"/>
                  <a:gd name="T1" fmla="*/ 0 h 60"/>
                  <a:gd name="T2" fmla="*/ 53 w 53"/>
                  <a:gd name="T3" fmla="*/ 30 h 60"/>
                  <a:gd name="T4" fmla="*/ 26 w 53"/>
                  <a:gd name="T5" fmla="*/ 60 h 60"/>
                  <a:gd name="T6" fmla="*/ 0 w 53"/>
                  <a:gd name="T7" fmla="*/ 30 h 60"/>
                  <a:gd name="T8" fmla="*/ 26 w 53"/>
                  <a:gd name="T9" fmla="*/ 0 h 60"/>
                  <a:gd name="T10" fmla="*/ 0 60000 65536"/>
                  <a:gd name="T11" fmla="*/ 0 60000 65536"/>
                  <a:gd name="T12" fmla="*/ 0 60000 65536"/>
                  <a:gd name="T13" fmla="*/ 0 60000 65536"/>
                  <a:gd name="T14" fmla="*/ 0 60000 65536"/>
                  <a:gd name="T15" fmla="*/ 0 w 53"/>
                  <a:gd name="T16" fmla="*/ 0 h 60"/>
                  <a:gd name="T17" fmla="*/ 53 w 53"/>
                  <a:gd name="T18" fmla="*/ 60 h 60"/>
                </a:gdLst>
                <a:ahLst/>
                <a:cxnLst>
                  <a:cxn ang="T10">
                    <a:pos x="T0" y="T1"/>
                  </a:cxn>
                  <a:cxn ang="T11">
                    <a:pos x="T2" y="T3"/>
                  </a:cxn>
                  <a:cxn ang="T12">
                    <a:pos x="T4" y="T5"/>
                  </a:cxn>
                  <a:cxn ang="T13">
                    <a:pos x="T6" y="T7"/>
                  </a:cxn>
                  <a:cxn ang="T14">
                    <a:pos x="T8" y="T9"/>
                  </a:cxn>
                </a:cxnLst>
                <a:rect l="T15" t="T16" r="T17" b="T18"/>
                <a:pathLst>
                  <a:path w="53" h="60">
                    <a:moveTo>
                      <a:pt x="26" y="0"/>
                    </a:moveTo>
                    <a:lnTo>
                      <a:pt x="53"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050" name="Freeform 1752"/>
              <p:cNvSpPr>
                <a:spLocks/>
              </p:cNvSpPr>
              <p:nvPr/>
            </p:nvSpPr>
            <p:spPr bwMode="auto">
              <a:xfrm>
                <a:off x="2398" y="2562"/>
                <a:ext cx="53" cy="59"/>
              </a:xfrm>
              <a:custGeom>
                <a:avLst/>
                <a:gdLst>
                  <a:gd name="T0" fmla="*/ 26 w 53"/>
                  <a:gd name="T1" fmla="*/ 0 h 59"/>
                  <a:gd name="T2" fmla="*/ 53 w 53"/>
                  <a:gd name="T3" fmla="*/ 29 h 59"/>
                  <a:gd name="T4" fmla="*/ 26 w 53"/>
                  <a:gd name="T5" fmla="*/ 59 h 59"/>
                  <a:gd name="T6" fmla="*/ 0 w 53"/>
                  <a:gd name="T7" fmla="*/ 29 h 59"/>
                  <a:gd name="T8" fmla="*/ 26 w 53"/>
                  <a:gd name="T9" fmla="*/ 0 h 59"/>
                  <a:gd name="T10" fmla="*/ 0 60000 65536"/>
                  <a:gd name="T11" fmla="*/ 0 60000 65536"/>
                  <a:gd name="T12" fmla="*/ 0 60000 65536"/>
                  <a:gd name="T13" fmla="*/ 0 60000 65536"/>
                  <a:gd name="T14" fmla="*/ 0 60000 65536"/>
                  <a:gd name="T15" fmla="*/ 0 w 53"/>
                  <a:gd name="T16" fmla="*/ 0 h 59"/>
                  <a:gd name="T17" fmla="*/ 53 w 53"/>
                  <a:gd name="T18" fmla="*/ 59 h 59"/>
                </a:gdLst>
                <a:ahLst/>
                <a:cxnLst>
                  <a:cxn ang="T10">
                    <a:pos x="T0" y="T1"/>
                  </a:cxn>
                  <a:cxn ang="T11">
                    <a:pos x="T2" y="T3"/>
                  </a:cxn>
                  <a:cxn ang="T12">
                    <a:pos x="T4" y="T5"/>
                  </a:cxn>
                  <a:cxn ang="T13">
                    <a:pos x="T6" y="T7"/>
                  </a:cxn>
                  <a:cxn ang="T14">
                    <a:pos x="T8" y="T9"/>
                  </a:cxn>
                </a:cxnLst>
                <a:rect l="T15" t="T16" r="T17" b="T18"/>
                <a:pathLst>
                  <a:path w="53" h="59">
                    <a:moveTo>
                      <a:pt x="26" y="0"/>
                    </a:moveTo>
                    <a:lnTo>
                      <a:pt x="53" y="29"/>
                    </a:lnTo>
                    <a:lnTo>
                      <a:pt x="26" y="59"/>
                    </a:lnTo>
                    <a:lnTo>
                      <a:pt x="0" y="29"/>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051" name="Freeform 1753"/>
              <p:cNvSpPr>
                <a:spLocks/>
              </p:cNvSpPr>
              <p:nvPr/>
            </p:nvSpPr>
            <p:spPr bwMode="auto">
              <a:xfrm>
                <a:off x="2302" y="2601"/>
                <a:ext cx="53" cy="60"/>
              </a:xfrm>
              <a:custGeom>
                <a:avLst/>
                <a:gdLst>
                  <a:gd name="T0" fmla="*/ 26 w 53"/>
                  <a:gd name="T1" fmla="*/ 0 h 60"/>
                  <a:gd name="T2" fmla="*/ 53 w 53"/>
                  <a:gd name="T3" fmla="*/ 30 h 60"/>
                  <a:gd name="T4" fmla="*/ 26 w 53"/>
                  <a:gd name="T5" fmla="*/ 60 h 60"/>
                  <a:gd name="T6" fmla="*/ 0 w 53"/>
                  <a:gd name="T7" fmla="*/ 30 h 60"/>
                  <a:gd name="T8" fmla="*/ 26 w 53"/>
                  <a:gd name="T9" fmla="*/ 0 h 60"/>
                  <a:gd name="T10" fmla="*/ 0 60000 65536"/>
                  <a:gd name="T11" fmla="*/ 0 60000 65536"/>
                  <a:gd name="T12" fmla="*/ 0 60000 65536"/>
                  <a:gd name="T13" fmla="*/ 0 60000 65536"/>
                  <a:gd name="T14" fmla="*/ 0 60000 65536"/>
                  <a:gd name="T15" fmla="*/ 0 w 53"/>
                  <a:gd name="T16" fmla="*/ 0 h 60"/>
                  <a:gd name="T17" fmla="*/ 53 w 53"/>
                  <a:gd name="T18" fmla="*/ 60 h 60"/>
                </a:gdLst>
                <a:ahLst/>
                <a:cxnLst>
                  <a:cxn ang="T10">
                    <a:pos x="T0" y="T1"/>
                  </a:cxn>
                  <a:cxn ang="T11">
                    <a:pos x="T2" y="T3"/>
                  </a:cxn>
                  <a:cxn ang="T12">
                    <a:pos x="T4" y="T5"/>
                  </a:cxn>
                  <a:cxn ang="T13">
                    <a:pos x="T6" y="T7"/>
                  </a:cxn>
                  <a:cxn ang="T14">
                    <a:pos x="T8" y="T9"/>
                  </a:cxn>
                </a:cxnLst>
                <a:rect l="T15" t="T16" r="T17" b="T18"/>
                <a:pathLst>
                  <a:path w="53" h="60">
                    <a:moveTo>
                      <a:pt x="26" y="0"/>
                    </a:moveTo>
                    <a:lnTo>
                      <a:pt x="53"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052" name="Freeform 1754"/>
              <p:cNvSpPr>
                <a:spLocks/>
              </p:cNvSpPr>
              <p:nvPr/>
            </p:nvSpPr>
            <p:spPr bwMode="auto">
              <a:xfrm>
                <a:off x="2163" y="2641"/>
                <a:ext cx="52" cy="59"/>
              </a:xfrm>
              <a:custGeom>
                <a:avLst/>
                <a:gdLst>
                  <a:gd name="T0" fmla="*/ 26 w 52"/>
                  <a:gd name="T1" fmla="*/ 0 h 59"/>
                  <a:gd name="T2" fmla="*/ 52 w 52"/>
                  <a:gd name="T3" fmla="*/ 30 h 59"/>
                  <a:gd name="T4" fmla="*/ 26 w 52"/>
                  <a:gd name="T5" fmla="*/ 59 h 59"/>
                  <a:gd name="T6" fmla="*/ 0 w 52"/>
                  <a:gd name="T7" fmla="*/ 30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30"/>
                    </a:lnTo>
                    <a:lnTo>
                      <a:pt x="26" y="59"/>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053" name="Freeform 1755"/>
              <p:cNvSpPr>
                <a:spLocks/>
              </p:cNvSpPr>
              <p:nvPr/>
            </p:nvSpPr>
            <p:spPr bwMode="auto">
              <a:xfrm>
                <a:off x="2564" y="2522"/>
                <a:ext cx="52" cy="59"/>
              </a:xfrm>
              <a:custGeom>
                <a:avLst/>
                <a:gdLst>
                  <a:gd name="T0" fmla="*/ 26 w 52"/>
                  <a:gd name="T1" fmla="*/ 0 h 59"/>
                  <a:gd name="T2" fmla="*/ 52 w 52"/>
                  <a:gd name="T3" fmla="*/ 30 h 59"/>
                  <a:gd name="T4" fmla="*/ 26 w 52"/>
                  <a:gd name="T5" fmla="*/ 59 h 59"/>
                  <a:gd name="T6" fmla="*/ 0 w 52"/>
                  <a:gd name="T7" fmla="*/ 30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30"/>
                    </a:lnTo>
                    <a:lnTo>
                      <a:pt x="26" y="59"/>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054" name="Freeform 1756"/>
              <p:cNvSpPr>
                <a:spLocks/>
              </p:cNvSpPr>
              <p:nvPr/>
            </p:nvSpPr>
            <p:spPr bwMode="auto">
              <a:xfrm>
                <a:off x="1674" y="2790"/>
                <a:ext cx="53" cy="59"/>
              </a:xfrm>
              <a:custGeom>
                <a:avLst/>
                <a:gdLst>
                  <a:gd name="T0" fmla="*/ 27 w 53"/>
                  <a:gd name="T1" fmla="*/ 0 h 59"/>
                  <a:gd name="T2" fmla="*/ 53 w 53"/>
                  <a:gd name="T3" fmla="*/ 29 h 59"/>
                  <a:gd name="T4" fmla="*/ 27 w 53"/>
                  <a:gd name="T5" fmla="*/ 59 h 59"/>
                  <a:gd name="T6" fmla="*/ 0 w 53"/>
                  <a:gd name="T7" fmla="*/ 29 h 59"/>
                  <a:gd name="T8" fmla="*/ 27 w 53"/>
                  <a:gd name="T9" fmla="*/ 0 h 59"/>
                  <a:gd name="T10" fmla="*/ 0 60000 65536"/>
                  <a:gd name="T11" fmla="*/ 0 60000 65536"/>
                  <a:gd name="T12" fmla="*/ 0 60000 65536"/>
                  <a:gd name="T13" fmla="*/ 0 60000 65536"/>
                  <a:gd name="T14" fmla="*/ 0 60000 65536"/>
                  <a:gd name="T15" fmla="*/ 0 w 53"/>
                  <a:gd name="T16" fmla="*/ 0 h 59"/>
                  <a:gd name="T17" fmla="*/ 53 w 53"/>
                  <a:gd name="T18" fmla="*/ 59 h 59"/>
                </a:gdLst>
                <a:ahLst/>
                <a:cxnLst>
                  <a:cxn ang="T10">
                    <a:pos x="T0" y="T1"/>
                  </a:cxn>
                  <a:cxn ang="T11">
                    <a:pos x="T2" y="T3"/>
                  </a:cxn>
                  <a:cxn ang="T12">
                    <a:pos x="T4" y="T5"/>
                  </a:cxn>
                  <a:cxn ang="T13">
                    <a:pos x="T6" y="T7"/>
                  </a:cxn>
                  <a:cxn ang="T14">
                    <a:pos x="T8" y="T9"/>
                  </a:cxn>
                </a:cxnLst>
                <a:rect l="T15" t="T16" r="T17" b="T18"/>
                <a:pathLst>
                  <a:path w="53" h="59">
                    <a:moveTo>
                      <a:pt x="27" y="0"/>
                    </a:moveTo>
                    <a:lnTo>
                      <a:pt x="53" y="29"/>
                    </a:lnTo>
                    <a:lnTo>
                      <a:pt x="27" y="59"/>
                    </a:lnTo>
                    <a:lnTo>
                      <a:pt x="0" y="29"/>
                    </a:lnTo>
                    <a:lnTo>
                      <a:pt x="27" y="0"/>
                    </a:lnTo>
                    <a:close/>
                  </a:path>
                </a:pathLst>
              </a:custGeom>
              <a:solidFill>
                <a:srgbClr val="FF0000"/>
              </a:solidFill>
              <a:ln w="14288">
                <a:noFill/>
                <a:prstDash val="solid"/>
                <a:round/>
                <a:headEnd/>
                <a:tailEnd/>
              </a:ln>
            </p:spPr>
            <p:txBody>
              <a:bodyPr/>
              <a:lstStyle/>
              <a:p>
                <a:endParaRPr lang="es-MX" sz="1200" b="1" dirty="0"/>
              </a:p>
            </p:txBody>
          </p:sp>
          <p:sp>
            <p:nvSpPr>
              <p:cNvPr id="1055" name="Freeform 1757"/>
              <p:cNvSpPr>
                <a:spLocks/>
              </p:cNvSpPr>
              <p:nvPr/>
            </p:nvSpPr>
            <p:spPr bwMode="auto">
              <a:xfrm>
                <a:off x="2477" y="2532"/>
                <a:ext cx="52" cy="59"/>
              </a:xfrm>
              <a:custGeom>
                <a:avLst/>
                <a:gdLst>
                  <a:gd name="T0" fmla="*/ 26 w 52"/>
                  <a:gd name="T1" fmla="*/ 0 h 59"/>
                  <a:gd name="T2" fmla="*/ 52 w 52"/>
                  <a:gd name="T3" fmla="*/ 30 h 59"/>
                  <a:gd name="T4" fmla="*/ 26 w 52"/>
                  <a:gd name="T5" fmla="*/ 59 h 59"/>
                  <a:gd name="T6" fmla="*/ 0 w 52"/>
                  <a:gd name="T7" fmla="*/ 30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30"/>
                    </a:lnTo>
                    <a:lnTo>
                      <a:pt x="26" y="59"/>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056" name="Freeform 1758"/>
              <p:cNvSpPr>
                <a:spLocks/>
              </p:cNvSpPr>
              <p:nvPr/>
            </p:nvSpPr>
            <p:spPr bwMode="auto">
              <a:xfrm>
                <a:off x="3174" y="2234"/>
                <a:ext cx="53" cy="60"/>
              </a:xfrm>
              <a:custGeom>
                <a:avLst/>
                <a:gdLst>
                  <a:gd name="T0" fmla="*/ 26 w 53"/>
                  <a:gd name="T1" fmla="*/ 0 h 60"/>
                  <a:gd name="T2" fmla="*/ 53 w 53"/>
                  <a:gd name="T3" fmla="*/ 30 h 60"/>
                  <a:gd name="T4" fmla="*/ 26 w 53"/>
                  <a:gd name="T5" fmla="*/ 60 h 60"/>
                  <a:gd name="T6" fmla="*/ 0 w 53"/>
                  <a:gd name="T7" fmla="*/ 30 h 60"/>
                  <a:gd name="T8" fmla="*/ 26 w 53"/>
                  <a:gd name="T9" fmla="*/ 0 h 60"/>
                  <a:gd name="T10" fmla="*/ 0 60000 65536"/>
                  <a:gd name="T11" fmla="*/ 0 60000 65536"/>
                  <a:gd name="T12" fmla="*/ 0 60000 65536"/>
                  <a:gd name="T13" fmla="*/ 0 60000 65536"/>
                  <a:gd name="T14" fmla="*/ 0 60000 65536"/>
                  <a:gd name="T15" fmla="*/ 0 w 53"/>
                  <a:gd name="T16" fmla="*/ 0 h 60"/>
                  <a:gd name="T17" fmla="*/ 53 w 53"/>
                  <a:gd name="T18" fmla="*/ 60 h 60"/>
                </a:gdLst>
                <a:ahLst/>
                <a:cxnLst>
                  <a:cxn ang="T10">
                    <a:pos x="T0" y="T1"/>
                  </a:cxn>
                  <a:cxn ang="T11">
                    <a:pos x="T2" y="T3"/>
                  </a:cxn>
                  <a:cxn ang="T12">
                    <a:pos x="T4" y="T5"/>
                  </a:cxn>
                  <a:cxn ang="T13">
                    <a:pos x="T6" y="T7"/>
                  </a:cxn>
                  <a:cxn ang="T14">
                    <a:pos x="T8" y="T9"/>
                  </a:cxn>
                </a:cxnLst>
                <a:rect l="T15" t="T16" r="T17" b="T18"/>
                <a:pathLst>
                  <a:path w="53" h="60">
                    <a:moveTo>
                      <a:pt x="26" y="0"/>
                    </a:moveTo>
                    <a:lnTo>
                      <a:pt x="53"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057" name="Freeform 1759"/>
              <p:cNvSpPr>
                <a:spLocks/>
              </p:cNvSpPr>
              <p:nvPr/>
            </p:nvSpPr>
            <p:spPr bwMode="auto">
              <a:xfrm>
                <a:off x="3209" y="2086"/>
                <a:ext cx="52" cy="59"/>
              </a:xfrm>
              <a:custGeom>
                <a:avLst/>
                <a:gdLst>
                  <a:gd name="T0" fmla="*/ 26 w 52"/>
                  <a:gd name="T1" fmla="*/ 0 h 59"/>
                  <a:gd name="T2" fmla="*/ 52 w 52"/>
                  <a:gd name="T3" fmla="*/ 29 h 59"/>
                  <a:gd name="T4" fmla="*/ 26 w 52"/>
                  <a:gd name="T5" fmla="*/ 59 h 59"/>
                  <a:gd name="T6" fmla="*/ 0 w 52"/>
                  <a:gd name="T7" fmla="*/ 29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29"/>
                    </a:lnTo>
                    <a:lnTo>
                      <a:pt x="26" y="59"/>
                    </a:lnTo>
                    <a:lnTo>
                      <a:pt x="0" y="29"/>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058" name="Freeform 1760"/>
              <p:cNvSpPr>
                <a:spLocks/>
              </p:cNvSpPr>
              <p:nvPr/>
            </p:nvSpPr>
            <p:spPr bwMode="auto">
              <a:xfrm>
                <a:off x="2590" y="2482"/>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059" name="Freeform 1761"/>
              <p:cNvSpPr>
                <a:spLocks/>
              </p:cNvSpPr>
              <p:nvPr/>
            </p:nvSpPr>
            <p:spPr bwMode="auto">
              <a:xfrm>
                <a:off x="2451" y="2542"/>
                <a:ext cx="52" cy="59"/>
              </a:xfrm>
              <a:custGeom>
                <a:avLst/>
                <a:gdLst>
                  <a:gd name="T0" fmla="*/ 26 w 52"/>
                  <a:gd name="T1" fmla="*/ 0 h 59"/>
                  <a:gd name="T2" fmla="*/ 52 w 52"/>
                  <a:gd name="T3" fmla="*/ 29 h 59"/>
                  <a:gd name="T4" fmla="*/ 26 w 52"/>
                  <a:gd name="T5" fmla="*/ 59 h 59"/>
                  <a:gd name="T6" fmla="*/ 0 w 52"/>
                  <a:gd name="T7" fmla="*/ 29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29"/>
                    </a:lnTo>
                    <a:lnTo>
                      <a:pt x="26" y="59"/>
                    </a:lnTo>
                    <a:lnTo>
                      <a:pt x="0" y="29"/>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060" name="Freeform 1762"/>
              <p:cNvSpPr>
                <a:spLocks/>
              </p:cNvSpPr>
              <p:nvPr/>
            </p:nvSpPr>
            <p:spPr bwMode="auto">
              <a:xfrm>
                <a:off x="3541" y="2056"/>
                <a:ext cx="52" cy="59"/>
              </a:xfrm>
              <a:custGeom>
                <a:avLst/>
                <a:gdLst>
                  <a:gd name="T0" fmla="*/ 26 w 52"/>
                  <a:gd name="T1" fmla="*/ 0 h 59"/>
                  <a:gd name="T2" fmla="*/ 52 w 52"/>
                  <a:gd name="T3" fmla="*/ 30 h 59"/>
                  <a:gd name="T4" fmla="*/ 26 w 52"/>
                  <a:gd name="T5" fmla="*/ 59 h 59"/>
                  <a:gd name="T6" fmla="*/ 0 w 52"/>
                  <a:gd name="T7" fmla="*/ 30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30"/>
                    </a:lnTo>
                    <a:lnTo>
                      <a:pt x="26" y="59"/>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061" name="Freeform 1763"/>
              <p:cNvSpPr>
                <a:spLocks/>
              </p:cNvSpPr>
              <p:nvPr/>
            </p:nvSpPr>
            <p:spPr bwMode="auto">
              <a:xfrm>
                <a:off x="1910" y="2720"/>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062" name="Freeform 1764"/>
              <p:cNvSpPr>
                <a:spLocks/>
              </p:cNvSpPr>
              <p:nvPr/>
            </p:nvSpPr>
            <p:spPr bwMode="auto">
              <a:xfrm>
                <a:off x="2102" y="2661"/>
                <a:ext cx="52" cy="59"/>
              </a:xfrm>
              <a:custGeom>
                <a:avLst/>
                <a:gdLst>
                  <a:gd name="T0" fmla="*/ 26 w 52"/>
                  <a:gd name="T1" fmla="*/ 0 h 59"/>
                  <a:gd name="T2" fmla="*/ 52 w 52"/>
                  <a:gd name="T3" fmla="*/ 29 h 59"/>
                  <a:gd name="T4" fmla="*/ 26 w 52"/>
                  <a:gd name="T5" fmla="*/ 59 h 59"/>
                  <a:gd name="T6" fmla="*/ 0 w 52"/>
                  <a:gd name="T7" fmla="*/ 29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29"/>
                    </a:lnTo>
                    <a:lnTo>
                      <a:pt x="26" y="59"/>
                    </a:lnTo>
                    <a:lnTo>
                      <a:pt x="0" y="29"/>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063" name="Freeform 1765"/>
              <p:cNvSpPr>
                <a:spLocks/>
              </p:cNvSpPr>
              <p:nvPr/>
            </p:nvSpPr>
            <p:spPr bwMode="auto">
              <a:xfrm>
                <a:off x="3567" y="2076"/>
                <a:ext cx="52" cy="59"/>
              </a:xfrm>
              <a:custGeom>
                <a:avLst/>
                <a:gdLst>
                  <a:gd name="T0" fmla="*/ 26 w 52"/>
                  <a:gd name="T1" fmla="*/ 0 h 59"/>
                  <a:gd name="T2" fmla="*/ 52 w 52"/>
                  <a:gd name="T3" fmla="*/ 30 h 59"/>
                  <a:gd name="T4" fmla="*/ 26 w 52"/>
                  <a:gd name="T5" fmla="*/ 59 h 59"/>
                  <a:gd name="T6" fmla="*/ 0 w 52"/>
                  <a:gd name="T7" fmla="*/ 30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30"/>
                    </a:lnTo>
                    <a:lnTo>
                      <a:pt x="26" y="59"/>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064" name="Freeform 1766"/>
              <p:cNvSpPr>
                <a:spLocks/>
              </p:cNvSpPr>
              <p:nvPr/>
            </p:nvSpPr>
            <p:spPr bwMode="auto">
              <a:xfrm>
                <a:off x="2616" y="2472"/>
                <a:ext cx="53" cy="60"/>
              </a:xfrm>
              <a:custGeom>
                <a:avLst/>
                <a:gdLst>
                  <a:gd name="T0" fmla="*/ 26 w 53"/>
                  <a:gd name="T1" fmla="*/ 0 h 60"/>
                  <a:gd name="T2" fmla="*/ 53 w 53"/>
                  <a:gd name="T3" fmla="*/ 30 h 60"/>
                  <a:gd name="T4" fmla="*/ 26 w 53"/>
                  <a:gd name="T5" fmla="*/ 60 h 60"/>
                  <a:gd name="T6" fmla="*/ 0 w 53"/>
                  <a:gd name="T7" fmla="*/ 30 h 60"/>
                  <a:gd name="T8" fmla="*/ 26 w 53"/>
                  <a:gd name="T9" fmla="*/ 0 h 60"/>
                  <a:gd name="T10" fmla="*/ 0 60000 65536"/>
                  <a:gd name="T11" fmla="*/ 0 60000 65536"/>
                  <a:gd name="T12" fmla="*/ 0 60000 65536"/>
                  <a:gd name="T13" fmla="*/ 0 60000 65536"/>
                  <a:gd name="T14" fmla="*/ 0 60000 65536"/>
                  <a:gd name="T15" fmla="*/ 0 w 53"/>
                  <a:gd name="T16" fmla="*/ 0 h 60"/>
                  <a:gd name="T17" fmla="*/ 53 w 53"/>
                  <a:gd name="T18" fmla="*/ 60 h 60"/>
                </a:gdLst>
                <a:ahLst/>
                <a:cxnLst>
                  <a:cxn ang="T10">
                    <a:pos x="T0" y="T1"/>
                  </a:cxn>
                  <a:cxn ang="T11">
                    <a:pos x="T2" y="T3"/>
                  </a:cxn>
                  <a:cxn ang="T12">
                    <a:pos x="T4" y="T5"/>
                  </a:cxn>
                  <a:cxn ang="T13">
                    <a:pos x="T6" y="T7"/>
                  </a:cxn>
                  <a:cxn ang="T14">
                    <a:pos x="T8" y="T9"/>
                  </a:cxn>
                </a:cxnLst>
                <a:rect l="T15" t="T16" r="T17" b="T18"/>
                <a:pathLst>
                  <a:path w="53" h="60">
                    <a:moveTo>
                      <a:pt x="26" y="0"/>
                    </a:moveTo>
                    <a:lnTo>
                      <a:pt x="53"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065" name="Freeform 1767"/>
              <p:cNvSpPr>
                <a:spLocks/>
              </p:cNvSpPr>
              <p:nvPr/>
            </p:nvSpPr>
            <p:spPr bwMode="auto">
              <a:xfrm>
                <a:off x="3628" y="2006"/>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066" name="Freeform 1768"/>
              <p:cNvSpPr>
                <a:spLocks/>
              </p:cNvSpPr>
              <p:nvPr/>
            </p:nvSpPr>
            <p:spPr bwMode="auto">
              <a:xfrm>
                <a:off x="3157" y="2225"/>
                <a:ext cx="52" cy="59"/>
              </a:xfrm>
              <a:custGeom>
                <a:avLst/>
                <a:gdLst>
                  <a:gd name="T0" fmla="*/ 26 w 52"/>
                  <a:gd name="T1" fmla="*/ 0 h 59"/>
                  <a:gd name="T2" fmla="*/ 52 w 52"/>
                  <a:gd name="T3" fmla="*/ 29 h 59"/>
                  <a:gd name="T4" fmla="*/ 26 w 52"/>
                  <a:gd name="T5" fmla="*/ 59 h 59"/>
                  <a:gd name="T6" fmla="*/ 0 w 52"/>
                  <a:gd name="T7" fmla="*/ 29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29"/>
                    </a:lnTo>
                    <a:lnTo>
                      <a:pt x="26" y="59"/>
                    </a:lnTo>
                    <a:lnTo>
                      <a:pt x="0" y="29"/>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067" name="Freeform 1769"/>
              <p:cNvSpPr>
                <a:spLocks/>
              </p:cNvSpPr>
              <p:nvPr/>
            </p:nvSpPr>
            <p:spPr bwMode="auto">
              <a:xfrm>
                <a:off x="2834" y="2482"/>
                <a:ext cx="53" cy="60"/>
              </a:xfrm>
              <a:custGeom>
                <a:avLst/>
                <a:gdLst>
                  <a:gd name="T0" fmla="*/ 26 w 53"/>
                  <a:gd name="T1" fmla="*/ 0 h 60"/>
                  <a:gd name="T2" fmla="*/ 53 w 53"/>
                  <a:gd name="T3" fmla="*/ 30 h 60"/>
                  <a:gd name="T4" fmla="*/ 26 w 53"/>
                  <a:gd name="T5" fmla="*/ 60 h 60"/>
                  <a:gd name="T6" fmla="*/ 0 w 53"/>
                  <a:gd name="T7" fmla="*/ 30 h 60"/>
                  <a:gd name="T8" fmla="*/ 26 w 53"/>
                  <a:gd name="T9" fmla="*/ 0 h 60"/>
                  <a:gd name="T10" fmla="*/ 0 60000 65536"/>
                  <a:gd name="T11" fmla="*/ 0 60000 65536"/>
                  <a:gd name="T12" fmla="*/ 0 60000 65536"/>
                  <a:gd name="T13" fmla="*/ 0 60000 65536"/>
                  <a:gd name="T14" fmla="*/ 0 60000 65536"/>
                  <a:gd name="T15" fmla="*/ 0 w 53"/>
                  <a:gd name="T16" fmla="*/ 0 h 60"/>
                  <a:gd name="T17" fmla="*/ 53 w 53"/>
                  <a:gd name="T18" fmla="*/ 60 h 60"/>
                </a:gdLst>
                <a:ahLst/>
                <a:cxnLst>
                  <a:cxn ang="T10">
                    <a:pos x="T0" y="T1"/>
                  </a:cxn>
                  <a:cxn ang="T11">
                    <a:pos x="T2" y="T3"/>
                  </a:cxn>
                  <a:cxn ang="T12">
                    <a:pos x="T4" y="T5"/>
                  </a:cxn>
                  <a:cxn ang="T13">
                    <a:pos x="T6" y="T7"/>
                  </a:cxn>
                  <a:cxn ang="T14">
                    <a:pos x="T8" y="T9"/>
                  </a:cxn>
                </a:cxnLst>
                <a:rect l="T15" t="T16" r="T17" b="T18"/>
                <a:pathLst>
                  <a:path w="53" h="60">
                    <a:moveTo>
                      <a:pt x="26" y="0"/>
                    </a:moveTo>
                    <a:lnTo>
                      <a:pt x="53"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068" name="Freeform 1770"/>
              <p:cNvSpPr>
                <a:spLocks/>
              </p:cNvSpPr>
              <p:nvPr/>
            </p:nvSpPr>
            <p:spPr bwMode="auto">
              <a:xfrm>
                <a:off x="2590" y="2482"/>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069" name="Freeform 1771"/>
              <p:cNvSpPr>
                <a:spLocks/>
              </p:cNvSpPr>
              <p:nvPr/>
            </p:nvSpPr>
            <p:spPr bwMode="auto">
              <a:xfrm>
                <a:off x="2250" y="2710"/>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070" name="Freeform 1772"/>
              <p:cNvSpPr>
                <a:spLocks/>
              </p:cNvSpPr>
              <p:nvPr/>
            </p:nvSpPr>
            <p:spPr bwMode="auto">
              <a:xfrm>
                <a:off x="3043" y="2294"/>
                <a:ext cx="53" cy="59"/>
              </a:xfrm>
              <a:custGeom>
                <a:avLst/>
                <a:gdLst>
                  <a:gd name="T0" fmla="*/ 27 w 53"/>
                  <a:gd name="T1" fmla="*/ 0 h 59"/>
                  <a:gd name="T2" fmla="*/ 53 w 53"/>
                  <a:gd name="T3" fmla="*/ 30 h 59"/>
                  <a:gd name="T4" fmla="*/ 27 w 53"/>
                  <a:gd name="T5" fmla="*/ 59 h 59"/>
                  <a:gd name="T6" fmla="*/ 0 w 53"/>
                  <a:gd name="T7" fmla="*/ 30 h 59"/>
                  <a:gd name="T8" fmla="*/ 27 w 53"/>
                  <a:gd name="T9" fmla="*/ 0 h 59"/>
                  <a:gd name="T10" fmla="*/ 0 60000 65536"/>
                  <a:gd name="T11" fmla="*/ 0 60000 65536"/>
                  <a:gd name="T12" fmla="*/ 0 60000 65536"/>
                  <a:gd name="T13" fmla="*/ 0 60000 65536"/>
                  <a:gd name="T14" fmla="*/ 0 60000 65536"/>
                  <a:gd name="T15" fmla="*/ 0 w 53"/>
                  <a:gd name="T16" fmla="*/ 0 h 59"/>
                  <a:gd name="T17" fmla="*/ 53 w 53"/>
                  <a:gd name="T18" fmla="*/ 59 h 59"/>
                </a:gdLst>
                <a:ahLst/>
                <a:cxnLst>
                  <a:cxn ang="T10">
                    <a:pos x="T0" y="T1"/>
                  </a:cxn>
                  <a:cxn ang="T11">
                    <a:pos x="T2" y="T3"/>
                  </a:cxn>
                  <a:cxn ang="T12">
                    <a:pos x="T4" y="T5"/>
                  </a:cxn>
                  <a:cxn ang="T13">
                    <a:pos x="T6" y="T7"/>
                  </a:cxn>
                  <a:cxn ang="T14">
                    <a:pos x="T8" y="T9"/>
                  </a:cxn>
                </a:cxnLst>
                <a:rect l="T15" t="T16" r="T17" b="T18"/>
                <a:pathLst>
                  <a:path w="53" h="59">
                    <a:moveTo>
                      <a:pt x="27" y="0"/>
                    </a:moveTo>
                    <a:lnTo>
                      <a:pt x="53" y="30"/>
                    </a:lnTo>
                    <a:lnTo>
                      <a:pt x="27" y="59"/>
                    </a:lnTo>
                    <a:lnTo>
                      <a:pt x="0" y="30"/>
                    </a:lnTo>
                    <a:lnTo>
                      <a:pt x="27" y="0"/>
                    </a:lnTo>
                    <a:close/>
                  </a:path>
                </a:pathLst>
              </a:custGeom>
              <a:solidFill>
                <a:srgbClr val="FF0000"/>
              </a:solidFill>
              <a:ln w="14288">
                <a:noFill/>
                <a:prstDash val="solid"/>
                <a:round/>
                <a:headEnd/>
                <a:tailEnd/>
              </a:ln>
            </p:spPr>
            <p:txBody>
              <a:bodyPr/>
              <a:lstStyle/>
              <a:p>
                <a:endParaRPr lang="es-MX" sz="1200" b="1" dirty="0"/>
              </a:p>
            </p:txBody>
          </p:sp>
          <p:sp>
            <p:nvSpPr>
              <p:cNvPr id="1071" name="Freeform 1773"/>
              <p:cNvSpPr>
                <a:spLocks/>
              </p:cNvSpPr>
              <p:nvPr/>
            </p:nvSpPr>
            <p:spPr bwMode="auto">
              <a:xfrm>
                <a:off x="1884" y="2790"/>
                <a:ext cx="52" cy="59"/>
              </a:xfrm>
              <a:custGeom>
                <a:avLst/>
                <a:gdLst>
                  <a:gd name="T0" fmla="*/ 26 w 52"/>
                  <a:gd name="T1" fmla="*/ 0 h 59"/>
                  <a:gd name="T2" fmla="*/ 52 w 52"/>
                  <a:gd name="T3" fmla="*/ 29 h 59"/>
                  <a:gd name="T4" fmla="*/ 26 w 52"/>
                  <a:gd name="T5" fmla="*/ 59 h 59"/>
                  <a:gd name="T6" fmla="*/ 0 w 52"/>
                  <a:gd name="T7" fmla="*/ 29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29"/>
                    </a:lnTo>
                    <a:lnTo>
                      <a:pt x="26" y="59"/>
                    </a:lnTo>
                    <a:lnTo>
                      <a:pt x="0" y="29"/>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072" name="Freeform 1774"/>
              <p:cNvSpPr>
                <a:spLocks/>
              </p:cNvSpPr>
              <p:nvPr/>
            </p:nvSpPr>
            <p:spPr bwMode="auto">
              <a:xfrm>
                <a:off x="1735" y="2770"/>
                <a:ext cx="53" cy="59"/>
              </a:xfrm>
              <a:custGeom>
                <a:avLst/>
                <a:gdLst>
                  <a:gd name="T0" fmla="*/ 27 w 53"/>
                  <a:gd name="T1" fmla="*/ 0 h 59"/>
                  <a:gd name="T2" fmla="*/ 53 w 53"/>
                  <a:gd name="T3" fmla="*/ 29 h 59"/>
                  <a:gd name="T4" fmla="*/ 27 w 53"/>
                  <a:gd name="T5" fmla="*/ 59 h 59"/>
                  <a:gd name="T6" fmla="*/ 0 w 53"/>
                  <a:gd name="T7" fmla="*/ 29 h 59"/>
                  <a:gd name="T8" fmla="*/ 27 w 53"/>
                  <a:gd name="T9" fmla="*/ 0 h 59"/>
                  <a:gd name="T10" fmla="*/ 0 60000 65536"/>
                  <a:gd name="T11" fmla="*/ 0 60000 65536"/>
                  <a:gd name="T12" fmla="*/ 0 60000 65536"/>
                  <a:gd name="T13" fmla="*/ 0 60000 65536"/>
                  <a:gd name="T14" fmla="*/ 0 60000 65536"/>
                  <a:gd name="T15" fmla="*/ 0 w 53"/>
                  <a:gd name="T16" fmla="*/ 0 h 59"/>
                  <a:gd name="T17" fmla="*/ 53 w 53"/>
                  <a:gd name="T18" fmla="*/ 59 h 59"/>
                </a:gdLst>
                <a:ahLst/>
                <a:cxnLst>
                  <a:cxn ang="T10">
                    <a:pos x="T0" y="T1"/>
                  </a:cxn>
                  <a:cxn ang="T11">
                    <a:pos x="T2" y="T3"/>
                  </a:cxn>
                  <a:cxn ang="T12">
                    <a:pos x="T4" y="T5"/>
                  </a:cxn>
                  <a:cxn ang="T13">
                    <a:pos x="T6" y="T7"/>
                  </a:cxn>
                  <a:cxn ang="T14">
                    <a:pos x="T8" y="T9"/>
                  </a:cxn>
                </a:cxnLst>
                <a:rect l="T15" t="T16" r="T17" b="T18"/>
                <a:pathLst>
                  <a:path w="53" h="59">
                    <a:moveTo>
                      <a:pt x="27" y="0"/>
                    </a:moveTo>
                    <a:lnTo>
                      <a:pt x="53" y="29"/>
                    </a:lnTo>
                    <a:lnTo>
                      <a:pt x="27" y="59"/>
                    </a:lnTo>
                    <a:lnTo>
                      <a:pt x="0" y="29"/>
                    </a:lnTo>
                    <a:lnTo>
                      <a:pt x="27" y="0"/>
                    </a:lnTo>
                    <a:close/>
                  </a:path>
                </a:pathLst>
              </a:custGeom>
              <a:solidFill>
                <a:srgbClr val="FF0000"/>
              </a:solidFill>
              <a:ln w="14288">
                <a:noFill/>
                <a:prstDash val="solid"/>
                <a:round/>
                <a:headEnd/>
                <a:tailEnd/>
              </a:ln>
            </p:spPr>
            <p:txBody>
              <a:bodyPr/>
              <a:lstStyle/>
              <a:p>
                <a:endParaRPr lang="es-MX" sz="1200" b="1" dirty="0"/>
              </a:p>
            </p:txBody>
          </p:sp>
          <p:sp>
            <p:nvSpPr>
              <p:cNvPr id="1073" name="Freeform 1775"/>
              <p:cNvSpPr>
                <a:spLocks/>
              </p:cNvSpPr>
              <p:nvPr/>
            </p:nvSpPr>
            <p:spPr bwMode="auto">
              <a:xfrm>
                <a:off x="2599" y="2482"/>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074" name="Freeform 1776"/>
              <p:cNvSpPr>
                <a:spLocks/>
              </p:cNvSpPr>
              <p:nvPr/>
            </p:nvSpPr>
            <p:spPr bwMode="auto">
              <a:xfrm>
                <a:off x="2372" y="2571"/>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075" name="Freeform 1777"/>
              <p:cNvSpPr>
                <a:spLocks/>
              </p:cNvSpPr>
              <p:nvPr/>
            </p:nvSpPr>
            <p:spPr bwMode="auto">
              <a:xfrm>
                <a:off x="2782" y="2413"/>
                <a:ext cx="52" cy="59"/>
              </a:xfrm>
              <a:custGeom>
                <a:avLst/>
                <a:gdLst>
                  <a:gd name="T0" fmla="*/ 26 w 52"/>
                  <a:gd name="T1" fmla="*/ 0 h 59"/>
                  <a:gd name="T2" fmla="*/ 52 w 52"/>
                  <a:gd name="T3" fmla="*/ 30 h 59"/>
                  <a:gd name="T4" fmla="*/ 26 w 52"/>
                  <a:gd name="T5" fmla="*/ 59 h 59"/>
                  <a:gd name="T6" fmla="*/ 0 w 52"/>
                  <a:gd name="T7" fmla="*/ 30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30"/>
                    </a:lnTo>
                    <a:lnTo>
                      <a:pt x="26" y="59"/>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076" name="Freeform 1778"/>
              <p:cNvSpPr>
                <a:spLocks/>
              </p:cNvSpPr>
              <p:nvPr/>
            </p:nvSpPr>
            <p:spPr bwMode="auto">
              <a:xfrm>
                <a:off x="3331" y="2165"/>
                <a:ext cx="53" cy="60"/>
              </a:xfrm>
              <a:custGeom>
                <a:avLst/>
                <a:gdLst>
                  <a:gd name="T0" fmla="*/ 26 w 53"/>
                  <a:gd name="T1" fmla="*/ 0 h 60"/>
                  <a:gd name="T2" fmla="*/ 53 w 53"/>
                  <a:gd name="T3" fmla="*/ 30 h 60"/>
                  <a:gd name="T4" fmla="*/ 26 w 53"/>
                  <a:gd name="T5" fmla="*/ 60 h 60"/>
                  <a:gd name="T6" fmla="*/ 0 w 53"/>
                  <a:gd name="T7" fmla="*/ 30 h 60"/>
                  <a:gd name="T8" fmla="*/ 26 w 53"/>
                  <a:gd name="T9" fmla="*/ 0 h 60"/>
                  <a:gd name="T10" fmla="*/ 0 60000 65536"/>
                  <a:gd name="T11" fmla="*/ 0 60000 65536"/>
                  <a:gd name="T12" fmla="*/ 0 60000 65536"/>
                  <a:gd name="T13" fmla="*/ 0 60000 65536"/>
                  <a:gd name="T14" fmla="*/ 0 60000 65536"/>
                  <a:gd name="T15" fmla="*/ 0 w 53"/>
                  <a:gd name="T16" fmla="*/ 0 h 60"/>
                  <a:gd name="T17" fmla="*/ 53 w 53"/>
                  <a:gd name="T18" fmla="*/ 60 h 60"/>
                </a:gdLst>
                <a:ahLst/>
                <a:cxnLst>
                  <a:cxn ang="T10">
                    <a:pos x="T0" y="T1"/>
                  </a:cxn>
                  <a:cxn ang="T11">
                    <a:pos x="T2" y="T3"/>
                  </a:cxn>
                  <a:cxn ang="T12">
                    <a:pos x="T4" y="T5"/>
                  </a:cxn>
                  <a:cxn ang="T13">
                    <a:pos x="T6" y="T7"/>
                  </a:cxn>
                  <a:cxn ang="T14">
                    <a:pos x="T8" y="T9"/>
                  </a:cxn>
                </a:cxnLst>
                <a:rect l="T15" t="T16" r="T17" b="T18"/>
                <a:pathLst>
                  <a:path w="53" h="60">
                    <a:moveTo>
                      <a:pt x="26" y="0"/>
                    </a:moveTo>
                    <a:lnTo>
                      <a:pt x="53"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077" name="Freeform 1779"/>
              <p:cNvSpPr>
                <a:spLocks/>
              </p:cNvSpPr>
              <p:nvPr/>
            </p:nvSpPr>
            <p:spPr bwMode="auto">
              <a:xfrm>
                <a:off x="2573" y="2492"/>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078" name="Freeform 1780"/>
              <p:cNvSpPr>
                <a:spLocks/>
              </p:cNvSpPr>
              <p:nvPr/>
            </p:nvSpPr>
            <p:spPr bwMode="auto">
              <a:xfrm>
                <a:off x="2259" y="2611"/>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079" name="Freeform 1781"/>
              <p:cNvSpPr>
                <a:spLocks/>
              </p:cNvSpPr>
              <p:nvPr/>
            </p:nvSpPr>
            <p:spPr bwMode="auto">
              <a:xfrm>
                <a:off x="1953" y="2700"/>
                <a:ext cx="53" cy="60"/>
              </a:xfrm>
              <a:custGeom>
                <a:avLst/>
                <a:gdLst>
                  <a:gd name="T0" fmla="*/ 27 w 53"/>
                  <a:gd name="T1" fmla="*/ 0 h 60"/>
                  <a:gd name="T2" fmla="*/ 53 w 53"/>
                  <a:gd name="T3" fmla="*/ 30 h 60"/>
                  <a:gd name="T4" fmla="*/ 27 w 53"/>
                  <a:gd name="T5" fmla="*/ 60 h 60"/>
                  <a:gd name="T6" fmla="*/ 0 w 53"/>
                  <a:gd name="T7" fmla="*/ 30 h 60"/>
                  <a:gd name="T8" fmla="*/ 27 w 53"/>
                  <a:gd name="T9" fmla="*/ 0 h 60"/>
                  <a:gd name="T10" fmla="*/ 0 60000 65536"/>
                  <a:gd name="T11" fmla="*/ 0 60000 65536"/>
                  <a:gd name="T12" fmla="*/ 0 60000 65536"/>
                  <a:gd name="T13" fmla="*/ 0 60000 65536"/>
                  <a:gd name="T14" fmla="*/ 0 60000 65536"/>
                  <a:gd name="T15" fmla="*/ 0 w 53"/>
                  <a:gd name="T16" fmla="*/ 0 h 60"/>
                  <a:gd name="T17" fmla="*/ 53 w 53"/>
                  <a:gd name="T18" fmla="*/ 60 h 60"/>
                </a:gdLst>
                <a:ahLst/>
                <a:cxnLst>
                  <a:cxn ang="T10">
                    <a:pos x="T0" y="T1"/>
                  </a:cxn>
                  <a:cxn ang="T11">
                    <a:pos x="T2" y="T3"/>
                  </a:cxn>
                  <a:cxn ang="T12">
                    <a:pos x="T4" y="T5"/>
                  </a:cxn>
                  <a:cxn ang="T13">
                    <a:pos x="T6" y="T7"/>
                  </a:cxn>
                  <a:cxn ang="T14">
                    <a:pos x="T8" y="T9"/>
                  </a:cxn>
                </a:cxnLst>
                <a:rect l="T15" t="T16" r="T17" b="T18"/>
                <a:pathLst>
                  <a:path w="53" h="60">
                    <a:moveTo>
                      <a:pt x="27" y="0"/>
                    </a:moveTo>
                    <a:lnTo>
                      <a:pt x="53" y="30"/>
                    </a:lnTo>
                    <a:lnTo>
                      <a:pt x="27" y="60"/>
                    </a:lnTo>
                    <a:lnTo>
                      <a:pt x="0" y="30"/>
                    </a:lnTo>
                    <a:lnTo>
                      <a:pt x="27" y="0"/>
                    </a:lnTo>
                    <a:close/>
                  </a:path>
                </a:pathLst>
              </a:custGeom>
              <a:solidFill>
                <a:srgbClr val="FF0000"/>
              </a:solidFill>
              <a:ln w="14288">
                <a:noFill/>
                <a:prstDash val="solid"/>
                <a:round/>
                <a:headEnd/>
                <a:tailEnd/>
              </a:ln>
            </p:spPr>
            <p:txBody>
              <a:bodyPr/>
              <a:lstStyle/>
              <a:p>
                <a:endParaRPr lang="es-MX" sz="1200" b="1" dirty="0"/>
              </a:p>
            </p:txBody>
          </p:sp>
          <p:sp>
            <p:nvSpPr>
              <p:cNvPr id="1080" name="Freeform 1782"/>
              <p:cNvSpPr>
                <a:spLocks/>
              </p:cNvSpPr>
              <p:nvPr/>
            </p:nvSpPr>
            <p:spPr bwMode="auto">
              <a:xfrm>
                <a:off x="2337" y="2492"/>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081" name="Freeform 1783"/>
              <p:cNvSpPr>
                <a:spLocks/>
              </p:cNvSpPr>
              <p:nvPr/>
            </p:nvSpPr>
            <p:spPr bwMode="auto">
              <a:xfrm>
                <a:off x="3480" y="2086"/>
                <a:ext cx="52" cy="59"/>
              </a:xfrm>
              <a:custGeom>
                <a:avLst/>
                <a:gdLst>
                  <a:gd name="T0" fmla="*/ 26 w 52"/>
                  <a:gd name="T1" fmla="*/ 0 h 59"/>
                  <a:gd name="T2" fmla="*/ 52 w 52"/>
                  <a:gd name="T3" fmla="*/ 29 h 59"/>
                  <a:gd name="T4" fmla="*/ 26 w 52"/>
                  <a:gd name="T5" fmla="*/ 59 h 59"/>
                  <a:gd name="T6" fmla="*/ 0 w 52"/>
                  <a:gd name="T7" fmla="*/ 29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29"/>
                    </a:lnTo>
                    <a:lnTo>
                      <a:pt x="26" y="59"/>
                    </a:lnTo>
                    <a:lnTo>
                      <a:pt x="0" y="29"/>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082" name="Freeform 1784"/>
              <p:cNvSpPr>
                <a:spLocks/>
              </p:cNvSpPr>
              <p:nvPr/>
            </p:nvSpPr>
            <p:spPr bwMode="auto">
              <a:xfrm>
                <a:off x="3584" y="1888"/>
                <a:ext cx="52" cy="59"/>
              </a:xfrm>
              <a:custGeom>
                <a:avLst/>
                <a:gdLst>
                  <a:gd name="T0" fmla="*/ 26 w 52"/>
                  <a:gd name="T1" fmla="*/ 0 h 59"/>
                  <a:gd name="T2" fmla="*/ 52 w 52"/>
                  <a:gd name="T3" fmla="*/ 29 h 59"/>
                  <a:gd name="T4" fmla="*/ 26 w 52"/>
                  <a:gd name="T5" fmla="*/ 59 h 59"/>
                  <a:gd name="T6" fmla="*/ 0 w 52"/>
                  <a:gd name="T7" fmla="*/ 29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29"/>
                    </a:lnTo>
                    <a:lnTo>
                      <a:pt x="26" y="59"/>
                    </a:lnTo>
                    <a:lnTo>
                      <a:pt x="0" y="29"/>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083" name="Freeform 1785"/>
              <p:cNvSpPr>
                <a:spLocks/>
              </p:cNvSpPr>
              <p:nvPr/>
            </p:nvSpPr>
            <p:spPr bwMode="auto">
              <a:xfrm>
                <a:off x="2738" y="2433"/>
                <a:ext cx="53" cy="59"/>
              </a:xfrm>
              <a:custGeom>
                <a:avLst/>
                <a:gdLst>
                  <a:gd name="T0" fmla="*/ 26 w 53"/>
                  <a:gd name="T1" fmla="*/ 0 h 59"/>
                  <a:gd name="T2" fmla="*/ 53 w 53"/>
                  <a:gd name="T3" fmla="*/ 29 h 59"/>
                  <a:gd name="T4" fmla="*/ 26 w 53"/>
                  <a:gd name="T5" fmla="*/ 59 h 59"/>
                  <a:gd name="T6" fmla="*/ 0 w 53"/>
                  <a:gd name="T7" fmla="*/ 29 h 59"/>
                  <a:gd name="T8" fmla="*/ 26 w 53"/>
                  <a:gd name="T9" fmla="*/ 0 h 59"/>
                  <a:gd name="T10" fmla="*/ 0 60000 65536"/>
                  <a:gd name="T11" fmla="*/ 0 60000 65536"/>
                  <a:gd name="T12" fmla="*/ 0 60000 65536"/>
                  <a:gd name="T13" fmla="*/ 0 60000 65536"/>
                  <a:gd name="T14" fmla="*/ 0 60000 65536"/>
                  <a:gd name="T15" fmla="*/ 0 w 53"/>
                  <a:gd name="T16" fmla="*/ 0 h 59"/>
                  <a:gd name="T17" fmla="*/ 53 w 53"/>
                  <a:gd name="T18" fmla="*/ 59 h 59"/>
                </a:gdLst>
                <a:ahLst/>
                <a:cxnLst>
                  <a:cxn ang="T10">
                    <a:pos x="T0" y="T1"/>
                  </a:cxn>
                  <a:cxn ang="T11">
                    <a:pos x="T2" y="T3"/>
                  </a:cxn>
                  <a:cxn ang="T12">
                    <a:pos x="T4" y="T5"/>
                  </a:cxn>
                  <a:cxn ang="T13">
                    <a:pos x="T6" y="T7"/>
                  </a:cxn>
                  <a:cxn ang="T14">
                    <a:pos x="T8" y="T9"/>
                  </a:cxn>
                </a:cxnLst>
                <a:rect l="T15" t="T16" r="T17" b="T18"/>
                <a:pathLst>
                  <a:path w="53" h="59">
                    <a:moveTo>
                      <a:pt x="26" y="0"/>
                    </a:moveTo>
                    <a:lnTo>
                      <a:pt x="53" y="29"/>
                    </a:lnTo>
                    <a:lnTo>
                      <a:pt x="26" y="59"/>
                    </a:lnTo>
                    <a:lnTo>
                      <a:pt x="0" y="29"/>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084" name="Freeform 1786"/>
              <p:cNvSpPr>
                <a:spLocks/>
              </p:cNvSpPr>
              <p:nvPr/>
            </p:nvSpPr>
            <p:spPr bwMode="auto">
              <a:xfrm>
                <a:off x="2573" y="2492"/>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085" name="Freeform 1787"/>
              <p:cNvSpPr>
                <a:spLocks/>
              </p:cNvSpPr>
              <p:nvPr/>
            </p:nvSpPr>
            <p:spPr bwMode="auto">
              <a:xfrm>
                <a:off x="3279" y="2185"/>
                <a:ext cx="52" cy="59"/>
              </a:xfrm>
              <a:custGeom>
                <a:avLst/>
                <a:gdLst>
                  <a:gd name="T0" fmla="*/ 26 w 52"/>
                  <a:gd name="T1" fmla="*/ 0 h 59"/>
                  <a:gd name="T2" fmla="*/ 52 w 52"/>
                  <a:gd name="T3" fmla="*/ 30 h 59"/>
                  <a:gd name="T4" fmla="*/ 26 w 52"/>
                  <a:gd name="T5" fmla="*/ 59 h 59"/>
                  <a:gd name="T6" fmla="*/ 0 w 52"/>
                  <a:gd name="T7" fmla="*/ 30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30"/>
                    </a:lnTo>
                    <a:lnTo>
                      <a:pt x="26" y="59"/>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086" name="Freeform 1788"/>
              <p:cNvSpPr>
                <a:spLocks/>
              </p:cNvSpPr>
              <p:nvPr/>
            </p:nvSpPr>
            <p:spPr bwMode="auto">
              <a:xfrm>
                <a:off x="2738" y="2433"/>
                <a:ext cx="53" cy="59"/>
              </a:xfrm>
              <a:custGeom>
                <a:avLst/>
                <a:gdLst>
                  <a:gd name="T0" fmla="*/ 26 w 53"/>
                  <a:gd name="T1" fmla="*/ 0 h 59"/>
                  <a:gd name="T2" fmla="*/ 53 w 53"/>
                  <a:gd name="T3" fmla="*/ 29 h 59"/>
                  <a:gd name="T4" fmla="*/ 26 w 53"/>
                  <a:gd name="T5" fmla="*/ 59 h 59"/>
                  <a:gd name="T6" fmla="*/ 0 w 53"/>
                  <a:gd name="T7" fmla="*/ 29 h 59"/>
                  <a:gd name="T8" fmla="*/ 26 w 53"/>
                  <a:gd name="T9" fmla="*/ 0 h 59"/>
                  <a:gd name="T10" fmla="*/ 0 60000 65536"/>
                  <a:gd name="T11" fmla="*/ 0 60000 65536"/>
                  <a:gd name="T12" fmla="*/ 0 60000 65536"/>
                  <a:gd name="T13" fmla="*/ 0 60000 65536"/>
                  <a:gd name="T14" fmla="*/ 0 60000 65536"/>
                  <a:gd name="T15" fmla="*/ 0 w 53"/>
                  <a:gd name="T16" fmla="*/ 0 h 59"/>
                  <a:gd name="T17" fmla="*/ 53 w 53"/>
                  <a:gd name="T18" fmla="*/ 59 h 59"/>
                </a:gdLst>
                <a:ahLst/>
                <a:cxnLst>
                  <a:cxn ang="T10">
                    <a:pos x="T0" y="T1"/>
                  </a:cxn>
                  <a:cxn ang="T11">
                    <a:pos x="T2" y="T3"/>
                  </a:cxn>
                  <a:cxn ang="T12">
                    <a:pos x="T4" y="T5"/>
                  </a:cxn>
                  <a:cxn ang="T13">
                    <a:pos x="T6" y="T7"/>
                  </a:cxn>
                  <a:cxn ang="T14">
                    <a:pos x="T8" y="T9"/>
                  </a:cxn>
                </a:cxnLst>
                <a:rect l="T15" t="T16" r="T17" b="T18"/>
                <a:pathLst>
                  <a:path w="53" h="59">
                    <a:moveTo>
                      <a:pt x="26" y="0"/>
                    </a:moveTo>
                    <a:lnTo>
                      <a:pt x="53" y="29"/>
                    </a:lnTo>
                    <a:lnTo>
                      <a:pt x="26" y="59"/>
                    </a:lnTo>
                    <a:lnTo>
                      <a:pt x="0" y="29"/>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087" name="Freeform 1789"/>
              <p:cNvSpPr>
                <a:spLocks/>
              </p:cNvSpPr>
              <p:nvPr/>
            </p:nvSpPr>
            <p:spPr bwMode="auto">
              <a:xfrm>
                <a:off x="2407" y="2492"/>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088" name="Freeform 1790"/>
              <p:cNvSpPr>
                <a:spLocks/>
              </p:cNvSpPr>
              <p:nvPr/>
            </p:nvSpPr>
            <p:spPr bwMode="auto">
              <a:xfrm>
                <a:off x="2485" y="2552"/>
                <a:ext cx="53" cy="59"/>
              </a:xfrm>
              <a:custGeom>
                <a:avLst/>
                <a:gdLst>
                  <a:gd name="T0" fmla="*/ 27 w 53"/>
                  <a:gd name="T1" fmla="*/ 0 h 59"/>
                  <a:gd name="T2" fmla="*/ 53 w 53"/>
                  <a:gd name="T3" fmla="*/ 29 h 59"/>
                  <a:gd name="T4" fmla="*/ 27 w 53"/>
                  <a:gd name="T5" fmla="*/ 59 h 59"/>
                  <a:gd name="T6" fmla="*/ 0 w 53"/>
                  <a:gd name="T7" fmla="*/ 29 h 59"/>
                  <a:gd name="T8" fmla="*/ 27 w 53"/>
                  <a:gd name="T9" fmla="*/ 0 h 59"/>
                  <a:gd name="T10" fmla="*/ 0 60000 65536"/>
                  <a:gd name="T11" fmla="*/ 0 60000 65536"/>
                  <a:gd name="T12" fmla="*/ 0 60000 65536"/>
                  <a:gd name="T13" fmla="*/ 0 60000 65536"/>
                  <a:gd name="T14" fmla="*/ 0 60000 65536"/>
                  <a:gd name="T15" fmla="*/ 0 w 53"/>
                  <a:gd name="T16" fmla="*/ 0 h 59"/>
                  <a:gd name="T17" fmla="*/ 53 w 53"/>
                  <a:gd name="T18" fmla="*/ 59 h 59"/>
                </a:gdLst>
                <a:ahLst/>
                <a:cxnLst>
                  <a:cxn ang="T10">
                    <a:pos x="T0" y="T1"/>
                  </a:cxn>
                  <a:cxn ang="T11">
                    <a:pos x="T2" y="T3"/>
                  </a:cxn>
                  <a:cxn ang="T12">
                    <a:pos x="T4" y="T5"/>
                  </a:cxn>
                  <a:cxn ang="T13">
                    <a:pos x="T6" y="T7"/>
                  </a:cxn>
                  <a:cxn ang="T14">
                    <a:pos x="T8" y="T9"/>
                  </a:cxn>
                </a:cxnLst>
                <a:rect l="T15" t="T16" r="T17" b="T18"/>
                <a:pathLst>
                  <a:path w="53" h="59">
                    <a:moveTo>
                      <a:pt x="27" y="0"/>
                    </a:moveTo>
                    <a:lnTo>
                      <a:pt x="53" y="29"/>
                    </a:lnTo>
                    <a:lnTo>
                      <a:pt x="27" y="59"/>
                    </a:lnTo>
                    <a:lnTo>
                      <a:pt x="0" y="29"/>
                    </a:lnTo>
                    <a:lnTo>
                      <a:pt x="27" y="0"/>
                    </a:lnTo>
                    <a:close/>
                  </a:path>
                </a:pathLst>
              </a:custGeom>
              <a:solidFill>
                <a:srgbClr val="FF0000"/>
              </a:solidFill>
              <a:ln w="14288">
                <a:noFill/>
                <a:prstDash val="solid"/>
                <a:round/>
                <a:headEnd/>
                <a:tailEnd/>
              </a:ln>
            </p:spPr>
            <p:txBody>
              <a:bodyPr/>
              <a:lstStyle/>
              <a:p>
                <a:endParaRPr lang="es-MX" sz="1200" b="1" dirty="0"/>
              </a:p>
            </p:txBody>
          </p:sp>
          <p:sp>
            <p:nvSpPr>
              <p:cNvPr id="1089" name="Freeform 1791"/>
              <p:cNvSpPr>
                <a:spLocks/>
              </p:cNvSpPr>
              <p:nvPr/>
            </p:nvSpPr>
            <p:spPr bwMode="auto">
              <a:xfrm>
                <a:off x="2581" y="2492"/>
                <a:ext cx="53" cy="60"/>
              </a:xfrm>
              <a:custGeom>
                <a:avLst/>
                <a:gdLst>
                  <a:gd name="T0" fmla="*/ 26 w 53"/>
                  <a:gd name="T1" fmla="*/ 0 h 60"/>
                  <a:gd name="T2" fmla="*/ 53 w 53"/>
                  <a:gd name="T3" fmla="*/ 30 h 60"/>
                  <a:gd name="T4" fmla="*/ 26 w 53"/>
                  <a:gd name="T5" fmla="*/ 60 h 60"/>
                  <a:gd name="T6" fmla="*/ 0 w 53"/>
                  <a:gd name="T7" fmla="*/ 30 h 60"/>
                  <a:gd name="T8" fmla="*/ 26 w 53"/>
                  <a:gd name="T9" fmla="*/ 0 h 60"/>
                  <a:gd name="T10" fmla="*/ 0 60000 65536"/>
                  <a:gd name="T11" fmla="*/ 0 60000 65536"/>
                  <a:gd name="T12" fmla="*/ 0 60000 65536"/>
                  <a:gd name="T13" fmla="*/ 0 60000 65536"/>
                  <a:gd name="T14" fmla="*/ 0 60000 65536"/>
                  <a:gd name="T15" fmla="*/ 0 w 53"/>
                  <a:gd name="T16" fmla="*/ 0 h 60"/>
                  <a:gd name="T17" fmla="*/ 53 w 53"/>
                  <a:gd name="T18" fmla="*/ 60 h 60"/>
                </a:gdLst>
                <a:ahLst/>
                <a:cxnLst>
                  <a:cxn ang="T10">
                    <a:pos x="T0" y="T1"/>
                  </a:cxn>
                  <a:cxn ang="T11">
                    <a:pos x="T2" y="T3"/>
                  </a:cxn>
                  <a:cxn ang="T12">
                    <a:pos x="T4" y="T5"/>
                  </a:cxn>
                  <a:cxn ang="T13">
                    <a:pos x="T6" y="T7"/>
                  </a:cxn>
                  <a:cxn ang="T14">
                    <a:pos x="T8" y="T9"/>
                  </a:cxn>
                </a:cxnLst>
                <a:rect l="T15" t="T16" r="T17" b="T18"/>
                <a:pathLst>
                  <a:path w="53" h="60">
                    <a:moveTo>
                      <a:pt x="26" y="0"/>
                    </a:moveTo>
                    <a:lnTo>
                      <a:pt x="53"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090" name="Freeform 1792"/>
              <p:cNvSpPr>
                <a:spLocks/>
              </p:cNvSpPr>
              <p:nvPr/>
            </p:nvSpPr>
            <p:spPr bwMode="auto">
              <a:xfrm>
                <a:off x="2843" y="2383"/>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091" name="Freeform 1793"/>
              <p:cNvSpPr>
                <a:spLocks/>
              </p:cNvSpPr>
              <p:nvPr/>
            </p:nvSpPr>
            <p:spPr bwMode="auto">
              <a:xfrm>
                <a:off x="3061" y="2294"/>
                <a:ext cx="52" cy="59"/>
              </a:xfrm>
              <a:custGeom>
                <a:avLst/>
                <a:gdLst>
                  <a:gd name="T0" fmla="*/ 26 w 52"/>
                  <a:gd name="T1" fmla="*/ 0 h 59"/>
                  <a:gd name="T2" fmla="*/ 52 w 52"/>
                  <a:gd name="T3" fmla="*/ 30 h 59"/>
                  <a:gd name="T4" fmla="*/ 26 w 52"/>
                  <a:gd name="T5" fmla="*/ 59 h 59"/>
                  <a:gd name="T6" fmla="*/ 0 w 52"/>
                  <a:gd name="T7" fmla="*/ 30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30"/>
                    </a:lnTo>
                    <a:lnTo>
                      <a:pt x="26" y="59"/>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092" name="Freeform 1794"/>
              <p:cNvSpPr>
                <a:spLocks/>
              </p:cNvSpPr>
              <p:nvPr/>
            </p:nvSpPr>
            <p:spPr bwMode="auto">
              <a:xfrm>
                <a:off x="2494" y="2443"/>
                <a:ext cx="52" cy="59"/>
              </a:xfrm>
              <a:custGeom>
                <a:avLst/>
                <a:gdLst>
                  <a:gd name="T0" fmla="*/ 26 w 52"/>
                  <a:gd name="T1" fmla="*/ 0 h 59"/>
                  <a:gd name="T2" fmla="*/ 52 w 52"/>
                  <a:gd name="T3" fmla="*/ 29 h 59"/>
                  <a:gd name="T4" fmla="*/ 26 w 52"/>
                  <a:gd name="T5" fmla="*/ 59 h 59"/>
                  <a:gd name="T6" fmla="*/ 0 w 52"/>
                  <a:gd name="T7" fmla="*/ 29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29"/>
                    </a:lnTo>
                    <a:lnTo>
                      <a:pt x="26" y="59"/>
                    </a:lnTo>
                    <a:lnTo>
                      <a:pt x="0" y="29"/>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093" name="Freeform 1795"/>
              <p:cNvSpPr>
                <a:spLocks/>
              </p:cNvSpPr>
              <p:nvPr/>
            </p:nvSpPr>
            <p:spPr bwMode="auto">
              <a:xfrm>
                <a:off x="3854" y="1977"/>
                <a:ext cx="53" cy="59"/>
              </a:xfrm>
              <a:custGeom>
                <a:avLst/>
                <a:gdLst>
                  <a:gd name="T0" fmla="*/ 27 w 53"/>
                  <a:gd name="T1" fmla="*/ 0 h 59"/>
                  <a:gd name="T2" fmla="*/ 53 w 53"/>
                  <a:gd name="T3" fmla="*/ 29 h 59"/>
                  <a:gd name="T4" fmla="*/ 27 w 53"/>
                  <a:gd name="T5" fmla="*/ 59 h 59"/>
                  <a:gd name="T6" fmla="*/ 0 w 53"/>
                  <a:gd name="T7" fmla="*/ 29 h 59"/>
                  <a:gd name="T8" fmla="*/ 27 w 53"/>
                  <a:gd name="T9" fmla="*/ 0 h 59"/>
                  <a:gd name="T10" fmla="*/ 0 60000 65536"/>
                  <a:gd name="T11" fmla="*/ 0 60000 65536"/>
                  <a:gd name="T12" fmla="*/ 0 60000 65536"/>
                  <a:gd name="T13" fmla="*/ 0 60000 65536"/>
                  <a:gd name="T14" fmla="*/ 0 60000 65536"/>
                  <a:gd name="T15" fmla="*/ 0 w 53"/>
                  <a:gd name="T16" fmla="*/ 0 h 59"/>
                  <a:gd name="T17" fmla="*/ 53 w 53"/>
                  <a:gd name="T18" fmla="*/ 59 h 59"/>
                </a:gdLst>
                <a:ahLst/>
                <a:cxnLst>
                  <a:cxn ang="T10">
                    <a:pos x="T0" y="T1"/>
                  </a:cxn>
                  <a:cxn ang="T11">
                    <a:pos x="T2" y="T3"/>
                  </a:cxn>
                  <a:cxn ang="T12">
                    <a:pos x="T4" y="T5"/>
                  </a:cxn>
                  <a:cxn ang="T13">
                    <a:pos x="T6" y="T7"/>
                  </a:cxn>
                  <a:cxn ang="T14">
                    <a:pos x="T8" y="T9"/>
                  </a:cxn>
                </a:cxnLst>
                <a:rect l="T15" t="T16" r="T17" b="T18"/>
                <a:pathLst>
                  <a:path w="53" h="59">
                    <a:moveTo>
                      <a:pt x="27" y="0"/>
                    </a:moveTo>
                    <a:lnTo>
                      <a:pt x="53" y="29"/>
                    </a:lnTo>
                    <a:lnTo>
                      <a:pt x="27" y="59"/>
                    </a:lnTo>
                    <a:lnTo>
                      <a:pt x="0" y="29"/>
                    </a:lnTo>
                    <a:lnTo>
                      <a:pt x="27" y="0"/>
                    </a:lnTo>
                    <a:close/>
                  </a:path>
                </a:pathLst>
              </a:custGeom>
              <a:solidFill>
                <a:srgbClr val="FF0000"/>
              </a:solidFill>
              <a:ln w="14288">
                <a:noFill/>
                <a:prstDash val="solid"/>
                <a:round/>
                <a:headEnd/>
                <a:tailEnd/>
              </a:ln>
            </p:spPr>
            <p:txBody>
              <a:bodyPr/>
              <a:lstStyle/>
              <a:p>
                <a:endParaRPr lang="es-MX" sz="1200" b="1" dirty="0"/>
              </a:p>
            </p:txBody>
          </p:sp>
          <p:sp>
            <p:nvSpPr>
              <p:cNvPr id="1094" name="Freeform 1796"/>
              <p:cNvSpPr>
                <a:spLocks/>
              </p:cNvSpPr>
              <p:nvPr/>
            </p:nvSpPr>
            <p:spPr bwMode="auto">
              <a:xfrm>
                <a:off x="2407" y="2552"/>
                <a:ext cx="52" cy="59"/>
              </a:xfrm>
              <a:custGeom>
                <a:avLst/>
                <a:gdLst>
                  <a:gd name="T0" fmla="*/ 26 w 52"/>
                  <a:gd name="T1" fmla="*/ 0 h 59"/>
                  <a:gd name="T2" fmla="*/ 52 w 52"/>
                  <a:gd name="T3" fmla="*/ 29 h 59"/>
                  <a:gd name="T4" fmla="*/ 26 w 52"/>
                  <a:gd name="T5" fmla="*/ 59 h 59"/>
                  <a:gd name="T6" fmla="*/ 0 w 52"/>
                  <a:gd name="T7" fmla="*/ 29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29"/>
                    </a:lnTo>
                    <a:lnTo>
                      <a:pt x="26" y="59"/>
                    </a:lnTo>
                    <a:lnTo>
                      <a:pt x="0" y="29"/>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095" name="Freeform 1797"/>
              <p:cNvSpPr>
                <a:spLocks/>
              </p:cNvSpPr>
              <p:nvPr/>
            </p:nvSpPr>
            <p:spPr bwMode="auto">
              <a:xfrm>
                <a:off x="2424" y="2552"/>
                <a:ext cx="53" cy="59"/>
              </a:xfrm>
              <a:custGeom>
                <a:avLst/>
                <a:gdLst>
                  <a:gd name="T0" fmla="*/ 27 w 53"/>
                  <a:gd name="T1" fmla="*/ 0 h 59"/>
                  <a:gd name="T2" fmla="*/ 53 w 53"/>
                  <a:gd name="T3" fmla="*/ 29 h 59"/>
                  <a:gd name="T4" fmla="*/ 27 w 53"/>
                  <a:gd name="T5" fmla="*/ 59 h 59"/>
                  <a:gd name="T6" fmla="*/ 0 w 53"/>
                  <a:gd name="T7" fmla="*/ 29 h 59"/>
                  <a:gd name="T8" fmla="*/ 27 w 53"/>
                  <a:gd name="T9" fmla="*/ 0 h 59"/>
                  <a:gd name="T10" fmla="*/ 0 60000 65536"/>
                  <a:gd name="T11" fmla="*/ 0 60000 65536"/>
                  <a:gd name="T12" fmla="*/ 0 60000 65536"/>
                  <a:gd name="T13" fmla="*/ 0 60000 65536"/>
                  <a:gd name="T14" fmla="*/ 0 60000 65536"/>
                  <a:gd name="T15" fmla="*/ 0 w 53"/>
                  <a:gd name="T16" fmla="*/ 0 h 59"/>
                  <a:gd name="T17" fmla="*/ 53 w 53"/>
                  <a:gd name="T18" fmla="*/ 59 h 59"/>
                </a:gdLst>
                <a:ahLst/>
                <a:cxnLst>
                  <a:cxn ang="T10">
                    <a:pos x="T0" y="T1"/>
                  </a:cxn>
                  <a:cxn ang="T11">
                    <a:pos x="T2" y="T3"/>
                  </a:cxn>
                  <a:cxn ang="T12">
                    <a:pos x="T4" y="T5"/>
                  </a:cxn>
                  <a:cxn ang="T13">
                    <a:pos x="T6" y="T7"/>
                  </a:cxn>
                  <a:cxn ang="T14">
                    <a:pos x="T8" y="T9"/>
                  </a:cxn>
                </a:cxnLst>
                <a:rect l="T15" t="T16" r="T17" b="T18"/>
                <a:pathLst>
                  <a:path w="53" h="59">
                    <a:moveTo>
                      <a:pt x="27" y="0"/>
                    </a:moveTo>
                    <a:lnTo>
                      <a:pt x="53" y="29"/>
                    </a:lnTo>
                    <a:lnTo>
                      <a:pt x="27" y="59"/>
                    </a:lnTo>
                    <a:lnTo>
                      <a:pt x="0" y="29"/>
                    </a:lnTo>
                    <a:lnTo>
                      <a:pt x="27" y="0"/>
                    </a:lnTo>
                    <a:close/>
                  </a:path>
                </a:pathLst>
              </a:custGeom>
              <a:solidFill>
                <a:srgbClr val="FF0000"/>
              </a:solidFill>
              <a:ln w="14288">
                <a:noFill/>
                <a:prstDash val="solid"/>
                <a:round/>
                <a:headEnd/>
                <a:tailEnd/>
              </a:ln>
            </p:spPr>
            <p:txBody>
              <a:bodyPr/>
              <a:lstStyle/>
              <a:p>
                <a:endParaRPr lang="es-MX" sz="1200" b="1" dirty="0"/>
              </a:p>
            </p:txBody>
          </p:sp>
          <p:sp>
            <p:nvSpPr>
              <p:cNvPr id="1096" name="Freeform 1798"/>
              <p:cNvSpPr>
                <a:spLocks/>
              </p:cNvSpPr>
              <p:nvPr/>
            </p:nvSpPr>
            <p:spPr bwMode="auto">
              <a:xfrm>
                <a:off x="2921" y="2353"/>
                <a:ext cx="53" cy="60"/>
              </a:xfrm>
              <a:custGeom>
                <a:avLst/>
                <a:gdLst>
                  <a:gd name="T0" fmla="*/ 27 w 53"/>
                  <a:gd name="T1" fmla="*/ 0 h 60"/>
                  <a:gd name="T2" fmla="*/ 53 w 53"/>
                  <a:gd name="T3" fmla="*/ 30 h 60"/>
                  <a:gd name="T4" fmla="*/ 27 w 53"/>
                  <a:gd name="T5" fmla="*/ 60 h 60"/>
                  <a:gd name="T6" fmla="*/ 0 w 53"/>
                  <a:gd name="T7" fmla="*/ 30 h 60"/>
                  <a:gd name="T8" fmla="*/ 27 w 53"/>
                  <a:gd name="T9" fmla="*/ 0 h 60"/>
                  <a:gd name="T10" fmla="*/ 0 60000 65536"/>
                  <a:gd name="T11" fmla="*/ 0 60000 65536"/>
                  <a:gd name="T12" fmla="*/ 0 60000 65536"/>
                  <a:gd name="T13" fmla="*/ 0 60000 65536"/>
                  <a:gd name="T14" fmla="*/ 0 60000 65536"/>
                  <a:gd name="T15" fmla="*/ 0 w 53"/>
                  <a:gd name="T16" fmla="*/ 0 h 60"/>
                  <a:gd name="T17" fmla="*/ 53 w 53"/>
                  <a:gd name="T18" fmla="*/ 60 h 60"/>
                </a:gdLst>
                <a:ahLst/>
                <a:cxnLst>
                  <a:cxn ang="T10">
                    <a:pos x="T0" y="T1"/>
                  </a:cxn>
                  <a:cxn ang="T11">
                    <a:pos x="T2" y="T3"/>
                  </a:cxn>
                  <a:cxn ang="T12">
                    <a:pos x="T4" y="T5"/>
                  </a:cxn>
                  <a:cxn ang="T13">
                    <a:pos x="T6" y="T7"/>
                  </a:cxn>
                  <a:cxn ang="T14">
                    <a:pos x="T8" y="T9"/>
                  </a:cxn>
                </a:cxnLst>
                <a:rect l="T15" t="T16" r="T17" b="T18"/>
                <a:pathLst>
                  <a:path w="53" h="60">
                    <a:moveTo>
                      <a:pt x="27" y="0"/>
                    </a:moveTo>
                    <a:lnTo>
                      <a:pt x="53" y="30"/>
                    </a:lnTo>
                    <a:lnTo>
                      <a:pt x="27" y="60"/>
                    </a:lnTo>
                    <a:lnTo>
                      <a:pt x="0" y="30"/>
                    </a:lnTo>
                    <a:lnTo>
                      <a:pt x="27" y="0"/>
                    </a:lnTo>
                    <a:close/>
                  </a:path>
                </a:pathLst>
              </a:custGeom>
              <a:solidFill>
                <a:srgbClr val="FF0000"/>
              </a:solidFill>
              <a:ln w="14288">
                <a:noFill/>
                <a:prstDash val="solid"/>
                <a:round/>
                <a:headEnd/>
                <a:tailEnd/>
              </a:ln>
            </p:spPr>
            <p:txBody>
              <a:bodyPr/>
              <a:lstStyle/>
              <a:p>
                <a:endParaRPr lang="es-MX" sz="1200" b="1" dirty="0"/>
              </a:p>
            </p:txBody>
          </p:sp>
          <p:sp>
            <p:nvSpPr>
              <p:cNvPr id="1097" name="Freeform 1799"/>
              <p:cNvSpPr>
                <a:spLocks/>
              </p:cNvSpPr>
              <p:nvPr/>
            </p:nvSpPr>
            <p:spPr bwMode="auto">
              <a:xfrm>
                <a:off x="2782" y="2413"/>
                <a:ext cx="52" cy="59"/>
              </a:xfrm>
              <a:custGeom>
                <a:avLst/>
                <a:gdLst>
                  <a:gd name="T0" fmla="*/ 26 w 52"/>
                  <a:gd name="T1" fmla="*/ 0 h 59"/>
                  <a:gd name="T2" fmla="*/ 52 w 52"/>
                  <a:gd name="T3" fmla="*/ 30 h 59"/>
                  <a:gd name="T4" fmla="*/ 26 w 52"/>
                  <a:gd name="T5" fmla="*/ 59 h 59"/>
                  <a:gd name="T6" fmla="*/ 0 w 52"/>
                  <a:gd name="T7" fmla="*/ 30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30"/>
                    </a:lnTo>
                    <a:lnTo>
                      <a:pt x="26" y="59"/>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098" name="Freeform 1800"/>
              <p:cNvSpPr>
                <a:spLocks/>
              </p:cNvSpPr>
              <p:nvPr/>
            </p:nvSpPr>
            <p:spPr bwMode="auto">
              <a:xfrm>
                <a:off x="2843" y="2383"/>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099" name="Freeform 1801"/>
              <p:cNvSpPr>
                <a:spLocks/>
              </p:cNvSpPr>
              <p:nvPr/>
            </p:nvSpPr>
            <p:spPr bwMode="auto">
              <a:xfrm>
                <a:off x="2834" y="2393"/>
                <a:ext cx="53" cy="60"/>
              </a:xfrm>
              <a:custGeom>
                <a:avLst/>
                <a:gdLst>
                  <a:gd name="T0" fmla="*/ 26 w 53"/>
                  <a:gd name="T1" fmla="*/ 0 h 60"/>
                  <a:gd name="T2" fmla="*/ 53 w 53"/>
                  <a:gd name="T3" fmla="*/ 30 h 60"/>
                  <a:gd name="T4" fmla="*/ 26 w 53"/>
                  <a:gd name="T5" fmla="*/ 60 h 60"/>
                  <a:gd name="T6" fmla="*/ 0 w 53"/>
                  <a:gd name="T7" fmla="*/ 30 h 60"/>
                  <a:gd name="T8" fmla="*/ 26 w 53"/>
                  <a:gd name="T9" fmla="*/ 0 h 60"/>
                  <a:gd name="T10" fmla="*/ 0 60000 65536"/>
                  <a:gd name="T11" fmla="*/ 0 60000 65536"/>
                  <a:gd name="T12" fmla="*/ 0 60000 65536"/>
                  <a:gd name="T13" fmla="*/ 0 60000 65536"/>
                  <a:gd name="T14" fmla="*/ 0 60000 65536"/>
                  <a:gd name="T15" fmla="*/ 0 w 53"/>
                  <a:gd name="T16" fmla="*/ 0 h 60"/>
                  <a:gd name="T17" fmla="*/ 53 w 53"/>
                  <a:gd name="T18" fmla="*/ 60 h 60"/>
                </a:gdLst>
                <a:ahLst/>
                <a:cxnLst>
                  <a:cxn ang="T10">
                    <a:pos x="T0" y="T1"/>
                  </a:cxn>
                  <a:cxn ang="T11">
                    <a:pos x="T2" y="T3"/>
                  </a:cxn>
                  <a:cxn ang="T12">
                    <a:pos x="T4" y="T5"/>
                  </a:cxn>
                  <a:cxn ang="T13">
                    <a:pos x="T6" y="T7"/>
                  </a:cxn>
                  <a:cxn ang="T14">
                    <a:pos x="T8" y="T9"/>
                  </a:cxn>
                </a:cxnLst>
                <a:rect l="T15" t="T16" r="T17" b="T18"/>
                <a:pathLst>
                  <a:path w="53" h="60">
                    <a:moveTo>
                      <a:pt x="26" y="0"/>
                    </a:moveTo>
                    <a:lnTo>
                      <a:pt x="53"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100" name="Freeform 1802"/>
              <p:cNvSpPr>
                <a:spLocks/>
              </p:cNvSpPr>
              <p:nvPr/>
            </p:nvSpPr>
            <p:spPr bwMode="auto">
              <a:xfrm>
                <a:off x="3296" y="2175"/>
                <a:ext cx="53" cy="59"/>
              </a:xfrm>
              <a:custGeom>
                <a:avLst/>
                <a:gdLst>
                  <a:gd name="T0" fmla="*/ 27 w 53"/>
                  <a:gd name="T1" fmla="*/ 0 h 59"/>
                  <a:gd name="T2" fmla="*/ 53 w 53"/>
                  <a:gd name="T3" fmla="*/ 30 h 59"/>
                  <a:gd name="T4" fmla="*/ 27 w 53"/>
                  <a:gd name="T5" fmla="*/ 59 h 59"/>
                  <a:gd name="T6" fmla="*/ 0 w 53"/>
                  <a:gd name="T7" fmla="*/ 30 h 59"/>
                  <a:gd name="T8" fmla="*/ 27 w 53"/>
                  <a:gd name="T9" fmla="*/ 0 h 59"/>
                  <a:gd name="T10" fmla="*/ 0 60000 65536"/>
                  <a:gd name="T11" fmla="*/ 0 60000 65536"/>
                  <a:gd name="T12" fmla="*/ 0 60000 65536"/>
                  <a:gd name="T13" fmla="*/ 0 60000 65536"/>
                  <a:gd name="T14" fmla="*/ 0 60000 65536"/>
                  <a:gd name="T15" fmla="*/ 0 w 53"/>
                  <a:gd name="T16" fmla="*/ 0 h 59"/>
                  <a:gd name="T17" fmla="*/ 53 w 53"/>
                  <a:gd name="T18" fmla="*/ 59 h 59"/>
                </a:gdLst>
                <a:ahLst/>
                <a:cxnLst>
                  <a:cxn ang="T10">
                    <a:pos x="T0" y="T1"/>
                  </a:cxn>
                  <a:cxn ang="T11">
                    <a:pos x="T2" y="T3"/>
                  </a:cxn>
                  <a:cxn ang="T12">
                    <a:pos x="T4" y="T5"/>
                  </a:cxn>
                  <a:cxn ang="T13">
                    <a:pos x="T6" y="T7"/>
                  </a:cxn>
                  <a:cxn ang="T14">
                    <a:pos x="T8" y="T9"/>
                  </a:cxn>
                </a:cxnLst>
                <a:rect l="T15" t="T16" r="T17" b="T18"/>
                <a:pathLst>
                  <a:path w="53" h="59">
                    <a:moveTo>
                      <a:pt x="27" y="0"/>
                    </a:moveTo>
                    <a:lnTo>
                      <a:pt x="53" y="30"/>
                    </a:lnTo>
                    <a:lnTo>
                      <a:pt x="27" y="59"/>
                    </a:lnTo>
                    <a:lnTo>
                      <a:pt x="0" y="30"/>
                    </a:lnTo>
                    <a:lnTo>
                      <a:pt x="27" y="0"/>
                    </a:lnTo>
                    <a:close/>
                  </a:path>
                </a:pathLst>
              </a:custGeom>
              <a:solidFill>
                <a:srgbClr val="FF0000"/>
              </a:solidFill>
              <a:ln w="14288">
                <a:noFill/>
                <a:prstDash val="solid"/>
                <a:round/>
                <a:headEnd/>
                <a:tailEnd/>
              </a:ln>
            </p:spPr>
            <p:txBody>
              <a:bodyPr/>
              <a:lstStyle/>
              <a:p>
                <a:endParaRPr lang="es-MX" sz="1200" b="1" dirty="0"/>
              </a:p>
            </p:txBody>
          </p:sp>
          <p:sp>
            <p:nvSpPr>
              <p:cNvPr id="1101" name="Freeform 1803"/>
              <p:cNvSpPr>
                <a:spLocks/>
              </p:cNvSpPr>
              <p:nvPr/>
            </p:nvSpPr>
            <p:spPr bwMode="auto">
              <a:xfrm>
                <a:off x="2974" y="2334"/>
                <a:ext cx="52" cy="59"/>
              </a:xfrm>
              <a:custGeom>
                <a:avLst/>
                <a:gdLst>
                  <a:gd name="T0" fmla="*/ 26 w 52"/>
                  <a:gd name="T1" fmla="*/ 0 h 59"/>
                  <a:gd name="T2" fmla="*/ 52 w 52"/>
                  <a:gd name="T3" fmla="*/ 29 h 59"/>
                  <a:gd name="T4" fmla="*/ 26 w 52"/>
                  <a:gd name="T5" fmla="*/ 59 h 59"/>
                  <a:gd name="T6" fmla="*/ 0 w 52"/>
                  <a:gd name="T7" fmla="*/ 29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29"/>
                    </a:lnTo>
                    <a:lnTo>
                      <a:pt x="26" y="59"/>
                    </a:lnTo>
                    <a:lnTo>
                      <a:pt x="0" y="29"/>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102" name="Freeform 1804"/>
              <p:cNvSpPr>
                <a:spLocks/>
              </p:cNvSpPr>
              <p:nvPr/>
            </p:nvSpPr>
            <p:spPr bwMode="auto">
              <a:xfrm>
                <a:off x="2538" y="2502"/>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103" name="Freeform 1805"/>
              <p:cNvSpPr>
                <a:spLocks/>
              </p:cNvSpPr>
              <p:nvPr/>
            </p:nvSpPr>
            <p:spPr bwMode="auto">
              <a:xfrm>
                <a:off x="2459" y="2532"/>
                <a:ext cx="53" cy="59"/>
              </a:xfrm>
              <a:custGeom>
                <a:avLst/>
                <a:gdLst>
                  <a:gd name="T0" fmla="*/ 26 w 53"/>
                  <a:gd name="T1" fmla="*/ 0 h 59"/>
                  <a:gd name="T2" fmla="*/ 53 w 53"/>
                  <a:gd name="T3" fmla="*/ 30 h 59"/>
                  <a:gd name="T4" fmla="*/ 26 w 53"/>
                  <a:gd name="T5" fmla="*/ 59 h 59"/>
                  <a:gd name="T6" fmla="*/ 0 w 53"/>
                  <a:gd name="T7" fmla="*/ 30 h 59"/>
                  <a:gd name="T8" fmla="*/ 26 w 53"/>
                  <a:gd name="T9" fmla="*/ 0 h 59"/>
                  <a:gd name="T10" fmla="*/ 0 60000 65536"/>
                  <a:gd name="T11" fmla="*/ 0 60000 65536"/>
                  <a:gd name="T12" fmla="*/ 0 60000 65536"/>
                  <a:gd name="T13" fmla="*/ 0 60000 65536"/>
                  <a:gd name="T14" fmla="*/ 0 60000 65536"/>
                  <a:gd name="T15" fmla="*/ 0 w 53"/>
                  <a:gd name="T16" fmla="*/ 0 h 59"/>
                  <a:gd name="T17" fmla="*/ 53 w 53"/>
                  <a:gd name="T18" fmla="*/ 59 h 59"/>
                </a:gdLst>
                <a:ahLst/>
                <a:cxnLst>
                  <a:cxn ang="T10">
                    <a:pos x="T0" y="T1"/>
                  </a:cxn>
                  <a:cxn ang="T11">
                    <a:pos x="T2" y="T3"/>
                  </a:cxn>
                  <a:cxn ang="T12">
                    <a:pos x="T4" y="T5"/>
                  </a:cxn>
                  <a:cxn ang="T13">
                    <a:pos x="T6" y="T7"/>
                  </a:cxn>
                  <a:cxn ang="T14">
                    <a:pos x="T8" y="T9"/>
                  </a:cxn>
                </a:cxnLst>
                <a:rect l="T15" t="T16" r="T17" b="T18"/>
                <a:pathLst>
                  <a:path w="53" h="59">
                    <a:moveTo>
                      <a:pt x="26" y="0"/>
                    </a:moveTo>
                    <a:lnTo>
                      <a:pt x="53" y="30"/>
                    </a:lnTo>
                    <a:lnTo>
                      <a:pt x="26" y="59"/>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104" name="Freeform 1806"/>
              <p:cNvSpPr>
                <a:spLocks/>
              </p:cNvSpPr>
              <p:nvPr/>
            </p:nvSpPr>
            <p:spPr bwMode="auto">
              <a:xfrm>
                <a:off x="2982" y="2324"/>
                <a:ext cx="53" cy="59"/>
              </a:xfrm>
              <a:custGeom>
                <a:avLst/>
                <a:gdLst>
                  <a:gd name="T0" fmla="*/ 27 w 53"/>
                  <a:gd name="T1" fmla="*/ 0 h 59"/>
                  <a:gd name="T2" fmla="*/ 53 w 53"/>
                  <a:gd name="T3" fmla="*/ 29 h 59"/>
                  <a:gd name="T4" fmla="*/ 27 w 53"/>
                  <a:gd name="T5" fmla="*/ 59 h 59"/>
                  <a:gd name="T6" fmla="*/ 0 w 53"/>
                  <a:gd name="T7" fmla="*/ 29 h 59"/>
                  <a:gd name="T8" fmla="*/ 27 w 53"/>
                  <a:gd name="T9" fmla="*/ 0 h 59"/>
                  <a:gd name="T10" fmla="*/ 0 60000 65536"/>
                  <a:gd name="T11" fmla="*/ 0 60000 65536"/>
                  <a:gd name="T12" fmla="*/ 0 60000 65536"/>
                  <a:gd name="T13" fmla="*/ 0 60000 65536"/>
                  <a:gd name="T14" fmla="*/ 0 60000 65536"/>
                  <a:gd name="T15" fmla="*/ 0 w 53"/>
                  <a:gd name="T16" fmla="*/ 0 h 59"/>
                  <a:gd name="T17" fmla="*/ 53 w 53"/>
                  <a:gd name="T18" fmla="*/ 59 h 59"/>
                </a:gdLst>
                <a:ahLst/>
                <a:cxnLst>
                  <a:cxn ang="T10">
                    <a:pos x="T0" y="T1"/>
                  </a:cxn>
                  <a:cxn ang="T11">
                    <a:pos x="T2" y="T3"/>
                  </a:cxn>
                  <a:cxn ang="T12">
                    <a:pos x="T4" y="T5"/>
                  </a:cxn>
                  <a:cxn ang="T13">
                    <a:pos x="T6" y="T7"/>
                  </a:cxn>
                  <a:cxn ang="T14">
                    <a:pos x="T8" y="T9"/>
                  </a:cxn>
                </a:cxnLst>
                <a:rect l="T15" t="T16" r="T17" b="T18"/>
                <a:pathLst>
                  <a:path w="53" h="59">
                    <a:moveTo>
                      <a:pt x="27" y="0"/>
                    </a:moveTo>
                    <a:lnTo>
                      <a:pt x="53" y="29"/>
                    </a:lnTo>
                    <a:lnTo>
                      <a:pt x="27" y="59"/>
                    </a:lnTo>
                    <a:lnTo>
                      <a:pt x="0" y="29"/>
                    </a:lnTo>
                    <a:lnTo>
                      <a:pt x="27" y="0"/>
                    </a:lnTo>
                    <a:close/>
                  </a:path>
                </a:pathLst>
              </a:custGeom>
              <a:solidFill>
                <a:srgbClr val="FF0000"/>
              </a:solidFill>
              <a:ln w="14288">
                <a:noFill/>
                <a:prstDash val="solid"/>
                <a:round/>
                <a:headEnd/>
                <a:tailEnd/>
              </a:ln>
            </p:spPr>
            <p:txBody>
              <a:bodyPr/>
              <a:lstStyle/>
              <a:p>
                <a:endParaRPr lang="es-MX" sz="1200" b="1" dirty="0"/>
              </a:p>
            </p:txBody>
          </p:sp>
          <p:sp>
            <p:nvSpPr>
              <p:cNvPr id="1105" name="Freeform 1807"/>
              <p:cNvSpPr>
                <a:spLocks/>
              </p:cNvSpPr>
              <p:nvPr/>
            </p:nvSpPr>
            <p:spPr bwMode="auto">
              <a:xfrm>
                <a:off x="2703" y="2443"/>
                <a:ext cx="53" cy="59"/>
              </a:xfrm>
              <a:custGeom>
                <a:avLst/>
                <a:gdLst>
                  <a:gd name="T0" fmla="*/ 27 w 53"/>
                  <a:gd name="T1" fmla="*/ 0 h 59"/>
                  <a:gd name="T2" fmla="*/ 53 w 53"/>
                  <a:gd name="T3" fmla="*/ 29 h 59"/>
                  <a:gd name="T4" fmla="*/ 27 w 53"/>
                  <a:gd name="T5" fmla="*/ 59 h 59"/>
                  <a:gd name="T6" fmla="*/ 0 w 53"/>
                  <a:gd name="T7" fmla="*/ 29 h 59"/>
                  <a:gd name="T8" fmla="*/ 27 w 53"/>
                  <a:gd name="T9" fmla="*/ 0 h 59"/>
                  <a:gd name="T10" fmla="*/ 0 60000 65536"/>
                  <a:gd name="T11" fmla="*/ 0 60000 65536"/>
                  <a:gd name="T12" fmla="*/ 0 60000 65536"/>
                  <a:gd name="T13" fmla="*/ 0 60000 65536"/>
                  <a:gd name="T14" fmla="*/ 0 60000 65536"/>
                  <a:gd name="T15" fmla="*/ 0 w 53"/>
                  <a:gd name="T16" fmla="*/ 0 h 59"/>
                  <a:gd name="T17" fmla="*/ 53 w 53"/>
                  <a:gd name="T18" fmla="*/ 59 h 59"/>
                </a:gdLst>
                <a:ahLst/>
                <a:cxnLst>
                  <a:cxn ang="T10">
                    <a:pos x="T0" y="T1"/>
                  </a:cxn>
                  <a:cxn ang="T11">
                    <a:pos x="T2" y="T3"/>
                  </a:cxn>
                  <a:cxn ang="T12">
                    <a:pos x="T4" y="T5"/>
                  </a:cxn>
                  <a:cxn ang="T13">
                    <a:pos x="T6" y="T7"/>
                  </a:cxn>
                  <a:cxn ang="T14">
                    <a:pos x="T8" y="T9"/>
                  </a:cxn>
                </a:cxnLst>
                <a:rect l="T15" t="T16" r="T17" b="T18"/>
                <a:pathLst>
                  <a:path w="53" h="59">
                    <a:moveTo>
                      <a:pt x="27" y="0"/>
                    </a:moveTo>
                    <a:lnTo>
                      <a:pt x="53" y="29"/>
                    </a:lnTo>
                    <a:lnTo>
                      <a:pt x="27" y="59"/>
                    </a:lnTo>
                    <a:lnTo>
                      <a:pt x="0" y="29"/>
                    </a:lnTo>
                    <a:lnTo>
                      <a:pt x="27" y="0"/>
                    </a:lnTo>
                    <a:close/>
                  </a:path>
                </a:pathLst>
              </a:custGeom>
              <a:solidFill>
                <a:srgbClr val="FF0000"/>
              </a:solidFill>
              <a:ln w="14288">
                <a:noFill/>
                <a:prstDash val="solid"/>
                <a:round/>
                <a:headEnd/>
                <a:tailEnd/>
              </a:ln>
            </p:spPr>
            <p:txBody>
              <a:bodyPr/>
              <a:lstStyle/>
              <a:p>
                <a:endParaRPr lang="es-MX" sz="1200" b="1" dirty="0"/>
              </a:p>
            </p:txBody>
          </p:sp>
          <p:sp>
            <p:nvSpPr>
              <p:cNvPr id="1106" name="Freeform 1808"/>
              <p:cNvSpPr>
                <a:spLocks/>
              </p:cNvSpPr>
              <p:nvPr/>
            </p:nvSpPr>
            <p:spPr bwMode="auto">
              <a:xfrm>
                <a:off x="2328" y="2581"/>
                <a:ext cx="53" cy="60"/>
              </a:xfrm>
              <a:custGeom>
                <a:avLst/>
                <a:gdLst>
                  <a:gd name="T0" fmla="*/ 27 w 53"/>
                  <a:gd name="T1" fmla="*/ 0 h 60"/>
                  <a:gd name="T2" fmla="*/ 53 w 53"/>
                  <a:gd name="T3" fmla="*/ 30 h 60"/>
                  <a:gd name="T4" fmla="*/ 27 w 53"/>
                  <a:gd name="T5" fmla="*/ 60 h 60"/>
                  <a:gd name="T6" fmla="*/ 0 w 53"/>
                  <a:gd name="T7" fmla="*/ 30 h 60"/>
                  <a:gd name="T8" fmla="*/ 27 w 53"/>
                  <a:gd name="T9" fmla="*/ 0 h 60"/>
                  <a:gd name="T10" fmla="*/ 0 60000 65536"/>
                  <a:gd name="T11" fmla="*/ 0 60000 65536"/>
                  <a:gd name="T12" fmla="*/ 0 60000 65536"/>
                  <a:gd name="T13" fmla="*/ 0 60000 65536"/>
                  <a:gd name="T14" fmla="*/ 0 60000 65536"/>
                  <a:gd name="T15" fmla="*/ 0 w 53"/>
                  <a:gd name="T16" fmla="*/ 0 h 60"/>
                  <a:gd name="T17" fmla="*/ 53 w 53"/>
                  <a:gd name="T18" fmla="*/ 60 h 60"/>
                </a:gdLst>
                <a:ahLst/>
                <a:cxnLst>
                  <a:cxn ang="T10">
                    <a:pos x="T0" y="T1"/>
                  </a:cxn>
                  <a:cxn ang="T11">
                    <a:pos x="T2" y="T3"/>
                  </a:cxn>
                  <a:cxn ang="T12">
                    <a:pos x="T4" y="T5"/>
                  </a:cxn>
                  <a:cxn ang="T13">
                    <a:pos x="T6" y="T7"/>
                  </a:cxn>
                  <a:cxn ang="T14">
                    <a:pos x="T8" y="T9"/>
                  </a:cxn>
                </a:cxnLst>
                <a:rect l="T15" t="T16" r="T17" b="T18"/>
                <a:pathLst>
                  <a:path w="53" h="60">
                    <a:moveTo>
                      <a:pt x="27" y="0"/>
                    </a:moveTo>
                    <a:lnTo>
                      <a:pt x="53" y="30"/>
                    </a:lnTo>
                    <a:lnTo>
                      <a:pt x="27" y="60"/>
                    </a:lnTo>
                    <a:lnTo>
                      <a:pt x="0" y="30"/>
                    </a:lnTo>
                    <a:lnTo>
                      <a:pt x="27" y="0"/>
                    </a:lnTo>
                    <a:close/>
                  </a:path>
                </a:pathLst>
              </a:custGeom>
              <a:solidFill>
                <a:srgbClr val="FF0000"/>
              </a:solidFill>
              <a:ln w="14288">
                <a:noFill/>
                <a:prstDash val="solid"/>
                <a:round/>
                <a:headEnd/>
                <a:tailEnd/>
              </a:ln>
            </p:spPr>
            <p:txBody>
              <a:bodyPr/>
              <a:lstStyle/>
              <a:p>
                <a:endParaRPr lang="es-MX" sz="1200" b="1" dirty="0"/>
              </a:p>
            </p:txBody>
          </p:sp>
          <p:sp>
            <p:nvSpPr>
              <p:cNvPr id="1107" name="Freeform 1809"/>
              <p:cNvSpPr>
                <a:spLocks/>
              </p:cNvSpPr>
              <p:nvPr/>
            </p:nvSpPr>
            <p:spPr bwMode="auto">
              <a:xfrm>
                <a:off x="2791" y="2334"/>
                <a:ext cx="52" cy="59"/>
              </a:xfrm>
              <a:custGeom>
                <a:avLst/>
                <a:gdLst>
                  <a:gd name="T0" fmla="*/ 26 w 52"/>
                  <a:gd name="T1" fmla="*/ 0 h 59"/>
                  <a:gd name="T2" fmla="*/ 52 w 52"/>
                  <a:gd name="T3" fmla="*/ 29 h 59"/>
                  <a:gd name="T4" fmla="*/ 26 w 52"/>
                  <a:gd name="T5" fmla="*/ 59 h 59"/>
                  <a:gd name="T6" fmla="*/ 0 w 52"/>
                  <a:gd name="T7" fmla="*/ 29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29"/>
                    </a:lnTo>
                    <a:lnTo>
                      <a:pt x="26" y="59"/>
                    </a:lnTo>
                    <a:lnTo>
                      <a:pt x="0" y="29"/>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108" name="Freeform 1810"/>
              <p:cNvSpPr>
                <a:spLocks/>
              </p:cNvSpPr>
              <p:nvPr/>
            </p:nvSpPr>
            <p:spPr bwMode="auto">
              <a:xfrm>
                <a:off x="2921" y="2353"/>
                <a:ext cx="53" cy="60"/>
              </a:xfrm>
              <a:custGeom>
                <a:avLst/>
                <a:gdLst>
                  <a:gd name="T0" fmla="*/ 27 w 53"/>
                  <a:gd name="T1" fmla="*/ 0 h 60"/>
                  <a:gd name="T2" fmla="*/ 53 w 53"/>
                  <a:gd name="T3" fmla="*/ 30 h 60"/>
                  <a:gd name="T4" fmla="*/ 27 w 53"/>
                  <a:gd name="T5" fmla="*/ 60 h 60"/>
                  <a:gd name="T6" fmla="*/ 0 w 53"/>
                  <a:gd name="T7" fmla="*/ 30 h 60"/>
                  <a:gd name="T8" fmla="*/ 27 w 53"/>
                  <a:gd name="T9" fmla="*/ 0 h 60"/>
                  <a:gd name="T10" fmla="*/ 0 60000 65536"/>
                  <a:gd name="T11" fmla="*/ 0 60000 65536"/>
                  <a:gd name="T12" fmla="*/ 0 60000 65536"/>
                  <a:gd name="T13" fmla="*/ 0 60000 65536"/>
                  <a:gd name="T14" fmla="*/ 0 60000 65536"/>
                  <a:gd name="T15" fmla="*/ 0 w 53"/>
                  <a:gd name="T16" fmla="*/ 0 h 60"/>
                  <a:gd name="T17" fmla="*/ 53 w 53"/>
                  <a:gd name="T18" fmla="*/ 60 h 60"/>
                </a:gdLst>
                <a:ahLst/>
                <a:cxnLst>
                  <a:cxn ang="T10">
                    <a:pos x="T0" y="T1"/>
                  </a:cxn>
                  <a:cxn ang="T11">
                    <a:pos x="T2" y="T3"/>
                  </a:cxn>
                  <a:cxn ang="T12">
                    <a:pos x="T4" y="T5"/>
                  </a:cxn>
                  <a:cxn ang="T13">
                    <a:pos x="T6" y="T7"/>
                  </a:cxn>
                  <a:cxn ang="T14">
                    <a:pos x="T8" y="T9"/>
                  </a:cxn>
                </a:cxnLst>
                <a:rect l="T15" t="T16" r="T17" b="T18"/>
                <a:pathLst>
                  <a:path w="53" h="60">
                    <a:moveTo>
                      <a:pt x="27" y="0"/>
                    </a:moveTo>
                    <a:lnTo>
                      <a:pt x="53" y="30"/>
                    </a:lnTo>
                    <a:lnTo>
                      <a:pt x="27" y="60"/>
                    </a:lnTo>
                    <a:lnTo>
                      <a:pt x="0" y="30"/>
                    </a:lnTo>
                    <a:lnTo>
                      <a:pt x="27" y="0"/>
                    </a:lnTo>
                    <a:close/>
                  </a:path>
                </a:pathLst>
              </a:custGeom>
              <a:solidFill>
                <a:srgbClr val="FF0000"/>
              </a:solidFill>
              <a:ln w="14288">
                <a:noFill/>
                <a:prstDash val="solid"/>
                <a:round/>
                <a:headEnd/>
                <a:tailEnd/>
              </a:ln>
            </p:spPr>
            <p:txBody>
              <a:bodyPr/>
              <a:lstStyle/>
              <a:p>
                <a:endParaRPr lang="es-MX" sz="1200" b="1" dirty="0"/>
              </a:p>
            </p:txBody>
          </p:sp>
          <p:sp>
            <p:nvSpPr>
              <p:cNvPr id="1109" name="Freeform 1811"/>
              <p:cNvSpPr>
                <a:spLocks/>
              </p:cNvSpPr>
              <p:nvPr/>
            </p:nvSpPr>
            <p:spPr bwMode="auto">
              <a:xfrm>
                <a:off x="1831" y="2740"/>
                <a:ext cx="53" cy="59"/>
              </a:xfrm>
              <a:custGeom>
                <a:avLst/>
                <a:gdLst>
                  <a:gd name="T0" fmla="*/ 27 w 53"/>
                  <a:gd name="T1" fmla="*/ 0 h 59"/>
                  <a:gd name="T2" fmla="*/ 53 w 53"/>
                  <a:gd name="T3" fmla="*/ 30 h 59"/>
                  <a:gd name="T4" fmla="*/ 27 w 53"/>
                  <a:gd name="T5" fmla="*/ 59 h 59"/>
                  <a:gd name="T6" fmla="*/ 0 w 53"/>
                  <a:gd name="T7" fmla="*/ 30 h 59"/>
                  <a:gd name="T8" fmla="*/ 27 w 53"/>
                  <a:gd name="T9" fmla="*/ 0 h 59"/>
                  <a:gd name="T10" fmla="*/ 0 60000 65536"/>
                  <a:gd name="T11" fmla="*/ 0 60000 65536"/>
                  <a:gd name="T12" fmla="*/ 0 60000 65536"/>
                  <a:gd name="T13" fmla="*/ 0 60000 65536"/>
                  <a:gd name="T14" fmla="*/ 0 60000 65536"/>
                  <a:gd name="T15" fmla="*/ 0 w 53"/>
                  <a:gd name="T16" fmla="*/ 0 h 59"/>
                  <a:gd name="T17" fmla="*/ 53 w 53"/>
                  <a:gd name="T18" fmla="*/ 59 h 59"/>
                </a:gdLst>
                <a:ahLst/>
                <a:cxnLst>
                  <a:cxn ang="T10">
                    <a:pos x="T0" y="T1"/>
                  </a:cxn>
                  <a:cxn ang="T11">
                    <a:pos x="T2" y="T3"/>
                  </a:cxn>
                  <a:cxn ang="T12">
                    <a:pos x="T4" y="T5"/>
                  </a:cxn>
                  <a:cxn ang="T13">
                    <a:pos x="T6" y="T7"/>
                  </a:cxn>
                  <a:cxn ang="T14">
                    <a:pos x="T8" y="T9"/>
                  </a:cxn>
                </a:cxnLst>
                <a:rect l="T15" t="T16" r="T17" b="T18"/>
                <a:pathLst>
                  <a:path w="53" h="59">
                    <a:moveTo>
                      <a:pt x="27" y="0"/>
                    </a:moveTo>
                    <a:lnTo>
                      <a:pt x="53" y="30"/>
                    </a:lnTo>
                    <a:lnTo>
                      <a:pt x="27" y="59"/>
                    </a:lnTo>
                    <a:lnTo>
                      <a:pt x="0" y="30"/>
                    </a:lnTo>
                    <a:lnTo>
                      <a:pt x="27" y="0"/>
                    </a:lnTo>
                    <a:close/>
                  </a:path>
                </a:pathLst>
              </a:custGeom>
              <a:solidFill>
                <a:srgbClr val="FF0000"/>
              </a:solidFill>
              <a:ln w="14288">
                <a:noFill/>
                <a:prstDash val="solid"/>
                <a:round/>
                <a:headEnd/>
                <a:tailEnd/>
              </a:ln>
            </p:spPr>
            <p:txBody>
              <a:bodyPr/>
              <a:lstStyle/>
              <a:p>
                <a:endParaRPr lang="es-MX" sz="1200" b="1" dirty="0"/>
              </a:p>
            </p:txBody>
          </p:sp>
          <p:sp>
            <p:nvSpPr>
              <p:cNvPr id="1110" name="Freeform 1812"/>
              <p:cNvSpPr>
                <a:spLocks/>
              </p:cNvSpPr>
              <p:nvPr/>
            </p:nvSpPr>
            <p:spPr bwMode="auto">
              <a:xfrm>
                <a:off x="3122" y="2264"/>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1111" name="Freeform 1813"/>
              <p:cNvSpPr>
                <a:spLocks/>
              </p:cNvSpPr>
              <p:nvPr/>
            </p:nvSpPr>
            <p:spPr bwMode="auto">
              <a:xfrm>
                <a:off x="3218" y="2115"/>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grpSp>
        <p:grpSp>
          <p:nvGrpSpPr>
            <p:cNvPr id="213" name="Group 1814"/>
            <p:cNvGrpSpPr>
              <a:grpSpLocks/>
            </p:cNvGrpSpPr>
            <p:nvPr/>
          </p:nvGrpSpPr>
          <p:grpSpPr bwMode="auto">
            <a:xfrm>
              <a:off x="1003" y="1767"/>
              <a:ext cx="3043" cy="1200"/>
              <a:chOff x="1003" y="1778"/>
              <a:chExt cx="3043" cy="1200"/>
            </a:xfrm>
          </p:grpSpPr>
          <p:sp>
            <p:nvSpPr>
              <p:cNvPr id="712" name="Freeform 1815"/>
              <p:cNvSpPr>
                <a:spLocks/>
              </p:cNvSpPr>
              <p:nvPr/>
            </p:nvSpPr>
            <p:spPr bwMode="auto">
              <a:xfrm>
                <a:off x="2442" y="2542"/>
                <a:ext cx="52" cy="59"/>
              </a:xfrm>
              <a:custGeom>
                <a:avLst/>
                <a:gdLst>
                  <a:gd name="T0" fmla="*/ 26 w 52"/>
                  <a:gd name="T1" fmla="*/ 0 h 59"/>
                  <a:gd name="T2" fmla="*/ 52 w 52"/>
                  <a:gd name="T3" fmla="*/ 29 h 59"/>
                  <a:gd name="T4" fmla="*/ 26 w 52"/>
                  <a:gd name="T5" fmla="*/ 59 h 59"/>
                  <a:gd name="T6" fmla="*/ 0 w 52"/>
                  <a:gd name="T7" fmla="*/ 29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29"/>
                    </a:lnTo>
                    <a:lnTo>
                      <a:pt x="26" y="59"/>
                    </a:lnTo>
                    <a:lnTo>
                      <a:pt x="0" y="29"/>
                    </a:lnTo>
                    <a:lnTo>
                      <a:pt x="26" y="0"/>
                    </a:lnTo>
                    <a:close/>
                  </a:path>
                </a:pathLst>
              </a:custGeom>
              <a:solidFill>
                <a:srgbClr val="FF0000"/>
              </a:solidFill>
              <a:ln w="14288">
                <a:noFill/>
                <a:prstDash val="solid"/>
                <a:round/>
                <a:headEnd/>
                <a:tailEnd/>
              </a:ln>
            </p:spPr>
            <p:txBody>
              <a:bodyPr/>
              <a:lstStyle/>
              <a:p>
                <a:endParaRPr lang="es-MX" sz="1200" b="1" dirty="0"/>
              </a:p>
            </p:txBody>
          </p:sp>
          <p:sp>
            <p:nvSpPr>
              <p:cNvPr id="713" name="Freeform 1816"/>
              <p:cNvSpPr>
                <a:spLocks/>
              </p:cNvSpPr>
              <p:nvPr/>
            </p:nvSpPr>
            <p:spPr bwMode="auto">
              <a:xfrm>
                <a:off x="2747" y="2423"/>
                <a:ext cx="52" cy="59"/>
              </a:xfrm>
              <a:custGeom>
                <a:avLst/>
                <a:gdLst>
                  <a:gd name="T0" fmla="*/ 26 w 52"/>
                  <a:gd name="T1" fmla="*/ 0 h 59"/>
                  <a:gd name="T2" fmla="*/ 52 w 52"/>
                  <a:gd name="T3" fmla="*/ 30 h 59"/>
                  <a:gd name="T4" fmla="*/ 26 w 52"/>
                  <a:gd name="T5" fmla="*/ 59 h 59"/>
                  <a:gd name="T6" fmla="*/ 0 w 52"/>
                  <a:gd name="T7" fmla="*/ 30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30"/>
                    </a:lnTo>
                    <a:lnTo>
                      <a:pt x="26" y="59"/>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714" name="Freeform 1817"/>
              <p:cNvSpPr>
                <a:spLocks/>
              </p:cNvSpPr>
              <p:nvPr/>
            </p:nvSpPr>
            <p:spPr bwMode="auto">
              <a:xfrm>
                <a:off x="3349" y="2155"/>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715" name="Freeform 1818"/>
              <p:cNvSpPr>
                <a:spLocks/>
              </p:cNvSpPr>
              <p:nvPr/>
            </p:nvSpPr>
            <p:spPr bwMode="auto">
              <a:xfrm>
                <a:off x="3802" y="1907"/>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716" name="Freeform 1819"/>
              <p:cNvSpPr>
                <a:spLocks/>
              </p:cNvSpPr>
              <p:nvPr/>
            </p:nvSpPr>
            <p:spPr bwMode="auto">
              <a:xfrm>
                <a:off x="2895" y="2324"/>
                <a:ext cx="53" cy="59"/>
              </a:xfrm>
              <a:custGeom>
                <a:avLst/>
                <a:gdLst>
                  <a:gd name="T0" fmla="*/ 26 w 53"/>
                  <a:gd name="T1" fmla="*/ 0 h 59"/>
                  <a:gd name="T2" fmla="*/ 53 w 53"/>
                  <a:gd name="T3" fmla="*/ 29 h 59"/>
                  <a:gd name="T4" fmla="*/ 26 w 53"/>
                  <a:gd name="T5" fmla="*/ 59 h 59"/>
                  <a:gd name="T6" fmla="*/ 0 w 53"/>
                  <a:gd name="T7" fmla="*/ 29 h 59"/>
                  <a:gd name="T8" fmla="*/ 26 w 53"/>
                  <a:gd name="T9" fmla="*/ 0 h 59"/>
                  <a:gd name="T10" fmla="*/ 0 60000 65536"/>
                  <a:gd name="T11" fmla="*/ 0 60000 65536"/>
                  <a:gd name="T12" fmla="*/ 0 60000 65536"/>
                  <a:gd name="T13" fmla="*/ 0 60000 65536"/>
                  <a:gd name="T14" fmla="*/ 0 60000 65536"/>
                  <a:gd name="T15" fmla="*/ 0 w 53"/>
                  <a:gd name="T16" fmla="*/ 0 h 59"/>
                  <a:gd name="T17" fmla="*/ 53 w 53"/>
                  <a:gd name="T18" fmla="*/ 59 h 59"/>
                </a:gdLst>
                <a:ahLst/>
                <a:cxnLst>
                  <a:cxn ang="T10">
                    <a:pos x="T0" y="T1"/>
                  </a:cxn>
                  <a:cxn ang="T11">
                    <a:pos x="T2" y="T3"/>
                  </a:cxn>
                  <a:cxn ang="T12">
                    <a:pos x="T4" y="T5"/>
                  </a:cxn>
                  <a:cxn ang="T13">
                    <a:pos x="T6" y="T7"/>
                  </a:cxn>
                  <a:cxn ang="T14">
                    <a:pos x="T8" y="T9"/>
                  </a:cxn>
                </a:cxnLst>
                <a:rect l="T15" t="T16" r="T17" b="T18"/>
                <a:pathLst>
                  <a:path w="53" h="59">
                    <a:moveTo>
                      <a:pt x="26" y="0"/>
                    </a:moveTo>
                    <a:lnTo>
                      <a:pt x="53" y="29"/>
                    </a:lnTo>
                    <a:lnTo>
                      <a:pt x="26" y="59"/>
                    </a:lnTo>
                    <a:lnTo>
                      <a:pt x="0" y="29"/>
                    </a:lnTo>
                    <a:lnTo>
                      <a:pt x="26" y="0"/>
                    </a:lnTo>
                    <a:close/>
                  </a:path>
                </a:pathLst>
              </a:custGeom>
              <a:solidFill>
                <a:srgbClr val="FF0000"/>
              </a:solidFill>
              <a:ln w="14288">
                <a:noFill/>
                <a:prstDash val="solid"/>
                <a:round/>
                <a:headEnd/>
                <a:tailEnd/>
              </a:ln>
            </p:spPr>
            <p:txBody>
              <a:bodyPr/>
              <a:lstStyle/>
              <a:p>
                <a:endParaRPr lang="es-MX" sz="1200" b="1" dirty="0"/>
              </a:p>
            </p:txBody>
          </p:sp>
          <p:sp>
            <p:nvSpPr>
              <p:cNvPr id="717" name="Freeform 1820"/>
              <p:cNvSpPr>
                <a:spLocks/>
              </p:cNvSpPr>
              <p:nvPr/>
            </p:nvSpPr>
            <p:spPr bwMode="auto">
              <a:xfrm>
                <a:off x="3305" y="2135"/>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718" name="Freeform 1821"/>
              <p:cNvSpPr>
                <a:spLocks/>
              </p:cNvSpPr>
              <p:nvPr/>
            </p:nvSpPr>
            <p:spPr bwMode="auto">
              <a:xfrm>
                <a:off x="2669" y="2423"/>
                <a:ext cx="52" cy="59"/>
              </a:xfrm>
              <a:custGeom>
                <a:avLst/>
                <a:gdLst>
                  <a:gd name="T0" fmla="*/ 26 w 52"/>
                  <a:gd name="T1" fmla="*/ 0 h 59"/>
                  <a:gd name="T2" fmla="*/ 52 w 52"/>
                  <a:gd name="T3" fmla="*/ 30 h 59"/>
                  <a:gd name="T4" fmla="*/ 26 w 52"/>
                  <a:gd name="T5" fmla="*/ 59 h 59"/>
                  <a:gd name="T6" fmla="*/ 0 w 52"/>
                  <a:gd name="T7" fmla="*/ 30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30"/>
                    </a:lnTo>
                    <a:lnTo>
                      <a:pt x="26" y="59"/>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719" name="Freeform 1822"/>
              <p:cNvSpPr>
                <a:spLocks/>
              </p:cNvSpPr>
              <p:nvPr/>
            </p:nvSpPr>
            <p:spPr bwMode="auto">
              <a:xfrm>
                <a:off x="2573" y="2363"/>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720" name="Freeform 1823"/>
              <p:cNvSpPr>
                <a:spLocks/>
              </p:cNvSpPr>
              <p:nvPr/>
            </p:nvSpPr>
            <p:spPr bwMode="auto">
              <a:xfrm>
                <a:off x="2416" y="2433"/>
                <a:ext cx="52" cy="59"/>
              </a:xfrm>
              <a:custGeom>
                <a:avLst/>
                <a:gdLst>
                  <a:gd name="T0" fmla="*/ 26 w 52"/>
                  <a:gd name="T1" fmla="*/ 0 h 59"/>
                  <a:gd name="T2" fmla="*/ 52 w 52"/>
                  <a:gd name="T3" fmla="*/ 29 h 59"/>
                  <a:gd name="T4" fmla="*/ 26 w 52"/>
                  <a:gd name="T5" fmla="*/ 59 h 59"/>
                  <a:gd name="T6" fmla="*/ 0 w 52"/>
                  <a:gd name="T7" fmla="*/ 29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29"/>
                    </a:lnTo>
                    <a:lnTo>
                      <a:pt x="26" y="59"/>
                    </a:lnTo>
                    <a:lnTo>
                      <a:pt x="0" y="29"/>
                    </a:lnTo>
                    <a:lnTo>
                      <a:pt x="26" y="0"/>
                    </a:lnTo>
                    <a:close/>
                  </a:path>
                </a:pathLst>
              </a:custGeom>
              <a:solidFill>
                <a:srgbClr val="FF0000"/>
              </a:solidFill>
              <a:ln w="14288">
                <a:noFill/>
                <a:prstDash val="solid"/>
                <a:round/>
                <a:headEnd/>
                <a:tailEnd/>
              </a:ln>
            </p:spPr>
            <p:txBody>
              <a:bodyPr/>
              <a:lstStyle/>
              <a:p>
                <a:endParaRPr lang="es-MX" sz="1200" b="1" dirty="0"/>
              </a:p>
            </p:txBody>
          </p:sp>
          <p:sp>
            <p:nvSpPr>
              <p:cNvPr id="721" name="Freeform 1824"/>
              <p:cNvSpPr>
                <a:spLocks/>
              </p:cNvSpPr>
              <p:nvPr/>
            </p:nvSpPr>
            <p:spPr bwMode="auto">
              <a:xfrm>
                <a:off x="1360" y="2869"/>
                <a:ext cx="53" cy="59"/>
              </a:xfrm>
              <a:custGeom>
                <a:avLst/>
                <a:gdLst>
                  <a:gd name="T0" fmla="*/ 27 w 53"/>
                  <a:gd name="T1" fmla="*/ 0 h 59"/>
                  <a:gd name="T2" fmla="*/ 53 w 53"/>
                  <a:gd name="T3" fmla="*/ 30 h 59"/>
                  <a:gd name="T4" fmla="*/ 27 w 53"/>
                  <a:gd name="T5" fmla="*/ 59 h 59"/>
                  <a:gd name="T6" fmla="*/ 0 w 53"/>
                  <a:gd name="T7" fmla="*/ 30 h 59"/>
                  <a:gd name="T8" fmla="*/ 27 w 53"/>
                  <a:gd name="T9" fmla="*/ 0 h 59"/>
                  <a:gd name="T10" fmla="*/ 0 60000 65536"/>
                  <a:gd name="T11" fmla="*/ 0 60000 65536"/>
                  <a:gd name="T12" fmla="*/ 0 60000 65536"/>
                  <a:gd name="T13" fmla="*/ 0 60000 65536"/>
                  <a:gd name="T14" fmla="*/ 0 60000 65536"/>
                  <a:gd name="T15" fmla="*/ 0 w 53"/>
                  <a:gd name="T16" fmla="*/ 0 h 59"/>
                  <a:gd name="T17" fmla="*/ 53 w 53"/>
                  <a:gd name="T18" fmla="*/ 59 h 59"/>
                </a:gdLst>
                <a:ahLst/>
                <a:cxnLst>
                  <a:cxn ang="T10">
                    <a:pos x="T0" y="T1"/>
                  </a:cxn>
                  <a:cxn ang="T11">
                    <a:pos x="T2" y="T3"/>
                  </a:cxn>
                  <a:cxn ang="T12">
                    <a:pos x="T4" y="T5"/>
                  </a:cxn>
                  <a:cxn ang="T13">
                    <a:pos x="T6" y="T7"/>
                  </a:cxn>
                  <a:cxn ang="T14">
                    <a:pos x="T8" y="T9"/>
                  </a:cxn>
                </a:cxnLst>
                <a:rect l="T15" t="T16" r="T17" b="T18"/>
                <a:pathLst>
                  <a:path w="53" h="59">
                    <a:moveTo>
                      <a:pt x="27" y="0"/>
                    </a:moveTo>
                    <a:lnTo>
                      <a:pt x="53" y="30"/>
                    </a:lnTo>
                    <a:lnTo>
                      <a:pt x="27" y="59"/>
                    </a:lnTo>
                    <a:lnTo>
                      <a:pt x="0" y="30"/>
                    </a:lnTo>
                    <a:lnTo>
                      <a:pt x="27" y="0"/>
                    </a:lnTo>
                    <a:close/>
                  </a:path>
                </a:pathLst>
              </a:custGeom>
              <a:solidFill>
                <a:srgbClr val="FF0000"/>
              </a:solidFill>
              <a:ln w="14288">
                <a:noFill/>
                <a:prstDash val="solid"/>
                <a:round/>
                <a:headEnd/>
                <a:tailEnd/>
              </a:ln>
            </p:spPr>
            <p:txBody>
              <a:bodyPr/>
              <a:lstStyle/>
              <a:p>
                <a:endParaRPr lang="es-MX" sz="1200" b="1" dirty="0"/>
              </a:p>
            </p:txBody>
          </p:sp>
          <p:sp>
            <p:nvSpPr>
              <p:cNvPr id="722" name="Freeform 1825"/>
              <p:cNvSpPr>
                <a:spLocks/>
              </p:cNvSpPr>
              <p:nvPr/>
            </p:nvSpPr>
            <p:spPr bwMode="auto">
              <a:xfrm>
                <a:off x="2076" y="2611"/>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723" name="Freeform 1826"/>
              <p:cNvSpPr>
                <a:spLocks/>
              </p:cNvSpPr>
              <p:nvPr/>
            </p:nvSpPr>
            <p:spPr bwMode="auto">
              <a:xfrm>
                <a:off x="2599" y="2462"/>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724" name="Freeform 1827"/>
              <p:cNvSpPr>
                <a:spLocks/>
              </p:cNvSpPr>
              <p:nvPr/>
            </p:nvSpPr>
            <p:spPr bwMode="auto">
              <a:xfrm>
                <a:off x="2512" y="2482"/>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725" name="Freeform 1828"/>
              <p:cNvSpPr>
                <a:spLocks/>
              </p:cNvSpPr>
              <p:nvPr/>
            </p:nvSpPr>
            <p:spPr bwMode="auto">
              <a:xfrm>
                <a:off x="2913" y="2324"/>
                <a:ext cx="52" cy="59"/>
              </a:xfrm>
              <a:custGeom>
                <a:avLst/>
                <a:gdLst>
                  <a:gd name="T0" fmla="*/ 26 w 52"/>
                  <a:gd name="T1" fmla="*/ 0 h 59"/>
                  <a:gd name="T2" fmla="*/ 52 w 52"/>
                  <a:gd name="T3" fmla="*/ 29 h 59"/>
                  <a:gd name="T4" fmla="*/ 26 w 52"/>
                  <a:gd name="T5" fmla="*/ 59 h 59"/>
                  <a:gd name="T6" fmla="*/ 0 w 52"/>
                  <a:gd name="T7" fmla="*/ 29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29"/>
                    </a:lnTo>
                    <a:lnTo>
                      <a:pt x="26" y="59"/>
                    </a:lnTo>
                    <a:lnTo>
                      <a:pt x="0" y="29"/>
                    </a:lnTo>
                    <a:lnTo>
                      <a:pt x="26" y="0"/>
                    </a:lnTo>
                    <a:close/>
                  </a:path>
                </a:pathLst>
              </a:custGeom>
              <a:solidFill>
                <a:srgbClr val="FF0000"/>
              </a:solidFill>
              <a:ln w="14288">
                <a:noFill/>
                <a:prstDash val="solid"/>
                <a:round/>
                <a:headEnd/>
                <a:tailEnd/>
              </a:ln>
            </p:spPr>
            <p:txBody>
              <a:bodyPr/>
              <a:lstStyle/>
              <a:p>
                <a:endParaRPr lang="es-MX" sz="1200" b="1" dirty="0"/>
              </a:p>
            </p:txBody>
          </p:sp>
          <p:sp>
            <p:nvSpPr>
              <p:cNvPr id="726" name="Freeform 1829"/>
              <p:cNvSpPr>
                <a:spLocks/>
              </p:cNvSpPr>
              <p:nvPr/>
            </p:nvSpPr>
            <p:spPr bwMode="auto">
              <a:xfrm>
                <a:off x="2110" y="2542"/>
                <a:ext cx="53" cy="59"/>
              </a:xfrm>
              <a:custGeom>
                <a:avLst/>
                <a:gdLst>
                  <a:gd name="T0" fmla="*/ 27 w 53"/>
                  <a:gd name="T1" fmla="*/ 0 h 59"/>
                  <a:gd name="T2" fmla="*/ 53 w 53"/>
                  <a:gd name="T3" fmla="*/ 29 h 59"/>
                  <a:gd name="T4" fmla="*/ 27 w 53"/>
                  <a:gd name="T5" fmla="*/ 59 h 59"/>
                  <a:gd name="T6" fmla="*/ 0 w 53"/>
                  <a:gd name="T7" fmla="*/ 29 h 59"/>
                  <a:gd name="T8" fmla="*/ 27 w 53"/>
                  <a:gd name="T9" fmla="*/ 0 h 59"/>
                  <a:gd name="T10" fmla="*/ 0 60000 65536"/>
                  <a:gd name="T11" fmla="*/ 0 60000 65536"/>
                  <a:gd name="T12" fmla="*/ 0 60000 65536"/>
                  <a:gd name="T13" fmla="*/ 0 60000 65536"/>
                  <a:gd name="T14" fmla="*/ 0 60000 65536"/>
                  <a:gd name="T15" fmla="*/ 0 w 53"/>
                  <a:gd name="T16" fmla="*/ 0 h 59"/>
                  <a:gd name="T17" fmla="*/ 53 w 53"/>
                  <a:gd name="T18" fmla="*/ 59 h 59"/>
                </a:gdLst>
                <a:ahLst/>
                <a:cxnLst>
                  <a:cxn ang="T10">
                    <a:pos x="T0" y="T1"/>
                  </a:cxn>
                  <a:cxn ang="T11">
                    <a:pos x="T2" y="T3"/>
                  </a:cxn>
                  <a:cxn ang="T12">
                    <a:pos x="T4" y="T5"/>
                  </a:cxn>
                  <a:cxn ang="T13">
                    <a:pos x="T6" y="T7"/>
                  </a:cxn>
                  <a:cxn ang="T14">
                    <a:pos x="T8" y="T9"/>
                  </a:cxn>
                </a:cxnLst>
                <a:rect l="T15" t="T16" r="T17" b="T18"/>
                <a:pathLst>
                  <a:path w="53" h="59">
                    <a:moveTo>
                      <a:pt x="27" y="0"/>
                    </a:moveTo>
                    <a:lnTo>
                      <a:pt x="53" y="29"/>
                    </a:lnTo>
                    <a:lnTo>
                      <a:pt x="27" y="59"/>
                    </a:lnTo>
                    <a:lnTo>
                      <a:pt x="0" y="29"/>
                    </a:lnTo>
                    <a:lnTo>
                      <a:pt x="27" y="0"/>
                    </a:lnTo>
                    <a:close/>
                  </a:path>
                </a:pathLst>
              </a:custGeom>
              <a:solidFill>
                <a:srgbClr val="FF0000"/>
              </a:solidFill>
              <a:ln w="14288">
                <a:noFill/>
                <a:prstDash val="solid"/>
                <a:round/>
                <a:headEnd/>
                <a:tailEnd/>
              </a:ln>
            </p:spPr>
            <p:txBody>
              <a:bodyPr/>
              <a:lstStyle/>
              <a:p>
                <a:endParaRPr lang="es-MX" sz="1200" b="1" dirty="0"/>
              </a:p>
            </p:txBody>
          </p:sp>
          <p:sp>
            <p:nvSpPr>
              <p:cNvPr id="727" name="Freeform 1830"/>
              <p:cNvSpPr>
                <a:spLocks/>
              </p:cNvSpPr>
              <p:nvPr/>
            </p:nvSpPr>
            <p:spPr bwMode="auto">
              <a:xfrm>
                <a:off x="1988" y="2621"/>
                <a:ext cx="53" cy="59"/>
              </a:xfrm>
              <a:custGeom>
                <a:avLst/>
                <a:gdLst>
                  <a:gd name="T0" fmla="*/ 26 w 53"/>
                  <a:gd name="T1" fmla="*/ 0 h 59"/>
                  <a:gd name="T2" fmla="*/ 53 w 53"/>
                  <a:gd name="T3" fmla="*/ 30 h 59"/>
                  <a:gd name="T4" fmla="*/ 26 w 53"/>
                  <a:gd name="T5" fmla="*/ 59 h 59"/>
                  <a:gd name="T6" fmla="*/ 0 w 53"/>
                  <a:gd name="T7" fmla="*/ 30 h 59"/>
                  <a:gd name="T8" fmla="*/ 26 w 53"/>
                  <a:gd name="T9" fmla="*/ 0 h 59"/>
                  <a:gd name="T10" fmla="*/ 0 60000 65536"/>
                  <a:gd name="T11" fmla="*/ 0 60000 65536"/>
                  <a:gd name="T12" fmla="*/ 0 60000 65536"/>
                  <a:gd name="T13" fmla="*/ 0 60000 65536"/>
                  <a:gd name="T14" fmla="*/ 0 60000 65536"/>
                  <a:gd name="T15" fmla="*/ 0 w 53"/>
                  <a:gd name="T16" fmla="*/ 0 h 59"/>
                  <a:gd name="T17" fmla="*/ 53 w 53"/>
                  <a:gd name="T18" fmla="*/ 59 h 59"/>
                </a:gdLst>
                <a:ahLst/>
                <a:cxnLst>
                  <a:cxn ang="T10">
                    <a:pos x="T0" y="T1"/>
                  </a:cxn>
                  <a:cxn ang="T11">
                    <a:pos x="T2" y="T3"/>
                  </a:cxn>
                  <a:cxn ang="T12">
                    <a:pos x="T4" y="T5"/>
                  </a:cxn>
                  <a:cxn ang="T13">
                    <a:pos x="T6" y="T7"/>
                  </a:cxn>
                  <a:cxn ang="T14">
                    <a:pos x="T8" y="T9"/>
                  </a:cxn>
                </a:cxnLst>
                <a:rect l="T15" t="T16" r="T17" b="T18"/>
                <a:pathLst>
                  <a:path w="53" h="59">
                    <a:moveTo>
                      <a:pt x="26" y="0"/>
                    </a:moveTo>
                    <a:lnTo>
                      <a:pt x="53" y="30"/>
                    </a:lnTo>
                    <a:lnTo>
                      <a:pt x="26" y="59"/>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728" name="Freeform 1831"/>
              <p:cNvSpPr>
                <a:spLocks/>
              </p:cNvSpPr>
              <p:nvPr/>
            </p:nvSpPr>
            <p:spPr bwMode="auto">
              <a:xfrm>
                <a:off x="2703" y="2413"/>
                <a:ext cx="53" cy="59"/>
              </a:xfrm>
              <a:custGeom>
                <a:avLst/>
                <a:gdLst>
                  <a:gd name="T0" fmla="*/ 27 w 53"/>
                  <a:gd name="T1" fmla="*/ 0 h 59"/>
                  <a:gd name="T2" fmla="*/ 53 w 53"/>
                  <a:gd name="T3" fmla="*/ 30 h 59"/>
                  <a:gd name="T4" fmla="*/ 27 w 53"/>
                  <a:gd name="T5" fmla="*/ 59 h 59"/>
                  <a:gd name="T6" fmla="*/ 0 w 53"/>
                  <a:gd name="T7" fmla="*/ 30 h 59"/>
                  <a:gd name="T8" fmla="*/ 27 w 53"/>
                  <a:gd name="T9" fmla="*/ 0 h 59"/>
                  <a:gd name="T10" fmla="*/ 0 60000 65536"/>
                  <a:gd name="T11" fmla="*/ 0 60000 65536"/>
                  <a:gd name="T12" fmla="*/ 0 60000 65536"/>
                  <a:gd name="T13" fmla="*/ 0 60000 65536"/>
                  <a:gd name="T14" fmla="*/ 0 60000 65536"/>
                  <a:gd name="T15" fmla="*/ 0 w 53"/>
                  <a:gd name="T16" fmla="*/ 0 h 59"/>
                  <a:gd name="T17" fmla="*/ 53 w 53"/>
                  <a:gd name="T18" fmla="*/ 59 h 59"/>
                </a:gdLst>
                <a:ahLst/>
                <a:cxnLst>
                  <a:cxn ang="T10">
                    <a:pos x="T0" y="T1"/>
                  </a:cxn>
                  <a:cxn ang="T11">
                    <a:pos x="T2" y="T3"/>
                  </a:cxn>
                  <a:cxn ang="T12">
                    <a:pos x="T4" y="T5"/>
                  </a:cxn>
                  <a:cxn ang="T13">
                    <a:pos x="T6" y="T7"/>
                  </a:cxn>
                  <a:cxn ang="T14">
                    <a:pos x="T8" y="T9"/>
                  </a:cxn>
                </a:cxnLst>
                <a:rect l="T15" t="T16" r="T17" b="T18"/>
                <a:pathLst>
                  <a:path w="53" h="59">
                    <a:moveTo>
                      <a:pt x="27" y="0"/>
                    </a:moveTo>
                    <a:lnTo>
                      <a:pt x="53" y="30"/>
                    </a:lnTo>
                    <a:lnTo>
                      <a:pt x="27" y="59"/>
                    </a:lnTo>
                    <a:lnTo>
                      <a:pt x="0" y="30"/>
                    </a:lnTo>
                    <a:lnTo>
                      <a:pt x="27" y="0"/>
                    </a:lnTo>
                    <a:close/>
                  </a:path>
                </a:pathLst>
              </a:custGeom>
              <a:solidFill>
                <a:srgbClr val="FF0000"/>
              </a:solidFill>
              <a:ln w="14288">
                <a:noFill/>
                <a:prstDash val="solid"/>
                <a:round/>
                <a:headEnd/>
                <a:tailEnd/>
              </a:ln>
            </p:spPr>
            <p:txBody>
              <a:bodyPr/>
              <a:lstStyle/>
              <a:p>
                <a:endParaRPr lang="es-MX" sz="1200" b="1" dirty="0"/>
              </a:p>
            </p:txBody>
          </p:sp>
          <p:sp>
            <p:nvSpPr>
              <p:cNvPr id="729" name="Freeform 1832"/>
              <p:cNvSpPr>
                <a:spLocks/>
              </p:cNvSpPr>
              <p:nvPr/>
            </p:nvSpPr>
            <p:spPr bwMode="auto">
              <a:xfrm>
                <a:off x="1125" y="2889"/>
                <a:ext cx="52" cy="59"/>
              </a:xfrm>
              <a:custGeom>
                <a:avLst/>
                <a:gdLst>
                  <a:gd name="T0" fmla="*/ 26 w 52"/>
                  <a:gd name="T1" fmla="*/ 0 h 59"/>
                  <a:gd name="T2" fmla="*/ 52 w 52"/>
                  <a:gd name="T3" fmla="*/ 29 h 59"/>
                  <a:gd name="T4" fmla="*/ 26 w 52"/>
                  <a:gd name="T5" fmla="*/ 59 h 59"/>
                  <a:gd name="T6" fmla="*/ 0 w 52"/>
                  <a:gd name="T7" fmla="*/ 29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29"/>
                    </a:lnTo>
                    <a:lnTo>
                      <a:pt x="26" y="59"/>
                    </a:lnTo>
                    <a:lnTo>
                      <a:pt x="0" y="29"/>
                    </a:lnTo>
                    <a:lnTo>
                      <a:pt x="26" y="0"/>
                    </a:lnTo>
                    <a:close/>
                  </a:path>
                </a:pathLst>
              </a:custGeom>
              <a:solidFill>
                <a:srgbClr val="FF0000"/>
              </a:solidFill>
              <a:ln w="14288">
                <a:noFill/>
                <a:prstDash val="solid"/>
                <a:round/>
                <a:headEnd/>
                <a:tailEnd/>
              </a:ln>
            </p:spPr>
            <p:txBody>
              <a:bodyPr/>
              <a:lstStyle/>
              <a:p>
                <a:endParaRPr lang="es-MX" sz="1200" b="1" dirty="0"/>
              </a:p>
            </p:txBody>
          </p:sp>
          <p:sp>
            <p:nvSpPr>
              <p:cNvPr id="730" name="Freeform 1833"/>
              <p:cNvSpPr>
                <a:spLocks/>
              </p:cNvSpPr>
              <p:nvPr/>
            </p:nvSpPr>
            <p:spPr bwMode="auto">
              <a:xfrm>
                <a:off x="2834" y="2353"/>
                <a:ext cx="53" cy="60"/>
              </a:xfrm>
              <a:custGeom>
                <a:avLst/>
                <a:gdLst>
                  <a:gd name="T0" fmla="*/ 26 w 53"/>
                  <a:gd name="T1" fmla="*/ 0 h 60"/>
                  <a:gd name="T2" fmla="*/ 53 w 53"/>
                  <a:gd name="T3" fmla="*/ 30 h 60"/>
                  <a:gd name="T4" fmla="*/ 26 w 53"/>
                  <a:gd name="T5" fmla="*/ 60 h 60"/>
                  <a:gd name="T6" fmla="*/ 0 w 53"/>
                  <a:gd name="T7" fmla="*/ 30 h 60"/>
                  <a:gd name="T8" fmla="*/ 26 w 53"/>
                  <a:gd name="T9" fmla="*/ 0 h 60"/>
                  <a:gd name="T10" fmla="*/ 0 60000 65536"/>
                  <a:gd name="T11" fmla="*/ 0 60000 65536"/>
                  <a:gd name="T12" fmla="*/ 0 60000 65536"/>
                  <a:gd name="T13" fmla="*/ 0 60000 65536"/>
                  <a:gd name="T14" fmla="*/ 0 60000 65536"/>
                  <a:gd name="T15" fmla="*/ 0 w 53"/>
                  <a:gd name="T16" fmla="*/ 0 h 60"/>
                  <a:gd name="T17" fmla="*/ 53 w 53"/>
                  <a:gd name="T18" fmla="*/ 60 h 60"/>
                </a:gdLst>
                <a:ahLst/>
                <a:cxnLst>
                  <a:cxn ang="T10">
                    <a:pos x="T0" y="T1"/>
                  </a:cxn>
                  <a:cxn ang="T11">
                    <a:pos x="T2" y="T3"/>
                  </a:cxn>
                  <a:cxn ang="T12">
                    <a:pos x="T4" y="T5"/>
                  </a:cxn>
                  <a:cxn ang="T13">
                    <a:pos x="T6" y="T7"/>
                  </a:cxn>
                  <a:cxn ang="T14">
                    <a:pos x="T8" y="T9"/>
                  </a:cxn>
                </a:cxnLst>
                <a:rect l="T15" t="T16" r="T17" b="T18"/>
                <a:pathLst>
                  <a:path w="53" h="60">
                    <a:moveTo>
                      <a:pt x="26" y="0"/>
                    </a:moveTo>
                    <a:lnTo>
                      <a:pt x="53"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731" name="Freeform 1834"/>
              <p:cNvSpPr>
                <a:spLocks/>
              </p:cNvSpPr>
              <p:nvPr/>
            </p:nvSpPr>
            <p:spPr bwMode="auto">
              <a:xfrm>
                <a:off x="1544" y="2809"/>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732" name="Freeform 1835"/>
              <p:cNvSpPr>
                <a:spLocks/>
              </p:cNvSpPr>
              <p:nvPr/>
            </p:nvSpPr>
            <p:spPr bwMode="auto">
              <a:xfrm>
                <a:off x="1831" y="2710"/>
                <a:ext cx="53" cy="60"/>
              </a:xfrm>
              <a:custGeom>
                <a:avLst/>
                <a:gdLst>
                  <a:gd name="T0" fmla="*/ 27 w 53"/>
                  <a:gd name="T1" fmla="*/ 0 h 60"/>
                  <a:gd name="T2" fmla="*/ 53 w 53"/>
                  <a:gd name="T3" fmla="*/ 30 h 60"/>
                  <a:gd name="T4" fmla="*/ 27 w 53"/>
                  <a:gd name="T5" fmla="*/ 60 h 60"/>
                  <a:gd name="T6" fmla="*/ 0 w 53"/>
                  <a:gd name="T7" fmla="*/ 30 h 60"/>
                  <a:gd name="T8" fmla="*/ 27 w 53"/>
                  <a:gd name="T9" fmla="*/ 0 h 60"/>
                  <a:gd name="T10" fmla="*/ 0 60000 65536"/>
                  <a:gd name="T11" fmla="*/ 0 60000 65536"/>
                  <a:gd name="T12" fmla="*/ 0 60000 65536"/>
                  <a:gd name="T13" fmla="*/ 0 60000 65536"/>
                  <a:gd name="T14" fmla="*/ 0 60000 65536"/>
                  <a:gd name="T15" fmla="*/ 0 w 53"/>
                  <a:gd name="T16" fmla="*/ 0 h 60"/>
                  <a:gd name="T17" fmla="*/ 53 w 53"/>
                  <a:gd name="T18" fmla="*/ 60 h 60"/>
                </a:gdLst>
                <a:ahLst/>
                <a:cxnLst>
                  <a:cxn ang="T10">
                    <a:pos x="T0" y="T1"/>
                  </a:cxn>
                  <a:cxn ang="T11">
                    <a:pos x="T2" y="T3"/>
                  </a:cxn>
                  <a:cxn ang="T12">
                    <a:pos x="T4" y="T5"/>
                  </a:cxn>
                  <a:cxn ang="T13">
                    <a:pos x="T6" y="T7"/>
                  </a:cxn>
                  <a:cxn ang="T14">
                    <a:pos x="T8" y="T9"/>
                  </a:cxn>
                </a:cxnLst>
                <a:rect l="T15" t="T16" r="T17" b="T18"/>
                <a:pathLst>
                  <a:path w="53" h="60">
                    <a:moveTo>
                      <a:pt x="27" y="0"/>
                    </a:moveTo>
                    <a:lnTo>
                      <a:pt x="53" y="30"/>
                    </a:lnTo>
                    <a:lnTo>
                      <a:pt x="27" y="60"/>
                    </a:lnTo>
                    <a:lnTo>
                      <a:pt x="0" y="30"/>
                    </a:lnTo>
                    <a:lnTo>
                      <a:pt x="27" y="0"/>
                    </a:lnTo>
                    <a:close/>
                  </a:path>
                </a:pathLst>
              </a:custGeom>
              <a:solidFill>
                <a:srgbClr val="FF0000"/>
              </a:solidFill>
              <a:ln w="14288">
                <a:noFill/>
                <a:prstDash val="solid"/>
                <a:round/>
                <a:headEnd/>
                <a:tailEnd/>
              </a:ln>
            </p:spPr>
            <p:txBody>
              <a:bodyPr/>
              <a:lstStyle/>
              <a:p>
                <a:endParaRPr lang="es-MX" sz="1200" b="1" dirty="0"/>
              </a:p>
            </p:txBody>
          </p:sp>
          <p:sp>
            <p:nvSpPr>
              <p:cNvPr id="733" name="Freeform 1836"/>
              <p:cNvSpPr>
                <a:spLocks/>
              </p:cNvSpPr>
              <p:nvPr/>
            </p:nvSpPr>
            <p:spPr bwMode="auto">
              <a:xfrm>
                <a:off x="2546" y="2472"/>
                <a:ext cx="53" cy="60"/>
              </a:xfrm>
              <a:custGeom>
                <a:avLst/>
                <a:gdLst>
                  <a:gd name="T0" fmla="*/ 27 w 53"/>
                  <a:gd name="T1" fmla="*/ 0 h 60"/>
                  <a:gd name="T2" fmla="*/ 53 w 53"/>
                  <a:gd name="T3" fmla="*/ 30 h 60"/>
                  <a:gd name="T4" fmla="*/ 27 w 53"/>
                  <a:gd name="T5" fmla="*/ 60 h 60"/>
                  <a:gd name="T6" fmla="*/ 0 w 53"/>
                  <a:gd name="T7" fmla="*/ 30 h 60"/>
                  <a:gd name="T8" fmla="*/ 27 w 53"/>
                  <a:gd name="T9" fmla="*/ 0 h 60"/>
                  <a:gd name="T10" fmla="*/ 0 60000 65536"/>
                  <a:gd name="T11" fmla="*/ 0 60000 65536"/>
                  <a:gd name="T12" fmla="*/ 0 60000 65536"/>
                  <a:gd name="T13" fmla="*/ 0 60000 65536"/>
                  <a:gd name="T14" fmla="*/ 0 60000 65536"/>
                  <a:gd name="T15" fmla="*/ 0 w 53"/>
                  <a:gd name="T16" fmla="*/ 0 h 60"/>
                  <a:gd name="T17" fmla="*/ 53 w 53"/>
                  <a:gd name="T18" fmla="*/ 60 h 60"/>
                </a:gdLst>
                <a:ahLst/>
                <a:cxnLst>
                  <a:cxn ang="T10">
                    <a:pos x="T0" y="T1"/>
                  </a:cxn>
                  <a:cxn ang="T11">
                    <a:pos x="T2" y="T3"/>
                  </a:cxn>
                  <a:cxn ang="T12">
                    <a:pos x="T4" y="T5"/>
                  </a:cxn>
                  <a:cxn ang="T13">
                    <a:pos x="T6" y="T7"/>
                  </a:cxn>
                  <a:cxn ang="T14">
                    <a:pos x="T8" y="T9"/>
                  </a:cxn>
                </a:cxnLst>
                <a:rect l="T15" t="T16" r="T17" b="T18"/>
                <a:pathLst>
                  <a:path w="53" h="60">
                    <a:moveTo>
                      <a:pt x="27" y="0"/>
                    </a:moveTo>
                    <a:lnTo>
                      <a:pt x="53" y="30"/>
                    </a:lnTo>
                    <a:lnTo>
                      <a:pt x="27" y="60"/>
                    </a:lnTo>
                    <a:lnTo>
                      <a:pt x="0" y="30"/>
                    </a:lnTo>
                    <a:lnTo>
                      <a:pt x="27" y="0"/>
                    </a:lnTo>
                    <a:close/>
                  </a:path>
                </a:pathLst>
              </a:custGeom>
              <a:solidFill>
                <a:srgbClr val="FF0000"/>
              </a:solidFill>
              <a:ln w="14288">
                <a:noFill/>
                <a:prstDash val="solid"/>
                <a:round/>
                <a:headEnd/>
                <a:tailEnd/>
              </a:ln>
            </p:spPr>
            <p:txBody>
              <a:bodyPr/>
              <a:lstStyle/>
              <a:p>
                <a:endParaRPr lang="es-MX" sz="1200" b="1" dirty="0"/>
              </a:p>
            </p:txBody>
          </p:sp>
          <p:sp>
            <p:nvSpPr>
              <p:cNvPr id="734" name="Freeform 1837"/>
              <p:cNvSpPr>
                <a:spLocks/>
              </p:cNvSpPr>
              <p:nvPr/>
            </p:nvSpPr>
            <p:spPr bwMode="auto">
              <a:xfrm>
                <a:off x="1343" y="2829"/>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735" name="Freeform 1838"/>
              <p:cNvSpPr>
                <a:spLocks/>
              </p:cNvSpPr>
              <p:nvPr/>
            </p:nvSpPr>
            <p:spPr bwMode="auto">
              <a:xfrm>
                <a:off x="2703" y="2274"/>
                <a:ext cx="53" cy="60"/>
              </a:xfrm>
              <a:custGeom>
                <a:avLst/>
                <a:gdLst>
                  <a:gd name="T0" fmla="*/ 27 w 53"/>
                  <a:gd name="T1" fmla="*/ 0 h 60"/>
                  <a:gd name="T2" fmla="*/ 53 w 53"/>
                  <a:gd name="T3" fmla="*/ 30 h 60"/>
                  <a:gd name="T4" fmla="*/ 27 w 53"/>
                  <a:gd name="T5" fmla="*/ 60 h 60"/>
                  <a:gd name="T6" fmla="*/ 0 w 53"/>
                  <a:gd name="T7" fmla="*/ 30 h 60"/>
                  <a:gd name="T8" fmla="*/ 27 w 53"/>
                  <a:gd name="T9" fmla="*/ 0 h 60"/>
                  <a:gd name="T10" fmla="*/ 0 60000 65536"/>
                  <a:gd name="T11" fmla="*/ 0 60000 65536"/>
                  <a:gd name="T12" fmla="*/ 0 60000 65536"/>
                  <a:gd name="T13" fmla="*/ 0 60000 65536"/>
                  <a:gd name="T14" fmla="*/ 0 60000 65536"/>
                  <a:gd name="T15" fmla="*/ 0 w 53"/>
                  <a:gd name="T16" fmla="*/ 0 h 60"/>
                  <a:gd name="T17" fmla="*/ 53 w 53"/>
                  <a:gd name="T18" fmla="*/ 60 h 60"/>
                </a:gdLst>
                <a:ahLst/>
                <a:cxnLst>
                  <a:cxn ang="T10">
                    <a:pos x="T0" y="T1"/>
                  </a:cxn>
                  <a:cxn ang="T11">
                    <a:pos x="T2" y="T3"/>
                  </a:cxn>
                  <a:cxn ang="T12">
                    <a:pos x="T4" y="T5"/>
                  </a:cxn>
                  <a:cxn ang="T13">
                    <a:pos x="T6" y="T7"/>
                  </a:cxn>
                  <a:cxn ang="T14">
                    <a:pos x="T8" y="T9"/>
                  </a:cxn>
                </a:cxnLst>
                <a:rect l="T15" t="T16" r="T17" b="T18"/>
                <a:pathLst>
                  <a:path w="53" h="60">
                    <a:moveTo>
                      <a:pt x="27" y="0"/>
                    </a:moveTo>
                    <a:lnTo>
                      <a:pt x="53" y="30"/>
                    </a:lnTo>
                    <a:lnTo>
                      <a:pt x="27" y="60"/>
                    </a:lnTo>
                    <a:lnTo>
                      <a:pt x="0" y="30"/>
                    </a:lnTo>
                    <a:lnTo>
                      <a:pt x="27" y="0"/>
                    </a:lnTo>
                    <a:close/>
                  </a:path>
                </a:pathLst>
              </a:custGeom>
              <a:solidFill>
                <a:srgbClr val="FF0000"/>
              </a:solidFill>
              <a:ln w="14288">
                <a:noFill/>
                <a:prstDash val="solid"/>
                <a:round/>
                <a:headEnd/>
                <a:tailEnd/>
              </a:ln>
            </p:spPr>
            <p:txBody>
              <a:bodyPr/>
              <a:lstStyle/>
              <a:p>
                <a:endParaRPr lang="es-MX" sz="1200" b="1" dirty="0"/>
              </a:p>
            </p:txBody>
          </p:sp>
          <p:sp>
            <p:nvSpPr>
              <p:cNvPr id="736" name="Freeform 1839"/>
              <p:cNvSpPr>
                <a:spLocks/>
              </p:cNvSpPr>
              <p:nvPr/>
            </p:nvSpPr>
            <p:spPr bwMode="auto">
              <a:xfrm>
                <a:off x="1491" y="2809"/>
                <a:ext cx="53" cy="60"/>
              </a:xfrm>
              <a:custGeom>
                <a:avLst/>
                <a:gdLst>
                  <a:gd name="T0" fmla="*/ 26 w 53"/>
                  <a:gd name="T1" fmla="*/ 0 h 60"/>
                  <a:gd name="T2" fmla="*/ 53 w 53"/>
                  <a:gd name="T3" fmla="*/ 30 h 60"/>
                  <a:gd name="T4" fmla="*/ 26 w 53"/>
                  <a:gd name="T5" fmla="*/ 60 h 60"/>
                  <a:gd name="T6" fmla="*/ 0 w 53"/>
                  <a:gd name="T7" fmla="*/ 30 h 60"/>
                  <a:gd name="T8" fmla="*/ 26 w 53"/>
                  <a:gd name="T9" fmla="*/ 0 h 60"/>
                  <a:gd name="T10" fmla="*/ 0 60000 65536"/>
                  <a:gd name="T11" fmla="*/ 0 60000 65536"/>
                  <a:gd name="T12" fmla="*/ 0 60000 65536"/>
                  <a:gd name="T13" fmla="*/ 0 60000 65536"/>
                  <a:gd name="T14" fmla="*/ 0 60000 65536"/>
                  <a:gd name="T15" fmla="*/ 0 w 53"/>
                  <a:gd name="T16" fmla="*/ 0 h 60"/>
                  <a:gd name="T17" fmla="*/ 53 w 53"/>
                  <a:gd name="T18" fmla="*/ 60 h 60"/>
                </a:gdLst>
                <a:ahLst/>
                <a:cxnLst>
                  <a:cxn ang="T10">
                    <a:pos x="T0" y="T1"/>
                  </a:cxn>
                  <a:cxn ang="T11">
                    <a:pos x="T2" y="T3"/>
                  </a:cxn>
                  <a:cxn ang="T12">
                    <a:pos x="T4" y="T5"/>
                  </a:cxn>
                  <a:cxn ang="T13">
                    <a:pos x="T6" y="T7"/>
                  </a:cxn>
                  <a:cxn ang="T14">
                    <a:pos x="T8" y="T9"/>
                  </a:cxn>
                </a:cxnLst>
                <a:rect l="T15" t="T16" r="T17" b="T18"/>
                <a:pathLst>
                  <a:path w="53" h="60">
                    <a:moveTo>
                      <a:pt x="26" y="0"/>
                    </a:moveTo>
                    <a:lnTo>
                      <a:pt x="53"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737" name="Freeform 1840"/>
              <p:cNvSpPr>
                <a:spLocks/>
              </p:cNvSpPr>
              <p:nvPr/>
            </p:nvSpPr>
            <p:spPr bwMode="auto">
              <a:xfrm>
                <a:off x="1770" y="2730"/>
                <a:ext cx="53" cy="60"/>
              </a:xfrm>
              <a:custGeom>
                <a:avLst/>
                <a:gdLst>
                  <a:gd name="T0" fmla="*/ 26 w 53"/>
                  <a:gd name="T1" fmla="*/ 0 h 60"/>
                  <a:gd name="T2" fmla="*/ 53 w 53"/>
                  <a:gd name="T3" fmla="*/ 30 h 60"/>
                  <a:gd name="T4" fmla="*/ 26 w 53"/>
                  <a:gd name="T5" fmla="*/ 60 h 60"/>
                  <a:gd name="T6" fmla="*/ 0 w 53"/>
                  <a:gd name="T7" fmla="*/ 30 h 60"/>
                  <a:gd name="T8" fmla="*/ 26 w 53"/>
                  <a:gd name="T9" fmla="*/ 0 h 60"/>
                  <a:gd name="T10" fmla="*/ 0 60000 65536"/>
                  <a:gd name="T11" fmla="*/ 0 60000 65536"/>
                  <a:gd name="T12" fmla="*/ 0 60000 65536"/>
                  <a:gd name="T13" fmla="*/ 0 60000 65536"/>
                  <a:gd name="T14" fmla="*/ 0 60000 65536"/>
                  <a:gd name="T15" fmla="*/ 0 w 53"/>
                  <a:gd name="T16" fmla="*/ 0 h 60"/>
                  <a:gd name="T17" fmla="*/ 53 w 53"/>
                  <a:gd name="T18" fmla="*/ 60 h 60"/>
                </a:gdLst>
                <a:ahLst/>
                <a:cxnLst>
                  <a:cxn ang="T10">
                    <a:pos x="T0" y="T1"/>
                  </a:cxn>
                  <a:cxn ang="T11">
                    <a:pos x="T2" y="T3"/>
                  </a:cxn>
                  <a:cxn ang="T12">
                    <a:pos x="T4" y="T5"/>
                  </a:cxn>
                  <a:cxn ang="T13">
                    <a:pos x="T6" y="T7"/>
                  </a:cxn>
                  <a:cxn ang="T14">
                    <a:pos x="T8" y="T9"/>
                  </a:cxn>
                </a:cxnLst>
                <a:rect l="T15" t="T16" r="T17" b="T18"/>
                <a:pathLst>
                  <a:path w="53" h="60">
                    <a:moveTo>
                      <a:pt x="26" y="0"/>
                    </a:moveTo>
                    <a:lnTo>
                      <a:pt x="53"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738" name="Freeform 1841"/>
              <p:cNvSpPr>
                <a:spLocks/>
              </p:cNvSpPr>
              <p:nvPr/>
            </p:nvSpPr>
            <p:spPr bwMode="auto">
              <a:xfrm>
                <a:off x="1212" y="2889"/>
                <a:ext cx="53" cy="59"/>
              </a:xfrm>
              <a:custGeom>
                <a:avLst/>
                <a:gdLst>
                  <a:gd name="T0" fmla="*/ 26 w 53"/>
                  <a:gd name="T1" fmla="*/ 0 h 59"/>
                  <a:gd name="T2" fmla="*/ 53 w 53"/>
                  <a:gd name="T3" fmla="*/ 29 h 59"/>
                  <a:gd name="T4" fmla="*/ 26 w 53"/>
                  <a:gd name="T5" fmla="*/ 59 h 59"/>
                  <a:gd name="T6" fmla="*/ 0 w 53"/>
                  <a:gd name="T7" fmla="*/ 29 h 59"/>
                  <a:gd name="T8" fmla="*/ 26 w 53"/>
                  <a:gd name="T9" fmla="*/ 0 h 59"/>
                  <a:gd name="T10" fmla="*/ 0 60000 65536"/>
                  <a:gd name="T11" fmla="*/ 0 60000 65536"/>
                  <a:gd name="T12" fmla="*/ 0 60000 65536"/>
                  <a:gd name="T13" fmla="*/ 0 60000 65536"/>
                  <a:gd name="T14" fmla="*/ 0 60000 65536"/>
                  <a:gd name="T15" fmla="*/ 0 w 53"/>
                  <a:gd name="T16" fmla="*/ 0 h 59"/>
                  <a:gd name="T17" fmla="*/ 53 w 53"/>
                  <a:gd name="T18" fmla="*/ 59 h 59"/>
                </a:gdLst>
                <a:ahLst/>
                <a:cxnLst>
                  <a:cxn ang="T10">
                    <a:pos x="T0" y="T1"/>
                  </a:cxn>
                  <a:cxn ang="T11">
                    <a:pos x="T2" y="T3"/>
                  </a:cxn>
                  <a:cxn ang="T12">
                    <a:pos x="T4" y="T5"/>
                  </a:cxn>
                  <a:cxn ang="T13">
                    <a:pos x="T6" y="T7"/>
                  </a:cxn>
                  <a:cxn ang="T14">
                    <a:pos x="T8" y="T9"/>
                  </a:cxn>
                </a:cxnLst>
                <a:rect l="T15" t="T16" r="T17" b="T18"/>
                <a:pathLst>
                  <a:path w="53" h="59">
                    <a:moveTo>
                      <a:pt x="26" y="0"/>
                    </a:moveTo>
                    <a:lnTo>
                      <a:pt x="53" y="29"/>
                    </a:lnTo>
                    <a:lnTo>
                      <a:pt x="26" y="59"/>
                    </a:lnTo>
                    <a:lnTo>
                      <a:pt x="0" y="29"/>
                    </a:lnTo>
                    <a:lnTo>
                      <a:pt x="26" y="0"/>
                    </a:lnTo>
                    <a:close/>
                  </a:path>
                </a:pathLst>
              </a:custGeom>
              <a:solidFill>
                <a:srgbClr val="FF0000"/>
              </a:solidFill>
              <a:ln w="14288">
                <a:noFill/>
                <a:prstDash val="solid"/>
                <a:round/>
                <a:headEnd/>
                <a:tailEnd/>
              </a:ln>
            </p:spPr>
            <p:txBody>
              <a:bodyPr/>
              <a:lstStyle/>
              <a:p>
                <a:endParaRPr lang="es-MX" sz="1200" b="1" dirty="0"/>
              </a:p>
            </p:txBody>
          </p:sp>
          <p:sp>
            <p:nvSpPr>
              <p:cNvPr id="739" name="Freeform 1842"/>
              <p:cNvSpPr>
                <a:spLocks/>
              </p:cNvSpPr>
              <p:nvPr/>
            </p:nvSpPr>
            <p:spPr bwMode="auto">
              <a:xfrm>
                <a:off x="2747" y="2334"/>
                <a:ext cx="52" cy="59"/>
              </a:xfrm>
              <a:custGeom>
                <a:avLst/>
                <a:gdLst>
                  <a:gd name="T0" fmla="*/ 26 w 52"/>
                  <a:gd name="T1" fmla="*/ 0 h 59"/>
                  <a:gd name="T2" fmla="*/ 52 w 52"/>
                  <a:gd name="T3" fmla="*/ 29 h 59"/>
                  <a:gd name="T4" fmla="*/ 26 w 52"/>
                  <a:gd name="T5" fmla="*/ 59 h 59"/>
                  <a:gd name="T6" fmla="*/ 0 w 52"/>
                  <a:gd name="T7" fmla="*/ 29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29"/>
                    </a:lnTo>
                    <a:lnTo>
                      <a:pt x="26" y="59"/>
                    </a:lnTo>
                    <a:lnTo>
                      <a:pt x="0" y="29"/>
                    </a:lnTo>
                    <a:lnTo>
                      <a:pt x="26" y="0"/>
                    </a:lnTo>
                    <a:close/>
                  </a:path>
                </a:pathLst>
              </a:custGeom>
              <a:solidFill>
                <a:srgbClr val="FF0000"/>
              </a:solidFill>
              <a:ln w="14288">
                <a:noFill/>
                <a:prstDash val="solid"/>
                <a:round/>
                <a:headEnd/>
                <a:tailEnd/>
              </a:ln>
            </p:spPr>
            <p:txBody>
              <a:bodyPr/>
              <a:lstStyle/>
              <a:p>
                <a:endParaRPr lang="es-MX" sz="1200" b="1" dirty="0"/>
              </a:p>
            </p:txBody>
          </p:sp>
          <p:sp>
            <p:nvSpPr>
              <p:cNvPr id="740" name="Freeform 1843"/>
              <p:cNvSpPr>
                <a:spLocks/>
              </p:cNvSpPr>
              <p:nvPr/>
            </p:nvSpPr>
            <p:spPr bwMode="auto">
              <a:xfrm>
                <a:off x="2546" y="2512"/>
                <a:ext cx="53" cy="59"/>
              </a:xfrm>
              <a:custGeom>
                <a:avLst/>
                <a:gdLst>
                  <a:gd name="T0" fmla="*/ 27 w 53"/>
                  <a:gd name="T1" fmla="*/ 0 h 59"/>
                  <a:gd name="T2" fmla="*/ 53 w 53"/>
                  <a:gd name="T3" fmla="*/ 30 h 59"/>
                  <a:gd name="T4" fmla="*/ 27 w 53"/>
                  <a:gd name="T5" fmla="*/ 59 h 59"/>
                  <a:gd name="T6" fmla="*/ 0 w 53"/>
                  <a:gd name="T7" fmla="*/ 30 h 59"/>
                  <a:gd name="T8" fmla="*/ 27 w 53"/>
                  <a:gd name="T9" fmla="*/ 0 h 59"/>
                  <a:gd name="T10" fmla="*/ 0 60000 65536"/>
                  <a:gd name="T11" fmla="*/ 0 60000 65536"/>
                  <a:gd name="T12" fmla="*/ 0 60000 65536"/>
                  <a:gd name="T13" fmla="*/ 0 60000 65536"/>
                  <a:gd name="T14" fmla="*/ 0 60000 65536"/>
                  <a:gd name="T15" fmla="*/ 0 w 53"/>
                  <a:gd name="T16" fmla="*/ 0 h 59"/>
                  <a:gd name="T17" fmla="*/ 53 w 53"/>
                  <a:gd name="T18" fmla="*/ 59 h 59"/>
                </a:gdLst>
                <a:ahLst/>
                <a:cxnLst>
                  <a:cxn ang="T10">
                    <a:pos x="T0" y="T1"/>
                  </a:cxn>
                  <a:cxn ang="T11">
                    <a:pos x="T2" y="T3"/>
                  </a:cxn>
                  <a:cxn ang="T12">
                    <a:pos x="T4" y="T5"/>
                  </a:cxn>
                  <a:cxn ang="T13">
                    <a:pos x="T6" y="T7"/>
                  </a:cxn>
                  <a:cxn ang="T14">
                    <a:pos x="T8" y="T9"/>
                  </a:cxn>
                </a:cxnLst>
                <a:rect l="T15" t="T16" r="T17" b="T18"/>
                <a:pathLst>
                  <a:path w="53" h="59">
                    <a:moveTo>
                      <a:pt x="27" y="0"/>
                    </a:moveTo>
                    <a:lnTo>
                      <a:pt x="53" y="30"/>
                    </a:lnTo>
                    <a:lnTo>
                      <a:pt x="27" y="59"/>
                    </a:lnTo>
                    <a:lnTo>
                      <a:pt x="0" y="30"/>
                    </a:lnTo>
                    <a:lnTo>
                      <a:pt x="27" y="0"/>
                    </a:lnTo>
                    <a:close/>
                  </a:path>
                </a:pathLst>
              </a:custGeom>
              <a:solidFill>
                <a:srgbClr val="FF0000"/>
              </a:solidFill>
              <a:ln w="14288">
                <a:noFill/>
                <a:prstDash val="solid"/>
                <a:round/>
                <a:headEnd/>
                <a:tailEnd/>
              </a:ln>
            </p:spPr>
            <p:txBody>
              <a:bodyPr/>
              <a:lstStyle/>
              <a:p>
                <a:endParaRPr lang="es-MX" sz="1200" b="1" dirty="0"/>
              </a:p>
            </p:txBody>
          </p:sp>
          <p:sp>
            <p:nvSpPr>
              <p:cNvPr id="741" name="Freeform 1844"/>
              <p:cNvSpPr>
                <a:spLocks/>
              </p:cNvSpPr>
              <p:nvPr/>
            </p:nvSpPr>
            <p:spPr bwMode="auto">
              <a:xfrm>
                <a:off x="1788" y="2661"/>
                <a:ext cx="52" cy="59"/>
              </a:xfrm>
              <a:custGeom>
                <a:avLst/>
                <a:gdLst>
                  <a:gd name="T0" fmla="*/ 26 w 52"/>
                  <a:gd name="T1" fmla="*/ 0 h 59"/>
                  <a:gd name="T2" fmla="*/ 52 w 52"/>
                  <a:gd name="T3" fmla="*/ 29 h 59"/>
                  <a:gd name="T4" fmla="*/ 26 w 52"/>
                  <a:gd name="T5" fmla="*/ 59 h 59"/>
                  <a:gd name="T6" fmla="*/ 0 w 52"/>
                  <a:gd name="T7" fmla="*/ 29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29"/>
                    </a:lnTo>
                    <a:lnTo>
                      <a:pt x="26" y="59"/>
                    </a:lnTo>
                    <a:lnTo>
                      <a:pt x="0" y="29"/>
                    </a:lnTo>
                    <a:lnTo>
                      <a:pt x="26" y="0"/>
                    </a:lnTo>
                    <a:close/>
                  </a:path>
                </a:pathLst>
              </a:custGeom>
              <a:solidFill>
                <a:srgbClr val="FF0000"/>
              </a:solidFill>
              <a:ln w="14288">
                <a:noFill/>
                <a:prstDash val="solid"/>
                <a:round/>
                <a:headEnd/>
                <a:tailEnd/>
              </a:ln>
            </p:spPr>
            <p:txBody>
              <a:bodyPr/>
              <a:lstStyle/>
              <a:p>
                <a:endParaRPr lang="es-MX" sz="1200" b="1" dirty="0"/>
              </a:p>
            </p:txBody>
          </p:sp>
          <p:sp>
            <p:nvSpPr>
              <p:cNvPr id="742" name="Freeform 1845"/>
              <p:cNvSpPr>
                <a:spLocks/>
              </p:cNvSpPr>
              <p:nvPr/>
            </p:nvSpPr>
            <p:spPr bwMode="auto">
              <a:xfrm>
                <a:off x="2913" y="2343"/>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743" name="Freeform 1846"/>
              <p:cNvSpPr>
                <a:spLocks/>
              </p:cNvSpPr>
              <p:nvPr/>
            </p:nvSpPr>
            <p:spPr bwMode="auto">
              <a:xfrm>
                <a:off x="3026" y="2294"/>
                <a:ext cx="52" cy="59"/>
              </a:xfrm>
              <a:custGeom>
                <a:avLst/>
                <a:gdLst>
                  <a:gd name="T0" fmla="*/ 26 w 52"/>
                  <a:gd name="T1" fmla="*/ 0 h 59"/>
                  <a:gd name="T2" fmla="*/ 52 w 52"/>
                  <a:gd name="T3" fmla="*/ 30 h 59"/>
                  <a:gd name="T4" fmla="*/ 26 w 52"/>
                  <a:gd name="T5" fmla="*/ 59 h 59"/>
                  <a:gd name="T6" fmla="*/ 0 w 52"/>
                  <a:gd name="T7" fmla="*/ 30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30"/>
                    </a:lnTo>
                    <a:lnTo>
                      <a:pt x="26" y="59"/>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744" name="Freeform 1847"/>
              <p:cNvSpPr>
                <a:spLocks/>
              </p:cNvSpPr>
              <p:nvPr/>
            </p:nvSpPr>
            <p:spPr bwMode="auto">
              <a:xfrm>
                <a:off x="3567" y="1888"/>
                <a:ext cx="52" cy="59"/>
              </a:xfrm>
              <a:custGeom>
                <a:avLst/>
                <a:gdLst>
                  <a:gd name="T0" fmla="*/ 26 w 52"/>
                  <a:gd name="T1" fmla="*/ 0 h 59"/>
                  <a:gd name="T2" fmla="*/ 52 w 52"/>
                  <a:gd name="T3" fmla="*/ 29 h 59"/>
                  <a:gd name="T4" fmla="*/ 26 w 52"/>
                  <a:gd name="T5" fmla="*/ 59 h 59"/>
                  <a:gd name="T6" fmla="*/ 0 w 52"/>
                  <a:gd name="T7" fmla="*/ 29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29"/>
                    </a:lnTo>
                    <a:lnTo>
                      <a:pt x="26" y="59"/>
                    </a:lnTo>
                    <a:lnTo>
                      <a:pt x="0" y="29"/>
                    </a:lnTo>
                    <a:lnTo>
                      <a:pt x="26" y="0"/>
                    </a:lnTo>
                    <a:close/>
                  </a:path>
                </a:pathLst>
              </a:custGeom>
              <a:solidFill>
                <a:srgbClr val="FF0000"/>
              </a:solidFill>
              <a:ln w="14288">
                <a:noFill/>
                <a:prstDash val="solid"/>
                <a:round/>
                <a:headEnd/>
                <a:tailEnd/>
              </a:ln>
            </p:spPr>
            <p:txBody>
              <a:bodyPr/>
              <a:lstStyle/>
              <a:p>
                <a:endParaRPr lang="es-MX" sz="1200" b="1" dirty="0"/>
              </a:p>
            </p:txBody>
          </p:sp>
          <p:sp>
            <p:nvSpPr>
              <p:cNvPr id="745" name="Freeform 1848"/>
              <p:cNvSpPr>
                <a:spLocks/>
              </p:cNvSpPr>
              <p:nvPr/>
            </p:nvSpPr>
            <p:spPr bwMode="auto">
              <a:xfrm>
                <a:off x="2686" y="2443"/>
                <a:ext cx="52" cy="59"/>
              </a:xfrm>
              <a:custGeom>
                <a:avLst/>
                <a:gdLst>
                  <a:gd name="T0" fmla="*/ 26 w 52"/>
                  <a:gd name="T1" fmla="*/ 0 h 59"/>
                  <a:gd name="T2" fmla="*/ 52 w 52"/>
                  <a:gd name="T3" fmla="*/ 29 h 59"/>
                  <a:gd name="T4" fmla="*/ 26 w 52"/>
                  <a:gd name="T5" fmla="*/ 59 h 59"/>
                  <a:gd name="T6" fmla="*/ 0 w 52"/>
                  <a:gd name="T7" fmla="*/ 29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29"/>
                    </a:lnTo>
                    <a:lnTo>
                      <a:pt x="26" y="59"/>
                    </a:lnTo>
                    <a:lnTo>
                      <a:pt x="0" y="29"/>
                    </a:lnTo>
                    <a:lnTo>
                      <a:pt x="26" y="0"/>
                    </a:lnTo>
                    <a:close/>
                  </a:path>
                </a:pathLst>
              </a:custGeom>
              <a:solidFill>
                <a:srgbClr val="FF0000"/>
              </a:solidFill>
              <a:ln w="14288">
                <a:noFill/>
                <a:prstDash val="solid"/>
                <a:round/>
                <a:headEnd/>
                <a:tailEnd/>
              </a:ln>
            </p:spPr>
            <p:txBody>
              <a:bodyPr/>
              <a:lstStyle/>
              <a:p>
                <a:endParaRPr lang="es-MX" sz="1200" b="1" dirty="0"/>
              </a:p>
            </p:txBody>
          </p:sp>
          <p:sp>
            <p:nvSpPr>
              <p:cNvPr id="746" name="Freeform 1849"/>
              <p:cNvSpPr>
                <a:spLocks/>
              </p:cNvSpPr>
              <p:nvPr/>
            </p:nvSpPr>
            <p:spPr bwMode="auto">
              <a:xfrm>
                <a:off x="1831" y="2730"/>
                <a:ext cx="53" cy="60"/>
              </a:xfrm>
              <a:custGeom>
                <a:avLst/>
                <a:gdLst>
                  <a:gd name="T0" fmla="*/ 27 w 53"/>
                  <a:gd name="T1" fmla="*/ 0 h 60"/>
                  <a:gd name="T2" fmla="*/ 53 w 53"/>
                  <a:gd name="T3" fmla="*/ 30 h 60"/>
                  <a:gd name="T4" fmla="*/ 27 w 53"/>
                  <a:gd name="T5" fmla="*/ 60 h 60"/>
                  <a:gd name="T6" fmla="*/ 0 w 53"/>
                  <a:gd name="T7" fmla="*/ 30 h 60"/>
                  <a:gd name="T8" fmla="*/ 27 w 53"/>
                  <a:gd name="T9" fmla="*/ 0 h 60"/>
                  <a:gd name="T10" fmla="*/ 0 60000 65536"/>
                  <a:gd name="T11" fmla="*/ 0 60000 65536"/>
                  <a:gd name="T12" fmla="*/ 0 60000 65536"/>
                  <a:gd name="T13" fmla="*/ 0 60000 65536"/>
                  <a:gd name="T14" fmla="*/ 0 60000 65536"/>
                  <a:gd name="T15" fmla="*/ 0 w 53"/>
                  <a:gd name="T16" fmla="*/ 0 h 60"/>
                  <a:gd name="T17" fmla="*/ 53 w 53"/>
                  <a:gd name="T18" fmla="*/ 60 h 60"/>
                </a:gdLst>
                <a:ahLst/>
                <a:cxnLst>
                  <a:cxn ang="T10">
                    <a:pos x="T0" y="T1"/>
                  </a:cxn>
                  <a:cxn ang="T11">
                    <a:pos x="T2" y="T3"/>
                  </a:cxn>
                  <a:cxn ang="T12">
                    <a:pos x="T4" y="T5"/>
                  </a:cxn>
                  <a:cxn ang="T13">
                    <a:pos x="T6" y="T7"/>
                  </a:cxn>
                  <a:cxn ang="T14">
                    <a:pos x="T8" y="T9"/>
                  </a:cxn>
                </a:cxnLst>
                <a:rect l="T15" t="T16" r="T17" b="T18"/>
                <a:pathLst>
                  <a:path w="53" h="60">
                    <a:moveTo>
                      <a:pt x="27" y="0"/>
                    </a:moveTo>
                    <a:lnTo>
                      <a:pt x="53" y="30"/>
                    </a:lnTo>
                    <a:lnTo>
                      <a:pt x="27" y="60"/>
                    </a:lnTo>
                    <a:lnTo>
                      <a:pt x="0" y="30"/>
                    </a:lnTo>
                    <a:lnTo>
                      <a:pt x="27" y="0"/>
                    </a:lnTo>
                    <a:close/>
                  </a:path>
                </a:pathLst>
              </a:custGeom>
              <a:solidFill>
                <a:srgbClr val="FF0000"/>
              </a:solidFill>
              <a:ln w="14288">
                <a:noFill/>
                <a:prstDash val="solid"/>
                <a:round/>
                <a:headEnd/>
                <a:tailEnd/>
              </a:ln>
            </p:spPr>
            <p:txBody>
              <a:bodyPr/>
              <a:lstStyle/>
              <a:p>
                <a:endParaRPr lang="es-MX" sz="1200" b="1" dirty="0"/>
              </a:p>
            </p:txBody>
          </p:sp>
          <p:sp>
            <p:nvSpPr>
              <p:cNvPr id="747" name="Freeform 1850"/>
              <p:cNvSpPr>
                <a:spLocks/>
              </p:cNvSpPr>
              <p:nvPr/>
            </p:nvSpPr>
            <p:spPr bwMode="auto">
              <a:xfrm>
                <a:off x="2686" y="2353"/>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748" name="Freeform 1851"/>
              <p:cNvSpPr>
                <a:spLocks/>
              </p:cNvSpPr>
              <p:nvPr/>
            </p:nvSpPr>
            <p:spPr bwMode="auto">
              <a:xfrm>
                <a:off x="2049" y="2631"/>
                <a:ext cx="53" cy="59"/>
              </a:xfrm>
              <a:custGeom>
                <a:avLst/>
                <a:gdLst>
                  <a:gd name="T0" fmla="*/ 27 w 53"/>
                  <a:gd name="T1" fmla="*/ 0 h 59"/>
                  <a:gd name="T2" fmla="*/ 53 w 53"/>
                  <a:gd name="T3" fmla="*/ 30 h 59"/>
                  <a:gd name="T4" fmla="*/ 27 w 53"/>
                  <a:gd name="T5" fmla="*/ 59 h 59"/>
                  <a:gd name="T6" fmla="*/ 0 w 53"/>
                  <a:gd name="T7" fmla="*/ 30 h 59"/>
                  <a:gd name="T8" fmla="*/ 27 w 53"/>
                  <a:gd name="T9" fmla="*/ 0 h 59"/>
                  <a:gd name="T10" fmla="*/ 0 60000 65536"/>
                  <a:gd name="T11" fmla="*/ 0 60000 65536"/>
                  <a:gd name="T12" fmla="*/ 0 60000 65536"/>
                  <a:gd name="T13" fmla="*/ 0 60000 65536"/>
                  <a:gd name="T14" fmla="*/ 0 60000 65536"/>
                  <a:gd name="T15" fmla="*/ 0 w 53"/>
                  <a:gd name="T16" fmla="*/ 0 h 59"/>
                  <a:gd name="T17" fmla="*/ 53 w 53"/>
                  <a:gd name="T18" fmla="*/ 59 h 59"/>
                </a:gdLst>
                <a:ahLst/>
                <a:cxnLst>
                  <a:cxn ang="T10">
                    <a:pos x="T0" y="T1"/>
                  </a:cxn>
                  <a:cxn ang="T11">
                    <a:pos x="T2" y="T3"/>
                  </a:cxn>
                  <a:cxn ang="T12">
                    <a:pos x="T4" y="T5"/>
                  </a:cxn>
                  <a:cxn ang="T13">
                    <a:pos x="T6" y="T7"/>
                  </a:cxn>
                  <a:cxn ang="T14">
                    <a:pos x="T8" y="T9"/>
                  </a:cxn>
                </a:cxnLst>
                <a:rect l="T15" t="T16" r="T17" b="T18"/>
                <a:pathLst>
                  <a:path w="53" h="59">
                    <a:moveTo>
                      <a:pt x="27" y="0"/>
                    </a:moveTo>
                    <a:lnTo>
                      <a:pt x="53" y="30"/>
                    </a:lnTo>
                    <a:lnTo>
                      <a:pt x="27" y="59"/>
                    </a:lnTo>
                    <a:lnTo>
                      <a:pt x="0" y="30"/>
                    </a:lnTo>
                    <a:lnTo>
                      <a:pt x="27" y="0"/>
                    </a:lnTo>
                    <a:close/>
                  </a:path>
                </a:pathLst>
              </a:custGeom>
              <a:solidFill>
                <a:srgbClr val="FF0000"/>
              </a:solidFill>
              <a:ln w="14288">
                <a:noFill/>
                <a:prstDash val="solid"/>
                <a:round/>
                <a:headEnd/>
                <a:tailEnd/>
              </a:ln>
            </p:spPr>
            <p:txBody>
              <a:bodyPr/>
              <a:lstStyle/>
              <a:p>
                <a:endParaRPr lang="es-MX" sz="1200" b="1" dirty="0"/>
              </a:p>
            </p:txBody>
          </p:sp>
          <p:sp>
            <p:nvSpPr>
              <p:cNvPr id="749" name="Freeform 1852"/>
              <p:cNvSpPr>
                <a:spLocks/>
              </p:cNvSpPr>
              <p:nvPr/>
            </p:nvSpPr>
            <p:spPr bwMode="auto">
              <a:xfrm>
                <a:off x="1875" y="2790"/>
                <a:ext cx="52" cy="59"/>
              </a:xfrm>
              <a:custGeom>
                <a:avLst/>
                <a:gdLst>
                  <a:gd name="T0" fmla="*/ 26 w 52"/>
                  <a:gd name="T1" fmla="*/ 0 h 59"/>
                  <a:gd name="T2" fmla="*/ 52 w 52"/>
                  <a:gd name="T3" fmla="*/ 29 h 59"/>
                  <a:gd name="T4" fmla="*/ 26 w 52"/>
                  <a:gd name="T5" fmla="*/ 59 h 59"/>
                  <a:gd name="T6" fmla="*/ 0 w 52"/>
                  <a:gd name="T7" fmla="*/ 29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29"/>
                    </a:lnTo>
                    <a:lnTo>
                      <a:pt x="26" y="59"/>
                    </a:lnTo>
                    <a:lnTo>
                      <a:pt x="0" y="29"/>
                    </a:lnTo>
                    <a:lnTo>
                      <a:pt x="26" y="0"/>
                    </a:lnTo>
                    <a:close/>
                  </a:path>
                </a:pathLst>
              </a:custGeom>
              <a:solidFill>
                <a:srgbClr val="FF0000"/>
              </a:solidFill>
              <a:ln w="14288">
                <a:noFill/>
                <a:prstDash val="solid"/>
                <a:round/>
                <a:headEnd/>
                <a:tailEnd/>
              </a:ln>
            </p:spPr>
            <p:txBody>
              <a:bodyPr/>
              <a:lstStyle/>
              <a:p>
                <a:endParaRPr lang="es-MX" sz="1200" b="1" dirty="0"/>
              </a:p>
            </p:txBody>
          </p:sp>
          <p:sp>
            <p:nvSpPr>
              <p:cNvPr id="750" name="Freeform 1853"/>
              <p:cNvSpPr>
                <a:spLocks/>
              </p:cNvSpPr>
              <p:nvPr/>
            </p:nvSpPr>
            <p:spPr bwMode="auto">
              <a:xfrm>
                <a:off x="1980" y="2690"/>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751" name="Freeform 1854"/>
              <p:cNvSpPr>
                <a:spLocks/>
              </p:cNvSpPr>
              <p:nvPr/>
            </p:nvSpPr>
            <p:spPr bwMode="auto">
              <a:xfrm>
                <a:off x="2546" y="2552"/>
                <a:ext cx="53" cy="59"/>
              </a:xfrm>
              <a:custGeom>
                <a:avLst/>
                <a:gdLst>
                  <a:gd name="T0" fmla="*/ 27 w 53"/>
                  <a:gd name="T1" fmla="*/ 0 h 59"/>
                  <a:gd name="T2" fmla="*/ 53 w 53"/>
                  <a:gd name="T3" fmla="*/ 29 h 59"/>
                  <a:gd name="T4" fmla="*/ 27 w 53"/>
                  <a:gd name="T5" fmla="*/ 59 h 59"/>
                  <a:gd name="T6" fmla="*/ 0 w 53"/>
                  <a:gd name="T7" fmla="*/ 29 h 59"/>
                  <a:gd name="T8" fmla="*/ 27 w 53"/>
                  <a:gd name="T9" fmla="*/ 0 h 59"/>
                  <a:gd name="T10" fmla="*/ 0 60000 65536"/>
                  <a:gd name="T11" fmla="*/ 0 60000 65536"/>
                  <a:gd name="T12" fmla="*/ 0 60000 65536"/>
                  <a:gd name="T13" fmla="*/ 0 60000 65536"/>
                  <a:gd name="T14" fmla="*/ 0 60000 65536"/>
                  <a:gd name="T15" fmla="*/ 0 w 53"/>
                  <a:gd name="T16" fmla="*/ 0 h 59"/>
                  <a:gd name="T17" fmla="*/ 53 w 53"/>
                  <a:gd name="T18" fmla="*/ 59 h 59"/>
                </a:gdLst>
                <a:ahLst/>
                <a:cxnLst>
                  <a:cxn ang="T10">
                    <a:pos x="T0" y="T1"/>
                  </a:cxn>
                  <a:cxn ang="T11">
                    <a:pos x="T2" y="T3"/>
                  </a:cxn>
                  <a:cxn ang="T12">
                    <a:pos x="T4" y="T5"/>
                  </a:cxn>
                  <a:cxn ang="T13">
                    <a:pos x="T6" y="T7"/>
                  </a:cxn>
                  <a:cxn ang="T14">
                    <a:pos x="T8" y="T9"/>
                  </a:cxn>
                </a:cxnLst>
                <a:rect l="T15" t="T16" r="T17" b="T18"/>
                <a:pathLst>
                  <a:path w="53" h="59">
                    <a:moveTo>
                      <a:pt x="27" y="0"/>
                    </a:moveTo>
                    <a:lnTo>
                      <a:pt x="53" y="29"/>
                    </a:lnTo>
                    <a:lnTo>
                      <a:pt x="27" y="59"/>
                    </a:lnTo>
                    <a:lnTo>
                      <a:pt x="0" y="29"/>
                    </a:lnTo>
                    <a:lnTo>
                      <a:pt x="27" y="0"/>
                    </a:lnTo>
                    <a:close/>
                  </a:path>
                </a:pathLst>
              </a:custGeom>
              <a:solidFill>
                <a:srgbClr val="FF0000"/>
              </a:solidFill>
              <a:ln w="14288">
                <a:noFill/>
                <a:prstDash val="solid"/>
                <a:round/>
                <a:headEnd/>
                <a:tailEnd/>
              </a:ln>
            </p:spPr>
            <p:txBody>
              <a:bodyPr/>
              <a:lstStyle/>
              <a:p>
                <a:endParaRPr lang="es-MX" sz="1200" b="1" dirty="0"/>
              </a:p>
            </p:txBody>
          </p:sp>
          <p:sp>
            <p:nvSpPr>
              <p:cNvPr id="752" name="Freeform 1855"/>
              <p:cNvSpPr>
                <a:spLocks/>
              </p:cNvSpPr>
              <p:nvPr/>
            </p:nvSpPr>
            <p:spPr bwMode="auto">
              <a:xfrm>
                <a:off x="2032" y="2680"/>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753" name="Freeform 1856"/>
              <p:cNvSpPr>
                <a:spLocks/>
              </p:cNvSpPr>
              <p:nvPr/>
            </p:nvSpPr>
            <p:spPr bwMode="auto">
              <a:xfrm>
                <a:off x="3218" y="2205"/>
                <a:ext cx="52" cy="59"/>
              </a:xfrm>
              <a:custGeom>
                <a:avLst/>
                <a:gdLst>
                  <a:gd name="T0" fmla="*/ 26 w 52"/>
                  <a:gd name="T1" fmla="*/ 0 h 59"/>
                  <a:gd name="T2" fmla="*/ 52 w 52"/>
                  <a:gd name="T3" fmla="*/ 29 h 59"/>
                  <a:gd name="T4" fmla="*/ 26 w 52"/>
                  <a:gd name="T5" fmla="*/ 59 h 59"/>
                  <a:gd name="T6" fmla="*/ 0 w 52"/>
                  <a:gd name="T7" fmla="*/ 29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29"/>
                    </a:lnTo>
                    <a:lnTo>
                      <a:pt x="26" y="59"/>
                    </a:lnTo>
                    <a:lnTo>
                      <a:pt x="0" y="29"/>
                    </a:lnTo>
                    <a:lnTo>
                      <a:pt x="26" y="0"/>
                    </a:lnTo>
                    <a:close/>
                  </a:path>
                </a:pathLst>
              </a:custGeom>
              <a:solidFill>
                <a:srgbClr val="FF0000"/>
              </a:solidFill>
              <a:ln w="14288">
                <a:noFill/>
                <a:prstDash val="solid"/>
                <a:round/>
                <a:headEnd/>
                <a:tailEnd/>
              </a:ln>
            </p:spPr>
            <p:txBody>
              <a:bodyPr/>
              <a:lstStyle/>
              <a:p>
                <a:endParaRPr lang="es-MX" sz="1200" b="1" dirty="0"/>
              </a:p>
            </p:txBody>
          </p:sp>
          <p:sp>
            <p:nvSpPr>
              <p:cNvPr id="754" name="Freeform 1857"/>
              <p:cNvSpPr>
                <a:spLocks/>
              </p:cNvSpPr>
              <p:nvPr/>
            </p:nvSpPr>
            <p:spPr bwMode="auto">
              <a:xfrm>
                <a:off x="1831" y="2740"/>
                <a:ext cx="53" cy="59"/>
              </a:xfrm>
              <a:custGeom>
                <a:avLst/>
                <a:gdLst>
                  <a:gd name="T0" fmla="*/ 27 w 53"/>
                  <a:gd name="T1" fmla="*/ 0 h 59"/>
                  <a:gd name="T2" fmla="*/ 53 w 53"/>
                  <a:gd name="T3" fmla="*/ 30 h 59"/>
                  <a:gd name="T4" fmla="*/ 27 w 53"/>
                  <a:gd name="T5" fmla="*/ 59 h 59"/>
                  <a:gd name="T6" fmla="*/ 0 w 53"/>
                  <a:gd name="T7" fmla="*/ 30 h 59"/>
                  <a:gd name="T8" fmla="*/ 27 w 53"/>
                  <a:gd name="T9" fmla="*/ 0 h 59"/>
                  <a:gd name="T10" fmla="*/ 0 60000 65536"/>
                  <a:gd name="T11" fmla="*/ 0 60000 65536"/>
                  <a:gd name="T12" fmla="*/ 0 60000 65536"/>
                  <a:gd name="T13" fmla="*/ 0 60000 65536"/>
                  <a:gd name="T14" fmla="*/ 0 60000 65536"/>
                  <a:gd name="T15" fmla="*/ 0 w 53"/>
                  <a:gd name="T16" fmla="*/ 0 h 59"/>
                  <a:gd name="T17" fmla="*/ 53 w 53"/>
                  <a:gd name="T18" fmla="*/ 59 h 59"/>
                </a:gdLst>
                <a:ahLst/>
                <a:cxnLst>
                  <a:cxn ang="T10">
                    <a:pos x="T0" y="T1"/>
                  </a:cxn>
                  <a:cxn ang="T11">
                    <a:pos x="T2" y="T3"/>
                  </a:cxn>
                  <a:cxn ang="T12">
                    <a:pos x="T4" y="T5"/>
                  </a:cxn>
                  <a:cxn ang="T13">
                    <a:pos x="T6" y="T7"/>
                  </a:cxn>
                  <a:cxn ang="T14">
                    <a:pos x="T8" y="T9"/>
                  </a:cxn>
                </a:cxnLst>
                <a:rect l="T15" t="T16" r="T17" b="T18"/>
                <a:pathLst>
                  <a:path w="53" h="59">
                    <a:moveTo>
                      <a:pt x="27" y="0"/>
                    </a:moveTo>
                    <a:lnTo>
                      <a:pt x="53" y="30"/>
                    </a:lnTo>
                    <a:lnTo>
                      <a:pt x="27" y="59"/>
                    </a:lnTo>
                    <a:lnTo>
                      <a:pt x="0" y="30"/>
                    </a:lnTo>
                    <a:lnTo>
                      <a:pt x="27" y="0"/>
                    </a:lnTo>
                    <a:close/>
                  </a:path>
                </a:pathLst>
              </a:custGeom>
              <a:solidFill>
                <a:srgbClr val="FF0000"/>
              </a:solidFill>
              <a:ln w="14288">
                <a:noFill/>
                <a:prstDash val="solid"/>
                <a:round/>
                <a:headEnd/>
                <a:tailEnd/>
              </a:ln>
            </p:spPr>
            <p:txBody>
              <a:bodyPr/>
              <a:lstStyle/>
              <a:p>
                <a:endParaRPr lang="es-MX" sz="1200" b="1" dirty="0"/>
              </a:p>
            </p:txBody>
          </p:sp>
          <p:sp>
            <p:nvSpPr>
              <p:cNvPr id="755" name="Freeform 1858"/>
              <p:cNvSpPr>
                <a:spLocks/>
              </p:cNvSpPr>
              <p:nvPr/>
            </p:nvSpPr>
            <p:spPr bwMode="auto">
              <a:xfrm>
                <a:off x="3052" y="2284"/>
                <a:ext cx="53" cy="59"/>
              </a:xfrm>
              <a:custGeom>
                <a:avLst/>
                <a:gdLst>
                  <a:gd name="T0" fmla="*/ 26 w 53"/>
                  <a:gd name="T1" fmla="*/ 0 h 59"/>
                  <a:gd name="T2" fmla="*/ 53 w 53"/>
                  <a:gd name="T3" fmla="*/ 30 h 59"/>
                  <a:gd name="T4" fmla="*/ 26 w 53"/>
                  <a:gd name="T5" fmla="*/ 59 h 59"/>
                  <a:gd name="T6" fmla="*/ 0 w 53"/>
                  <a:gd name="T7" fmla="*/ 30 h 59"/>
                  <a:gd name="T8" fmla="*/ 26 w 53"/>
                  <a:gd name="T9" fmla="*/ 0 h 59"/>
                  <a:gd name="T10" fmla="*/ 0 60000 65536"/>
                  <a:gd name="T11" fmla="*/ 0 60000 65536"/>
                  <a:gd name="T12" fmla="*/ 0 60000 65536"/>
                  <a:gd name="T13" fmla="*/ 0 60000 65536"/>
                  <a:gd name="T14" fmla="*/ 0 60000 65536"/>
                  <a:gd name="T15" fmla="*/ 0 w 53"/>
                  <a:gd name="T16" fmla="*/ 0 h 59"/>
                  <a:gd name="T17" fmla="*/ 53 w 53"/>
                  <a:gd name="T18" fmla="*/ 59 h 59"/>
                </a:gdLst>
                <a:ahLst/>
                <a:cxnLst>
                  <a:cxn ang="T10">
                    <a:pos x="T0" y="T1"/>
                  </a:cxn>
                  <a:cxn ang="T11">
                    <a:pos x="T2" y="T3"/>
                  </a:cxn>
                  <a:cxn ang="T12">
                    <a:pos x="T4" y="T5"/>
                  </a:cxn>
                  <a:cxn ang="T13">
                    <a:pos x="T6" y="T7"/>
                  </a:cxn>
                  <a:cxn ang="T14">
                    <a:pos x="T8" y="T9"/>
                  </a:cxn>
                </a:cxnLst>
                <a:rect l="T15" t="T16" r="T17" b="T18"/>
                <a:pathLst>
                  <a:path w="53" h="59">
                    <a:moveTo>
                      <a:pt x="26" y="0"/>
                    </a:moveTo>
                    <a:lnTo>
                      <a:pt x="53" y="30"/>
                    </a:lnTo>
                    <a:lnTo>
                      <a:pt x="26" y="59"/>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756" name="Freeform 1859"/>
              <p:cNvSpPr>
                <a:spLocks/>
              </p:cNvSpPr>
              <p:nvPr/>
            </p:nvSpPr>
            <p:spPr bwMode="auto">
              <a:xfrm>
                <a:off x="2337" y="2621"/>
                <a:ext cx="52" cy="59"/>
              </a:xfrm>
              <a:custGeom>
                <a:avLst/>
                <a:gdLst>
                  <a:gd name="T0" fmla="*/ 26 w 52"/>
                  <a:gd name="T1" fmla="*/ 0 h 59"/>
                  <a:gd name="T2" fmla="*/ 52 w 52"/>
                  <a:gd name="T3" fmla="*/ 30 h 59"/>
                  <a:gd name="T4" fmla="*/ 26 w 52"/>
                  <a:gd name="T5" fmla="*/ 59 h 59"/>
                  <a:gd name="T6" fmla="*/ 0 w 52"/>
                  <a:gd name="T7" fmla="*/ 30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30"/>
                    </a:lnTo>
                    <a:lnTo>
                      <a:pt x="26" y="59"/>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757" name="Freeform 1860"/>
              <p:cNvSpPr>
                <a:spLocks/>
              </p:cNvSpPr>
              <p:nvPr/>
            </p:nvSpPr>
            <p:spPr bwMode="auto">
              <a:xfrm>
                <a:off x="2128" y="2690"/>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758" name="Freeform 1861"/>
              <p:cNvSpPr>
                <a:spLocks/>
              </p:cNvSpPr>
              <p:nvPr/>
            </p:nvSpPr>
            <p:spPr bwMode="auto">
              <a:xfrm>
                <a:off x="3035" y="2225"/>
                <a:ext cx="52" cy="59"/>
              </a:xfrm>
              <a:custGeom>
                <a:avLst/>
                <a:gdLst>
                  <a:gd name="T0" fmla="*/ 26 w 52"/>
                  <a:gd name="T1" fmla="*/ 0 h 59"/>
                  <a:gd name="T2" fmla="*/ 52 w 52"/>
                  <a:gd name="T3" fmla="*/ 29 h 59"/>
                  <a:gd name="T4" fmla="*/ 26 w 52"/>
                  <a:gd name="T5" fmla="*/ 59 h 59"/>
                  <a:gd name="T6" fmla="*/ 0 w 52"/>
                  <a:gd name="T7" fmla="*/ 29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29"/>
                    </a:lnTo>
                    <a:lnTo>
                      <a:pt x="26" y="59"/>
                    </a:lnTo>
                    <a:lnTo>
                      <a:pt x="0" y="29"/>
                    </a:lnTo>
                    <a:lnTo>
                      <a:pt x="26" y="0"/>
                    </a:lnTo>
                    <a:close/>
                  </a:path>
                </a:pathLst>
              </a:custGeom>
              <a:solidFill>
                <a:srgbClr val="FF0000"/>
              </a:solidFill>
              <a:ln w="14288">
                <a:noFill/>
                <a:prstDash val="solid"/>
                <a:round/>
                <a:headEnd/>
                <a:tailEnd/>
              </a:ln>
            </p:spPr>
            <p:txBody>
              <a:bodyPr/>
              <a:lstStyle/>
              <a:p>
                <a:endParaRPr lang="es-MX" sz="1200" b="1" dirty="0"/>
              </a:p>
            </p:txBody>
          </p:sp>
          <p:sp>
            <p:nvSpPr>
              <p:cNvPr id="759" name="Freeform 1862"/>
              <p:cNvSpPr>
                <a:spLocks/>
              </p:cNvSpPr>
              <p:nvPr/>
            </p:nvSpPr>
            <p:spPr bwMode="auto">
              <a:xfrm>
                <a:off x="3166" y="2234"/>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760" name="Freeform 1863"/>
              <p:cNvSpPr>
                <a:spLocks/>
              </p:cNvSpPr>
              <p:nvPr/>
            </p:nvSpPr>
            <p:spPr bwMode="auto">
              <a:xfrm>
                <a:off x="3043" y="2284"/>
                <a:ext cx="53" cy="59"/>
              </a:xfrm>
              <a:custGeom>
                <a:avLst/>
                <a:gdLst>
                  <a:gd name="T0" fmla="*/ 27 w 53"/>
                  <a:gd name="T1" fmla="*/ 0 h 59"/>
                  <a:gd name="T2" fmla="*/ 53 w 53"/>
                  <a:gd name="T3" fmla="*/ 30 h 59"/>
                  <a:gd name="T4" fmla="*/ 27 w 53"/>
                  <a:gd name="T5" fmla="*/ 59 h 59"/>
                  <a:gd name="T6" fmla="*/ 0 w 53"/>
                  <a:gd name="T7" fmla="*/ 30 h 59"/>
                  <a:gd name="T8" fmla="*/ 27 w 53"/>
                  <a:gd name="T9" fmla="*/ 0 h 59"/>
                  <a:gd name="T10" fmla="*/ 0 60000 65536"/>
                  <a:gd name="T11" fmla="*/ 0 60000 65536"/>
                  <a:gd name="T12" fmla="*/ 0 60000 65536"/>
                  <a:gd name="T13" fmla="*/ 0 60000 65536"/>
                  <a:gd name="T14" fmla="*/ 0 60000 65536"/>
                  <a:gd name="T15" fmla="*/ 0 w 53"/>
                  <a:gd name="T16" fmla="*/ 0 h 59"/>
                  <a:gd name="T17" fmla="*/ 53 w 53"/>
                  <a:gd name="T18" fmla="*/ 59 h 59"/>
                </a:gdLst>
                <a:ahLst/>
                <a:cxnLst>
                  <a:cxn ang="T10">
                    <a:pos x="T0" y="T1"/>
                  </a:cxn>
                  <a:cxn ang="T11">
                    <a:pos x="T2" y="T3"/>
                  </a:cxn>
                  <a:cxn ang="T12">
                    <a:pos x="T4" y="T5"/>
                  </a:cxn>
                  <a:cxn ang="T13">
                    <a:pos x="T6" y="T7"/>
                  </a:cxn>
                  <a:cxn ang="T14">
                    <a:pos x="T8" y="T9"/>
                  </a:cxn>
                </a:cxnLst>
                <a:rect l="T15" t="T16" r="T17" b="T18"/>
                <a:pathLst>
                  <a:path w="53" h="59">
                    <a:moveTo>
                      <a:pt x="27" y="0"/>
                    </a:moveTo>
                    <a:lnTo>
                      <a:pt x="53" y="30"/>
                    </a:lnTo>
                    <a:lnTo>
                      <a:pt x="27" y="59"/>
                    </a:lnTo>
                    <a:lnTo>
                      <a:pt x="0" y="30"/>
                    </a:lnTo>
                    <a:lnTo>
                      <a:pt x="27" y="0"/>
                    </a:lnTo>
                    <a:close/>
                  </a:path>
                </a:pathLst>
              </a:custGeom>
              <a:solidFill>
                <a:srgbClr val="FF0000"/>
              </a:solidFill>
              <a:ln w="14288">
                <a:noFill/>
                <a:prstDash val="solid"/>
                <a:round/>
                <a:headEnd/>
                <a:tailEnd/>
              </a:ln>
            </p:spPr>
            <p:txBody>
              <a:bodyPr/>
              <a:lstStyle/>
              <a:p>
                <a:endParaRPr lang="es-MX" sz="1200" b="1" dirty="0"/>
              </a:p>
            </p:txBody>
          </p:sp>
          <p:sp>
            <p:nvSpPr>
              <p:cNvPr id="761" name="Freeform 1864"/>
              <p:cNvSpPr>
                <a:spLocks/>
              </p:cNvSpPr>
              <p:nvPr/>
            </p:nvSpPr>
            <p:spPr bwMode="auto">
              <a:xfrm>
                <a:off x="1561" y="2760"/>
                <a:ext cx="52" cy="59"/>
              </a:xfrm>
              <a:custGeom>
                <a:avLst/>
                <a:gdLst>
                  <a:gd name="T0" fmla="*/ 26 w 52"/>
                  <a:gd name="T1" fmla="*/ 0 h 59"/>
                  <a:gd name="T2" fmla="*/ 52 w 52"/>
                  <a:gd name="T3" fmla="*/ 30 h 59"/>
                  <a:gd name="T4" fmla="*/ 26 w 52"/>
                  <a:gd name="T5" fmla="*/ 59 h 59"/>
                  <a:gd name="T6" fmla="*/ 0 w 52"/>
                  <a:gd name="T7" fmla="*/ 30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30"/>
                    </a:lnTo>
                    <a:lnTo>
                      <a:pt x="26" y="59"/>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762" name="Freeform 1865"/>
              <p:cNvSpPr>
                <a:spLocks/>
              </p:cNvSpPr>
              <p:nvPr/>
            </p:nvSpPr>
            <p:spPr bwMode="auto">
              <a:xfrm>
                <a:off x="2634" y="2472"/>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763" name="Freeform 1866"/>
              <p:cNvSpPr>
                <a:spLocks/>
              </p:cNvSpPr>
              <p:nvPr/>
            </p:nvSpPr>
            <p:spPr bwMode="auto">
              <a:xfrm>
                <a:off x="2991" y="2314"/>
                <a:ext cx="52" cy="59"/>
              </a:xfrm>
              <a:custGeom>
                <a:avLst/>
                <a:gdLst>
                  <a:gd name="T0" fmla="*/ 26 w 52"/>
                  <a:gd name="T1" fmla="*/ 0 h 59"/>
                  <a:gd name="T2" fmla="*/ 52 w 52"/>
                  <a:gd name="T3" fmla="*/ 29 h 59"/>
                  <a:gd name="T4" fmla="*/ 26 w 52"/>
                  <a:gd name="T5" fmla="*/ 59 h 59"/>
                  <a:gd name="T6" fmla="*/ 0 w 52"/>
                  <a:gd name="T7" fmla="*/ 29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29"/>
                    </a:lnTo>
                    <a:lnTo>
                      <a:pt x="26" y="59"/>
                    </a:lnTo>
                    <a:lnTo>
                      <a:pt x="0" y="29"/>
                    </a:lnTo>
                    <a:lnTo>
                      <a:pt x="26" y="0"/>
                    </a:lnTo>
                    <a:close/>
                  </a:path>
                </a:pathLst>
              </a:custGeom>
              <a:solidFill>
                <a:srgbClr val="FF0000"/>
              </a:solidFill>
              <a:ln w="14288">
                <a:noFill/>
                <a:prstDash val="solid"/>
                <a:round/>
                <a:headEnd/>
                <a:tailEnd/>
              </a:ln>
            </p:spPr>
            <p:txBody>
              <a:bodyPr/>
              <a:lstStyle/>
              <a:p>
                <a:endParaRPr lang="es-MX" sz="1200" b="1" dirty="0"/>
              </a:p>
            </p:txBody>
          </p:sp>
          <p:sp>
            <p:nvSpPr>
              <p:cNvPr id="764" name="Freeform 1867"/>
              <p:cNvSpPr>
                <a:spLocks/>
              </p:cNvSpPr>
              <p:nvPr/>
            </p:nvSpPr>
            <p:spPr bwMode="auto">
              <a:xfrm>
                <a:off x="2520" y="2423"/>
                <a:ext cx="53" cy="59"/>
              </a:xfrm>
              <a:custGeom>
                <a:avLst/>
                <a:gdLst>
                  <a:gd name="T0" fmla="*/ 26 w 53"/>
                  <a:gd name="T1" fmla="*/ 0 h 59"/>
                  <a:gd name="T2" fmla="*/ 53 w 53"/>
                  <a:gd name="T3" fmla="*/ 30 h 59"/>
                  <a:gd name="T4" fmla="*/ 26 w 53"/>
                  <a:gd name="T5" fmla="*/ 59 h 59"/>
                  <a:gd name="T6" fmla="*/ 0 w 53"/>
                  <a:gd name="T7" fmla="*/ 30 h 59"/>
                  <a:gd name="T8" fmla="*/ 26 w 53"/>
                  <a:gd name="T9" fmla="*/ 0 h 59"/>
                  <a:gd name="T10" fmla="*/ 0 60000 65536"/>
                  <a:gd name="T11" fmla="*/ 0 60000 65536"/>
                  <a:gd name="T12" fmla="*/ 0 60000 65536"/>
                  <a:gd name="T13" fmla="*/ 0 60000 65536"/>
                  <a:gd name="T14" fmla="*/ 0 60000 65536"/>
                  <a:gd name="T15" fmla="*/ 0 w 53"/>
                  <a:gd name="T16" fmla="*/ 0 h 59"/>
                  <a:gd name="T17" fmla="*/ 53 w 53"/>
                  <a:gd name="T18" fmla="*/ 59 h 59"/>
                </a:gdLst>
                <a:ahLst/>
                <a:cxnLst>
                  <a:cxn ang="T10">
                    <a:pos x="T0" y="T1"/>
                  </a:cxn>
                  <a:cxn ang="T11">
                    <a:pos x="T2" y="T3"/>
                  </a:cxn>
                  <a:cxn ang="T12">
                    <a:pos x="T4" y="T5"/>
                  </a:cxn>
                  <a:cxn ang="T13">
                    <a:pos x="T6" y="T7"/>
                  </a:cxn>
                  <a:cxn ang="T14">
                    <a:pos x="T8" y="T9"/>
                  </a:cxn>
                </a:cxnLst>
                <a:rect l="T15" t="T16" r="T17" b="T18"/>
                <a:pathLst>
                  <a:path w="53" h="59">
                    <a:moveTo>
                      <a:pt x="26" y="0"/>
                    </a:moveTo>
                    <a:lnTo>
                      <a:pt x="53" y="30"/>
                    </a:lnTo>
                    <a:lnTo>
                      <a:pt x="26" y="59"/>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765" name="Freeform 1868"/>
              <p:cNvSpPr>
                <a:spLocks/>
              </p:cNvSpPr>
              <p:nvPr/>
            </p:nvSpPr>
            <p:spPr bwMode="auto">
              <a:xfrm>
                <a:off x="2137" y="2562"/>
                <a:ext cx="52" cy="59"/>
              </a:xfrm>
              <a:custGeom>
                <a:avLst/>
                <a:gdLst>
                  <a:gd name="T0" fmla="*/ 26 w 52"/>
                  <a:gd name="T1" fmla="*/ 0 h 59"/>
                  <a:gd name="T2" fmla="*/ 52 w 52"/>
                  <a:gd name="T3" fmla="*/ 29 h 59"/>
                  <a:gd name="T4" fmla="*/ 26 w 52"/>
                  <a:gd name="T5" fmla="*/ 59 h 59"/>
                  <a:gd name="T6" fmla="*/ 0 w 52"/>
                  <a:gd name="T7" fmla="*/ 29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29"/>
                    </a:lnTo>
                    <a:lnTo>
                      <a:pt x="26" y="59"/>
                    </a:lnTo>
                    <a:lnTo>
                      <a:pt x="0" y="29"/>
                    </a:lnTo>
                    <a:lnTo>
                      <a:pt x="26" y="0"/>
                    </a:lnTo>
                    <a:close/>
                  </a:path>
                </a:pathLst>
              </a:custGeom>
              <a:solidFill>
                <a:srgbClr val="FF0000"/>
              </a:solidFill>
              <a:ln w="14288">
                <a:noFill/>
                <a:prstDash val="solid"/>
                <a:round/>
                <a:headEnd/>
                <a:tailEnd/>
              </a:ln>
            </p:spPr>
            <p:txBody>
              <a:bodyPr/>
              <a:lstStyle/>
              <a:p>
                <a:endParaRPr lang="es-MX" sz="1200" b="1" dirty="0"/>
              </a:p>
            </p:txBody>
          </p:sp>
          <p:sp>
            <p:nvSpPr>
              <p:cNvPr id="766" name="Freeform 1869"/>
              <p:cNvSpPr>
                <a:spLocks/>
              </p:cNvSpPr>
              <p:nvPr/>
            </p:nvSpPr>
            <p:spPr bwMode="auto">
              <a:xfrm>
                <a:off x="2346" y="2571"/>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767" name="Freeform 1870"/>
              <p:cNvSpPr>
                <a:spLocks/>
              </p:cNvSpPr>
              <p:nvPr/>
            </p:nvSpPr>
            <p:spPr bwMode="auto">
              <a:xfrm>
                <a:off x="3270" y="2185"/>
                <a:ext cx="53" cy="59"/>
              </a:xfrm>
              <a:custGeom>
                <a:avLst/>
                <a:gdLst>
                  <a:gd name="T0" fmla="*/ 26 w 53"/>
                  <a:gd name="T1" fmla="*/ 0 h 59"/>
                  <a:gd name="T2" fmla="*/ 53 w 53"/>
                  <a:gd name="T3" fmla="*/ 30 h 59"/>
                  <a:gd name="T4" fmla="*/ 26 w 53"/>
                  <a:gd name="T5" fmla="*/ 59 h 59"/>
                  <a:gd name="T6" fmla="*/ 0 w 53"/>
                  <a:gd name="T7" fmla="*/ 30 h 59"/>
                  <a:gd name="T8" fmla="*/ 26 w 53"/>
                  <a:gd name="T9" fmla="*/ 0 h 59"/>
                  <a:gd name="T10" fmla="*/ 0 60000 65536"/>
                  <a:gd name="T11" fmla="*/ 0 60000 65536"/>
                  <a:gd name="T12" fmla="*/ 0 60000 65536"/>
                  <a:gd name="T13" fmla="*/ 0 60000 65536"/>
                  <a:gd name="T14" fmla="*/ 0 60000 65536"/>
                  <a:gd name="T15" fmla="*/ 0 w 53"/>
                  <a:gd name="T16" fmla="*/ 0 h 59"/>
                  <a:gd name="T17" fmla="*/ 53 w 53"/>
                  <a:gd name="T18" fmla="*/ 59 h 59"/>
                </a:gdLst>
                <a:ahLst/>
                <a:cxnLst>
                  <a:cxn ang="T10">
                    <a:pos x="T0" y="T1"/>
                  </a:cxn>
                  <a:cxn ang="T11">
                    <a:pos x="T2" y="T3"/>
                  </a:cxn>
                  <a:cxn ang="T12">
                    <a:pos x="T4" y="T5"/>
                  </a:cxn>
                  <a:cxn ang="T13">
                    <a:pos x="T6" y="T7"/>
                  </a:cxn>
                  <a:cxn ang="T14">
                    <a:pos x="T8" y="T9"/>
                  </a:cxn>
                </a:cxnLst>
                <a:rect l="T15" t="T16" r="T17" b="T18"/>
                <a:pathLst>
                  <a:path w="53" h="59">
                    <a:moveTo>
                      <a:pt x="26" y="0"/>
                    </a:moveTo>
                    <a:lnTo>
                      <a:pt x="53" y="30"/>
                    </a:lnTo>
                    <a:lnTo>
                      <a:pt x="26" y="59"/>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768" name="Freeform 1871"/>
              <p:cNvSpPr>
                <a:spLocks/>
              </p:cNvSpPr>
              <p:nvPr/>
            </p:nvSpPr>
            <p:spPr bwMode="auto">
              <a:xfrm>
                <a:off x="2407" y="2542"/>
                <a:ext cx="52" cy="59"/>
              </a:xfrm>
              <a:custGeom>
                <a:avLst/>
                <a:gdLst>
                  <a:gd name="T0" fmla="*/ 26 w 52"/>
                  <a:gd name="T1" fmla="*/ 0 h 59"/>
                  <a:gd name="T2" fmla="*/ 52 w 52"/>
                  <a:gd name="T3" fmla="*/ 29 h 59"/>
                  <a:gd name="T4" fmla="*/ 26 w 52"/>
                  <a:gd name="T5" fmla="*/ 59 h 59"/>
                  <a:gd name="T6" fmla="*/ 0 w 52"/>
                  <a:gd name="T7" fmla="*/ 29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29"/>
                    </a:lnTo>
                    <a:lnTo>
                      <a:pt x="26" y="59"/>
                    </a:lnTo>
                    <a:lnTo>
                      <a:pt x="0" y="29"/>
                    </a:lnTo>
                    <a:lnTo>
                      <a:pt x="26" y="0"/>
                    </a:lnTo>
                    <a:close/>
                  </a:path>
                </a:pathLst>
              </a:custGeom>
              <a:solidFill>
                <a:srgbClr val="FF0000"/>
              </a:solidFill>
              <a:ln w="14288">
                <a:noFill/>
                <a:prstDash val="solid"/>
                <a:round/>
                <a:headEnd/>
                <a:tailEnd/>
              </a:ln>
            </p:spPr>
            <p:txBody>
              <a:bodyPr/>
              <a:lstStyle/>
              <a:p>
                <a:endParaRPr lang="es-MX" sz="1200" b="1" dirty="0"/>
              </a:p>
            </p:txBody>
          </p:sp>
          <p:sp>
            <p:nvSpPr>
              <p:cNvPr id="769" name="Freeform 1872"/>
              <p:cNvSpPr>
                <a:spLocks/>
              </p:cNvSpPr>
              <p:nvPr/>
            </p:nvSpPr>
            <p:spPr bwMode="auto">
              <a:xfrm>
                <a:off x="1108" y="2899"/>
                <a:ext cx="52" cy="59"/>
              </a:xfrm>
              <a:custGeom>
                <a:avLst/>
                <a:gdLst>
                  <a:gd name="T0" fmla="*/ 26 w 52"/>
                  <a:gd name="T1" fmla="*/ 0 h 59"/>
                  <a:gd name="T2" fmla="*/ 52 w 52"/>
                  <a:gd name="T3" fmla="*/ 29 h 59"/>
                  <a:gd name="T4" fmla="*/ 26 w 52"/>
                  <a:gd name="T5" fmla="*/ 59 h 59"/>
                  <a:gd name="T6" fmla="*/ 0 w 52"/>
                  <a:gd name="T7" fmla="*/ 29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29"/>
                    </a:lnTo>
                    <a:lnTo>
                      <a:pt x="26" y="59"/>
                    </a:lnTo>
                    <a:lnTo>
                      <a:pt x="0" y="29"/>
                    </a:lnTo>
                    <a:lnTo>
                      <a:pt x="26" y="0"/>
                    </a:lnTo>
                    <a:close/>
                  </a:path>
                </a:pathLst>
              </a:custGeom>
              <a:solidFill>
                <a:srgbClr val="FF0000"/>
              </a:solidFill>
              <a:ln w="14288">
                <a:noFill/>
                <a:prstDash val="solid"/>
                <a:round/>
                <a:headEnd/>
                <a:tailEnd/>
              </a:ln>
            </p:spPr>
            <p:txBody>
              <a:bodyPr/>
              <a:lstStyle/>
              <a:p>
                <a:endParaRPr lang="es-MX" sz="1200" b="1" dirty="0"/>
              </a:p>
            </p:txBody>
          </p:sp>
          <p:sp>
            <p:nvSpPr>
              <p:cNvPr id="770" name="Freeform 1873"/>
              <p:cNvSpPr>
                <a:spLocks/>
              </p:cNvSpPr>
              <p:nvPr/>
            </p:nvSpPr>
            <p:spPr bwMode="auto">
              <a:xfrm>
                <a:off x="3253" y="2185"/>
                <a:ext cx="52" cy="59"/>
              </a:xfrm>
              <a:custGeom>
                <a:avLst/>
                <a:gdLst>
                  <a:gd name="T0" fmla="*/ 26 w 52"/>
                  <a:gd name="T1" fmla="*/ 0 h 59"/>
                  <a:gd name="T2" fmla="*/ 52 w 52"/>
                  <a:gd name="T3" fmla="*/ 30 h 59"/>
                  <a:gd name="T4" fmla="*/ 26 w 52"/>
                  <a:gd name="T5" fmla="*/ 59 h 59"/>
                  <a:gd name="T6" fmla="*/ 0 w 52"/>
                  <a:gd name="T7" fmla="*/ 30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30"/>
                    </a:lnTo>
                    <a:lnTo>
                      <a:pt x="26" y="59"/>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771" name="Freeform 1874"/>
              <p:cNvSpPr>
                <a:spLocks/>
              </p:cNvSpPr>
              <p:nvPr/>
            </p:nvSpPr>
            <p:spPr bwMode="auto">
              <a:xfrm>
                <a:off x="2573" y="2482"/>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772" name="Freeform 1875"/>
              <p:cNvSpPr>
                <a:spLocks/>
              </p:cNvSpPr>
              <p:nvPr/>
            </p:nvSpPr>
            <p:spPr bwMode="auto">
              <a:xfrm>
                <a:off x="3994" y="1778"/>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773" name="Freeform 1876"/>
              <p:cNvSpPr>
                <a:spLocks/>
              </p:cNvSpPr>
              <p:nvPr/>
            </p:nvSpPr>
            <p:spPr bwMode="auto">
              <a:xfrm>
                <a:off x="2642" y="2443"/>
                <a:ext cx="53" cy="59"/>
              </a:xfrm>
              <a:custGeom>
                <a:avLst/>
                <a:gdLst>
                  <a:gd name="T0" fmla="*/ 27 w 53"/>
                  <a:gd name="T1" fmla="*/ 0 h 59"/>
                  <a:gd name="T2" fmla="*/ 53 w 53"/>
                  <a:gd name="T3" fmla="*/ 29 h 59"/>
                  <a:gd name="T4" fmla="*/ 27 w 53"/>
                  <a:gd name="T5" fmla="*/ 59 h 59"/>
                  <a:gd name="T6" fmla="*/ 0 w 53"/>
                  <a:gd name="T7" fmla="*/ 29 h 59"/>
                  <a:gd name="T8" fmla="*/ 27 w 53"/>
                  <a:gd name="T9" fmla="*/ 0 h 59"/>
                  <a:gd name="T10" fmla="*/ 0 60000 65536"/>
                  <a:gd name="T11" fmla="*/ 0 60000 65536"/>
                  <a:gd name="T12" fmla="*/ 0 60000 65536"/>
                  <a:gd name="T13" fmla="*/ 0 60000 65536"/>
                  <a:gd name="T14" fmla="*/ 0 60000 65536"/>
                  <a:gd name="T15" fmla="*/ 0 w 53"/>
                  <a:gd name="T16" fmla="*/ 0 h 59"/>
                  <a:gd name="T17" fmla="*/ 53 w 53"/>
                  <a:gd name="T18" fmla="*/ 59 h 59"/>
                </a:gdLst>
                <a:ahLst/>
                <a:cxnLst>
                  <a:cxn ang="T10">
                    <a:pos x="T0" y="T1"/>
                  </a:cxn>
                  <a:cxn ang="T11">
                    <a:pos x="T2" y="T3"/>
                  </a:cxn>
                  <a:cxn ang="T12">
                    <a:pos x="T4" y="T5"/>
                  </a:cxn>
                  <a:cxn ang="T13">
                    <a:pos x="T6" y="T7"/>
                  </a:cxn>
                  <a:cxn ang="T14">
                    <a:pos x="T8" y="T9"/>
                  </a:cxn>
                </a:cxnLst>
                <a:rect l="T15" t="T16" r="T17" b="T18"/>
                <a:pathLst>
                  <a:path w="53" h="59">
                    <a:moveTo>
                      <a:pt x="27" y="0"/>
                    </a:moveTo>
                    <a:lnTo>
                      <a:pt x="53" y="29"/>
                    </a:lnTo>
                    <a:lnTo>
                      <a:pt x="27" y="59"/>
                    </a:lnTo>
                    <a:lnTo>
                      <a:pt x="0" y="29"/>
                    </a:lnTo>
                    <a:lnTo>
                      <a:pt x="27" y="0"/>
                    </a:lnTo>
                    <a:close/>
                  </a:path>
                </a:pathLst>
              </a:custGeom>
              <a:solidFill>
                <a:srgbClr val="FF0000"/>
              </a:solidFill>
              <a:ln w="14288">
                <a:noFill/>
                <a:prstDash val="solid"/>
                <a:round/>
                <a:headEnd/>
                <a:tailEnd/>
              </a:ln>
            </p:spPr>
            <p:txBody>
              <a:bodyPr/>
              <a:lstStyle/>
              <a:p>
                <a:endParaRPr lang="es-MX" sz="1200" b="1" dirty="0"/>
              </a:p>
            </p:txBody>
          </p:sp>
          <p:sp>
            <p:nvSpPr>
              <p:cNvPr id="774" name="Freeform 1877"/>
              <p:cNvSpPr>
                <a:spLocks/>
              </p:cNvSpPr>
              <p:nvPr/>
            </p:nvSpPr>
            <p:spPr bwMode="auto">
              <a:xfrm>
                <a:off x="2686" y="2433"/>
                <a:ext cx="52" cy="59"/>
              </a:xfrm>
              <a:custGeom>
                <a:avLst/>
                <a:gdLst>
                  <a:gd name="T0" fmla="*/ 26 w 52"/>
                  <a:gd name="T1" fmla="*/ 0 h 59"/>
                  <a:gd name="T2" fmla="*/ 52 w 52"/>
                  <a:gd name="T3" fmla="*/ 29 h 59"/>
                  <a:gd name="T4" fmla="*/ 26 w 52"/>
                  <a:gd name="T5" fmla="*/ 59 h 59"/>
                  <a:gd name="T6" fmla="*/ 0 w 52"/>
                  <a:gd name="T7" fmla="*/ 29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29"/>
                    </a:lnTo>
                    <a:lnTo>
                      <a:pt x="26" y="59"/>
                    </a:lnTo>
                    <a:lnTo>
                      <a:pt x="0" y="29"/>
                    </a:lnTo>
                    <a:lnTo>
                      <a:pt x="26" y="0"/>
                    </a:lnTo>
                    <a:close/>
                  </a:path>
                </a:pathLst>
              </a:custGeom>
              <a:solidFill>
                <a:srgbClr val="FF0000"/>
              </a:solidFill>
              <a:ln w="14288">
                <a:noFill/>
                <a:prstDash val="solid"/>
                <a:round/>
                <a:headEnd/>
                <a:tailEnd/>
              </a:ln>
            </p:spPr>
            <p:txBody>
              <a:bodyPr/>
              <a:lstStyle/>
              <a:p>
                <a:endParaRPr lang="es-MX" sz="1200" b="1" dirty="0"/>
              </a:p>
            </p:txBody>
          </p:sp>
          <p:sp>
            <p:nvSpPr>
              <p:cNvPr id="775" name="Freeform 1878"/>
              <p:cNvSpPr>
                <a:spLocks/>
              </p:cNvSpPr>
              <p:nvPr/>
            </p:nvSpPr>
            <p:spPr bwMode="auto">
              <a:xfrm>
                <a:off x="2756" y="2413"/>
                <a:ext cx="52" cy="59"/>
              </a:xfrm>
              <a:custGeom>
                <a:avLst/>
                <a:gdLst>
                  <a:gd name="T0" fmla="*/ 26 w 52"/>
                  <a:gd name="T1" fmla="*/ 0 h 59"/>
                  <a:gd name="T2" fmla="*/ 52 w 52"/>
                  <a:gd name="T3" fmla="*/ 30 h 59"/>
                  <a:gd name="T4" fmla="*/ 26 w 52"/>
                  <a:gd name="T5" fmla="*/ 59 h 59"/>
                  <a:gd name="T6" fmla="*/ 0 w 52"/>
                  <a:gd name="T7" fmla="*/ 30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30"/>
                    </a:lnTo>
                    <a:lnTo>
                      <a:pt x="26" y="59"/>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776" name="Freeform 1879"/>
              <p:cNvSpPr>
                <a:spLocks/>
              </p:cNvSpPr>
              <p:nvPr/>
            </p:nvSpPr>
            <p:spPr bwMode="auto">
              <a:xfrm>
                <a:off x="1247" y="2829"/>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777" name="Freeform 1880"/>
              <p:cNvSpPr>
                <a:spLocks/>
              </p:cNvSpPr>
              <p:nvPr/>
            </p:nvSpPr>
            <p:spPr bwMode="auto">
              <a:xfrm>
                <a:off x="2808" y="2512"/>
                <a:ext cx="52" cy="59"/>
              </a:xfrm>
              <a:custGeom>
                <a:avLst/>
                <a:gdLst>
                  <a:gd name="T0" fmla="*/ 26 w 52"/>
                  <a:gd name="T1" fmla="*/ 0 h 59"/>
                  <a:gd name="T2" fmla="*/ 52 w 52"/>
                  <a:gd name="T3" fmla="*/ 30 h 59"/>
                  <a:gd name="T4" fmla="*/ 26 w 52"/>
                  <a:gd name="T5" fmla="*/ 59 h 59"/>
                  <a:gd name="T6" fmla="*/ 0 w 52"/>
                  <a:gd name="T7" fmla="*/ 30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30"/>
                    </a:lnTo>
                    <a:lnTo>
                      <a:pt x="26" y="59"/>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778" name="Freeform 1881"/>
              <p:cNvSpPr>
                <a:spLocks/>
              </p:cNvSpPr>
              <p:nvPr/>
            </p:nvSpPr>
            <p:spPr bwMode="auto">
              <a:xfrm>
                <a:off x="2834" y="2472"/>
                <a:ext cx="53" cy="60"/>
              </a:xfrm>
              <a:custGeom>
                <a:avLst/>
                <a:gdLst>
                  <a:gd name="T0" fmla="*/ 26 w 53"/>
                  <a:gd name="T1" fmla="*/ 0 h 60"/>
                  <a:gd name="T2" fmla="*/ 53 w 53"/>
                  <a:gd name="T3" fmla="*/ 30 h 60"/>
                  <a:gd name="T4" fmla="*/ 26 w 53"/>
                  <a:gd name="T5" fmla="*/ 60 h 60"/>
                  <a:gd name="T6" fmla="*/ 0 w 53"/>
                  <a:gd name="T7" fmla="*/ 30 h 60"/>
                  <a:gd name="T8" fmla="*/ 26 w 53"/>
                  <a:gd name="T9" fmla="*/ 0 h 60"/>
                  <a:gd name="T10" fmla="*/ 0 60000 65536"/>
                  <a:gd name="T11" fmla="*/ 0 60000 65536"/>
                  <a:gd name="T12" fmla="*/ 0 60000 65536"/>
                  <a:gd name="T13" fmla="*/ 0 60000 65536"/>
                  <a:gd name="T14" fmla="*/ 0 60000 65536"/>
                  <a:gd name="T15" fmla="*/ 0 w 53"/>
                  <a:gd name="T16" fmla="*/ 0 h 60"/>
                  <a:gd name="T17" fmla="*/ 53 w 53"/>
                  <a:gd name="T18" fmla="*/ 60 h 60"/>
                </a:gdLst>
                <a:ahLst/>
                <a:cxnLst>
                  <a:cxn ang="T10">
                    <a:pos x="T0" y="T1"/>
                  </a:cxn>
                  <a:cxn ang="T11">
                    <a:pos x="T2" y="T3"/>
                  </a:cxn>
                  <a:cxn ang="T12">
                    <a:pos x="T4" y="T5"/>
                  </a:cxn>
                  <a:cxn ang="T13">
                    <a:pos x="T6" y="T7"/>
                  </a:cxn>
                  <a:cxn ang="T14">
                    <a:pos x="T8" y="T9"/>
                  </a:cxn>
                </a:cxnLst>
                <a:rect l="T15" t="T16" r="T17" b="T18"/>
                <a:pathLst>
                  <a:path w="53" h="60">
                    <a:moveTo>
                      <a:pt x="26" y="0"/>
                    </a:moveTo>
                    <a:lnTo>
                      <a:pt x="53"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779" name="Freeform 1882"/>
              <p:cNvSpPr>
                <a:spLocks/>
              </p:cNvSpPr>
              <p:nvPr/>
            </p:nvSpPr>
            <p:spPr bwMode="auto">
              <a:xfrm>
                <a:off x="3017" y="2294"/>
                <a:ext cx="53" cy="59"/>
              </a:xfrm>
              <a:custGeom>
                <a:avLst/>
                <a:gdLst>
                  <a:gd name="T0" fmla="*/ 26 w 53"/>
                  <a:gd name="T1" fmla="*/ 0 h 59"/>
                  <a:gd name="T2" fmla="*/ 53 w 53"/>
                  <a:gd name="T3" fmla="*/ 30 h 59"/>
                  <a:gd name="T4" fmla="*/ 26 w 53"/>
                  <a:gd name="T5" fmla="*/ 59 h 59"/>
                  <a:gd name="T6" fmla="*/ 0 w 53"/>
                  <a:gd name="T7" fmla="*/ 30 h 59"/>
                  <a:gd name="T8" fmla="*/ 26 w 53"/>
                  <a:gd name="T9" fmla="*/ 0 h 59"/>
                  <a:gd name="T10" fmla="*/ 0 60000 65536"/>
                  <a:gd name="T11" fmla="*/ 0 60000 65536"/>
                  <a:gd name="T12" fmla="*/ 0 60000 65536"/>
                  <a:gd name="T13" fmla="*/ 0 60000 65536"/>
                  <a:gd name="T14" fmla="*/ 0 60000 65536"/>
                  <a:gd name="T15" fmla="*/ 0 w 53"/>
                  <a:gd name="T16" fmla="*/ 0 h 59"/>
                  <a:gd name="T17" fmla="*/ 53 w 53"/>
                  <a:gd name="T18" fmla="*/ 59 h 59"/>
                </a:gdLst>
                <a:ahLst/>
                <a:cxnLst>
                  <a:cxn ang="T10">
                    <a:pos x="T0" y="T1"/>
                  </a:cxn>
                  <a:cxn ang="T11">
                    <a:pos x="T2" y="T3"/>
                  </a:cxn>
                  <a:cxn ang="T12">
                    <a:pos x="T4" y="T5"/>
                  </a:cxn>
                  <a:cxn ang="T13">
                    <a:pos x="T6" y="T7"/>
                  </a:cxn>
                  <a:cxn ang="T14">
                    <a:pos x="T8" y="T9"/>
                  </a:cxn>
                </a:cxnLst>
                <a:rect l="T15" t="T16" r="T17" b="T18"/>
                <a:pathLst>
                  <a:path w="53" h="59">
                    <a:moveTo>
                      <a:pt x="26" y="0"/>
                    </a:moveTo>
                    <a:lnTo>
                      <a:pt x="53" y="30"/>
                    </a:lnTo>
                    <a:lnTo>
                      <a:pt x="26" y="59"/>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780" name="Freeform 1883"/>
              <p:cNvSpPr>
                <a:spLocks/>
              </p:cNvSpPr>
              <p:nvPr/>
            </p:nvSpPr>
            <p:spPr bwMode="auto">
              <a:xfrm>
                <a:off x="3253" y="2185"/>
                <a:ext cx="52" cy="59"/>
              </a:xfrm>
              <a:custGeom>
                <a:avLst/>
                <a:gdLst>
                  <a:gd name="T0" fmla="*/ 26 w 52"/>
                  <a:gd name="T1" fmla="*/ 0 h 59"/>
                  <a:gd name="T2" fmla="*/ 52 w 52"/>
                  <a:gd name="T3" fmla="*/ 30 h 59"/>
                  <a:gd name="T4" fmla="*/ 26 w 52"/>
                  <a:gd name="T5" fmla="*/ 59 h 59"/>
                  <a:gd name="T6" fmla="*/ 0 w 52"/>
                  <a:gd name="T7" fmla="*/ 30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30"/>
                    </a:lnTo>
                    <a:lnTo>
                      <a:pt x="26" y="59"/>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781" name="Freeform 1884"/>
              <p:cNvSpPr>
                <a:spLocks/>
              </p:cNvSpPr>
              <p:nvPr/>
            </p:nvSpPr>
            <p:spPr bwMode="auto">
              <a:xfrm>
                <a:off x="2302" y="2671"/>
                <a:ext cx="53" cy="59"/>
              </a:xfrm>
              <a:custGeom>
                <a:avLst/>
                <a:gdLst>
                  <a:gd name="T0" fmla="*/ 26 w 53"/>
                  <a:gd name="T1" fmla="*/ 0 h 59"/>
                  <a:gd name="T2" fmla="*/ 53 w 53"/>
                  <a:gd name="T3" fmla="*/ 29 h 59"/>
                  <a:gd name="T4" fmla="*/ 26 w 53"/>
                  <a:gd name="T5" fmla="*/ 59 h 59"/>
                  <a:gd name="T6" fmla="*/ 0 w 53"/>
                  <a:gd name="T7" fmla="*/ 29 h 59"/>
                  <a:gd name="T8" fmla="*/ 26 w 53"/>
                  <a:gd name="T9" fmla="*/ 0 h 59"/>
                  <a:gd name="T10" fmla="*/ 0 60000 65536"/>
                  <a:gd name="T11" fmla="*/ 0 60000 65536"/>
                  <a:gd name="T12" fmla="*/ 0 60000 65536"/>
                  <a:gd name="T13" fmla="*/ 0 60000 65536"/>
                  <a:gd name="T14" fmla="*/ 0 60000 65536"/>
                  <a:gd name="T15" fmla="*/ 0 w 53"/>
                  <a:gd name="T16" fmla="*/ 0 h 59"/>
                  <a:gd name="T17" fmla="*/ 53 w 53"/>
                  <a:gd name="T18" fmla="*/ 59 h 59"/>
                </a:gdLst>
                <a:ahLst/>
                <a:cxnLst>
                  <a:cxn ang="T10">
                    <a:pos x="T0" y="T1"/>
                  </a:cxn>
                  <a:cxn ang="T11">
                    <a:pos x="T2" y="T3"/>
                  </a:cxn>
                  <a:cxn ang="T12">
                    <a:pos x="T4" y="T5"/>
                  </a:cxn>
                  <a:cxn ang="T13">
                    <a:pos x="T6" y="T7"/>
                  </a:cxn>
                  <a:cxn ang="T14">
                    <a:pos x="T8" y="T9"/>
                  </a:cxn>
                </a:cxnLst>
                <a:rect l="T15" t="T16" r="T17" b="T18"/>
                <a:pathLst>
                  <a:path w="53" h="59">
                    <a:moveTo>
                      <a:pt x="26" y="0"/>
                    </a:moveTo>
                    <a:lnTo>
                      <a:pt x="53" y="29"/>
                    </a:lnTo>
                    <a:lnTo>
                      <a:pt x="26" y="59"/>
                    </a:lnTo>
                    <a:lnTo>
                      <a:pt x="0" y="29"/>
                    </a:lnTo>
                    <a:lnTo>
                      <a:pt x="26" y="0"/>
                    </a:lnTo>
                    <a:close/>
                  </a:path>
                </a:pathLst>
              </a:custGeom>
              <a:solidFill>
                <a:srgbClr val="FF0000"/>
              </a:solidFill>
              <a:ln w="14288">
                <a:noFill/>
                <a:prstDash val="solid"/>
                <a:round/>
                <a:headEnd/>
                <a:tailEnd/>
              </a:ln>
            </p:spPr>
            <p:txBody>
              <a:bodyPr/>
              <a:lstStyle/>
              <a:p>
                <a:endParaRPr lang="es-MX" sz="1200" b="1" dirty="0"/>
              </a:p>
            </p:txBody>
          </p:sp>
          <p:sp>
            <p:nvSpPr>
              <p:cNvPr id="782" name="Freeform 1885"/>
              <p:cNvSpPr>
                <a:spLocks/>
              </p:cNvSpPr>
              <p:nvPr/>
            </p:nvSpPr>
            <p:spPr bwMode="auto">
              <a:xfrm>
                <a:off x="3375" y="2125"/>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783" name="Freeform 1886"/>
              <p:cNvSpPr>
                <a:spLocks/>
              </p:cNvSpPr>
              <p:nvPr/>
            </p:nvSpPr>
            <p:spPr bwMode="auto">
              <a:xfrm>
                <a:off x="2381" y="2552"/>
                <a:ext cx="52" cy="59"/>
              </a:xfrm>
              <a:custGeom>
                <a:avLst/>
                <a:gdLst>
                  <a:gd name="T0" fmla="*/ 26 w 52"/>
                  <a:gd name="T1" fmla="*/ 0 h 59"/>
                  <a:gd name="T2" fmla="*/ 52 w 52"/>
                  <a:gd name="T3" fmla="*/ 29 h 59"/>
                  <a:gd name="T4" fmla="*/ 26 w 52"/>
                  <a:gd name="T5" fmla="*/ 59 h 59"/>
                  <a:gd name="T6" fmla="*/ 0 w 52"/>
                  <a:gd name="T7" fmla="*/ 29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29"/>
                    </a:lnTo>
                    <a:lnTo>
                      <a:pt x="26" y="59"/>
                    </a:lnTo>
                    <a:lnTo>
                      <a:pt x="0" y="29"/>
                    </a:lnTo>
                    <a:lnTo>
                      <a:pt x="26" y="0"/>
                    </a:lnTo>
                    <a:close/>
                  </a:path>
                </a:pathLst>
              </a:custGeom>
              <a:solidFill>
                <a:srgbClr val="FF0000"/>
              </a:solidFill>
              <a:ln w="14288">
                <a:noFill/>
                <a:prstDash val="solid"/>
                <a:round/>
                <a:headEnd/>
                <a:tailEnd/>
              </a:ln>
            </p:spPr>
            <p:txBody>
              <a:bodyPr/>
              <a:lstStyle/>
              <a:p>
                <a:endParaRPr lang="es-MX" sz="1200" b="1" dirty="0"/>
              </a:p>
            </p:txBody>
          </p:sp>
          <p:sp>
            <p:nvSpPr>
              <p:cNvPr id="784" name="Freeform 1887"/>
              <p:cNvSpPr>
                <a:spLocks/>
              </p:cNvSpPr>
              <p:nvPr/>
            </p:nvSpPr>
            <p:spPr bwMode="auto">
              <a:xfrm>
                <a:off x="2703" y="2403"/>
                <a:ext cx="53" cy="59"/>
              </a:xfrm>
              <a:custGeom>
                <a:avLst/>
                <a:gdLst>
                  <a:gd name="T0" fmla="*/ 27 w 53"/>
                  <a:gd name="T1" fmla="*/ 0 h 59"/>
                  <a:gd name="T2" fmla="*/ 53 w 53"/>
                  <a:gd name="T3" fmla="*/ 30 h 59"/>
                  <a:gd name="T4" fmla="*/ 27 w 53"/>
                  <a:gd name="T5" fmla="*/ 59 h 59"/>
                  <a:gd name="T6" fmla="*/ 0 w 53"/>
                  <a:gd name="T7" fmla="*/ 30 h 59"/>
                  <a:gd name="T8" fmla="*/ 27 w 53"/>
                  <a:gd name="T9" fmla="*/ 0 h 59"/>
                  <a:gd name="T10" fmla="*/ 0 60000 65536"/>
                  <a:gd name="T11" fmla="*/ 0 60000 65536"/>
                  <a:gd name="T12" fmla="*/ 0 60000 65536"/>
                  <a:gd name="T13" fmla="*/ 0 60000 65536"/>
                  <a:gd name="T14" fmla="*/ 0 60000 65536"/>
                  <a:gd name="T15" fmla="*/ 0 w 53"/>
                  <a:gd name="T16" fmla="*/ 0 h 59"/>
                  <a:gd name="T17" fmla="*/ 53 w 53"/>
                  <a:gd name="T18" fmla="*/ 59 h 59"/>
                </a:gdLst>
                <a:ahLst/>
                <a:cxnLst>
                  <a:cxn ang="T10">
                    <a:pos x="T0" y="T1"/>
                  </a:cxn>
                  <a:cxn ang="T11">
                    <a:pos x="T2" y="T3"/>
                  </a:cxn>
                  <a:cxn ang="T12">
                    <a:pos x="T4" y="T5"/>
                  </a:cxn>
                  <a:cxn ang="T13">
                    <a:pos x="T6" y="T7"/>
                  </a:cxn>
                  <a:cxn ang="T14">
                    <a:pos x="T8" y="T9"/>
                  </a:cxn>
                </a:cxnLst>
                <a:rect l="T15" t="T16" r="T17" b="T18"/>
                <a:pathLst>
                  <a:path w="53" h="59">
                    <a:moveTo>
                      <a:pt x="27" y="0"/>
                    </a:moveTo>
                    <a:lnTo>
                      <a:pt x="53" y="30"/>
                    </a:lnTo>
                    <a:lnTo>
                      <a:pt x="27" y="59"/>
                    </a:lnTo>
                    <a:lnTo>
                      <a:pt x="0" y="30"/>
                    </a:lnTo>
                    <a:lnTo>
                      <a:pt x="27" y="0"/>
                    </a:lnTo>
                    <a:close/>
                  </a:path>
                </a:pathLst>
              </a:custGeom>
              <a:solidFill>
                <a:srgbClr val="FF0000"/>
              </a:solidFill>
              <a:ln w="14288">
                <a:noFill/>
                <a:prstDash val="solid"/>
                <a:round/>
                <a:headEnd/>
                <a:tailEnd/>
              </a:ln>
            </p:spPr>
            <p:txBody>
              <a:bodyPr/>
              <a:lstStyle/>
              <a:p>
                <a:endParaRPr lang="es-MX" sz="1200" b="1" dirty="0"/>
              </a:p>
            </p:txBody>
          </p:sp>
          <p:sp>
            <p:nvSpPr>
              <p:cNvPr id="785" name="Freeform 1888"/>
              <p:cNvSpPr>
                <a:spLocks/>
              </p:cNvSpPr>
              <p:nvPr/>
            </p:nvSpPr>
            <p:spPr bwMode="auto">
              <a:xfrm>
                <a:off x="2747" y="2453"/>
                <a:ext cx="52" cy="59"/>
              </a:xfrm>
              <a:custGeom>
                <a:avLst/>
                <a:gdLst>
                  <a:gd name="T0" fmla="*/ 26 w 52"/>
                  <a:gd name="T1" fmla="*/ 0 h 59"/>
                  <a:gd name="T2" fmla="*/ 52 w 52"/>
                  <a:gd name="T3" fmla="*/ 29 h 59"/>
                  <a:gd name="T4" fmla="*/ 26 w 52"/>
                  <a:gd name="T5" fmla="*/ 59 h 59"/>
                  <a:gd name="T6" fmla="*/ 0 w 52"/>
                  <a:gd name="T7" fmla="*/ 29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29"/>
                    </a:lnTo>
                    <a:lnTo>
                      <a:pt x="26" y="59"/>
                    </a:lnTo>
                    <a:lnTo>
                      <a:pt x="0" y="29"/>
                    </a:lnTo>
                    <a:lnTo>
                      <a:pt x="26" y="0"/>
                    </a:lnTo>
                    <a:close/>
                  </a:path>
                </a:pathLst>
              </a:custGeom>
              <a:solidFill>
                <a:srgbClr val="FF0000"/>
              </a:solidFill>
              <a:ln w="14288">
                <a:noFill/>
                <a:prstDash val="solid"/>
                <a:round/>
                <a:headEnd/>
                <a:tailEnd/>
              </a:ln>
            </p:spPr>
            <p:txBody>
              <a:bodyPr/>
              <a:lstStyle/>
              <a:p>
                <a:endParaRPr lang="es-MX" sz="1200" b="1" dirty="0"/>
              </a:p>
            </p:txBody>
          </p:sp>
          <p:sp>
            <p:nvSpPr>
              <p:cNvPr id="786" name="Freeform 1889"/>
              <p:cNvSpPr>
                <a:spLocks/>
              </p:cNvSpPr>
              <p:nvPr/>
            </p:nvSpPr>
            <p:spPr bwMode="auto">
              <a:xfrm>
                <a:off x="2686" y="2443"/>
                <a:ext cx="52" cy="59"/>
              </a:xfrm>
              <a:custGeom>
                <a:avLst/>
                <a:gdLst>
                  <a:gd name="T0" fmla="*/ 26 w 52"/>
                  <a:gd name="T1" fmla="*/ 0 h 59"/>
                  <a:gd name="T2" fmla="*/ 52 w 52"/>
                  <a:gd name="T3" fmla="*/ 29 h 59"/>
                  <a:gd name="T4" fmla="*/ 26 w 52"/>
                  <a:gd name="T5" fmla="*/ 59 h 59"/>
                  <a:gd name="T6" fmla="*/ 0 w 52"/>
                  <a:gd name="T7" fmla="*/ 29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29"/>
                    </a:lnTo>
                    <a:lnTo>
                      <a:pt x="26" y="59"/>
                    </a:lnTo>
                    <a:lnTo>
                      <a:pt x="0" y="29"/>
                    </a:lnTo>
                    <a:lnTo>
                      <a:pt x="26" y="0"/>
                    </a:lnTo>
                    <a:close/>
                  </a:path>
                </a:pathLst>
              </a:custGeom>
              <a:solidFill>
                <a:srgbClr val="FF0000"/>
              </a:solidFill>
              <a:ln w="14288">
                <a:noFill/>
                <a:prstDash val="solid"/>
                <a:round/>
                <a:headEnd/>
                <a:tailEnd/>
              </a:ln>
            </p:spPr>
            <p:txBody>
              <a:bodyPr/>
              <a:lstStyle/>
              <a:p>
                <a:endParaRPr lang="es-MX" sz="1200" b="1" dirty="0"/>
              </a:p>
            </p:txBody>
          </p:sp>
          <p:sp>
            <p:nvSpPr>
              <p:cNvPr id="787" name="Freeform 1890"/>
              <p:cNvSpPr>
                <a:spLocks/>
              </p:cNvSpPr>
              <p:nvPr/>
            </p:nvSpPr>
            <p:spPr bwMode="auto">
              <a:xfrm>
                <a:off x="2817" y="2353"/>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788" name="Freeform 1891"/>
              <p:cNvSpPr>
                <a:spLocks/>
              </p:cNvSpPr>
              <p:nvPr/>
            </p:nvSpPr>
            <p:spPr bwMode="auto">
              <a:xfrm>
                <a:off x="2869" y="2403"/>
                <a:ext cx="52" cy="59"/>
              </a:xfrm>
              <a:custGeom>
                <a:avLst/>
                <a:gdLst>
                  <a:gd name="T0" fmla="*/ 26 w 52"/>
                  <a:gd name="T1" fmla="*/ 0 h 59"/>
                  <a:gd name="T2" fmla="*/ 52 w 52"/>
                  <a:gd name="T3" fmla="*/ 30 h 59"/>
                  <a:gd name="T4" fmla="*/ 26 w 52"/>
                  <a:gd name="T5" fmla="*/ 59 h 59"/>
                  <a:gd name="T6" fmla="*/ 0 w 52"/>
                  <a:gd name="T7" fmla="*/ 30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30"/>
                    </a:lnTo>
                    <a:lnTo>
                      <a:pt x="26" y="59"/>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789" name="Freeform 1892"/>
              <p:cNvSpPr>
                <a:spLocks/>
              </p:cNvSpPr>
              <p:nvPr/>
            </p:nvSpPr>
            <p:spPr bwMode="auto">
              <a:xfrm>
                <a:off x="1919" y="2671"/>
                <a:ext cx="52" cy="59"/>
              </a:xfrm>
              <a:custGeom>
                <a:avLst/>
                <a:gdLst>
                  <a:gd name="T0" fmla="*/ 26 w 52"/>
                  <a:gd name="T1" fmla="*/ 0 h 59"/>
                  <a:gd name="T2" fmla="*/ 52 w 52"/>
                  <a:gd name="T3" fmla="*/ 29 h 59"/>
                  <a:gd name="T4" fmla="*/ 26 w 52"/>
                  <a:gd name="T5" fmla="*/ 59 h 59"/>
                  <a:gd name="T6" fmla="*/ 0 w 52"/>
                  <a:gd name="T7" fmla="*/ 29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29"/>
                    </a:lnTo>
                    <a:lnTo>
                      <a:pt x="26" y="59"/>
                    </a:lnTo>
                    <a:lnTo>
                      <a:pt x="0" y="29"/>
                    </a:lnTo>
                    <a:lnTo>
                      <a:pt x="26" y="0"/>
                    </a:lnTo>
                    <a:close/>
                  </a:path>
                </a:pathLst>
              </a:custGeom>
              <a:solidFill>
                <a:srgbClr val="FF0000"/>
              </a:solidFill>
              <a:ln w="14288">
                <a:noFill/>
                <a:prstDash val="solid"/>
                <a:round/>
                <a:headEnd/>
                <a:tailEnd/>
              </a:ln>
            </p:spPr>
            <p:txBody>
              <a:bodyPr/>
              <a:lstStyle/>
              <a:p>
                <a:endParaRPr lang="es-MX" sz="1200" b="1" dirty="0"/>
              </a:p>
            </p:txBody>
          </p:sp>
          <p:sp>
            <p:nvSpPr>
              <p:cNvPr id="790" name="Freeform 1893"/>
              <p:cNvSpPr>
                <a:spLocks/>
              </p:cNvSpPr>
              <p:nvPr/>
            </p:nvSpPr>
            <p:spPr bwMode="auto">
              <a:xfrm>
                <a:off x="2677" y="2443"/>
                <a:ext cx="53" cy="59"/>
              </a:xfrm>
              <a:custGeom>
                <a:avLst/>
                <a:gdLst>
                  <a:gd name="T0" fmla="*/ 26 w 53"/>
                  <a:gd name="T1" fmla="*/ 0 h 59"/>
                  <a:gd name="T2" fmla="*/ 53 w 53"/>
                  <a:gd name="T3" fmla="*/ 29 h 59"/>
                  <a:gd name="T4" fmla="*/ 26 w 53"/>
                  <a:gd name="T5" fmla="*/ 59 h 59"/>
                  <a:gd name="T6" fmla="*/ 0 w 53"/>
                  <a:gd name="T7" fmla="*/ 29 h 59"/>
                  <a:gd name="T8" fmla="*/ 26 w 53"/>
                  <a:gd name="T9" fmla="*/ 0 h 59"/>
                  <a:gd name="T10" fmla="*/ 0 60000 65536"/>
                  <a:gd name="T11" fmla="*/ 0 60000 65536"/>
                  <a:gd name="T12" fmla="*/ 0 60000 65536"/>
                  <a:gd name="T13" fmla="*/ 0 60000 65536"/>
                  <a:gd name="T14" fmla="*/ 0 60000 65536"/>
                  <a:gd name="T15" fmla="*/ 0 w 53"/>
                  <a:gd name="T16" fmla="*/ 0 h 59"/>
                  <a:gd name="T17" fmla="*/ 53 w 53"/>
                  <a:gd name="T18" fmla="*/ 59 h 59"/>
                </a:gdLst>
                <a:ahLst/>
                <a:cxnLst>
                  <a:cxn ang="T10">
                    <a:pos x="T0" y="T1"/>
                  </a:cxn>
                  <a:cxn ang="T11">
                    <a:pos x="T2" y="T3"/>
                  </a:cxn>
                  <a:cxn ang="T12">
                    <a:pos x="T4" y="T5"/>
                  </a:cxn>
                  <a:cxn ang="T13">
                    <a:pos x="T6" y="T7"/>
                  </a:cxn>
                  <a:cxn ang="T14">
                    <a:pos x="T8" y="T9"/>
                  </a:cxn>
                </a:cxnLst>
                <a:rect l="T15" t="T16" r="T17" b="T18"/>
                <a:pathLst>
                  <a:path w="53" h="59">
                    <a:moveTo>
                      <a:pt x="26" y="0"/>
                    </a:moveTo>
                    <a:lnTo>
                      <a:pt x="53" y="29"/>
                    </a:lnTo>
                    <a:lnTo>
                      <a:pt x="26" y="59"/>
                    </a:lnTo>
                    <a:lnTo>
                      <a:pt x="0" y="29"/>
                    </a:lnTo>
                    <a:lnTo>
                      <a:pt x="26" y="0"/>
                    </a:lnTo>
                    <a:close/>
                  </a:path>
                </a:pathLst>
              </a:custGeom>
              <a:solidFill>
                <a:srgbClr val="FF0000"/>
              </a:solidFill>
              <a:ln w="14288">
                <a:noFill/>
                <a:prstDash val="solid"/>
                <a:round/>
                <a:headEnd/>
                <a:tailEnd/>
              </a:ln>
            </p:spPr>
            <p:txBody>
              <a:bodyPr/>
              <a:lstStyle/>
              <a:p>
                <a:endParaRPr lang="es-MX" sz="1200" b="1" dirty="0"/>
              </a:p>
            </p:txBody>
          </p:sp>
          <p:sp>
            <p:nvSpPr>
              <p:cNvPr id="791" name="Freeform 1894"/>
              <p:cNvSpPr>
                <a:spLocks/>
              </p:cNvSpPr>
              <p:nvPr/>
            </p:nvSpPr>
            <p:spPr bwMode="auto">
              <a:xfrm>
                <a:off x="2529" y="2502"/>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792" name="Freeform 1895"/>
              <p:cNvSpPr>
                <a:spLocks/>
              </p:cNvSpPr>
              <p:nvPr/>
            </p:nvSpPr>
            <p:spPr bwMode="auto">
              <a:xfrm>
                <a:off x="2372" y="2611"/>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793" name="Freeform 1896"/>
              <p:cNvSpPr>
                <a:spLocks/>
              </p:cNvSpPr>
              <p:nvPr/>
            </p:nvSpPr>
            <p:spPr bwMode="auto">
              <a:xfrm>
                <a:off x="2581" y="2482"/>
                <a:ext cx="53" cy="60"/>
              </a:xfrm>
              <a:custGeom>
                <a:avLst/>
                <a:gdLst>
                  <a:gd name="T0" fmla="*/ 26 w 53"/>
                  <a:gd name="T1" fmla="*/ 0 h 60"/>
                  <a:gd name="T2" fmla="*/ 53 w 53"/>
                  <a:gd name="T3" fmla="*/ 30 h 60"/>
                  <a:gd name="T4" fmla="*/ 26 w 53"/>
                  <a:gd name="T5" fmla="*/ 60 h 60"/>
                  <a:gd name="T6" fmla="*/ 0 w 53"/>
                  <a:gd name="T7" fmla="*/ 30 h 60"/>
                  <a:gd name="T8" fmla="*/ 26 w 53"/>
                  <a:gd name="T9" fmla="*/ 0 h 60"/>
                  <a:gd name="T10" fmla="*/ 0 60000 65536"/>
                  <a:gd name="T11" fmla="*/ 0 60000 65536"/>
                  <a:gd name="T12" fmla="*/ 0 60000 65536"/>
                  <a:gd name="T13" fmla="*/ 0 60000 65536"/>
                  <a:gd name="T14" fmla="*/ 0 60000 65536"/>
                  <a:gd name="T15" fmla="*/ 0 w 53"/>
                  <a:gd name="T16" fmla="*/ 0 h 60"/>
                  <a:gd name="T17" fmla="*/ 53 w 53"/>
                  <a:gd name="T18" fmla="*/ 60 h 60"/>
                </a:gdLst>
                <a:ahLst/>
                <a:cxnLst>
                  <a:cxn ang="T10">
                    <a:pos x="T0" y="T1"/>
                  </a:cxn>
                  <a:cxn ang="T11">
                    <a:pos x="T2" y="T3"/>
                  </a:cxn>
                  <a:cxn ang="T12">
                    <a:pos x="T4" y="T5"/>
                  </a:cxn>
                  <a:cxn ang="T13">
                    <a:pos x="T6" y="T7"/>
                  </a:cxn>
                  <a:cxn ang="T14">
                    <a:pos x="T8" y="T9"/>
                  </a:cxn>
                </a:cxnLst>
                <a:rect l="T15" t="T16" r="T17" b="T18"/>
                <a:pathLst>
                  <a:path w="53" h="60">
                    <a:moveTo>
                      <a:pt x="26" y="0"/>
                    </a:moveTo>
                    <a:lnTo>
                      <a:pt x="53"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794" name="Freeform 1897"/>
              <p:cNvSpPr>
                <a:spLocks/>
              </p:cNvSpPr>
              <p:nvPr/>
            </p:nvSpPr>
            <p:spPr bwMode="auto">
              <a:xfrm>
                <a:off x="2747" y="2413"/>
                <a:ext cx="52" cy="59"/>
              </a:xfrm>
              <a:custGeom>
                <a:avLst/>
                <a:gdLst>
                  <a:gd name="T0" fmla="*/ 26 w 52"/>
                  <a:gd name="T1" fmla="*/ 0 h 59"/>
                  <a:gd name="T2" fmla="*/ 52 w 52"/>
                  <a:gd name="T3" fmla="*/ 30 h 59"/>
                  <a:gd name="T4" fmla="*/ 26 w 52"/>
                  <a:gd name="T5" fmla="*/ 59 h 59"/>
                  <a:gd name="T6" fmla="*/ 0 w 52"/>
                  <a:gd name="T7" fmla="*/ 30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30"/>
                    </a:lnTo>
                    <a:lnTo>
                      <a:pt x="26" y="59"/>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795" name="Freeform 1898"/>
              <p:cNvSpPr>
                <a:spLocks/>
              </p:cNvSpPr>
              <p:nvPr/>
            </p:nvSpPr>
            <p:spPr bwMode="auto">
              <a:xfrm>
                <a:off x="3070" y="2343"/>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796" name="Freeform 1899"/>
              <p:cNvSpPr>
                <a:spLocks/>
              </p:cNvSpPr>
              <p:nvPr/>
            </p:nvSpPr>
            <p:spPr bwMode="auto">
              <a:xfrm>
                <a:off x="2564" y="2482"/>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797" name="Freeform 1900"/>
              <p:cNvSpPr>
                <a:spLocks/>
              </p:cNvSpPr>
              <p:nvPr/>
            </p:nvSpPr>
            <p:spPr bwMode="auto">
              <a:xfrm>
                <a:off x="2573" y="2482"/>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798" name="Freeform 1901"/>
              <p:cNvSpPr>
                <a:spLocks/>
              </p:cNvSpPr>
              <p:nvPr/>
            </p:nvSpPr>
            <p:spPr bwMode="auto">
              <a:xfrm>
                <a:off x="3192" y="2215"/>
                <a:ext cx="52" cy="59"/>
              </a:xfrm>
              <a:custGeom>
                <a:avLst/>
                <a:gdLst>
                  <a:gd name="T0" fmla="*/ 26 w 52"/>
                  <a:gd name="T1" fmla="*/ 0 h 59"/>
                  <a:gd name="T2" fmla="*/ 52 w 52"/>
                  <a:gd name="T3" fmla="*/ 29 h 59"/>
                  <a:gd name="T4" fmla="*/ 26 w 52"/>
                  <a:gd name="T5" fmla="*/ 59 h 59"/>
                  <a:gd name="T6" fmla="*/ 0 w 52"/>
                  <a:gd name="T7" fmla="*/ 29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29"/>
                    </a:lnTo>
                    <a:lnTo>
                      <a:pt x="26" y="59"/>
                    </a:lnTo>
                    <a:lnTo>
                      <a:pt x="0" y="29"/>
                    </a:lnTo>
                    <a:lnTo>
                      <a:pt x="26" y="0"/>
                    </a:lnTo>
                    <a:close/>
                  </a:path>
                </a:pathLst>
              </a:custGeom>
              <a:solidFill>
                <a:srgbClr val="FF0000"/>
              </a:solidFill>
              <a:ln w="14288">
                <a:noFill/>
                <a:prstDash val="solid"/>
                <a:round/>
                <a:headEnd/>
                <a:tailEnd/>
              </a:ln>
            </p:spPr>
            <p:txBody>
              <a:bodyPr/>
              <a:lstStyle/>
              <a:p>
                <a:endParaRPr lang="es-MX" sz="1200" b="1" dirty="0"/>
              </a:p>
            </p:txBody>
          </p:sp>
          <p:sp>
            <p:nvSpPr>
              <p:cNvPr id="799" name="Freeform 1902"/>
              <p:cNvSpPr>
                <a:spLocks/>
              </p:cNvSpPr>
              <p:nvPr/>
            </p:nvSpPr>
            <p:spPr bwMode="auto">
              <a:xfrm>
                <a:off x="2145" y="2661"/>
                <a:ext cx="53" cy="59"/>
              </a:xfrm>
              <a:custGeom>
                <a:avLst/>
                <a:gdLst>
                  <a:gd name="T0" fmla="*/ 26 w 53"/>
                  <a:gd name="T1" fmla="*/ 0 h 59"/>
                  <a:gd name="T2" fmla="*/ 53 w 53"/>
                  <a:gd name="T3" fmla="*/ 29 h 59"/>
                  <a:gd name="T4" fmla="*/ 26 w 53"/>
                  <a:gd name="T5" fmla="*/ 59 h 59"/>
                  <a:gd name="T6" fmla="*/ 0 w 53"/>
                  <a:gd name="T7" fmla="*/ 29 h 59"/>
                  <a:gd name="T8" fmla="*/ 26 w 53"/>
                  <a:gd name="T9" fmla="*/ 0 h 59"/>
                  <a:gd name="T10" fmla="*/ 0 60000 65536"/>
                  <a:gd name="T11" fmla="*/ 0 60000 65536"/>
                  <a:gd name="T12" fmla="*/ 0 60000 65536"/>
                  <a:gd name="T13" fmla="*/ 0 60000 65536"/>
                  <a:gd name="T14" fmla="*/ 0 60000 65536"/>
                  <a:gd name="T15" fmla="*/ 0 w 53"/>
                  <a:gd name="T16" fmla="*/ 0 h 59"/>
                  <a:gd name="T17" fmla="*/ 53 w 53"/>
                  <a:gd name="T18" fmla="*/ 59 h 59"/>
                </a:gdLst>
                <a:ahLst/>
                <a:cxnLst>
                  <a:cxn ang="T10">
                    <a:pos x="T0" y="T1"/>
                  </a:cxn>
                  <a:cxn ang="T11">
                    <a:pos x="T2" y="T3"/>
                  </a:cxn>
                  <a:cxn ang="T12">
                    <a:pos x="T4" y="T5"/>
                  </a:cxn>
                  <a:cxn ang="T13">
                    <a:pos x="T6" y="T7"/>
                  </a:cxn>
                  <a:cxn ang="T14">
                    <a:pos x="T8" y="T9"/>
                  </a:cxn>
                </a:cxnLst>
                <a:rect l="T15" t="T16" r="T17" b="T18"/>
                <a:pathLst>
                  <a:path w="53" h="59">
                    <a:moveTo>
                      <a:pt x="26" y="0"/>
                    </a:moveTo>
                    <a:lnTo>
                      <a:pt x="53" y="29"/>
                    </a:lnTo>
                    <a:lnTo>
                      <a:pt x="26" y="59"/>
                    </a:lnTo>
                    <a:lnTo>
                      <a:pt x="0" y="29"/>
                    </a:lnTo>
                    <a:lnTo>
                      <a:pt x="26" y="0"/>
                    </a:lnTo>
                    <a:close/>
                  </a:path>
                </a:pathLst>
              </a:custGeom>
              <a:solidFill>
                <a:srgbClr val="FF0000"/>
              </a:solidFill>
              <a:ln w="14288">
                <a:noFill/>
                <a:prstDash val="solid"/>
                <a:round/>
                <a:headEnd/>
                <a:tailEnd/>
              </a:ln>
            </p:spPr>
            <p:txBody>
              <a:bodyPr/>
              <a:lstStyle/>
              <a:p>
                <a:endParaRPr lang="es-MX" sz="1200" b="1" dirty="0"/>
              </a:p>
            </p:txBody>
          </p:sp>
          <p:sp>
            <p:nvSpPr>
              <p:cNvPr id="800" name="Freeform 1903"/>
              <p:cNvSpPr>
                <a:spLocks/>
              </p:cNvSpPr>
              <p:nvPr/>
            </p:nvSpPr>
            <p:spPr bwMode="auto">
              <a:xfrm>
                <a:off x="1517" y="2790"/>
                <a:ext cx="53" cy="59"/>
              </a:xfrm>
              <a:custGeom>
                <a:avLst/>
                <a:gdLst>
                  <a:gd name="T0" fmla="*/ 27 w 53"/>
                  <a:gd name="T1" fmla="*/ 0 h 59"/>
                  <a:gd name="T2" fmla="*/ 53 w 53"/>
                  <a:gd name="T3" fmla="*/ 29 h 59"/>
                  <a:gd name="T4" fmla="*/ 27 w 53"/>
                  <a:gd name="T5" fmla="*/ 59 h 59"/>
                  <a:gd name="T6" fmla="*/ 0 w 53"/>
                  <a:gd name="T7" fmla="*/ 29 h 59"/>
                  <a:gd name="T8" fmla="*/ 27 w 53"/>
                  <a:gd name="T9" fmla="*/ 0 h 59"/>
                  <a:gd name="T10" fmla="*/ 0 60000 65536"/>
                  <a:gd name="T11" fmla="*/ 0 60000 65536"/>
                  <a:gd name="T12" fmla="*/ 0 60000 65536"/>
                  <a:gd name="T13" fmla="*/ 0 60000 65536"/>
                  <a:gd name="T14" fmla="*/ 0 60000 65536"/>
                  <a:gd name="T15" fmla="*/ 0 w 53"/>
                  <a:gd name="T16" fmla="*/ 0 h 59"/>
                  <a:gd name="T17" fmla="*/ 53 w 53"/>
                  <a:gd name="T18" fmla="*/ 59 h 59"/>
                </a:gdLst>
                <a:ahLst/>
                <a:cxnLst>
                  <a:cxn ang="T10">
                    <a:pos x="T0" y="T1"/>
                  </a:cxn>
                  <a:cxn ang="T11">
                    <a:pos x="T2" y="T3"/>
                  </a:cxn>
                  <a:cxn ang="T12">
                    <a:pos x="T4" y="T5"/>
                  </a:cxn>
                  <a:cxn ang="T13">
                    <a:pos x="T6" y="T7"/>
                  </a:cxn>
                  <a:cxn ang="T14">
                    <a:pos x="T8" y="T9"/>
                  </a:cxn>
                </a:cxnLst>
                <a:rect l="T15" t="T16" r="T17" b="T18"/>
                <a:pathLst>
                  <a:path w="53" h="59">
                    <a:moveTo>
                      <a:pt x="27" y="0"/>
                    </a:moveTo>
                    <a:lnTo>
                      <a:pt x="53" y="29"/>
                    </a:lnTo>
                    <a:lnTo>
                      <a:pt x="27" y="59"/>
                    </a:lnTo>
                    <a:lnTo>
                      <a:pt x="0" y="29"/>
                    </a:lnTo>
                    <a:lnTo>
                      <a:pt x="27" y="0"/>
                    </a:lnTo>
                    <a:close/>
                  </a:path>
                </a:pathLst>
              </a:custGeom>
              <a:solidFill>
                <a:srgbClr val="FF0000"/>
              </a:solidFill>
              <a:ln w="14288">
                <a:noFill/>
                <a:prstDash val="solid"/>
                <a:round/>
                <a:headEnd/>
                <a:tailEnd/>
              </a:ln>
            </p:spPr>
            <p:txBody>
              <a:bodyPr/>
              <a:lstStyle/>
              <a:p>
                <a:endParaRPr lang="es-MX" sz="1200" b="1" dirty="0"/>
              </a:p>
            </p:txBody>
          </p:sp>
          <p:sp>
            <p:nvSpPr>
              <p:cNvPr id="801" name="Freeform 1904"/>
              <p:cNvSpPr>
                <a:spLocks/>
              </p:cNvSpPr>
              <p:nvPr/>
            </p:nvSpPr>
            <p:spPr bwMode="auto">
              <a:xfrm>
                <a:off x="1849" y="2690"/>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802" name="Freeform 1905"/>
              <p:cNvSpPr>
                <a:spLocks/>
              </p:cNvSpPr>
              <p:nvPr/>
            </p:nvSpPr>
            <p:spPr bwMode="auto">
              <a:xfrm>
                <a:off x="3200" y="2155"/>
                <a:ext cx="53" cy="60"/>
              </a:xfrm>
              <a:custGeom>
                <a:avLst/>
                <a:gdLst>
                  <a:gd name="T0" fmla="*/ 27 w 53"/>
                  <a:gd name="T1" fmla="*/ 0 h 60"/>
                  <a:gd name="T2" fmla="*/ 53 w 53"/>
                  <a:gd name="T3" fmla="*/ 30 h 60"/>
                  <a:gd name="T4" fmla="*/ 27 w 53"/>
                  <a:gd name="T5" fmla="*/ 60 h 60"/>
                  <a:gd name="T6" fmla="*/ 0 w 53"/>
                  <a:gd name="T7" fmla="*/ 30 h 60"/>
                  <a:gd name="T8" fmla="*/ 27 w 53"/>
                  <a:gd name="T9" fmla="*/ 0 h 60"/>
                  <a:gd name="T10" fmla="*/ 0 60000 65536"/>
                  <a:gd name="T11" fmla="*/ 0 60000 65536"/>
                  <a:gd name="T12" fmla="*/ 0 60000 65536"/>
                  <a:gd name="T13" fmla="*/ 0 60000 65536"/>
                  <a:gd name="T14" fmla="*/ 0 60000 65536"/>
                  <a:gd name="T15" fmla="*/ 0 w 53"/>
                  <a:gd name="T16" fmla="*/ 0 h 60"/>
                  <a:gd name="T17" fmla="*/ 53 w 53"/>
                  <a:gd name="T18" fmla="*/ 60 h 60"/>
                </a:gdLst>
                <a:ahLst/>
                <a:cxnLst>
                  <a:cxn ang="T10">
                    <a:pos x="T0" y="T1"/>
                  </a:cxn>
                  <a:cxn ang="T11">
                    <a:pos x="T2" y="T3"/>
                  </a:cxn>
                  <a:cxn ang="T12">
                    <a:pos x="T4" y="T5"/>
                  </a:cxn>
                  <a:cxn ang="T13">
                    <a:pos x="T6" y="T7"/>
                  </a:cxn>
                  <a:cxn ang="T14">
                    <a:pos x="T8" y="T9"/>
                  </a:cxn>
                </a:cxnLst>
                <a:rect l="T15" t="T16" r="T17" b="T18"/>
                <a:pathLst>
                  <a:path w="53" h="60">
                    <a:moveTo>
                      <a:pt x="27" y="0"/>
                    </a:moveTo>
                    <a:lnTo>
                      <a:pt x="53" y="30"/>
                    </a:lnTo>
                    <a:lnTo>
                      <a:pt x="27" y="60"/>
                    </a:lnTo>
                    <a:lnTo>
                      <a:pt x="0" y="30"/>
                    </a:lnTo>
                    <a:lnTo>
                      <a:pt x="27" y="0"/>
                    </a:lnTo>
                    <a:close/>
                  </a:path>
                </a:pathLst>
              </a:custGeom>
              <a:solidFill>
                <a:srgbClr val="FF0000"/>
              </a:solidFill>
              <a:ln w="14288">
                <a:noFill/>
                <a:prstDash val="solid"/>
                <a:round/>
                <a:headEnd/>
                <a:tailEnd/>
              </a:ln>
            </p:spPr>
            <p:txBody>
              <a:bodyPr/>
              <a:lstStyle/>
              <a:p>
                <a:endParaRPr lang="es-MX" sz="1200" b="1" dirty="0"/>
              </a:p>
            </p:txBody>
          </p:sp>
          <p:sp>
            <p:nvSpPr>
              <p:cNvPr id="803" name="Freeform 1906"/>
              <p:cNvSpPr>
                <a:spLocks/>
              </p:cNvSpPr>
              <p:nvPr/>
            </p:nvSpPr>
            <p:spPr bwMode="auto">
              <a:xfrm>
                <a:off x="2110" y="2611"/>
                <a:ext cx="53" cy="60"/>
              </a:xfrm>
              <a:custGeom>
                <a:avLst/>
                <a:gdLst>
                  <a:gd name="T0" fmla="*/ 27 w 53"/>
                  <a:gd name="T1" fmla="*/ 0 h 60"/>
                  <a:gd name="T2" fmla="*/ 53 w 53"/>
                  <a:gd name="T3" fmla="*/ 30 h 60"/>
                  <a:gd name="T4" fmla="*/ 27 w 53"/>
                  <a:gd name="T5" fmla="*/ 60 h 60"/>
                  <a:gd name="T6" fmla="*/ 0 w 53"/>
                  <a:gd name="T7" fmla="*/ 30 h 60"/>
                  <a:gd name="T8" fmla="*/ 27 w 53"/>
                  <a:gd name="T9" fmla="*/ 0 h 60"/>
                  <a:gd name="T10" fmla="*/ 0 60000 65536"/>
                  <a:gd name="T11" fmla="*/ 0 60000 65536"/>
                  <a:gd name="T12" fmla="*/ 0 60000 65536"/>
                  <a:gd name="T13" fmla="*/ 0 60000 65536"/>
                  <a:gd name="T14" fmla="*/ 0 60000 65536"/>
                  <a:gd name="T15" fmla="*/ 0 w 53"/>
                  <a:gd name="T16" fmla="*/ 0 h 60"/>
                  <a:gd name="T17" fmla="*/ 53 w 53"/>
                  <a:gd name="T18" fmla="*/ 60 h 60"/>
                </a:gdLst>
                <a:ahLst/>
                <a:cxnLst>
                  <a:cxn ang="T10">
                    <a:pos x="T0" y="T1"/>
                  </a:cxn>
                  <a:cxn ang="T11">
                    <a:pos x="T2" y="T3"/>
                  </a:cxn>
                  <a:cxn ang="T12">
                    <a:pos x="T4" y="T5"/>
                  </a:cxn>
                  <a:cxn ang="T13">
                    <a:pos x="T6" y="T7"/>
                  </a:cxn>
                  <a:cxn ang="T14">
                    <a:pos x="T8" y="T9"/>
                  </a:cxn>
                </a:cxnLst>
                <a:rect l="T15" t="T16" r="T17" b="T18"/>
                <a:pathLst>
                  <a:path w="53" h="60">
                    <a:moveTo>
                      <a:pt x="27" y="0"/>
                    </a:moveTo>
                    <a:lnTo>
                      <a:pt x="53" y="30"/>
                    </a:lnTo>
                    <a:lnTo>
                      <a:pt x="27" y="60"/>
                    </a:lnTo>
                    <a:lnTo>
                      <a:pt x="0" y="30"/>
                    </a:lnTo>
                    <a:lnTo>
                      <a:pt x="27" y="0"/>
                    </a:lnTo>
                    <a:close/>
                  </a:path>
                </a:pathLst>
              </a:custGeom>
              <a:solidFill>
                <a:srgbClr val="FF0000"/>
              </a:solidFill>
              <a:ln w="14288">
                <a:noFill/>
                <a:prstDash val="solid"/>
                <a:round/>
                <a:headEnd/>
                <a:tailEnd/>
              </a:ln>
            </p:spPr>
            <p:txBody>
              <a:bodyPr/>
              <a:lstStyle/>
              <a:p>
                <a:endParaRPr lang="es-MX" sz="1200" b="1" dirty="0"/>
              </a:p>
            </p:txBody>
          </p:sp>
          <p:sp>
            <p:nvSpPr>
              <p:cNvPr id="804" name="Freeform 1907"/>
              <p:cNvSpPr>
                <a:spLocks/>
              </p:cNvSpPr>
              <p:nvPr/>
            </p:nvSpPr>
            <p:spPr bwMode="auto">
              <a:xfrm>
                <a:off x="2599" y="2423"/>
                <a:ext cx="52" cy="59"/>
              </a:xfrm>
              <a:custGeom>
                <a:avLst/>
                <a:gdLst>
                  <a:gd name="T0" fmla="*/ 26 w 52"/>
                  <a:gd name="T1" fmla="*/ 0 h 59"/>
                  <a:gd name="T2" fmla="*/ 52 w 52"/>
                  <a:gd name="T3" fmla="*/ 30 h 59"/>
                  <a:gd name="T4" fmla="*/ 26 w 52"/>
                  <a:gd name="T5" fmla="*/ 59 h 59"/>
                  <a:gd name="T6" fmla="*/ 0 w 52"/>
                  <a:gd name="T7" fmla="*/ 30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30"/>
                    </a:lnTo>
                    <a:lnTo>
                      <a:pt x="26" y="59"/>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805" name="Freeform 1908"/>
              <p:cNvSpPr>
                <a:spLocks/>
              </p:cNvSpPr>
              <p:nvPr/>
            </p:nvSpPr>
            <p:spPr bwMode="auto">
              <a:xfrm>
                <a:off x="1456" y="2809"/>
                <a:ext cx="53" cy="60"/>
              </a:xfrm>
              <a:custGeom>
                <a:avLst/>
                <a:gdLst>
                  <a:gd name="T0" fmla="*/ 27 w 53"/>
                  <a:gd name="T1" fmla="*/ 0 h 60"/>
                  <a:gd name="T2" fmla="*/ 53 w 53"/>
                  <a:gd name="T3" fmla="*/ 30 h 60"/>
                  <a:gd name="T4" fmla="*/ 27 w 53"/>
                  <a:gd name="T5" fmla="*/ 60 h 60"/>
                  <a:gd name="T6" fmla="*/ 0 w 53"/>
                  <a:gd name="T7" fmla="*/ 30 h 60"/>
                  <a:gd name="T8" fmla="*/ 27 w 53"/>
                  <a:gd name="T9" fmla="*/ 0 h 60"/>
                  <a:gd name="T10" fmla="*/ 0 60000 65536"/>
                  <a:gd name="T11" fmla="*/ 0 60000 65536"/>
                  <a:gd name="T12" fmla="*/ 0 60000 65536"/>
                  <a:gd name="T13" fmla="*/ 0 60000 65536"/>
                  <a:gd name="T14" fmla="*/ 0 60000 65536"/>
                  <a:gd name="T15" fmla="*/ 0 w 53"/>
                  <a:gd name="T16" fmla="*/ 0 h 60"/>
                  <a:gd name="T17" fmla="*/ 53 w 53"/>
                  <a:gd name="T18" fmla="*/ 60 h 60"/>
                </a:gdLst>
                <a:ahLst/>
                <a:cxnLst>
                  <a:cxn ang="T10">
                    <a:pos x="T0" y="T1"/>
                  </a:cxn>
                  <a:cxn ang="T11">
                    <a:pos x="T2" y="T3"/>
                  </a:cxn>
                  <a:cxn ang="T12">
                    <a:pos x="T4" y="T5"/>
                  </a:cxn>
                  <a:cxn ang="T13">
                    <a:pos x="T6" y="T7"/>
                  </a:cxn>
                  <a:cxn ang="T14">
                    <a:pos x="T8" y="T9"/>
                  </a:cxn>
                </a:cxnLst>
                <a:rect l="T15" t="T16" r="T17" b="T18"/>
                <a:pathLst>
                  <a:path w="53" h="60">
                    <a:moveTo>
                      <a:pt x="27" y="0"/>
                    </a:moveTo>
                    <a:lnTo>
                      <a:pt x="53" y="30"/>
                    </a:lnTo>
                    <a:lnTo>
                      <a:pt x="27" y="60"/>
                    </a:lnTo>
                    <a:lnTo>
                      <a:pt x="0" y="30"/>
                    </a:lnTo>
                    <a:lnTo>
                      <a:pt x="27" y="0"/>
                    </a:lnTo>
                    <a:close/>
                  </a:path>
                </a:pathLst>
              </a:custGeom>
              <a:solidFill>
                <a:srgbClr val="FF0000"/>
              </a:solidFill>
              <a:ln w="14288">
                <a:noFill/>
                <a:prstDash val="solid"/>
                <a:round/>
                <a:headEnd/>
                <a:tailEnd/>
              </a:ln>
            </p:spPr>
            <p:txBody>
              <a:bodyPr/>
              <a:lstStyle/>
              <a:p>
                <a:endParaRPr lang="es-MX" sz="1200" b="1" dirty="0"/>
              </a:p>
            </p:txBody>
          </p:sp>
          <p:sp>
            <p:nvSpPr>
              <p:cNvPr id="806" name="Freeform 1909"/>
              <p:cNvSpPr>
                <a:spLocks/>
              </p:cNvSpPr>
              <p:nvPr/>
            </p:nvSpPr>
            <p:spPr bwMode="auto">
              <a:xfrm>
                <a:off x="2651" y="2403"/>
                <a:ext cx="52" cy="59"/>
              </a:xfrm>
              <a:custGeom>
                <a:avLst/>
                <a:gdLst>
                  <a:gd name="T0" fmla="*/ 26 w 52"/>
                  <a:gd name="T1" fmla="*/ 0 h 59"/>
                  <a:gd name="T2" fmla="*/ 52 w 52"/>
                  <a:gd name="T3" fmla="*/ 30 h 59"/>
                  <a:gd name="T4" fmla="*/ 26 w 52"/>
                  <a:gd name="T5" fmla="*/ 59 h 59"/>
                  <a:gd name="T6" fmla="*/ 0 w 52"/>
                  <a:gd name="T7" fmla="*/ 30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30"/>
                    </a:lnTo>
                    <a:lnTo>
                      <a:pt x="26" y="59"/>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807" name="Freeform 1910"/>
              <p:cNvSpPr>
                <a:spLocks/>
              </p:cNvSpPr>
              <p:nvPr/>
            </p:nvSpPr>
            <p:spPr bwMode="auto">
              <a:xfrm>
                <a:off x="2494" y="2393"/>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808" name="Freeform 1911"/>
              <p:cNvSpPr>
                <a:spLocks/>
              </p:cNvSpPr>
              <p:nvPr/>
            </p:nvSpPr>
            <p:spPr bwMode="auto">
              <a:xfrm>
                <a:off x="1831" y="2740"/>
                <a:ext cx="53" cy="59"/>
              </a:xfrm>
              <a:custGeom>
                <a:avLst/>
                <a:gdLst>
                  <a:gd name="T0" fmla="*/ 27 w 53"/>
                  <a:gd name="T1" fmla="*/ 0 h 59"/>
                  <a:gd name="T2" fmla="*/ 53 w 53"/>
                  <a:gd name="T3" fmla="*/ 30 h 59"/>
                  <a:gd name="T4" fmla="*/ 27 w 53"/>
                  <a:gd name="T5" fmla="*/ 59 h 59"/>
                  <a:gd name="T6" fmla="*/ 0 w 53"/>
                  <a:gd name="T7" fmla="*/ 30 h 59"/>
                  <a:gd name="T8" fmla="*/ 27 w 53"/>
                  <a:gd name="T9" fmla="*/ 0 h 59"/>
                  <a:gd name="T10" fmla="*/ 0 60000 65536"/>
                  <a:gd name="T11" fmla="*/ 0 60000 65536"/>
                  <a:gd name="T12" fmla="*/ 0 60000 65536"/>
                  <a:gd name="T13" fmla="*/ 0 60000 65536"/>
                  <a:gd name="T14" fmla="*/ 0 60000 65536"/>
                  <a:gd name="T15" fmla="*/ 0 w 53"/>
                  <a:gd name="T16" fmla="*/ 0 h 59"/>
                  <a:gd name="T17" fmla="*/ 53 w 53"/>
                  <a:gd name="T18" fmla="*/ 59 h 59"/>
                </a:gdLst>
                <a:ahLst/>
                <a:cxnLst>
                  <a:cxn ang="T10">
                    <a:pos x="T0" y="T1"/>
                  </a:cxn>
                  <a:cxn ang="T11">
                    <a:pos x="T2" y="T3"/>
                  </a:cxn>
                  <a:cxn ang="T12">
                    <a:pos x="T4" y="T5"/>
                  </a:cxn>
                  <a:cxn ang="T13">
                    <a:pos x="T6" y="T7"/>
                  </a:cxn>
                  <a:cxn ang="T14">
                    <a:pos x="T8" y="T9"/>
                  </a:cxn>
                </a:cxnLst>
                <a:rect l="T15" t="T16" r="T17" b="T18"/>
                <a:pathLst>
                  <a:path w="53" h="59">
                    <a:moveTo>
                      <a:pt x="27" y="0"/>
                    </a:moveTo>
                    <a:lnTo>
                      <a:pt x="53" y="30"/>
                    </a:lnTo>
                    <a:lnTo>
                      <a:pt x="27" y="59"/>
                    </a:lnTo>
                    <a:lnTo>
                      <a:pt x="0" y="30"/>
                    </a:lnTo>
                    <a:lnTo>
                      <a:pt x="27" y="0"/>
                    </a:lnTo>
                    <a:close/>
                  </a:path>
                </a:pathLst>
              </a:custGeom>
              <a:solidFill>
                <a:srgbClr val="FF0000"/>
              </a:solidFill>
              <a:ln w="14288">
                <a:noFill/>
                <a:prstDash val="solid"/>
                <a:round/>
                <a:headEnd/>
                <a:tailEnd/>
              </a:ln>
            </p:spPr>
            <p:txBody>
              <a:bodyPr/>
              <a:lstStyle/>
              <a:p>
                <a:endParaRPr lang="es-MX" sz="1200" b="1" dirty="0"/>
              </a:p>
            </p:txBody>
          </p:sp>
          <p:sp>
            <p:nvSpPr>
              <p:cNvPr id="809" name="Freeform 1912"/>
              <p:cNvSpPr>
                <a:spLocks/>
              </p:cNvSpPr>
              <p:nvPr/>
            </p:nvSpPr>
            <p:spPr bwMode="auto">
              <a:xfrm>
                <a:off x="2154" y="2591"/>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810" name="Freeform 1913"/>
              <p:cNvSpPr>
                <a:spLocks/>
              </p:cNvSpPr>
              <p:nvPr/>
            </p:nvSpPr>
            <p:spPr bwMode="auto">
              <a:xfrm>
                <a:off x="1884" y="2680"/>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811" name="Freeform 1914"/>
              <p:cNvSpPr>
                <a:spLocks/>
              </p:cNvSpPr>
              <p:nvPr/>
            </p:nvSpPr>
            <p:spPr bwMode="auto">
              <a:xfrm>
                <a:off x="1238" y="2869"/>
                <a:ext cx="53" cy="59"/>
              </a:xfrm>
              <a:custGeom>
                <a:avLst/>
                <a:gdLst>
                  <a:gd name="T0" fmla="*/ 27 w 53"/>
                  <a:gd name="T1" fmla="*/ 0 h 59"/>
                  <a:gd name="T2" fmla="*/ 53 w 53"/>
                  <a:gd name="T3" fmla="*/ 30 h 59"/>
                  <a:gd name="T4" fmla="*/ 27 w 53"/>
                  <a:gd name="T5" fmla="*/ 59 h 59"/>
                  <a:gd name="T6" fmla="*/ 0 w 53"/>
                  <a:gd name="T7" fmla="*/ 30 h 59"/>
                  <a:gd name="T8" fmla="*/ 27 w 53"/>
                  <a:gd name="T9" fmla="*/ 0 h 59"/>
                  <a:gd name="T10" fmla="*/ 0 60000 65536"/>
                  <a:gd name="T11" fmla="*/ 0 60000 65536"/>
                  <a:gd name="T12" fmla="*/ 0 60000 65536"/>
                  <a:gd name="T13" fmla="*/ 0 60000 65536"/>
                  <a:gd name="T14" fmla="*/ 0 60000 65536"/>
                  <a:gd name="T15" fmla="*/ 0 w 53"/>
                  <a:gd name="T16" fmla="*/ 0 h 59"/>
                  <a:gd name="T17" fmla="*/ 53 w 53"/>
                  <a:gd name="T18" fmla="*/ 59 h 59"/>
                </a:gdLst>
                <a:ahLst/>
                <a:cxnLst>
                  <a:cxn ang="T10">
                    <a:pos x="T0" y="T1"/>
                  </a:cxn>
                  <a:cxn ang="T11">
                    <a:pos x="T2" y="T3"/>
                  </a:cxn>
                  <a:cxn ang="T12">
                    <a:pos x="T4" y="T5"/>
                  </a:cxn>
                  <a:cxn ang="T13">
                    <a:pos x="T6" y="T7"/>
                  </a:cxn>
                  <a:cxn ang="T14">
                    <a:pos x="T8" y="T9"/>
                  </a:cxn>
                </a:cxnLst>
                <a:rect l="T15" t="T16" r="T17" b="T18"/>
                <a:pathLst>
                  <a:path w="53" h="59">
                    <a:moveTo>
                      <a:pt x="27" y="0"/>
                    </a:moveTo>
                    <a:lnTo>
                      <a:pt x="53" y="30"/>
                    </a:lnTo>
                    <a:lnTo>
                      <a:pt x="27" y="59"/>
                    </a:lnTo>
                    <a:lnTo>
                      <a:pt x="0" y="30"/>
                    </a:lnTo>
                    <a:lnTo>
                      <a:pt x="27" y="0"/>
                    </a:lnTo>
                    <a:close/>
                  </a:path>
                </a:pathLst>
              </a:custGeom>
              <a:solidFill>
                <a:srgbClr val="FF0000"/>
              </a:solidFill>
              <a:ln w="14288">
                <a:noFill/>
                <a:prstDash val="solid"/>
                <a:round/>
                <a:headEnd/>
                <a:tailEnd/>
              </a:ln>
            </p:spPr>
            <p:txBody>
              <a:bodyPr/>
              <a:lstStyle/>
              <a:p>
                <a:endParaRPr lang="es-MX" sz="1200" b="1" dirty="0"/>
              </a:p>
            </p:txBody>
          </p:sp>
          <p:sp>
            <p:nvSpPr>
              <p:cNvPr id="812" name="Freeform 1915"/>
              <p:cNvSpPr>
                <a:spLocks/>
              </p:cNvSpPr>
              <p:nvPr/>
            </p:nvSpPr>
            <p:spPr bwMode="auto">
              <a:xfrm>
                <a:off x="2433" y="2492"/>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813" name="Freeform 1916"/>
              <p:cNvSpPr>
                <a:spLocks/>
              </p:cNvSpPr>
              <p:nvPr/>
            </p:nvSpPr>
            <p:spPr bwMode="auto">
              <a:xfrm>
                <a:off x="1971" y="2651"/>
                <a:ext cx="52" cy="59"/>
              </a:xfrm>
              <a:custGeom>
                <a:avLst/>
                <a:gdLst>
                  <a:gd name="T0" fmla="*/ 26 w 52"/>
                  <a:gd name="T1" fmla="*/ 0 h 59"/>
                  <a:gd name="T2" fmla="*/ 52 w 52"/>
                  <a:gd name="T3" fmla="*/ 29 h 59"/>
                  <a:gd name="T4" fmla="*/ 26 w 52"/>
                  <a:gd name="T5" fmla="*/ 59 h 59"/>
                  <a:gd name="T6" fmla="*/ 0 w 52"/>
                  <a:gd name="T7" fmla="*/ 29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29"/>
                    </a:lnTo>
                    <a:lnTo>
                      <a:pt x="26" y="59"/>
                    </a:lnTo>
                    <a:lnTo>
                      <a:pt x="0" y="29"/>
                    </a:lnTo>
                    <a:lnTo>
                      <a:pt x="26" y="0"/>
                    </a:lnTo>
                    <a:close/>
                  </a:path>
                </a:pathLst>
              </a:custGeom>
              <a:solidFill>
                <a:srgbClr val="FF0000"/>
              </a:solidFill>
              <a:ln w="14288">
                <a:noFill/>
                <a:prstDash val="solid"/>
                <a:round/>
                <a:headEnd/>
                <a:tailEnd/>
              </a:ln>
            </p:spPr>
            <p:txBody>
              <a:bodyPr/>
              <a:lstStyle/>
              <a:p>
                <a:endParaRPr lang="es-MX" sz="1200" b="1" dirty="0"/>
              </a:p>
            </p:txBody>
          </p:sp>
          <p:sp>
            <p:nvSpPr>
              <p:cNvPr id="814" name="Freeform 1917"/>
              <p:cNvSpPr>
                <a:spLocks/>
              </p:cNvSpPr>
              <p:nvPr/>
            </p:nvSpPr>
            <p:spPr bwMode="auto">
              <a:xfrm>
                <a:off x="1421" y="2819"/>
                <a:ext cx="53" cy="60"/>
              </a:xfrm>
              <a:custGeom>
                <a:avLst/>
                <a:gdLst>
                  <a:gd name="T0" fmla="*/ 27 w 53"/>
                  <a:gd name="T1" fmla="*/ 0 h 60"/>
                  <a:gd name="T2" fmla="*/ 53 w 53"/>
                  <a:gd name="T3" fmla="*/ 30 h 60"/>
                  <a:gd name="T4" fmla="*/ 27 w 53"/>
                  <a:gd name="T5" fmla="*/ 60 h 60"/>
                  <a:gd name="T6" fmla="*/ 0 w 53"/>
                  <a:gd name="T7" fmla="*/ 30 h 60"/>
                  <a:gd name="T8" fmla="*/ 27 w 53"/>
                  <a:gd name="T9" fmla="*/ 0 h 60"/>
                  <a:gd name="T10" fmla="*/ 0 60000 65536"/>
                  <a:gd name="T11" fmla="*/ 0 60000 65536"/>
                  <a:gd name="T12" fmla="*/ 0 60000 65536"/>
                  <a:gd name="T13" fmla="*/ 0 60000 65536"/>
                  <a:gd name="T14" fmla="*/ 0 60000 65536"/>
                  <a:gd name="T15" fmla="*/ 0 w 53"/>
                  <a:gd name="T16" fmla="*/ 0 h 60"/>
                  <a:gd name="T17" fmla="*/ 53 w 53"/>
                  <a:gd name="T18" fmla="*/ 60 h 60"/>
                </a:gdLst>
                <a:ahLst/>
                <a:cxnLst>
                  <a:cxn ang="T10">
                    <a:pos x="T0" y="T1"/>
                  </a:cxn>
                  <a:cxn ang="T11">
                    <a:pos x="T2" y="T3"/>
                  </a:cxn>
                  <a:cxn ang="T12">
                    <a:pos x="T4" y="T5"/>
                  </a:cxn>
                  <a:cxn ang="T13">
                    <a:pos x="T6" y="T7"/>
                  </a:cxn>
                  <a:cxn ang="T14">
                    <a:pos x="T8" y="T9"/>
                  </a:cxn>
                </a:cxnLst>
                <a:rect l="T15" t="T16" r="T17" b="T18"/>
                <a:pathLst>
                  <a:path w="53" h="60">
                    <a:moveTo>
                      <a:pt x="27" y="0"/>
                    </a:moveTo>
                    <a:lnTo>
                      <a:pt x="53" y="30"/>
                    </a:lnTo>
                    <a:lnTo>
                      <a:pt x="27" y="60"/>
                    </a:lnTo>
                    <a:lnTo>
                      <a:pt x="0" y="30"/>
                    </a:lnTo>
                    <a:lnTo>
                      <a:pt x="27" y="0"/>
                    </a:lnTo>
                    <a:close/>
                  </a:path>
                </a:pathLst>
              </a:custGeom>
              <a:solidFill>
                <a:srgbClr val="FF0000"/>
              </a:solidFill>
              <a:ln w="14288">
                <a:noFill/>
                <a:prstDash val="solid"/>
                <a:round/>
                <a:headEnd/>
                <a:tailEnd/>
              </a:ln>
            </p:spPr>
            <p:txBody>
              <a:bodyPr/>
              <a:lstStyle/>
              <a:p>
                <a:endParaRPr lang="es-MX" sz="1200" b="1" dirty="0"/>
              </a:p>
            </p:txBody>
          </p:sp>
          <p:sp>
            <p:nvSpPr>
              <p:cNvPr id="815" name="Freeform 1918"/>
              <p:cNvSpPr>
                <a:spLocks/>
              </p:cNvSpPr>
              <p:nvPr/>
            </p:nvSpPr>
            <p:spPr bwMode="auto">
              <a:xfrm>
                <a:off x="2442" y="2492"/>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816" name="Freeform 1919"/>
              <p:cNvSpPr>
                <a:spLocks/>
              </p:cNvSpPr>
              <p:nvPr/>
            </p:nvSpPr>
            <p:spPr bwMode="auto">
              <a:xfrm>
                <a:off x="2581" y="2433"/>
                <a:ext cx="53" cy="59"/>
              </a:xfrm>
              <a:custGeom>
                <a:avLst/>
                <a:gdLst>
                  <a:gd name="T0" fmla="*/ 26 w 53"/>
                  <a:gd name="T1" fmla="*/ 0 h 59"/>
                  <a:gd name="T2" fmla="*/ 53 w 53"/>
                  <a:gd name="T3" fmla="*/ 29 h 59"/>
                  <a:gd name="T4" fmla="*/ 26 w 53"/>
                  <a:gd name="T5" fmla="*/ 59 h 59"/>
                  <a:gd name="T6" fmla="*/ 0 w 53"/>
                  <a:gd name="T7" fmla="*/ 29 h 59"/>
                  <a:gd name="T8" fmla="*/ 26 w 53"/>
                  <a:gd name="T9" fmla="*/ 0 h 59"/>
                  <a:gd name="T10" fmla="*/ 0 60000 65536"/>
                  <a:gd name="T11" fmla="*/ 0 60000 65536"/>
                  <a:gd name="T12" fmla="*/ 0 60000 65536"/>
                  <a:gd name="T13" fmla="*/ 0 60000 65536"/>
                  <a:gd name="T14" fmla="*/ 0 60000 65536"/>
                  <a:gd name="T15" fmla="*/ 0 w 53"/>
                  <a:gd name="T16" fmla="*/ 0 h 59"/>
                  <a:gd name="T17" fmla="*/ 53 w 53"/>
                  <a:gd name="T18" fmla="*/ 59 h 59"/>
                </a:gdLst>
                <a:ahLst/>
                <a:cxnLst>
                  <a:cxn ang="T10">
                    <a:pos x="T0" y="T1"/>
                  </a:cxn>
                  <a:cxn ang="T11">
                    <a:pos x="T2" y="T3"/>
                  </a:cxn>
                  <a:cxn ang="T12">
                    <a:pos x="T4" y="T5"/>
                  </a:cxn>
                  <a:cxn ang="T13">
                    <a:pos x="T6" y="T7"/>
                  </a:cxn>
                  <a:cxn ang="T14">
                    <a:pos x="T8" y="T9"/>
                  </a:cxn>
                </a:cxnLst>
                <a:rect l="T15" t="T16" r="T17" b="T18"/>
                <a:pathLst>
                  <a:path w="53" h="59">
                    <a:moveTo>
                      <a:pt x="26" y="0"/>
                    </a:moveTo>
                    <a:lnTo>
                      <a:pt x="53" y="29"/>
                    </a:lnTo>
                    <a:lnTo>
                      <a:pt x="26" y="59"/>
                    </a:lnTo>
                    <a:lnTo>
                      <a:pt x="0" y="29"/>
                    </a:lnTo>
                    <a:lnTo>
                      <a:pt x="26" y="0"/>
                    </a:lnTo>
                    <a:close/>
                  </a:path>
                </a:pathLst>
              </a:custGeom>
              <a:solidFill>
                <a:srgbClr val="FF0000"/>
              </a:solidFill>
              <a:ln w="14288">
                <a:noFill/>
                <a:prstDash val="solid"/>
                <a:round/>
                <a:headEnd/>
                <a:tailEnd/>
              </a:ln>
            </p:spPr>
            <p:txBody>
              <a:bodyPr/>
              <a:lstStyle/>
              <a:p>
                <a:endParaRPr lang="es-MX" sz="1200" b="1" dirty="0"/>
              </a:p>
            </p:txBody>
          </p:sp>
          <p:sp>
            <p:nvSpPr>
              <p:cNvPr id="817" name="Freeform 1920"/>
              <p:cNvSpPr>
                <a:spLocks/>
              </p:cNvSpPr>
              <p:nvPr/>
            </p:nvSpPr>
            <p:spPr bwMode="auto">
              <a:xfrm>
                <a:off x="2067" y="2621"/>
                <a:ext cx="52" cy="59"/>
              </a:xfrm>
              <a:custGeom>
                <a:avLst/>
                <a:gdLst>
                  <a:gd name="T0" fmla="*/ 26 w 52"/>
                  <a:gd name="T1" fmla="*/ 0 h 59"/>
                  <a:gd name="T2" fmla="*/ 52 w 52"/>
                  <a:gd name="T3" fmla="*/ 30 h 59"/>
                  <a:gd name="T4" fmla="*/ 26 w 52"/>
                  <a:gd name="T5" fmla="*/ 59 h 59"/>
                  <a:gd name="T6" fmla="*/ 0 w 52"/>
                  <a:gd name="T7" fmla="*/ 30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30"/>
                    </a:lnTo>
                    <a:lnTo>
                      <a:pt x="26" y="59"/>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818" name="Freeform 1921"/>
              <p:cNvSpPr>
                <a:spLocks/>
              </p:cNvSpPr>
              <p:nvPr/>
            </p:nvSpPr>
            <p:spPr bwMode="auto">
              <a:xfrm>
                <a:off x="1735" y="2671"/>
                <a:ext cx="53" cy="59"/>
              </a:xfrm>
              <a:custGeom>
                <a:avLst/>
                <a:gdLst>
                  <a:gd name="T0" fmla="*/ 27 w 53"/>
                  <a:gd name="T1" fmla="*/ 0 h 59"/>
                  <a:gd name="T2" fmla="*/ 53 w 53"/>
                  <a:gd name="T3" fmla="*/ 29 h 59"/>
                  <a:gd name="T4" fmla="*/ 27 w 53"/>
                  <a:gd name="T5" fmla="*/ 59 h 59"/>
                  <a:gd name="T6" fmla="*/ 0 w 53"/>
                  <a:gd name="T7" fmla="*/ 29 h 59"/>
                  <a:gd name="T8" fmla="*/ 27 w 53"/>
                  <a:gd name="T9" fmla="*/ 0 h 59"/>
                  <a:gd name="T10" fmla="*/ 0 60000 65536"/>
                  <a:gd name="T11" fmla="*/ 0 60000 65536"/>
                  <a:gd name="T12" fmla="*/ 0 60000 65536"/>
                  <a:gd name="T13" fmla="*/ 0 60000 65536"/>
                  <a:gd name="T14" fmla="*/ 0 60000 65536"/>
                  <a:gd name="T15" fmla="*/ 0 w 53"/>
                  <a:gd name="T16" fmla="*/ 0 h 59"/>
                  <a:gd name="T17" fmla="*/ 53 w 53"/>
                  <a:gd name="T18" fmla="*/ 59 h 59"/>
                </a:gdLst>
                <a:ahLst/>
                <a:cxnLst>
                  <a:cxn ang="T10">
                    <a:pos x="T0" y="T1"/>
                  </a:cxn>
                  <a:cxn ang="T11">
                    <a:pos x="T2" y="T3"/>
                  </a:cxn>
                  <a:cxn ang="T12">
                    <a:pos x="T4" y="T5"/>
                  </a:cxn>
                  <a:cxn ang="T13">
                    <a:pos x="T6" y="T7"/>
                  </a:cxn>
                  <a:cxn ang="T14">
                    <a:pos x="T8" y="T9"/>
                  </a:cxn>
                </a:cxnLst>
                <a:rect l="T15" t="T16" r="T17" b="T18"/>
                <a:pathLst>
                  <a:path w="53" h="59">
                    <a:moveTo>
                      <a:pt x="27" y="0"/>
                    </a:moveTo>
                    <a:lnTo>
                      <a:pt x="53" y="29"/>
                    </a:lnTo>
                    <a:lnTo>
                      <a:pt x="27" y="59"/>
                    </a:lnTo>
                    <a:lnTo>
                      <a:pt x="0" y="29"/>
                    </a:lnTo>
                    <a:lnTo>
                      <a:pt x="27" y="0"/>
                    </a:lnTo>
                    <a:close/>
                  </a:path>
                </a:pathLst>
              </a:custGeom>
              <a:solidFill>
                <a:srgbClr val="FF0000"/>
              </a:solidFill>
              <a:ln w="14288">
                <a:noFill/>
                <a:prstDash val="solid"/>
                <a:round/>
                <a:headEnd/>
                <a:tailEnd/>
              </a:ln>
            </p:spPr>
            <p:txBody>
              <a:bodyPr/>
              <a:lstStyle/>
              <a:p>
                <a:endParaRPr lang="es-MX" sz="1200" b="1" dirty="0"/>
              </a:p>
            </p:txBody>
          </p:sp>
          <p:sp>
            <p:nvSpPr>
              <p:cNvPr id="819" name="Freeform 1922"/>
              <p:cNvSpPr>
                <a:spLocks/>
              </p:cNvSpPr>
              <p:nvPr/>
            </p:nvSpPr>
            <p:spPr bwMode="auto">
              <a:xfrm>
                <a:off x="1273" y="2780"/>
                <a:ext cx="53" cy="59"/>
              </a:xfrm>
              <a:custGeom>
                <a:avLst/>
                <a:gdLst>
                  <a:gd name="T0" fmla="*/ 26 w 53"/>
                  <a:gd name="T1" fmla="*/ 0 h 59"/>
                  <a:gd name="T2" fmla="*/ 53 w 53"/>
                  <a:gd name="T3" fmla="*/ 29 h 59"/>
                  <a:gd name="T4" fmla="*/ 26 w 53"/>
                  <a:gd name="T5" fmla="*/ 59 h 59"/>
                  <a:gd name="T6" fmla="*/ 0 w 53"/>
                  <a:gd name="T7" fmla="*/ 29 h 59"/>
                  <a:gd name="T8" fmla="*/ 26 w 53"/>
                  <a:gd name="T9" fmla="*/ 0 h 59"/>
                  <a:gd name="T10" fmla="*/ 0 60000 65536"/>
                  <a:gd name="T11" fmla="*/ 0 60000 65536"/>
                  <a:gd name="T12" fmla="*/ 0 60000 65536"/>
                  <a:gd name="T13" fmla="*/ 0 60000 65536"/>
                  <a:gd name="T14" fmla="*/ 0 60000 65536"/>
                  <a:gd name="T15" fmla="*/ 0 w 53"/>
                  <a:gd name="T16" fmla="*/ 0 h 59"/>
                  <a:gd name="T17" fmla="*/ 53 w 53"/>
                  <a:gd name="T18" fmla="*/ 59 h 59"/>
                </a:gdLst>
                <a:ahLst/>
                <a:cxnLst>
                  <a:cxn ang="T10">
                    <a:pos x="T0" y="T1"/>
                  </a:cxn>
                  <a:cxn ang="T11">
                    <a:pos x="T2" y="T3"/>
                  </a:cxn>
                  <a:cxn ang="T12">
                    <a:pos x="T4" y="T5"/>
                  </a:cxn>
                  <a:cxn ang="T13">
                    <a:pos x="T6" y="T7"/>
                  </a:cxn>
                  <a:cxn ang="T14">
                    <a:pos x="T8" y="T9"/>
                  </a:cxn>
                </a:cxnLst>
                <a:rect l="T15" t="T16" r="T17" b="T18"/>
                <a:pathLst>
                  <a:path w="53" h="59">
                    <a:moveTo>
                      <a:pt x="26" y="0"/>
                    </a:moveTo>
                    <a:lnTo>
                      <a:pt x="53" y="29"/>
                    </a:lnTo>
                    <a:lnTo>
                      <a:pt x="26" y="59"/>
                    </a:lnTo>
                    <a:lnTo>
                      <a:pt x="0" y="29"/>
                    </a:lnTo>
                    <a:lnTo>
                      <a:pt x="26" y="0"/>
                    </a:lnTo>
                    <a:close/>
                  </a:path>
                </a:pathLst>
              </a:custGeom>
              <a:solidFill>
                <a:srgbClr val="FF0000"/>
              </a:solidFill>
              <a:ln w="14288">
                <a:noFill/>
                <a:prstDash val="solid"/>
                <a:round/>
                <a:headEnd/>
                <a:tailEnd/>
              </a:ln>
            </p:spPr>
            <p:txBody>
              <a:bodyPr/>
              <a:lstStyle/>
              <a:p>
                <a:endParaRPr lang="es-MX" sz="1200" b="1" dirty="0"/>
              </a:p>
            </p:txBody>
          </p:sp>
          <p:sp>
            <p:nvSpPr>
              <p:cNvPr id="820" name="Freeform 1923"/>
              <p:cNvSpPr>
                <a:spLocks/>
              </p:cNvSpPr>
              <p:nvPr/>
            </p:nvSpPr>
            <p:spPr bwMode="auto">
              <a:xfrm>
                <a:off x="2512" y="2383"/>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821" name="Freeform 1924"/>
              <p:cNvSpPr>
                <a:spLocks/>
              </p:cNvSpPr>
              <p:nvPr/>
            </p:nvSpPr>
            <p:spPr bwMode="auto">
              <a:xfrm>
                <a:off x="1535" y="2730"/>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822" name="Freeform 1925"/>
              <p:cNvSpPr>
                <a:spLocks/>
              </p:cNvSpPr>
              <p:nvPr/>
            </p:nvSpPr>
            <p:spPr bwMode="auto">
              <a:xfrm>
                <a:off x="1849" y="2680"/>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823" name="Freeform 1926"/>
              <p:cNvSpPr>
                <a:spLocks/>
              </p:cNvSpPr>
              <p:nvPr/>
            </p:nvSpPr>
            <p:spPr bwMode="auto">
              <a:xfrm>
                <a:off x="1875" y="2631"/>
                <a:ext cx="52" cy="59"/>
              </a:xfrm>
              <a:custGeom>
                <a:avLst/>
                <a:gdLst>
                  <a:gd name="T0" fmla="*/ 26 w 52"/>
                  <a:gd name="T1" fmla="*/ 0 h 59"/>
                  <a:gd name="T2" fmla="*/ 52 w 52"/>
                  <a:gd name="T3" fmla="*/ 30 h 59"/>
                  <a:gd name="T4" fmla="*/ 26 w 52"/>
                  <a:gd name="T5" fmla="*/ 59 h 59"/>
                  <a:gd name="T6" fmla="*/ 0 w 52"/>
                  <a:gd name="T7" fmla="*/ 30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30"/>
                    </a:lnTo>
                    <a:lnTo>
                      <a:pt x="26" y="59"/>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824" name="Freeform 1927"/>
              <p:cNvSpPr>
                <a:spLocks/>
              </p:cNvSpPr>
              <p:nvPr/>
            </p:nvSpPr>
            <p:spPr bwMode="auto">
              <a:xfrm>
                <a:off x="1570" y="2720"/>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825" name="Freeform 1928"/>
              <p:cNvSpPr>
                <a:spLocks/>
              </p:cNvSpPr>
              <p:nvPr/>
            </p:nvSpPr>
            <p:spPr bwMode="auto">
              <a:xfrm>
                <a:off x="1849" y="2631"/>
                <a:ext cx="52" cy="59"/>
              </a:xfrm>
              <a:custGeom>
                <a:avLst/>
                <a:gdLst>
                  <a:gd name="T0" fmla="*/ 26 w 52"/>
                  <a:gd name="T1" fmla="*/ 0 h 59"/>
                  <a:gd name="T2" fmla="*/ 52 w 52"/>
                  <a:gd name="T3" fmla="*/ 30 h 59"/>
                  <a:gd name="T4" fmla="*/ 26 w 52"/>
                  <a:gd name="T5" fmla="*/ 59 h 59"/>
                  <a:gd name="T6" fmla="*/ 0 w 52"/>
                  <a:gd name="T7" fmla="*/ 30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30"/>
                    </a:lnTo>
                    <a:lnTo>
                      <a:pt x="26" y="59"/>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826" name="Freeform 1929"/>
              <p:cNvSpPr>
                <a:spLocks/>
              </p:cNvSpPr>
              <p:nvPr/>
            </p:nvSpPr>
            <p:spPr bwMode="auto">
              <a:xfrm>
                <a:off x="1910" y="2611"/>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827" name="Freeform 1930"/>
              <p:cNvSpPr>
                <a:spLocks/>
              </p:cNvSpPr>
              <p:nvPr/>
            </p:nvSpPr>
            <p:spPr bwMode="auto">
              <a:xfrm>
                <a:off x="1971" y="2591"/>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828" name="Freeform 1931"/>
              <p:cNvSpPr>
                <a:spLocks/>
              </p:cNvSpPr>
              <p:nvPr/>
            </p:nvSpPr>
            <p:spPr bwMode="auto">
              <a:xfrm>
                <a:off x="1640" y="2700"/>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829" name="Freeform 1932"/>
              <p:cNvSpPr>
                <a:spLocks/>
              </p:cNvSpPr>
              <p:nvPr/>
            </p:nvSpPr>
            <p:spPr bwMode="auto">
              <a:xfrm>
                <a:off x="2032" y="2571"/>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830" name="Freeform 1933"/>
              <p:cNvSpPr>
                <a:spLocks/>
              </p:cNvSpPr>
              <p:nvPr/>
            </p:nvSpPr>
            <p:spPr bwMode="auto">
              <a:xfrm>
                <a:off x="1709" y="2680"/>
                <a:ext cx="53" cy="60"/>
              </a:xfrm>
              <a:custGeom>
                <a:avLst/>
                <a:gdLst>
                  <a:gd name="T0" fmla="*/ 26 w 53"/>
                  <a:gd name="T1" fmla="*/ 0 h 60"/>
                  <a:gd name="T2" fmla="*/ 53 w 53"/>
                  <a:gd name="T3" fmla="*/ 30 h 60"/>
                  <a:gd name="T4" fmla="*/ 26 w 53"/>
                  <a:gd name="T5" fmla="*/ 60 h 60"/>
                  <a:gd name="T6" fmla="*/ 0 w 53"/>
                  <a:gd name="T7" fmla="*/ 30 h 60"/>
                  <a:gd name="T8" fmla="*/ 26 w 53"/>
                  <a:gd name="T9" fmla="*/ 0 h 60"/>
                  <a:gd name="T10" fmla="*/ 0 60000 65536"/>
                  <a:gd name="T11" fmla="*/ 0 60000 65536"/>
                  <a:gd name="T12" fmla="*/ 0 60000 65536"/>
                  <a:gd name="T13" fmla="*/ 0 60000 65536"/>
                  <a:gd name="T14" fmla="*/ 0 60000 65536"/>
                  <a:gd name="T15" fmla="*/ 0 w 53"/>
                  <a:gd name="T16" fmla="*/ 0 h 60"/>
                  <a:gd name="T17" fmla="*/ 53 w 53"/>
                  <a:gd name="T18" fmla="*/ 60 h 60"/>
                </a:gdLst>
                <a:ahLst/>
                <a:cxnLst>
                  <a:cxn ang="T10">
                    <a:pos x="T0" y="T1"/>
                  </a:cxn>
                  <a:cxn ang="T11">
                    <a:pos x="T2" y="T3"/>
                  </a:cxn>
                  <a:cxn ang="T12">
                    <a:pos x="T4" y="T5"/>
                  </a:cxn>
                  <a:cxn ang="T13">
                    <a:pos x="T6" y="T7"/>
                  </a:cxn>
                  <a:cxn ang="T14">
                    <a:pos x="T8" y="T9"/>
                  </a:cxn>
                </a:cxnLst>
                <a:rect l="T15" t="T16" r="T17" b="T18"/>
                <a:pathLst>
                  <a:path w="53" h="60">
                    <a:moveTo>
                      <a:pt x="26" y="0"/>
                    </a:moveTo>
                    <a:lnTo>
                      <a:pt x="53"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831" name="Freeform 1934"/>
              <p:cNvSpPr>
                <a:spLocks/>
              </p:cNvSpPr>
              <p:nvPr/>
            </p:nvSpPr>
            <p:spPr bwMode="auto">
              <a:xfrm>
                <a:off x="1718" y="2680"/>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832" name="Freeform 1935"/>
              <p:cNvSpPr>
                <a:spLocks/>
              </p:cNvSpPr>
              <p:nvPr/>
            </p:nvSpPr>
            <p:spPr bwMode="auto">
              <a:xfrm>
                <a:off x="1648" y="2700"/>
                <a:ext cx="53" cy="60"/>
              </a:xfrm>
              <a:custGeom>
                <a:avLst/>
                <a:gdLst>
                  <a:gd name="T0" fmla="*/ 26 w 53"/>
                  <a:gd name="T1" fmla="*/ 0 h 60"/>
                  <a:gd name="T2" fmla="*/ 53 w 53"/>
                  <a:gd name="T3" fmla="*/ 30 h 60"/>
                  <a:gd name="T4" fmla="*/ 26 w 53"/>
                  <a:gd name="T5" fmla="*/ 60 h 60"/>
                  <a:gd name="T6" fmla="*/ 0 w 53"/>
                  <a:gd name="T7" fmla="*/ 30 h 60"/>
                  <a:gd name="T8" fmla="*/ 26 w 53"/>
                  <a:gd name="T9" fmla="*/ 0 h 60"/>
                  <a:gd name="T10" fmla="*/ 0 60000 65536"/>
                  <a:gd name="T11" fmla="*/ 0 60000 65536"/>
                  <a:gd name="T12" fmla="*/ 0 60000 65536"/>
                  <a:gd name="T13" fmla="*/ 0 60000 65536"/>
                  <a:gd name="T14" fmla="*/ 0 60000 65536"/>
                  <a:gd name="T15" fmla="*/ 0 w 53"/>
                  <a:gd name="T16" fmla="*/ 0 h 60"/>
                  <a:gd name="T17" fmla="*/ 53 w 53"/>
                  <a:gd name="T18" fmla="*/ 60 h 60"/>
                </a:gdLst>
                <a:ahLst/>
                <a:cxnLst>
                  <a:cxn ang="T10">
                    <a:pos x="T0" y="T1"/>
                  </a:cxn>
                  <a:cxn ang="T11">
                    <a:pos x="T2" y="T3"/>
                  </a:cxn>
                  <a:cxn ang="T12">
                    <a:pos x="T4" y="T5"/>
                  </a:cxn>
                  <a:cxn ang="T13">
                    <a:pos x="T6" y="T7"/>
                  </a:cxn>
                  <a:cxn ang="T14">
                    <a:pos x="T8" y="T9"/>
                  </a:cxn>
                </a:cxnLst>
                <a:rect l="T15" t="T16" r="T17" b="T18"/>
                <a:pathLst>
                  <a:path w="53" h="60">
                    <a:moveTo>
                      <a:pt x="26" y="0"/>
                    </a:moveTo>
                    <a:lnTo>
                      <a:pt x="53"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833" name="Freeform 1936"/>
              <p:cNvSpPr>
                <a:spLocks/>
              </p:cNvSpPr>
              <p:nvPr/>
            </p:nvSpPr>
            <p:spPr bwMode="auto">
              <a:xfrm>
                <a:off x="1343" y="2859"/>
                <a:ext cx="52" cy="59"/>
              </a:xfrm>
              <a:custGeom>
                <a:avLst/>
                <a:gdLst>
                  <a:gd name="T0" fmla="*/ 26 w 52"/>
                  <a:gd name="T1" fmla="*/ 0 h 59"/>
                  <a:gd name="T2" fmla="*/ 52 w 52"/>
                  <a:gd name="T3" fmla="*/ 30 h 59"/>
                  <a:gd name="T4" fmla="*/ 26 w 52"/>
                  <a:gd name="T5" fmla="*/ 59 h 59"/>
                  <a:gd name="T6" fmla="*/ 0 w 52"/>
                  <a:gd name="T7" fmla="*/ 30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30"/>
                    </a:lnTo>
                    <a:lnTo>
                      <a:pt x="26" y="59"/>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834" name="Freeform 1937"/>
              <p:cNvSpPr>
                <a:spLocks/>
              </p:cNvSpPr>
              <p:nvPr/>
            </p:nvSpPr>
            <p:spPr bwMode="auto">
              <a:xfrm>
                <a:off x="1509" y="2809"/>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835" name="Freeform 1938"/>
              <p:cNvSpPr>
                <a:spLocks/>
              </p:cNvSpPr>
              <p:nvPr/>
            </p:nvSpPr>
            <p:spPr bwMode="auto">
              <a:xfrm>
                <a:off x="1317" y="2799"/>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836" name="Freeform 1939"/>
              <p:cNvSpPr>
                <a:spLocks/>
              </p:cNvSpPr>
              <p:nvPr/>
            </p:nvSpPr>
            <p:spPr bwMode="auto">
              <a:xfrm>
                <a:off x="1003" y="2879"/>
                <a:ext cx="52" cy="59"/>
              </a:xfrm>
              <a:custGeom>
                <a:avLst/>
                <a:gdLst>
                  <a:gd name="T0" fmla="*/ 26 w 52"/>
                  <a:gd name="T1" fmla="*/ 0 h 59"/>
                  <a:gd name="T2" fmla="*/ 52 w 52"/>
                  <a:gd name="T3" fmla="*/ 29 h 59"/>
                  <a:gd name="T4" fmla="*/ 26 w 52"/>
                  <a:gd name="T5" fmla="*/ 59 h 59"/>
                  <a:gd name="T6" fmla="*/ 0 w 52"/>
                  <a:gd name="T7" fmla="*/ 29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29"/>
                    </a:lnTo>
                    <a:lnTo>
                      <a:pt x="26" y="59"/>
                    </a:lnTo>
                    <a:lnTo>
                      <a:pt x="0" y="29"/>
                    </a:lnTo>
                    <a:lnTo>
                      <a:pt x="26" y="0"/>
                    </a:lnTo>
                    <a:close/>
                  </a:path>
                </a:pathLst>
              </a:custGeom>
              <a:solidFill>
                <a:srgbClr val="FF0000"/>
              </a:solidFill>
              <a:ln w="14288">
                <a:noFill/>
                <a:prstDash val="solid"/>
                <a:round/>
                <a:headEnd/>
                <a:tailEnd/>
              </a:ln>
            </p:spPr>
            <p:txBody>
              <a:bodyPr/>
              <a:lstStyle/>
              <a:p>
                <a:endParaRPr lang="es-MX" sz="1200" b="1" dirty="0"/>
              </a:p>
            </p:txBody>
          </p:sp>
          <p:sp>
            <p:nvSpPr>
              <p:cNvPr id="837" name="Freeform 1940"/>
              <p:cNvSpPr>
                <a:spLocks/>
              </p:cNvSpPr>
              <p:nvPr/>
            </p:nvSpPr>
            <p:spPr bwMode="auto">
              <a:xfrm>
                <a:off x="1884" y="2621"/>
                <a:ext cx="52" cy="59"/>
              </a:xfrm>
              <a:custGeom>
                <a:avLst/>
                <a:gdLst>
                  <a:gd name="T0" fmla="*/ 26 w 52"/>
                  <a:gd name="T1" fmla="*/ 0 h 59"/>
                  <a:gd name="T2" fmla="*/ 52 w 52"/>
                  <a:gd name="T3" fmla="*/ 30 h 59"/>
                  <a:gd name="T4" fmla="*/ 26 w 52"/>
                  <a:gd name="T5" fmla="*/ 59 h 59"/>
                  <a:gd name="T6" fmla="*/ 0 w 52"/>
                  <a:gd name="T7" fmla="*/ 30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30"/>
                    </a:lnTo>
                    <a:lnTo>
                      <a:pt x="26" y="59"/>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838" name="Freeform 1941"/>
              <p:cNvSpPr>
                <a:spLocks/>
              </p:cNvSpPr>
              <p:nvPr/>
            </p:nvSpPr>
            <p:spPr bwMode="auto">
              <a:xfrm>
                <a:off x="1927" y="2611"/>
                <a:ext cx="53" cy="60"/>
              </a:xfrm>
              <a:custGeom>
                <a:avLst/>
                <a:gdLst>
                  <a:gd name="T0" fmla="*/ 26 w 53"/>
                  <a:gd name="T1" fmla="*/ 0 h 60"/>
                  <a:gd name="T2" fmla="*/ 53 w 53"/>
                  <a:gd name="T3" fmla="*/ 30 h 60"/>
                  <a:gd name="T4" fmla="*/ 26 w 53"/>
                  <a:gd name="T5" fmla="*/ 60 h 60"/>
                  <a:gd name="T6" fmla="*/ 0 w 53"/>
                  <a:gd name="T7" fmla="*/ 30 h 60"/>
                  <a:gd name="T8" fmla="*/ 26 w 53"/>
                  <a:gd name="T9" fmla="*/ 0 h 60"/>
                  <a:gd name="T10" fmla="*/ 0 60000 65536"/>
                  <a:gd name="T11" fmla="*/ 0 60000 65536"/>
                  <a:gd name="T12" fmla="*/ 0 60000 65536"/>
                  <a:gd name="T13" fmla="*/ 0 60000 65536"/>
                  <a:gd name="T14" fmla="*/ 0 60000 65536"/>
                  <a:gd name="T15" fmla="*/ 0 w 53"/>
                  <a:gd name="T16" fmla="*/ 0 h 60"/>
                  <a:gd name="T17" fmla="*/ 53 w 53"/>
                  <a:gd name="T18" fmla="*/ 60 h 60"/>
                </a:gdLst>
                <a:ahLst/>
                <a:cxnLst>
                  <a:cxn ang="T10">
                    <a:pos x="T0" y="T1"/>
                  </a:cxn>
                  <a:cxn ang="T11">
                    <a:pos x="T2" y="T3"/>
                  </a:cxn>
                  <a:cxn ang="T12">
                    <a:pos x="T4" y="T5"/>
                  </a:cxn>
                  <a:cxn ang="T13">
                    <a:pos x="T6" y="T7"/>
                  </a:cxn>
                  <a:cxn ang="T14">
                    <a:pos x="T8" y="T9"/>
                  </a:cxn>
                </a:cxnLst>
                <a:rect l="T15" t="T16" r="T17" b="T18"/>
                <a:pathLst>
                  <a:path w="53" h="60">
                    <a:moveTo>
                      <a:pt x="26" y="0"/>
                    </a:moveTo>
                    <a:lnTo>
                      <a:pt x="53"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839" name="Freeform 1942"/>
              <p:cNvSpPr>
                <a:spLocks/>
              </p:cNvSpPr>
              <p:nvPr/>
            </p:nvSpPr>
            <p:spPr bwMode="auto">
              <a:xfrm>
                <a:off x="2110" y="2611"/>
                <a:ext cx="53" cy="60"/>
              </a:xfrm>
              <a:custGeom>
                <a:avLst/>
                <a:gdLst>
                  <a:gd name="T0" fmla="*/ 27 w 53"/>
                  <a:gd name="T1" fmla="*/ 0 h 60"/>
                  <a:gd name="T2" fmla="*/ 53 w 53"/>
                  <a:gd name="T3" fmla="*/ 30 h 60"/>
                  <a:gd name="T4" fmla="*/ 27 w 53"/>
                  <a:gd name="T5" fmla="*/ 60 h 60"/>
                  <a:gd name="T6" fmla="*/ 0 w 53"/>
                  <a:gd name="T7" fmla="*/ 30 h 60"/>
                  <a:gd name="T8" fmla="*/ 27 w 53"/>
                  <a:gd name="T9" fmla="*/ 0 h 60"/>
                  <a:gd name="T10" fmla="*/ 0 60000 65536"/>
                  <a:gd name="T11" fmla="*/ 0 60000 65536"/>
                  <a:gd name="T12" fmla="*/ 0 60000 65536"/>
                  <a:gd name="T13" fmla="*/ 0 60000 65536"/>
                  <a:gd name="T14" fmla="*/ 0 60000 65536"/>
                  <a:gd name="T15" fmla="*/ 0 w 53"/>
                  <a:gd name="T16" fmla="*/ 0 h 60"/>
                  <a:gd name="T17" fmla="*/ 53 w 53"/>
                  <a:gd name="T18" fmla="*/ 60 h 60"/>
                </a:gdLst>
                <a:ahLst/>
                <a:cxnLst>
                  <a:cxn ang="T10">
                    <a:pos x="T0" y="T1"/>
                  </a:cxn>
                  <a:cxn ang="T11">
                    <a:pos x="T2" y="T3"/>
                  </a:cxn>
                  <a:cxn ang="T12">
                    <a:pos x="T4" y="T5"/>
                  </a:cxn>
                  <a:cxn ang="T13">
                    <a:pos x="T6" y="T7"/>
                  </a:cxn>
                  <a:cxn ang="T14">
                    <a:pos x="T8" y="T9"/>
                  </a:cxn>
                </a:cxnLst>
                <a:rect l="T15" t="T16" r="T17" b="T18"/>
                <a:pathLst>
                  <a:path w="53" h="60">
                    <a:moveTo>
                      <a:pt x="27" y="0"/>
                    </a:moveTo>
                    <a:lnTo>
                      <a:pt x="53" y="30"/>
                    </a:lnTo>
                    <a:lnTo>
                      <a:pt x="27" y="60"/>
                    </a:lnTo>
                    <a:lnTo>
                      <a:pt x="0" y="30"/>
                    </a:lnTo>
                    <a:lnTo>
                      <a:pt x="27" y="0"/>
                    </a:lnTo>
                    <a:close/>
                  </a:path>
                </a:pathLst>
              </a:custGeom>
              <a:solidFill>
                <a:srgbClr val="FF0000"/>
              </a:solidFill>
              <a:ln w="14288">
                <a:noFill/>
                <a:prstDash val="solid"/>
                <a:round/>
                <a:headEnd/>
                <a:tailEnd/>
              </a:ln>
            </p:spPr>
            <p:txBody>
              <a:bodyPr/>
              <a:lstStyle/>
              <a:p>
                <a:endParaRPr lang="es-MX" sz="1200" b="1" dirty="0"/>
              </a:p>
            </p:txBody>
          </p:sp>
          <p:sp>
            <p:nvSpPr>
              <p:cNvPr id="840" name="Freeform 1943"/>
              <p:cNvSpPr>
                <a:spLocks/>
              </p:cNvSpPr>
              <p:nvPr/>
            </p:nvSpPr>
            <p:spPr bwMode="auto">
              <a:xfrm>
                <a:off x="1483" y="2750"/>
                <a:ext cx="52" cy="59"/>
              </a:xfrm>
              <a:custGeom>
                <a:avLst/>
                <a:gdLst>
                  <a:gd name="T0" fmla="*/ 26 w 52"/>
                  <a:gd name="T1" fmla="*/ 0 h 59"/>
                  <a:gd name="T2" fmla="*/ 52 w 52"/>
                  <a:gd name="T3" fmla="*/ 30 h 59"/>
                  <a:gd name="T4" fmla="*/ 26 w 52"/>
                  <a:gd name="T5" fmla="*/ 59 h 59"/>
                  <a:gd name="T6" fmla="*/ 0 w 52"/>
                  <a:gd name="T7" fmla="*/ 30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30"/>
                    </a:lnTo>
                    <a:lnTo>
                      <a:pt x="26" y="59"/>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841" name="Freeform 1944"/>
              <p:cNvSpPr>
                <a:spLocks/>
              </p:cNvSpPr>
              <p:nvPr/>
            </p:nvSpPr>
            <p:spPr bwMode="auto">
              <a:xfrm>
                <a:off x="1770" y="2661"/>
                <a:ext cx="53" cy="59"/>
              </a:xfrm>
              <a:custGeom>
                <a:avLst/>
                <a:gdLst>
                  <a:gd name="T0" fmla="*/ 26 w 53"/>
                  <a:gd name="T1" fmla="*/ 0 h 59"/>
                  <a:gd name="T2" fmla="*/ 53 w 53"/>
                  <a:gd name="T3" fmla="*/ 29 h 59"/>
                  <a:gd name="T4" fmla="*/ 26 w 53"/>
                  <a:gd name="T5" fmla="*/ 59 h 59"/>
                  <a:gd name="T6" fmla="*/ 0 w 53"/>
                  <a:gd name="T7" fmla="*/ 29 h 59"/>
                  <a:gd name="T8" fmla="*/ 26 w 53"/>
                  <a:gd name="T9" fmla="*/ 0 h 59"/>
                  <a:gd name="T10" fmla="*/ 0 60000 65536"/>
                  <a:gd name="T11" fmla="*/ 0 60000 65536"/>
                  <a:gd name="T12" fmla="*/ 0 60000 65536"/>
                  <a:gd name="T13" fmla="*/ 0 60000 65536"/>
                  <a:gd name="T14" fmla="*/ 0 60000 65536"/>
                  <a:gd name="T15" fmla="*/ 0 w 53"/>
                  <a:gd name="T16" fmla="*/ 0 h 59"/>
                  <a:gd name="T17" fmla="*/ 53 w 53"/>
                  <a:gd name="T18" fmla="*/ 59 h 59"/>
                </a:gdLst>
                <a:ahLst/>
                <a:cxnLst>
                  <a:cxn ang="T10">
                    <a:pos x="T0" y="T1"/>
                  </a:cxn>
                  <a:cxn ang="T11">
                    <a:pos x="T2" y="T3"/>
                  </a:cxn>
                  <a:cxn ang="T12">
                    <a:pos x="T4" y="T5"/>
                  </a:cxn>
                  <a:cxn ang="T13">
                    <a:pos x="T6" y="T7"/>
                  </a:cxn>
                  <a:cxn ang="T14">
                    <a:pos x="T8" y="T9"/>
                  </a:cxn>
                </a:cxnLst>
                <a:rect l="T15" t="T16" r="T17" b="T18"/>
                <a:pathLst>
                  <a:path w="53" h="59">
                    <a:moveTo>
                      <a:pt x="26" y="0"/>
                    </a:moveTo>
                    <a:lnTo>
                      <a:pt x="53" y="29"/>
                    </a:lnTo>
                    <a:lnTo>
                      <a:pt x="26" y="59"/>
                    </a:lnTo>
                    <a:lnTo>
                      <a:pt x="0" y="29"/>
                    </a:lnTo>
                    <a:lnTo>
                      <a:pt x="26" y="0"/>
                    </a:lnTo>
                    <a:close/>
                  </a:path>
                </a:pathLst>
              </a:custGeom>
              <a:solidFill>
                <a:srgbClr val="FF0000"/>
              </a:solidFill>
              <a:ln w="14288">
                <a:noFill/>
                <a:prstDash val="solid"/>
                <a:round/>
                <a:headEnd/>
                <a:tailEnd/>
              </a:ln>
            </p:spPr>
            <p:txBody>
              <a:bodyPr/>
              <a:lstStyle/>
              <a:p>
                <a:endParaRPr lang="es-MX" sz="1200" b="1" dirty="0"/>
              </a:p>
            </p:txBody>
          </p:sp>
          <p:sp>
            <p:nvSpPr>
              <p:cNvPr id="842" name="Freeform 1945"/>
              <p:cNvSpPr>
                <a:spLocks/>
              </p:cNvSpPr>
              <p:nvPr/>
            </p:nvSpPr>
            <p:spPr bwMode="auto">
              <a:xfrm>
                <a:off x="1465" y="2819"/>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843" name="Freeform 1946"/>
              <p:cNvSpPr>
                <a:spLocks/>
              </p:cNvSpPr>
              <p:nvPr/>
            </p:nvSpPr>
            <p:spPr bwMode="auto">
              <a:xfrm>
                <a:off x="2259" y="2562"/>
                <a:ext cx="52" cy="59"/>
              </a:xfrm>
              <a:custGeom>
                <a:avLst/>
                <a:gdLst>
                  <a:gd name="T0" fmla="*/ 26 w 52"/>
                  <a:gd name="T1" fmla="*/ 0 h 59"/>
                  <a:gd name="T2" fmla="*/ 52 w 52"/>
                  <a:gd name="T3" fmla="*/ 29 h 59"/>
                  <a:gd name="T4" fmla="*/ 26 w 52"/>
                  <a:gd name="T5" fmla="*/ 59 h 59"/>
                  <a:gd name="T6" fmla="*/ 0 w 52"/>
                  <a:gd name="T7" fmla="*/ 29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29"/>
                    </a:lnTo>
                    <a:lnTo>
                      <a:pt x="26" y="59"/>
                    </a:lnTo>
                    <a:lnTo>
                      <a:pt x="0" y="29"/>
                    </a:lnTo>
                    <a:lnTo>
                      <a:pt x="26" y="0"/>
                    </a:lnTo>
                    <a:close/>
                  </a:path>
                </a:pathLst>
              </a:custGeom>
              <a:solidFill>
                <a:srgbClr val="FF0000"/>
              </a:solidFill>
              <a:ln w="14288">
                <a:noFill/>
                <a:prstDash val="solid"/>
                <a:round/>
                <a:headEnd/>
                <a:tailEnd/>
              </a:ln>
            </p:spPr>
            <p:txBody>
              <a:bodyPr/>
              <a:lstStyle/>
              <a:p>
                <a:endParaRPr lang="es-MX" sz="1200" b="1" dirty="0"/>
              </a:p>
            </p:txBody>
          </p:sp>
          <p:sp>
            <p:nvSpPr>
              <p:cNvPr id="844" name="Freeform 1947"/>
              <p:cNvSpPr>
                <a:spLocks/>
              </p:cNvSpPr>
              <p:nvPr/>
            </p:nvSpPr>
            <p:spPr bwMode="auto">
              <a:xfrm>
                <a:off x="1247" y="2819"/>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845" name="Freeform 1948"/>
              <p:cNvSpPr>
                <a:spLocks/>
              </p:cNvSpPr>
              <p:nvPr/>
            </p:nvSpPr>
            <p:spPr bwMode="auto">
              <a:xfrm>
                <a:off x="1465" y="2750"/>
                <a:ext cx="52" cy="59"/>
              </a:xfrm>
              <a:custGeom>
                <a:avLst/>
                <a:gdLst>
                  <a:gd name="T0" fmla="*/ 26 w 52"/>
                  <a:gd name="T1" fmla="*/ 0 h 59"/>
                  <a:gd name="T2" fmla="*/ 52 w 52"/>
                  <a:gd name="T3" fmla="*/ 30 h 59"/>
                  <a:gd name="T4" fmla="*/ 26 w 52"/>
                  <a:gd name="T5" fmla="*/ 59 h 59"/>
                  <a:gd name="T6" fmla="*/ 0 w 52"/>
                  <a:gd name="T7" fmla="*/ 30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30"/>
                    </a:lnTo>
                    <a:lnTo>
                      <a:pt x="26" y="59"/>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846" name="Freeform 1949"/>
              <p:cNvSpPr>
                <a:spLocks/>
              </p:cNvSpPr>
              <p:nvPr/>
            </p:nvSpPr>
            <p:spPr bwMode="auto">
              <a:xfrm>
                <a:off x="1413" y="2809"/>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847" name="Freeform 1950"/>
              <p:cNvSpPr>
                <a:spLocks/>
              </p:cNvSpPr>
              <p:nvPr/>
            </p:nvSpPr>
            <p:spPr bwMode="auto">
              <a:xfrm>
                <a:off x="1169" y="2839"/>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848" name="Freeform 1951"/>
              <p:cNvSpPr>
                <a:spLocks/>
              </p:cNvSpPr>
              <p:nvPr/>
            </p:nvSpPr>
            <p:spPr bwMode="auto">
              <a:xfrm>
                <a:off x="1805" y="2651"/>
                <a:ext cx="53" cy="59"/>
              </a:xfrm>
              <a:custGeom>
                <a:avLst/>
                <a:gdLst>
                  <a:gd name="T0" fmla="*/ 26 w 53"/>
                  <a:gd name="T1" fmla="*/ 0 h 59"/>
                  <a:gd name="T2" fmla="*/ 53 w 53"/>
                  <a:gd name="T3" fmla="*/ 29 h 59"/>
                  <a:gd name="T4" fmla="*/ 26 w 53"/>
                  <a:gd name="T5" fmla="*/ 59 h 59"/>
                  <a:gd name="T6" fmla="*/ 0 w 53"/>
                  <a:gd name="T7" fmla="*/ 29 h 59"/>
                  <a:gd name="T8" fmla="*/ 26 w 53"/>
                  <a:gd name="T9" fmla="*/ 0 h 59"/>
                  <a:gd name="T10" fmla="*/ 0 60000 65536"/>
                  <a:gd name="T11" fmla="*/ 0 60000 65536"/>
                  <a:gd name="T12" fmla="*/ 0 60000 65536"/>
                  <a:gd name="T13" fmla="*/ 0 60000 65536"/>
                  <a:gd name="T14" fmla="*/ 0 60000 65536"/>
                  <a:gd name="T15" fmla="*/ 0 w 53"/>
                  <a:gd name="T16" fmla="*/ 0 h 59"/>
                  <a:gd name="T17" fmla="*/ 53 w 53"/>
                  <a:gd name="T18" fmla="*/ 59 h 59"/>
                </a:gdLst>
                <a:ahLst/>
                <a:cxnLst>
                  <a:cxn ang="T10">
                    <a:pos x="T0" y="T1"/>
                  </a:cxn>
                  <a:cxn ang="T11">
                    <a:pos x="T2" y="T3"/>
                  </a:cxn>
                  <a:cxn ang="T12">
                    <a:pos x="T4" y="T5"/>
                  </a:cxn>
                  <a:cxn ang="T13">
                    <a:pos x="T6" y="T7"/>
                  </a:cxn>
                  <a:cxn ang="T14">
                    <a:pos x="T8" y="T9"/>
                  </a:cxn>
                </a:cxnLst>
                <a:rect l="T15" t="T16" r="T17" b="T18"/>
                <a:pathLst>
                  <a:path w="53" h="59">
                    <a:moveTo>
                      <a:pt x="26" y="0"/>
                    </a:moveTo>
                    <a:lnTo>
                      <a:pt x="53" y="29"/>
                    </a:lnTo>
                    <a:lnTo>
                      <a:pt x="26" y="59"/>
                    </a:lnTo>
                    <a:lnTo>
                      <a:pt x="0" y="29"/>
                    </a:lnTo>
                    <a:lnTo>
                      <a:pt x="26" y="0"/>
                    </a:lnTo>
                    <a:close/>
                  </a:path>
                </a:pathLst>
              </a:custGeom>
              <a:solidFill>
                <a:srgbClr val="FF0000"/>
              </a:solidFill>
              <a:ln w="14288">
                <a:noFill/>
                <a:prstDash val="solid"/>
                <a:round/>
                <a:headEnd/>
                <a:tailEnd/>
              </a:ln>
            </p:spPr>
            <p:txBody>
              <a:bodyPr/>
              <a:lstStyle/>
              <a:p>
                <a:endParaRPr lang="es-MX" sz="1200" b="1" dirty="0"/>
              </a:p>
            </p:txBody>
          </p:sp>
          <p:sp>
            <p:nvSpPr>
              <p:cNvPr id="849" name="Freeform 1952"/>
              <p:cNvSpPr>
                <a:spLocks/>
              </p:cNvSpPr>
              <p:nvPr/>
            </p:nvSpPr>
            <p:spPr bwMode="auto">
              <a:xfrm>
                <a:off x="1657" y="2780"/>
                <a:ext cx="52" cy="59"/>
              </a:xfrm>
              <a:custGeom>
                <a:avLst/>
                <a:gdLst>
                  <a:gd name="T0" fmla="*/ 26 w 52"/>
                  <a:gd name="T1" fmla="*/ 0 h 59"/>
                  <a:gd name="T2" fmla="*/ 52 w 52"/>
                  <a:gd name="T3" fmla="*/ 29 h 59"/>
                  <a:gd name="T4" fmla="*/ 26 w 52"/>
                  <a:gd name="T5" fmla="*/ 59 h 59"/>
                  <a:gd name="T6" fmla="*/ 0 w 52"/>
                  <a:gd name="T7" fmla="*/ 29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29"/>
                    </a:lnTo>
                    <a:lnTo>
                      <a:pt x="26" y="59"/>
                    </a:lnTo>
                    <a:lnTo>
                      <a:pt x="0" y="29"/>
                    </a:lnTo>
                    <a:lnTo>
                      <a:pt x="26" y="0"/>
                    </a:lnTo>
                    <a:close/>
                  </a:path>
                </a:pathLst>
              </a:custGeom>
              <a:solidFill>
                <a:srgbClr val="FF0000"/>
              </a:solidFill>
              <a:ln w="14288">
                <a:noFill/>
                <a:prstDash val="solid"/>
                <a:round/>
                <a:headEnd/>
                <a:tailEnd/>
              </a:ln>
            </p:spPr>
            <p:txBody>
              <a:bodyPr/>
              <a:lstStyle/>
              <a:p>
                <a:endParaRPr lang="es-MX" sz="1200" b="1" dirty="0"/>
              </a:p>
            </p:txBody>
          </p:sp>
          <p:sp>
            <p:nvSpPr>
              <p:cNvPr id="850" name="Freeform 1953"/>
              <p:cNvSpPr>
                <a:spLocks/>
              </p:cNvSpPr>
              <p:nvPr/>
            </p:nvSpPr>
            <p:spPr bwMode="auto">
              <a:xfrm>
                <a:off x="2006" y="2581"/>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851" name="Freeform 1954"/>
              <p:cNvSpPr>
                <a:spLocks/>
              </p:cNvSpPr>
              <p:nvPr/>
            </p:nvSpPr>
            <p:spPr bwMode="auto">
              <a:xfrm>
                <a:off x="1544" y="2730"/>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852" name="Freeform 1955"/>
              <p:cNvSpPr>
                <a:spLocks/>
              </p:cNvSpPr>
              <p:nvPr/>
            </p:nvSpPr>
            <p:spPr bwMode="auto">
              <a:xfrm>
                <a:off x="1535" y="2730"/>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853" name="Freeform 1956"/>
              <p:cNvSpPr>
                <a:spLocks/>
              </p:cNvSpPr>
              <p:nvPr/>
            </p:nvSpPr>
            <p:spPr bwMode="auto">
              <a:xfrm>
                <a:off x="1212" y="2899"/>
                <a:ext cx="53" cy="59"/>
              </a:xfrm>
              <a:custGeom>
                <a:avLst/>
                <a:gdLst>
                  <a:gd name="T0" fmla="*/ 26 w 53"/>
                  <a:gd name="T1" fmla="*/ 0 h 59"/>
                  <a:gd name="T2" fmla="*/ 53 w 53"/>
                  <a:gd name="T3" fmla="*/ 29 h 59"/>
                  <a:gd name="T4" fmla="*/ 26 w 53"/>
                  <a:gd name="T5" fmla="*/ 59 h 59"/>
                  <a:gd name="T6" fmla="*/ 0 w 53"/>
                  <a:gd name="T7" fmla="*/ 29 h 59"/>
                  <a:gd name="T8" fmla="*/ 26 w 53"/>
                  <a:gd name="T9" fmla="*/ 0 h 59"/>
                  <a:gd name="T10" fmla="*/ 0 60000 65536"/>
                  <a:gd name="T11" fmla="*/ 0 60000 65536"/>
                  <a:gd name="T12" fmla="*/ 0 60000 65536"/>
                  <a:gd name="T13" fmla="*/ 0 60000 65536"/>
                  <a:gd name="T14" fmla="*/ 0 60000 65536"/>
                  <a:gd name="T15" fmla="*/ 0 w 53"/>
                  <a:gd name="T16" fmla="*/ 0 h 59"/>
                  <a:gd name="T17" fmla="*/ 53 w 53"/>
                  <a:gd name="T18" fmla="*/ 59 h 59"/>
                </a:gdLst>
                <a:ahLst/>
                <a:cxnLst>
                  <a:cxn ang="T10">
                    <a:pos x="T0" y="T1"/>
                  </a:cxn>
                  <a:cxn ang="T11">
                    <a:pos x="T2" y="T3"/>
                  </a:cxn>
                  <a:cxn ang="T12">
                    <a:pos x="T4" y="T5"/>
                  </a:cxn>
                  <a:cxn ang="T13">
                    <a:pos x="T6" y="T7"/>
                  </a:cxn>
                  <a:cxn ang="T14">
                    <a:pos x="T8" y="T9"/>
                  </a:cxn>
                </a:cxnLst>
                <a:rect l="T15" t="T16" r="T17" b="T18"/>
                <a:pathLst>
                  <a:path w="53" h="59">
                    <a:moveTo>
                      <a:pt x="26" y="0"/>
                    </a:moveTo>
                    <a:lnTo>
                      <a:pt x="53" y="29"/>
                    </a:lnTo>
                    <a:lnTo>
                      <a:pt x="26" y="59"/>
                    </a:lnTo>
                    <a:lnTo>
                      <a:pt x="0" y="29"/>
                    </a:lnTo>
                    <a:lnTo>
                      <a:pt x="26" y="0"/>
                    </a:lnTo>
                    <a:close/>
                  </a:path>
                </a:pathLst>
              </a:custGeom>
              <a:solidFill>
                <a:srgbClr val="FF0000"/>
              </a:solidFill>
              <a:ln w="14288">
                <a:noFill/>
                <a:prstDash val="solid"/>
                <a:round/>
                <a:headEnd/>
                <a:tailEnd/>
              </a:ln>
            </p:spPr>
            <p:txBody>
              <a:bodyPr/>
              <a:lstStyle/>
              <a:p>
                <a:endParaRPr lang="es-MX" sz="1200" b="1" dirty="0"/>
              </a:p>
            </p:txBody>
          </p:sp>
          <p:sp>
            <p:nvSpPr>
              <p:cNvPr id="854" name="Freeform 1957"/>
              <p:cNvSpPr>
                <a:spLocks/>
              </p:cNvSpPr>
              <p:nvPr/>
            </p:nvSpPr>
            <p:spPr bwMode="auto">
              <a:xfrm>
                <a:off x="1552" y="2730"/>
                <a:ext cx="53" cy="60"/>
              </a:xfrm>
              <a:custGeom>
                <a:avLst/>
                <a:gdLst>
                  <a:gd name="T0" fmla="*/ 26 w 53"/>
                  <a:gd name="T1" fmla="*/ 0 h 60"/>
                  <a:gd name="T2" fmla="*/ 53 w 53"/>
                  <a:gd name="T3" fmla="*/ 30 h 60"/>
                  <a:gd name="T4" fmla="*/ 26 w 53"/>
                  <a:gd name="T5" fmla="*/ 60 h 60"/>
                  <a:gd name="T6" fmla="*/ 0 w 53"/>
                  <a:gd name="T7" fmla="*/ 30 h 60"/>
                  <a:gd name="T8" fmla="*/ 26 w 53"/>
                  <a:gd name="T9" fmla="*/ 0 h 60"/>
                  <a:gd name="T10" fmla="*/ 0 60000 65536"/>
                  <a:gd name="T11" fmla="*/ 0 60000 65536"/>
                  <a:gd name="T12" fmla="*/ 0 60000 65536"/>
                  <a:gd name="T13" fmla="*/ 0 60000 65536"/>
                  <a:gd name="T14" fmla="*/ 0 60000 65536"/>
                  <a:gd name="T15" fmla="*/ 0 w 53"/>
                  <a:gd name="T16" fmla="*/ 0 h 60"/>
                  <a:gd name="T17" fmla="*/ 53 w 53"/>
                  <a:gd name="T18" fmla="*/ 60 h 60"/>
                </a:gdLst>
                <a:ahLst/>
                <a:cxnLst>
                  <a:cxn ang="T10">
                    <a:pos x="T0" y="T1"/>
                  </a:cxn>
                  <a:cxn ang="T11">
                    <a:pos x="T2" y="T3"/>
                  </a:cxn>
                  <a:cxn ang="T12">
                    <a:pos x="T4" y="T5"/>
                  </a:cxn>
                  <a:cxn ang="T13">
                    <a:pos x="T6" y="T7"/>
                  </a:cxn>
                  <a:cxn ang="T14">
                    <a:pos x="T8" y="T9"/>
                  </a:cxn>
                </a:cxnLst>
                <a:rect l="T15" t="T16" r="T17" b="T18"/>
                <a:pathLst>
                  <a:path w="53" h="60">
                    <a:moveTo>
                      <a:pt x="26" y="0"/>
                    </a:moveTo>
                    <a:lnTo>
                      <a:pt x="53"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855" name="Freeform 1958"/>
              <p:cNvSpPr>
                <a:spLocks/>
              </p:cNvSpPr>
              <p:nvPr/>
            </p:nvSpPr>
            <p:spPr bwMode="auto">
              <a:xfrm>
                <a:off x="1421" y="2819"/>
                <a:ext cx="53" cy="60"/>
              </a:xfrm>
              <a:custGeom>
                <a:avLst/>
                <a:gdLst>
                  <a:gd name="T0" fmla="*/ 27 w 53"/>
                  <a:gd name="T1" fmla="*/ 0 h 60"/>
                  <a:gd name="T2" fmla="*/ 53 w 53"/>
                  <a:gd name="T3" fmla="*/ 30 h 60"/>
                  <a:gd name="T4" fmla="*/ 27 w 53"/>
                  <a:gd name="T5" fmla="*/ 60 h 60"/>
                  <a:gd name="T6" fmla="*/ 0 w 53"/>
                  <a:gd name="T7" fmla="*/ 30 h 60"/>
                  <a:gd name="T8" fmla="*/ 27 w 53"/>
                  <a:gd name="T9" fmla="*/ 0 h 60"/>
                  <a:gd name="T10" fmla="*/ 0 60000 65536"/>
                  <a:gd name="T11" fmla="*/ 0 60000 65536"/>
                  <a:gd name="T12" fmla="*/ 0 60000 65536"/>
                  <a:gd name="T13" fmla="*/ 0 60000 65536"/>
                  <a:gd name="T14" fmla="*/ 0 60000 65536"/>
                  <a:gd name="T15" fmla="*/ 0 w 53"/>
                  <a:gd name="T16" fmla="*/ 0 h 60"/>
                  <a:gd name="T17" fmla="*/ 53 w 53"/>
                  <a:gd name="T18" fmla="*/ 60 h 60"/>
                </a:gdLst>
                <a:ahLst/>
                <a:cxnLst>
                  <a:cxn ang="T10">
                    <a:pos x="T0" y="T1"/>
                  </a:cxn>
                  <a:cxn ang="T11">
                    <a:pos x="T2" y="T3"/>
                  </a:cxn>
                  <a:cxn ang="T12">
                    <a:pos x="T4" y="T5"/>
                  </a:cxn>
                  <a:cxn ang="T13">
                    <a:pos x="T6" y="T7"/>
                  </a:cxn>
                  <a:cxn ang="T14">
                    <a:pos x="T8" y="T9"/>
                  </a:cxn>
                </a:cxnLst>
                <a:rect l="T15" t="T16" r="T17" b="T18"/>
                <a:pathLst>
                  <a:path w="53" h="60">
                    <a:moveTo>
                      <a:pt x="27" y="0"/>
                    </a:moveTo>
                    <a:lnTo>
                      <a:pt x="53" y="30"/>
                    </a:lnTo>
                    <a:lnTo>
                      <a:pt x="27" y="60"/>
                    </a:lnTo>
                    <a:lnTo>
                      <a:pt x="0" y="30"/>
                    </a:lnTo>
                    <a:lnTo>
                      <a:pt x="27" y="0"/>
                    </a:lnTo>
                    <a:close/>
                  </a:path>
                </a:pathLst>
              </a:custGeom>
              <a:solidFill>
                <a:srgbClr val="FF0000"/>
              </a:solidFill>
              <a:ln w="14288">
                <a:noFill/>
                <a:prstDash val="solid"/>
                <a:round/>
                <a:headEnd/>
                <a:tailEnd/>
              </a:ln>
            </p:spPr>
            <p:txBody>
              <a:bodyPr/>
              <a:lstStyle/>
              <a:p>
                <a:endParaRPr lang="es-MX" sz="1200" b="1" dirty="0"/>
              </a:p>
            </p:txBody>
          </p:sp>
          <p:sp>
            <p:nvSpPr>
              <p:cNvPr id="856" name="Freeform 1959"/>
              <p:cNvSpPr>
                <a:spLocks/>
              </p:cNvSpPr>
              <p:nvPr/>
            </p:nvSpPr>
            <p:spPr bwMode="auto">
              <a:xfrm>
                <a:off x="1465" y="2829"/>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857" name="Freeform 1960"/>
              <p:cNvSpPr>
                <a:spLocks/>
              </p:cNvSpPr>
              <p:nvPr/>
            </p:nvSpPr>
            <p:spPr bwMode="auto">
              <a:xfrm>
                <a:off x="2049" y="2562"/>
                <a:ext cx="53" cy="59"/>
              </a:xfrm>
              <a:custGeom>
                <a:avLst/>
                <a:gdLst>
                  <a:gd name="T0" fmla="*/ 27 w 53"/>
                  <a:gd name="T1" fmla="*/ 0 h 59"/>
                  <a:gd name="T2" fmla="*/ 53 w 53"/>
                  <a:gd name="T3" fmla="*/ 29 h 59"/>
                  <a:gd name="T4" fmla="*/ 27 w 53"/>
                  <a:gd name="T5" fmla="*/ 59 h 59"/>
                  <a:gd name="T6" fmla="*/ 0 w 53"/>
                  <a:gd name="T7" fmla="*/ 29 h 59"/>
                  <a:gd name="T8" fmla="*/ 27 w 53"/>
                  <a:gd name="T9" fmla="*/ 0 h 59"/>
                  <a:gd name="T10" fmla="*/ 0 60000 65536"/>
                  <a:gd name="T11" fmla="*/ 0 60000 65536"/>
                  <a:gd name="T12" fmla="*/ 0 60000 65536"/>
                  <a:gd name="T13" fmla="*/ 0 60000 65536"/>
                  <a:gd name="T14" fmla="*/ 0 60000 65536"/>
                  <a:gd name="T15" fmla="*/ 0 w 53"/>
                  <a:gd name="T16" fmla="*/ 0 h 59"/>
                  <a:gd name="T17" fmla="*/ 53 w 53"/>
                  <a:gd name="T18" fmla="*/ 59 h 59"/>
                </a:gdLst>
                <a:ahLst/>
                <a:cxnLst>
                  <a:cxn ang="T10">
                    <a:pos x="T0" y="T1"/>
                  </a:cxn>
                  <a:cxn ang="T11">
                    <a:pos x="T2" y="T3"/>
                  </a:cxn>
                  <a:cxn ang="T12">
                    <a:pos x="T4" y="T5"/>
                  </a:cxn>
                  <a:cxn ang="T13">
                    <a:pos x="T6" y="T7"/>
                  </a:cxn>
                  <a:cxn ang="T14">
                    <a:pos x="T8" y="T9"/>
                  </a:cxn>
                </a:cxnLst>
                <a:rect l="T15" t="T16" r="T17" b="T18"/>
                <a:pathLst>
                  <a:path w="53" h="59">
                    <a:moveTo>
                      <a:pt x="27" y="0"/>
                    </a:moveTo>
                    <a:lnTo>
                      <a:pt x="53" y="29"/>
                    </a:lnTo>
                    <a:lnTo>
                      <a:pt x="27" y="59"/>
                    </a:lnTo>
                    <a:lnTo>
                      <a:pt x="0" y="29"/>
                    </a:lnTo>
                    <a:lnTo>
                      <a:pt x="27" y="0"/>
                    </a:lnTo>
                    <a:close/>
                  </a:path>
                </a:pathLst>
              </a:custGeom>
              <a:solidFill>
                <a:srgbClr val="FF0000"/>
              </a:solidFill>
              <a:ln w="14288">
                <a:noFill/>
                <a:prstDash val="solid"/>
                <a:round/>
                <a:headEnd/>
                <a:tailEnd/>
              </a:ln>
            </p:spPr>
            <p:txBody>
              <a:bodyPr/>
              <a:lstStyle/>
              <a:p>
                <a:endParaRPr lang="es-MX" sz="1200" b="1" dirty="0"/>
              </a:p>
            </p:txBody>
          </p:sp>
          <p:sp>
            <p:nvSpPr>
              <p:cNvPr id="858" name="Freeform 1961"/>
              <p:cNvSpPr>
                <a:spLocks/>
              </p:cNvSpPr>
              <p:nvPr/>
            </p:nvSpPr>
            <p:spPr bwMode="auto">
              <a:xfrm>
                <a:off x="1169" y="2839"/>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859" name="Freeform 1962"/>
              <p:cNvSpPr>
                <a:spLocks/>
              </p:cNvSpPr>
              <p:nvPr/>
            </p:nvSpPr>
            <p:spPr bwMode="auto">
              <a:xfrm>
                <a:off x="1701" y="2680"/>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860" name="Freeform 1963"/>
              <p:cNvSpPr>
                <a:spLocks/>
              </p:cNvSpPr>
              <p:nvPr/>
            </p:nvSpPr>
            <p:spPr bwMode="auto">
              <a:xfrm>
                <a:off x="1203" y="2889"/>
                <a:ext cx="53" cy="59"/>
              </a:xfrm>
              <a:custGeom>
                <a:avLst/>
                <a:gdLst>
                  <a:gd name="T0" fmla="*/ 27 w 53"/>
                  <a:gd name="T1" fmla="*/ 0 h 59"/>
                  <a:gd name="T2" fmla="*/ 53 w 53"/>
                  <a:gd name="T3" fmla="*/ 29 h 59"/>
                  <a:gd name="T4" fmla="*/ 27 w 53"/>
                  <a:gd name="T5" fmla="*/ 59 h 59"/>
                  <a:gd name="T6" fmla="*/ 0 w 53"/>
                  <a:gd name="T7" fmla="*/ 29 h 59"/>
                  <a:gd name="T8" fmla="*/ 27 w 53"/>
                  <a:gd name="T9" fmla="*/ 0 h 59"/>
                  <a:gd name="T10" fmla="*/ 0 60000 65536"/>
                  <a:gd name="T11" fmla="*/ 0 60000 65536"/>
                  <a:gd name="T12" fmla="*/ 0 60000 65536"/>
                  <a:gd name="T13" fmla="*/ 0 60000 65536"/>
                  <a:gd name="T14" fmla="*/ 0 60000 65536"/>
                  <a:gd name="T15" fmla="*/ 0 w 53"/>
                  <a:gd name="T16" fmla="*/ 0 h 59"/>
                  <a:gd name="T17" fmla="*/ 53 w 53"/>
                  <a:gd name="T18" fmla="*/ 59 h 59"/>
                </a:gdLst>
                <a:ahLst/>
                <a:cxnLst>
                  <a:cxn ang="T10">
                    <a:pos x="T0" y="T1"/>
                  </a:cxn>
                  <a:cxn ang="T11">
                    <a:pos x="T2" y="T3"/>
                  </a:cxn>
                  <a:cxn ang="T12">
                    <a:pos x="T4" y="T5"/>
                  </a:cxn>
                  <a:cxn ang="T13">
                    <a:pos x="T6" y="T7"/>
                  </a:cxn>
                  <a:cxn ang="T14">
                    <a:pos x="T8" y="T9"/>
                  </a:cxn>
                </a:cxnLst>
                <a:rect l="T15" t="T16" r="T17" b="T18"/>
                <a:pathLst>
                  <a:path w="53" h="59">
                    <a:moveTo>
                      <a:pt x="27" y="0"/>
                    </a:moveTo>
                    <a:lnTo>
                      <a:pt x="53" y="29"/>
                    </a:lnTo>
                    <a:lnTo>
                      <a:pt x="27" y="59"/>
                    </a:lnTo>
                    <a:lnTo>
                      <a:pt x="0" y="29"/>
                    </a:lnTo>
                    <a:lnTo>
                      <a:pt x="27" y="0"/>
                    </a:lnTo>
                    <a:close/>
                  </a:path>
                </a:pathLst>
              </a:custGeom>
              <a:solidFill>
                <a:srgbClr val="FF0000"/>
              </a:solidFill>
              <a:ln w="14288">
                <a:noFill/>
                <a:prstDash val="solid"/>
                <a:round/>
                <a:headEnd/>
                <a:tailEnd/>
              </a:ln>
            </p:spPr>
            <p:txBody>
              <a:bodyPr/>
              <a:lstStyle/>
              <a:p>
                <a:endParaRPr lang="es-MX" sz="1200" b="1" dirty="0"/>
              </a:p>
            </p:txBody>
          </p:sp>
          <p:sp>
            <p:nvSpPr>
              <p:cNvPr id="861" name="Freeform 1964"/>
              <p:cNvSpPr>
                <a:spLocks/>
              </p:cNvSpPr>
              <p:nvPr/>
            </p:nvSpPr>
            <p:spPr bwMode="auto">
              <a:xfrm>
                <a:off x="2232" y="2502"/>
                <a:ext cx="53" cy="60"/>
              </a:xfrm>
              <a:custGeom>
                <a:avLst/>
                <a:gdLst>
                  <a:gd name="T0" fmla="*/ 27 w 53"/>
                  <a:gd name="T1" fmla="*/ 0 h 60"/>
                  <a:gd name="T2" fmla="*/ 53 w 53"/>
                  <a:gd name="T3" fmla="*/ 30 h 60"/>
                  <a:gd name="T4" fmla="*/ 27 w 53"/>
                  <a:gd name="T5" fmla="*/ 60 h 60"/>
                  <a:gd name="T6" fmla="*/ 0 w 53"/>
                  <a:gd name="T7" fmla="*/ 30 h 60"/>
                  <a:gd name="T8" fmla="*/ 27 w 53"/>
                  <a:gd name="T9" fmla="*/ 0 h 60"/>
                  <a:gd name="T10" fmla="*/ 0 60000 65536"/>
                  <a:gd name="T11" fmla="*/ 0 60000 65536"/>
                  <a:gd name="T12" fmla="*/ 0 60000 65536"/>
                  <a:gd name="T13" fmla="*/ 0 60000 65536"/>
                  <a:gd name="T14" fmla="*/ 0 60000 65536"/>
                  <a:gd name="T15" fmla="*/ 0 w 53"/>
                  <a:gd name="T16" fmla="*/ 0 h 60"/>
                  <a:gd name="T17" fmla="*/ 53 w 53"/>
                  <a:gd name="T18" fmla="*/ 60 h 60"/>
                </a:gdLst>
                <a:ahLst/>
                <a:cxnLst>
                  <a:cxn ang="T10">
                    <a:pos x="T0" y="T1"/>
                  </a:cxn>
                  <a:cxn ang="T11">
                    <a:pos x="T2" y="T3"/>
                  </a:cxn>
                  <a:cxn ang="T12">
                    <a:pos x="T4" y="T5"/>
                  </a:cxn>
                  <a:cxn ang="T13">
                    <a:pos x="T6" y="T7"/>
                  </a:cxn>
                  <a:cxn ang="T14">
                    <a:pos x="T8" y="T9"/>
                  </a:cxn>
                </a:cxnLst>
                <a:rect l="T15" t="T16" r="T17" b="T18"/>
                <a:pathLst>
                  <a:path w="53" h="60">
                    <a:moveTo>
                      <a:pt x="27" y="0"/>
                    </a:moveTo>
                    <a:lnTo>
                      <a:pt x="53" y="30"/>
                    </a:lnTo>
                    <a:lnTo>
                      <a:pt x="27" y="60"/>
                    </a:lnTo>
                    <a:lnTo>
                      <a:pt x="0" y="30"/>
                    </a:lnTo>
                    <a:lnTo>
                      <a:pt x="27" y="0"/>
                    </a:lnTo>
                    <a:close/>
                  </a:path>
                </a:pathLst>
              </a:custGeom>
              <a:solidFill>
                <a:srgbClr val="FF0000"/>
              </a:solidFill>
              <a:ln w="14288">
                <a:noFill/>
                <a:prstDash val="solid"/>
                <a:round/>
                <a:headEnd/>
                <a:tailEnd/>
              </a:ln>
            </p:spPr>
            <p:txBody>
              <a:bodyPr/>
              <a:lstStyle/>
              <a:p>
                <a:endParaRPr lang="es-MX" sz="1200" b="1" dirty="0"/>
              </a:p>
            </p:txBody>
          </p:sp>
          <p:sp>
            <p:nvSpPr>
              <p:cNvPr id="862" name="Freeform 1965"/>
              <p:cNvSpPr>
                <a:spLocks/>
              </p:cNvSpPr>
              <p:nvPr/>
            </p:nvSpPr>
            <p:spPr bwMode="auto">
              <a:xfrm>
                <a:off x="1936" y="2601"/>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863" name="Freeform 1966"/>
              <p:cNvSpPr>
                <a:spLocks/>
              </p:cNvSpPr>
              <p:nvPr/>
            </p:nvSpPr>
            <p:spPr bwMode="auto">
              <a:xfrm>
                <a:off x="1544" y="2730"/>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864" name="Freeform 1967"/>
              <p:cNvSpPr>
                <a:spLocks/>
              </p:cNvSpPr>
              <p:nvPr/>
            </p:nvSpPr>
            <p:spPr bwMode="auto">
              <a:xfrm>
                <a:off x="1648" y="2700"/>
                <a:ext cx="53" cy="60"/>
              </a:xfrm>
              <a:custGeom>
                <a:avLst/>
                <a:gdLst>
                  <a:gd name="T0" fmla="*/ 26 w 53"/>
                  <a:gd name="T1" fmla="*/ 0 h 60"/>
                  <a:gd name="T2" fmla="*/ 53 w 53"/>
                  <a:gd name="T3" fmla="*/ 30 h 60"/>
                  <a:gd name="T4" fmla="*/ 26 w 53"/>
                  <a:gd name="T5" fmla="*/ 60 h 60"/>
                  <a:gd name="T6" fmla="*/ 0 w 53"/>
                  <a:gd name="T7" fmla="*/ 30 h 60"/>
                  <a:gd name="T8" fmla="*/ 26 w 53"/>
                  <a:gd name="T9" fmla="*/ 0 h 60"/>
                  <a:gd name="T10" fmla="*/ 0 60000 65536"/>
                  <a:gd name="T11" fmla="*/ 0 60000 65536"/>
                  <a:gd name="T12" fmla="*/ 0 60000 65536"/>
                  <a:gd name="T13" fmla="*/ 0 60000 65536"/>
                  <a:gd name="T14" fmla="*/ 0 60000 65536"/>
                  <a:gd name="T15" fmla="*/ 0 w 53"/>
                  <a:gd name="T16" fmla="*/ 0 h 60"/>
                  <a:gd name="T17" fmla="*/ 53 w 53"/>
                  <a:gd name="T18" fmla="*/ 60 h 60"/>
                </a:gdLst>
                <a:ahLst/>
                <a:cxnLst>
                  <a:cxn ang="T10">
                    <a:pos x="T0" y="T1"/>
                  </a:cxn>
                  <a:cxn ang="T11">
                    <a:pos x="T2" y="T3"/>
                  </a:cxn>
                  <a:cxn ang="T12">
                    <a:pos x="T4" y="T5"/>
                  </a:cxn>
                  <a:cxn ang="T13">
                    <a:pos x="T6" y="T7"/>
                  </a:cxn>
                  <a:cxn ang="T14">
                    <a:pos x="T8" y="T9"/>
                  </a:cxn>
                </a:cxnLst>
                <a:rect l="T15" t="T16" r="T17" b="T18"/>
                <a:pathLst>
                  <a:path w="53" h="60">
                    <a:moveTo>
                      <a:pt x="26" y="0"/>
                    </a:moveTo>
                    <a:lnTo>
                      <a:pt x="53"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865" name="Freeform 1968"/>
              <p:cNvSpPr>
                <a:spLocks/>
              </p:cNvSpPr>
              <p:nvPr/>
            </p:nvSpPr>
            <p:spPr bwMode="auto">
              <a:xfrm>
                <a:off x="1230" y="2819"/>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866" name="Freeform 1969"/>
              <p:cNvSpPr>
                <a:spLocks/>
              </p:cNvSpPr>
              <p:nvPr/>
            </p:nvSpPr>
            <p:spPr bwMode="auto">
              <a:xfrm>
                <a:off x="2703" y="2373"/>
                <a:ext cx="53" cy="60"/>
              </a:xfrm>
              <a:custGeom>
                <a:avLst/>
                <a:gdLst>
                  <a:gd name="T0" fmla="*/ 27 w 53"/>
                  <a:gd name="T1" fmla="*/ 0 h 60"/>
                  <a:gd name="T2" fmla="*/ 53 w 53"/>
                  <a:gd name="T3" fmla="*/ 30 h 60"/>
                  <a:gd name="T4" fmla="*/ 27 w 53"/>
                  <a:gd name="T5" fmla="*/ 60 h 60"/>
                  <a:gd name="T6" fmla="*/ 0 w 53"/>
                  <a:gd name="T7" fmla="*/ 30 h 60"/>
                  <a:gd name="T8" fmla="*/ 27 w 53"/>
                  <a:gd name="T9" fmla="*/ 0 h 60"/>
                  <a:gd name="T10" fmla="*/ 0 60000 65536"/>
                  <a:gd name="T11" fmla="*/ 0 60000 65536"/>
                  <a:gd name="T12" fmla="*/ 0 60000 65536"/>
                  <a:gd name="T13" fmla="*/ 0 60000 65536"/>
                  <a:gd name="T14" fmla="*/ 0 60000 65536"/>
                  <a:gd name="T15" fmla="*/ 0 w 53"/>
                  <a:gd name="T16" fmla="*/ 0 h 60"/>
                  <a:gd name="T17" fmla="*/ 53 w 53"/>
                  <a:gd name="T18" fmla="*/ 60 h 60"/>
                </a:gdLst>
                <a:ahLst/>
                <a:cxnLst>
                  <a:cxn ang="T10">
                    <a:pos x="T0" y="T1"/>
                  </a:cxn>
                  <a:cxn ang="T11">
                    <a:pos x="T2" y="T3"/>
                  </a:cxn>
                  <a:cxn ang="T12">
                    <a:pos x="T4" y="T5"/>
                  </a:cxn>
                  <a:cxn ang="T13">
                    <a:pos x="T6" y="T7"/>
                  </a:cxn>
                  <a:cxn ang="T14">
                    <a:pos x="T8" y="T9"/>
                  </a:cxn>
                </a:cxnLst>
                <a:rect l="T15" t="T16" r="T17" b="T18"/>
                <a:pathLst>
                  <a:path w="53" h="60">
                    <a:moveTo>
                      <a:pt x="27" y="0"/>
                    </a:moveTo>
                    <a:lnTo>
                      <a:pt x="53" y="30"/>
                    </a:lnTo>
                    <a:lnTo>
                      <a:pt x="27" y="60"/>
                    </a:lnTo>
                    <a:lnTo>
                      <a:pt x="0" y="30"/>
                    </a:lnTo>
                    <a:lnTo>
                      <a:pt x="27" y="0"/>
                    </a:lnTo>
                    <a:close/>
                  </a:path>
                </a:pathLst>
              </a:custGeom>
              <a:solidFill>
                <a:srgbClr val="FF0000"/>
              </a:solidFill>
              <a:ln w="14288">
                <a:noFill/>
                <a:prstDash val="solid"/>
                <a:round/>
                <a:headEnd/>
                <a:tailEnd/>
              </a:ln>
            </p:spPr>
            <p:txBody>
              <a:bodyPr/>
              <a:lstStyle/>
              <a:p>
                <a:endParaRPr lang="es-MX" sz="1200" b="1" dirty="0"/>
              </a:p>
            </p:txBody>
          </p:sp>
          <p:sp>
            <p:nvSpPr>
              <p:cNvPr id="867" name="Freeform 1970"/>
              <p:cNvSpPr>
                <a:spLocks/>
              </p:cNvSpPr>
              <p:nvPr/>
            </p:nvSpPr>
            <p:spPr bwMode="auto">
              <a:xfrm>
                <a:off x="1840" y="2641"/>
                <a:ext cx="52" cy="59"/>
              </a:xfrm>
              <a:custGeom>
                <a:avLst/>
                <a:gdLst>
                  <a:gd name="T0" fmla="*/ 26 w 52"/>
                  <a:gd name="T1" fmla="*/ 0 h 59"/>
                  <a:gd name="T2" fmla="*/ 52 w 52"/>
                  <a:gd name="T3" fmla="*/ 30 h 59"/>
                  <a:gd name="T4" fmla="*/ 26 w 52"/>
                  <a:gd name="T5" fmla="*/ 59 h 59"/>
                  <a:gd name="T6" fmla="*/ 0 w 52"/>
                  <a:gd name="T7" fmla="*/ 30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30"/>
                    </a:lnTo>
                    <a:lnTo>
                      <a:pt x="26" y="59"/>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868" name="Freeform 1971"/>
              <p:cNvSpPr>
                <a:spLocks/>
              </p:cNvSpPr>
              <p:nvPr/>
            </p:nvSpPr>
            <p:spPr bwMode="auto">
              <a:xfrm>
                <a:off x="2520" y="2383"/>
                <a:ext cx="53" cy="60"/>
              </a:xfrm>
              <a:custGeom>
                <a:avLst/>
                <a:gdLst>
                  <a:gd name="T0" fmla="*/ 26 w 53"/>
                  <a:gd name="T1" fmla="*/ 0 h 60"/>
                  <a:gd name="T2" fmla="*/ 53 w 53"/>
                  <a:gd name="T3" fmla="*/ 30 h 60"/>
                  <a:gd name="T4" fmla="*/ 26 w 53"/>
                  <a:gd name="T5" fmla="*/ 60 h 60"/>
                  <a:gd name="T6" fmla="*/ 0 w 53"/>
                  <a:gd name="T7" fmla="*/ 30 h 60"/>
                  <a:gd name="T8" fmla="*/ 26 w 53"/>
                  <a:gd name="T9" fmla="*/ 0 h 60"/>
                  <a:gd name="T10" fmla="*/ 0 60000 65536"/>
                  <a:gd name="T11" fmla="*/ 0 60000 65536"/>
                  <a:gd name="T12" fmla="*/ 0 60000 65536"/>
                  <a:gd name="T13" fmla="*/ 0 60000 65536"/>
                  <a:gd name="T14" fmla="*/ 0 60000 65536"/>
                  <a:gd name="T15" fmla="*/ 0 w 53"/>
                  <a:gd name="T16" fmla="*/ 0 h 60"/>
                  <a:gd name="T17" fmla="*/ 53 w 53"/>
                  <a:gd name="T18" fmla="*/ 60 h 60"/>
                </a:gdLst>
                <a:ahLst/>
                <a:cxnLst>
                  <a:cxn ang="T10">
                    <a:pos x="T0" y="T1"/>
                  </a:cxn>
                  <a:cxn ang="T11">
                    <a:pos x="T2" y="T3"/>
                  </a:cxn>
                  <a:cxn ang="T12">
                    <a:pos x="T4" y="T5"/>
                  </a:cxn>
                  <a:cxn ang="T13">
                    <a:pos x="T6" y="T7"/>
                  </a:cxn>
                  <a:cxn ang="T14">
                    <a:pos x="T8" y="T9"/>
                  </a:cxn>
                </a:cxnLst>
                <a:rect l="T15" t="T16" r="T17" b="T18"/>
                <a:pathLst>
                  <a:path w="53" h="60">
                    <a:moveTo>
                      <a:pt x="26" y="0"/>
                    </a:moveTo>
                    <a:lnTo>
                      <a:pt x="53"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869" name="Freeform 1972"/>
              <p:cNvSpPr>
                <a:spLocks/>
              </p:cNvSpPr>
              <p:nvPr/>
            </p:nvSpPr>
            <p:spPr bwMode="auto">
              <a:xfrm>
                <a:off x="1875" y="2621"/>
                <a:ext cx="52" cy="59"/>
              </a:xfrm>
              <a:custGeom>
                <a:avLst/>
                <a:gdLst>
                  <a:gd name="T0" fmla="*/ 26 w 52"/>
                  <a:gd name="T1" fmla="*/ 0 h 59"/>
                  <a:gd name="T2" fmla="*/ 52 w 52"/>
                  <a:gd name="T3" fmla="*/ 30 h 59"/>
                  <a:gd name="T4" fmla="*/ 26 w 52"/>
                  <a:gd name="T5" fmla="*/ 59 h 59"/>
                  <a:gd name="T6" fmla="*/ 0 w 52"/>
                  <a:gd name="T7" fmla="*/ 30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30"/>
                    </a:lnTo>
                    <a:lnTo>
                      <a:pt x="26" y="59"/>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870" name="Freeform 1973"/>
              <p:cNvSpPr>
                <a:spLocks/>
              </p:cNvSpPr>
              <p:nvPr/>
            </p:nvSpPr>
            <p:spPr bwMode="auto">
              <a:xfrm>
                <a:off x="1509" y="2740"/>
                <a:ext cx="52" cy="59"/>
              </a:xfrm>
              <a:custGeom>
                <a:avLst/>
                <a:gdLst>
                  <a:gd name="T0" fmla="*/ 26 w 52"/>
                  <a:gd name="T1" fmla="*/ 0 h 59"/>
                  <a:gd name="T2" fmla="*/ 52 w 52"/>
                  <a:gd name="T3" fmla="*/ 30 h 59"/>
                  <a:gd name="T4" fmla="*/ 26 w 52"/>
                  <a:gd name="T5" fmla="*/ 59 h 59"/>
                  <a:gd name="T6" fmla="*/ 0 w 52"/>
                  <a:gd name="T7" fmla="*/ 30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30"/>
                    </a:lnTo>
                    <a:lnTo>
                      <a:pt x="26" y="59"/>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871" name="Freeform 1974"/>
              <p:cNvSpPr>
                <a:spLocks/>
              </p:cNvSpPr>
              <p:nvPr/>
            </p:nvSpPr>
            <p:spPr bwMode="auto">
              <a:xfrm>
                <a:off x="1727" y="2671"/>
                <a:ext cx="52" cy="59"/>
              </a:xfrm>
              <a:custGeom>
                <a:avLst/>
                <a:gdLst>
                  <a:gd name="T0" fmla="*/ 26 w 52"/>
                  <a:gd name="T1" fmla="*/ 0 h 59"/>
                  <a:gd name="T2" fmla="*/ 52 w 52"/>
                  <a:gd name="T3" fmla="*/ 29 h 59"/>
                  <a:gd name="T4" fmla="*/ 26 w 52"/>
                  <a:gd name="T5" fmla="*/ 59 h 59"/>
                  <a:gd name="T6" fmla="*/ 0 w 52"/>
                  <a:gd name="T7" fmla="*/ 29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29"/>
                    </a:lnTo>
                    <a:lnTo>
                      <a:pt x="26" y="59"/>
                    </a:lnTo>
                    <a:lnTo>
                      <a:pt x="0" y="29"/>
                    </a:lnTo>
                    <a:lnTo>
                      <a:pt x="26" y="0"/>
                    </a:lnTo>
                    <a:close/>
                  </a:path>
                </a:pathLst>
              </a:custGeom>
              <a:solidFill>
                <a:srgbClr val="FF0000"/>
              </a:solidFill>
              <a:ln w="14288">
                <a:noFill/>
                <a:prstDash val="solid"/>
                <a:round/>
                <a:headEnd/>
                <a:tailEnd/>
              </a:ln>
            </p:spPr>
            <p:txBody>
              <a:bodyPr/>
              <a:lstStyle/>
              <a:p>
                <a:endParaRPr lang="es-MX" sz="1200" b="1" dirty="0"/>
              </a:p>
            </p:txBody>
          </p:sp>
          <p:sp>
            <p:nvSpPr>
              <p:cNvPr id="872" name="Freeform 1975"/>
              <p:cNvSpPr>
                <a:spLocks/>
              </p:cNvSpPr>
              <p:nvPr/>
            </p:nvSpPr>
            <p:spPr bwMode="auto">
              <a:xfrm>
                <a:off x="1299" y="2839"/>
                <a:ext cx="53" cy="60"/>
              </a:xfrm>
              <a:custGeom>
                <a:avLst/>
                <a:gdLst>
                  <a:gd name="T0" fmla="*/ 27 w 53"/>
                  <a:gd name="T1" fmla="*/ 0 h 60"/>
                  <a:gd name="T2" fmla="*/ 53 w 53"/>
                  <a:gd name="T3" fmla="*/ 30 h 60"/>
                  <a:gd name="T4" fmla="*/ 27 w 53"/>
                  <a:gd name="T5" fmla="*/ 60 h 60"/>
                  <a:gd name="T6" fmla="*/ 0 w 53"/>
                  <a:gd name="T7" fmla="*/ 30 h 60"/>
                  <a:gd name="T8" fmla="*/ 27 w 53"/>
                  <a:gd name="T9" fmla="*/ 0 h 60"/>
                  <a:gd name="T10" fmla="*/ 0 60000 65536"/>
                  <a:gd name="T11" fmla="*/ 0 60000 65536"/>
                  <a:gd name="T12" fmla="*/ 0 60000 65536"/>
                  <a:gd name="T13" fmla="*/ 0 60000 65536"/>
                  <a:gd name="T14" fmla="*/ 0 60000 65536"/>
                  <a:gd name="T15" fmla="*/ 0 w 53"/>
                  <a:gd name="T16" fmla="*/ 0 h 60"/>
                  <a:gd name="T17" fmla="*/ 53 w 53"/>
                  <a:gd name="T18" fmla="*/ 60 h 60"/>
                </a:gdLst>
                <a:ahLst/>
                <a:cxnLst>
                  <a:cxn ang="T10">
                    <a:pos x="T0" y="T1"/>
                  </a:cxn>
                  <a:cxn ang="T11">
                    <a:pos x="T2" y="T3"/>
                  </a:cxn>
                  <a:cxn ang="T12">
                    <a:pos x="T4" y="T5"/>
                  </a:cxn>
                  <a:cxn ang="T13">
                    <a:pos x="T6" y="T7"/>
                  </a:cxn>
                  <a:cxn ang="T14">
                    <a:pos x="T8" y="T9"/>
                  </a:cxn>
                </a:cxnLst>
                <a:rect l="T15" t="T16" r="T17" b="T18"/>
                <a:pathLst>
                  <a:path w="53" h="60">
                    <a:moveTo>
                      <a:pt x="27" y="0"/>
                    </a:moveTo>
                    <a:lnTo>
                      <a:pt x="53" y="30"/>
                    </a:lnTo>
                    <a:lnTo>
                      <a:pt x="27" y="60"/>
                    </a:lnTo>
                    <a:lnTo>
                      <a:pt x="0" y="30"/>
                    </a:lnTo>
                    <a:lnTo>
                      <a:pt x="27" y="0"/>
                    </a:lnTo>
                    <a:close/>
                  </a:path>
                </a:pathLst>
              </a:custGeom>
              <a:solidFill>
                <a:srgbClr val="FF0000"/>
              </a:solidFill>
              <a:ln w="14288">
                <a:noFill/>
                <a:prstDash val="solid"/>
                <a:round/>
                <a:headEnd/>
                <a:tailEnd/>
              </a:ln>
            </p:spPr>
            <p:txBody>
              <a:bodyPr/>
              <a:lstStyle/>
              <a:p>
                <a:endParaRPr lang="es-MX" sz="1200" b="1" dirty="0"/>
              </a:p>
            </p:txBody>
          </p:sp>
          <p:sp>
            <p:nvSpPr>
              <p:cNvPr id="873" name="Freeform 1976"/>
              <p:cNvSpPr>
                <a:spLocks/>
              </p:cNvSpPr>
              <p:nvPr/>
            </p:nvSpPr>
            <p:spPr bwMode="auto">
              <a:xfrm>
                <a:off x="2477" y="2334"/>
                <a:ext cx="52" cy="59"/>
              </a:xfrm>
              <a:custGeom>
                <a:avLst/>
                <a:gdLst>
                  <a:gd name="T0" fmla="*/ 26 w 52"/>
                  <a:gd name="T1" fmla="*/ 0 h 59"/>
                  <a:gd name="T2" fmla="*/ 52 w 52"/>
                  <a:gd name="T3" fmla="*/ 29 h 59"/>
                  <a:gd name="T4" fmla="*/ 26 w 52"/>
                  <a:gd name="T5" fmla="*/ 59 h 59"/>
                  <a:gd name="T6" fmla="*/ 0 w 52"/>
                  <a:gd name="T7" fmla="*/ 29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29"/>
                    </a:lnTo>
                    <a:lnTo>
                      <a:pt x="26" y="59"/>
                    </a:lnTo>
                    <a:lnTo>
                      <a:pt x="0" y="29"/>
                    </a:lnTo>
                    <a:lnTo>
                      <a:pt x="26" y="0"/>
                    </a:lnTo>
                    <a:close/>
                  </a:path>
                </a:pathLst>
              </a:custGeom>
              <a:solidFill>
                <a:srgbClr val="FF0000"/>
              </a:solidFill>
              <a:ln w="14288">
                <a:noFill/>
                <a:prstDash val="solid"/>
                <a:round/>
                <a:headEnd/>
                <a:tailEnd/>
              </a:ln>
            </p:spPr>
            <p:txBody>
              <a:bodyPr/>
              <a:lstStyle/>
              <a:p>
                <a:endParaRPr lang="es-MX" sz="1200" b="1" dirty="0"/>
              </a:p>
            </p:txBody>
          </p:sp>
          <p:sp>
            <p:nvSpPr>
              <p:cNvPr id="874" name="Freeform 1977"/>
              <p:cNvSpPr>
                <a:spLocks/>
              </p:cNvSpPr>
              <p:nvPr/>
            </p:nvSpPr>
            <p:spPr bwMode="auto">
              <a:xfrm>
                <a:off x="1831" y="2641"/>
                <a:ext cx="53" cy="59"/>
              </a:xfrm>
              <a:custGeom>
                <a:avLst/>
                <a:gdLst>
                  <a:gd name="T0" fmla="*/ 27 w 53"/>
                  <a:gd name="T1" fmla="*/ 0 h 59"/>
                  <a:gd name="T2" fmla="*/ 53 w 53"/>
                  <a:gd name="T3" fmla="*/ 30 h 59"/>
                  <a:gd name="T4" fmla="*/ 27 w 53"/>
                  <a:gd name="T5" fmla="*/ 59 h 59"/>
                  <a:gd name="T6" fmla="*/ 0 w 53"/>
                  <a:gd name="T7" fmla="*/ 30 h 59"/>
                  <a:gd name="T8" fmla="*/ 27 w 53"/>
                  <a:gd name="T9" fmla="*/ 0 h 59"/>
                  <a:gd name="T10" fmla="*/ 0 60000 65536"/>
                  <a:gd name="T11" fmla="*/ 0 60000 65536"/>
                  <a:gd name="T12" fmla="*/ 0 60000 65536"/>
                  <a:gd name="T13" fmla="*/ 0 60000 65536"/>
                  <a:gd name="T14" fmla="*/ 0 60000 65536"/>
                  <a:gd name="T15" fmla="*/ 0 w 53"/>
                  <a:gd name="T16" fmla="*/ 0 h 59"/>
                  <a:gd name="T17" fmla="*/ 53 w 53"/>
                  <a:gd name="T18" fmla="*/ 59 h 59"/>
                </a:gdLst>
                <a:ahLst/>
                <a:cxnLst>
                  <a:cxn ang="T10">
                    <a:pos x="T0" y="T1"/>
                  </a:cxn>
                  <a:cxn ang="T11">
                    <a:pos x="T2" y="T3"/>
                  </a:cxn>
                  <a:cxn ang="T12">
                    <a:pos x="T4" y="T5"/>
                  </a:cxn>
                  <a:cxn ang="T13">
                    <a:pos x="T6" y="T7"/>
                  </a:cxn>
                  <a:cxn ang="T14">
                    <a:pos x="T8" y="T9"/>
                  </a:cxn>
                </a:cxnLst>
                <a:rect l="T15" t="T16" r="T17" b="T18"/>
                <a:pathLst>
                  <a:path w="53" h="59">
                    <a:moveTo>
                      <a:pt x="27" y="0"/>
                    </a:moveTo>
                    <a:lnTo>
                      <a:pt x="53" y="30"/>
                    </a:lnTo>
                    <a:lnTo>
                      <a:pt x="27" y="59"/>
                    </a:lnTo>
                    <a:lnTo>
                      <a:pt x="0" y="30"/>
                    </a:lnTo>
                    <a:lnTo>
                      <a:pt x="27" y="0"/>
                    </a:lnTo>
                    <a:close/>
                  </a:path>
                </a:pathLst>
              </a:custGeom>
              <a:solidFill>
                <a:srgbClr val="FF0000"/>
              </a:solidFill>
              <a:ln w="14288">
                <a:noFill/>
                <a:prstDash val="solid"/>
                <a:round/>
                <a:headEnd/>
                <a:tailEnd/>
              </a:ln>
            </p:spPr>
            <p:txBody>
              <a:bodyPr/>
              <a:lstStyle/>
              <a:p>
                <a:endParaRPr lang="es-MX" sz="1200" b="1" dirty="0"/>
              </a:p>
            </p:txBody>
          </p:sp>
          <p:sp>
            <p:nvSpPr>
              <p:cNvPr id="875" name="Freeform 1978"/>
              <p:cNvSpPr>
                <a:spLocks/>
              </p:cNvSpPr>
              <p:nvPr/>
            </p:nvSpPr>
            <p:spPr bwMode="auto">
              <a:xfrm>
                <a:off x="1317" y="2799"/>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876" name="Freeform 1979"/>
              <p:cNvSpPr>
                <a:spLocks/>
              </p:cNvSpPr>
              <p:nvPr/>
            </p:nvSpPr>
            <p:spPr bwMode="auto">
              <a:xfrm>
                <a:off x="1605" y="2710"/>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877" name="Freeform 1980"/>
              <p:cNvSpPr>
                <a:spLocks/>
              </p:cNvSpPr>
              <p:nvPr/>
            </p:nvSpPr>
            <p:spPr bwMode="auto">
              <a:xfrm>
                <a:off x="1770" y="2661"/>
                <a:ext cx="53" cy="59"/>
              </a:xfrm>
              <a:custGeom>
                <a:avLst/>
                <a:gdLst>
                  <a:gd name="T0" fmla="*/ 26 w 53"/>
                  <a:gd name="T1" fmla="*/ 0 h 59"/>
                  <a:gd name="T2" fmla="*/ 53 w 53"/>
                  <a:gd name="T3" fmla="*/ 29 h 59"/>
                  <a:gd name="T4" fmla="*/ 26 w 53"/>
                  <a:gd name="T5" fmla="*/ 59 h 59"/>
                  <a:gd name="T6" fmla="*/ 0 w 53"/>
                  <a:gd name="T7" fmla="*/ 29 h 59"/>
                  <a:gd name="T8" fmla="*/ 26 w 53"/>
                  <a:gd name="T9" fmla="*/ 0 h 59"/>
                  <a:gd name="T10" fmla="*/ 0 60000 65536"/>
                  <a:gd name="T11" fmla="*/ 0 60000 65536"/>
                  <a:gd name="T12" fmla="*/ 0 60000 65536"/>
                  <a:gd name="T13" fmla="*/ 0 60000 65536"/>
                  <a:gd name="T14" fmla="*/ 0 60000 65536"/>
                  <a:gd name="T15" fmla="*/ 0 w 53"/>
                  <a:gd name="T16" fmla="*/ 0 h 59"/>
                  <a:gd name="T17" fmla="*/ 53 w 53"/>
                  <a:gd name="T18" fmla="*/ 59 h 59"/>
                </a:gdLst>
                <a:ahLst/>
                <a:cxnLst>
                  <a:cxn ang="T10">
                    <a:pos x="T0" y="T1"/>
                  </a:cxn>
                  <a:cxn ang="T11">
                    <a:pos x="T2" y="T3"/>
                  </a:cxn>
                  <a:cxn ang="T12">
                    <a:pos x="T4" y="T5"/>
                  </a:cxn>
                  <a:cxn ang="T13">
                    <a:pos x="T6" y="T7"/>
                  </a:cxn>
                  <a:cxn ang="T14">
                    <a:pos x="T8" y="T9"/>
                  </a:cxn>
                </a:cxnLst>
                <a:rect l="T15" t="T16" r="T17" b="T18"/>
                <a:pathLst>
                  <a:path w="53" h="59">
                    <a:moveTo>
                      <a:pt x="26" y="0"/>
                    </a:moveTo>
                    <a:lnTo>
                      <a:pt x="53" y="29"/>
                    </a:lnTo>
                    <a:lnTo>
                      <a:pt x="26" y="59"/>
                    </a:lnTo>
                    <a:lnTo>
                      <a:pt x="0" y="29"/>
                    </a:lnTo>
                    <a:lnTo>
                      <a:pt x="26" y="0"/>
                    </a:lnTo>
                    <a:close/>
                  </a:path>
                </a:pathLst>
              </a:custGeom>
              <a:solidFill>
                <a:srgbClr val="FF0000"/>
              </a:solidFill>
              <a:ln w="14288">
                <a:noFill/>
                <a:prstDash val="solid"/>
                <a:round/>
                <a:headEnd/>
                <a:tailEnd/>
              </a:ln>
            </p:spPr>
            <p:txBody>
              <a:bodyPr/>
              <a:lstStyle/>
              <a:p>
                <a:endParaRPr lang="es-MX" sz="1200" b="1" dirty="0"/>
              </a:p>
            </p:txBody>
          </p:sp>
          <p:sp>
            <p:nvSpPr>
              <p:cNvPr id="878" name="Freeform 1981"/>
              <p:cNvSpPr>
                <a:spLocks/>
              </p:cNvSpPr>
              <p:nvPr/>
            </p:nvSpPr>
            <p:spPr bwMode="auto">
              <a:xfrm>
                <a:off x="1919" y="2611"/>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879" name="Freeform 1982"/>
              <p:cNvSpPr>
                <a:spLocks/>
              </p:cNvSpPr>
              <p:nvPr/>
            </p:nvSpPr>
            <p:spPr bwMode="auto">
              <a:xfrm>
                <a:off x="1823" y="2641"/>
                <a:ext cx="52" cy="59"/>
              </a:xfrm>
              <a:custGeom>
                <a:avLst/>
                <a:gdLst>
                  <a:gd name="T0" fmla="*/ 26 w 52"/>
                  <a:gd name="T1" fmla="*/ 0 h 59"/>
                  <a:gd name="T2" fmla="*/ 52 w 52"/>
                  <a:gd name="T3" fmla="*/ 30 h 59"/>
                  <a:gd name="T4" fmla="*/ 26 w 52"/>
                  <a:gd name="T5" fmla="*/ 59 h 59"/>
                  <a:gd name="T6" fmla="*/ 0 w 52"/>
                  <a:gd name="T7" fmla="*/ 30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30"/>
                    </a:lnTo>
                    <a:lnTo>
                      <a:pt x="26" y="59"/>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880" name="Freeform 1983"/>
              <p:cNvSpPr>
                <a:spLocks/>
              </p:cNvSpPr>
              <p:nvPr/>
            </p:nvSpPr>
            <p:spPr bwMode="auto">
              <a:xfrm>
                <a:off x="1613" y="2770"/>
                <a:ext cx="53" cy="59"/>
              </a:xfrm>
              <a:custGeom>
                <a:avLst/>
                <a:gdLst>
                  <a:gd name="T0" fmla="*/ 27 w 53"/>
                  <a:gd name="T1" fmla="*/ 0 h 59"/>
                  <a:gd name="T2" fmla="*/ 53 w 53"/>
                  <a:gd name="T3" fmla="*/ 29 h 59"/>
                  <a:gd name="T4" fmla="*/ 27 w 53"/>
                  <a:gd name="T5" fmla="*/ 59 h 59"/>
                  <a:gd name="T6" fmla="*/ 0 w 53"/>
                  <a:gd name="T7" fmla="*/ 29 h 59"/>
                  <a:gd name="T8" fmla="*/ 27 w 53"/>
                  <a:gd name="T9" fmla="*/ 0 h 59"/>
                  <a:gd name="T10" fmla="*/ 0 60000 65536"/>
                  <a:gd name="T11" fmla="*/ 0 60000 65536"/>
                  <a:gd name="T12" fmla="*/ 0 60000 65536"/>
                  <a:gd name="T13" fmla="*/ 0 60000 65536"/>
                  <a:gd name="T14" fmla="*/ 0 60000 65536"/>
                  <a:gd name="T15" fmla="*/ 0 w 53"/>
                  <a:gd name="T16" fmla="*/ 0 h 59"/>
                  <a:gd name="T17" fmla="*/ 53 w 53"/>
                  <a:gd name="T18" fmla="*/ 59 h 59"/>
                </a:gdLst>
                <a:ahLst/>
                <a:cxnLst>
                  <a:cxn ang="T10">
                    <a:pos x="T0" y="T1"/>
                  </a:cxn>
                  <a:cxn ang="T11">
                    <a:pos x="T2" y="T3"/>
                  </a:cxn>
                  <a:cxn ang="T12">
                    <a:pos x="T4" y="T5"/>
                  </a:cxn>
                  <a:cxn ang="T13">
                    <a:pos x="T6" y="T7"/>
                  </a:cxn>
                  <a:cxn ang="T14">
                    <a:pos x="T8" y="T9"/>
                  </a:cxn>
                </a:cxnLst>
                <a:rect l="T15" t="T16" r="T17" b="T18"/>
                <a:pathLst>
                  <a:path w="53" h="59">
                    <a:moveTo>
                      <a:pt x="27" y="0"/>
                    </a:moveTo>
                    <a:lnTo>
                      <a:pt x="53" y="29"/>
                    </a:lnTo>
                    <a:lnTo>
                      <a:pt x="27" y="59"/>
                    </a:lnTo>
                    <a:lnTo>
                      <a:pt x="0" y="29"/>
                    </a:lnTo>
                    <a:lnTo>
                      <a:pt x="27" y="0"/>
                    </a:lnTo>
                    <a:close/>
                  </a:path>
                </a:pathLst>
              </a:custGeom>
              <a:solidFill>
                <a:srgbClr val="FF0000"/>
              </a:solidFill>
              <a:ln w="14288">
                <a:noFill/>
                <a:prstDash val="solid"/>
                <a:round/>
                <a:headEnd/>
                <a:tailEnd/>
              </a:ln>
            </p:spPr>
            <p:txBody>
              <a:bodyPr/>
              <a:lstStyle/>
              <a:p>
                <a:endParaRPr lang="es-MX" sz="1200" b="1" dirty="0"/>
              </a:p>
            </p:txBody>
          </p:sp>
          <p:sp>
            <p:nvSpPr>
              <p:cNvPr id="881" name="Freeform 1984"/>
              <p:cNvSpPr>
                <a:spLocks/>
              </p:cNvSpPr>
              <p:nvPr/>
            </p:nvSpPr>
            <p:spPr bwMode="auto">
              <a:xfrm>
                <a:off x="1831" y="2641"/>
                <a:ext cx="53" cy="59"/>
              </a:xfrm>
              <a:custGeom>
                <a:avLst/>
                <a:gdLst>
                  <a:gd name="T0" fmla="*/ 27 w 53"/>
                  <a:gd name="T1" fmla="*/ 0 h 59"/>
                  <a:gd name="T2" fmla="*/ 53 w 53"/>
                  <a:gd name="T3" fmla="*/ 30 h 59"/>
                  <a:gd name="T4" fmla="*/ 27 w 53"/>
                  <a:gd name="T5" fmla="*/ 59 h 59"/>
                  <a:gd name="T6" fmla="*/ 0 w 53"/>
                  <a:gd name="T7" fmla="*/ 30 h 59"/>
                  <a:gd name="T8" fmla="*/ 27 w 53"/>
                  <a:gd name="T9" fmla="*/ 0 h 59"/>
                  <a:gd name="T10" fmla="*/ 0 60000 65536"/>
                  <a:gd name="T11" fmla="*/ 0 60000 65536"/>
                  <a:gd name="T12" fmla="*/ 0 60000 65536"/>
                  <a:gd name="T13" fmla="*/ 0 60000 65536"/>
                  <a:gd name="T14" fmla="*/ 0 60000 65536"/>
                  <a:gd name="T15" fmla="*/ 0 w 53"/>
                  <a:gd name="T16" fmla="*/ 0 h 59"/>
                  <a:gd name="T17" fmla="*/ 53 w 53"/>
                  <a:gd name="T18" fmla="*/ 59 h 59"/>
                </a:gdLst>
                <a:ahLst/>
                <a:cxnLst>
                  <a:cxn ang="T10">
                    <a:pos x="T0" y="T1"/>
                  </a:cxn>
                  <a:cxn ang="T11">
                    <a:pos x="T2" y="T3"/>
                  </a:cxn>
                  <a:cxn ang="T12">
                    <a:pos x="T4" y="T5"/>
                  </a:cxn>
                  <a:cxn ang="T13">
                    <a:pos x="T6" y="T7"/>
                  </a:cxn>
                  <a:cxn ang="T14">
                    <a:pos x="T8" y="T9"/>
                  </a:cxn>
                </a:cxnLst>
                <a:rect l="T15" t="T16" r="T17" b="T18"/>
                <a:pathLst>
                  <a:path w="53" h="59">
                    <a:moveTo>
                      <a:pt x="27" y="0"/>
                    </a:moveTo>
                    <a:lnTo>
                      <a:pt x="53" y="30"/>
                    </a:lnTo>
                    <a:lnTo>
                      <a:pt x="27" y="59"/>
                    </a:lnTo>
                    <a:lnTo>
                      <a:pt x="0" y="30"/>
                    </a:lnTo>
                    <a:lnTo>
                      <a:pt x="27" y="0"/>
                    </a:lnTo>
                    <a:close/>
                  </a:path>
                </a:pathLst>
              </a:custGeom>
              <a:solidFill>
                <a:srgbClr val="FF0000"/>
              </a:solidFill>
              <a:ln w="14288">
                <a:noFill/>
                <a:prstDash val="solid"/>
                <a:round/>
                <a:headEnd/>
                <a:tailEnd/>
              </a:ln>
            </p:spPr>
            <p:txBody>
              <a:bodyPr/>
              <a:lstStyle/>
              <a:p>
                <a:endParaRPr lang="es-MX" sz="1200" b="1" dirty="0"/>
              </a:p>
            </p:txBody>
          </p:sp>
          <p:sp>
            <p:nvSpPr>
              <p:cNvPr id="882" name="Freeform 1985"/>
              <p:cNvSpPr>
                <a:spLocks/>
              </p:cNvSpPr>
              <p:nvPr/>
            </p:nvSpPr>
            <p:spPr bwMode="auto">
              <a:xfrm>
                <a:off x="1919" y="2611"/>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883" name="Freeform 1986"/>
              <p:cNvSpPr>
                <a:spLocks/>
              </p:cNvSpPr>
              <p:nvPr/>
            </p:nvSpPr>
            <p:spPr bwMode="auto">
              <a:xfrm>
                <a:off x="1657" y="2700"/>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884" name="Freeform 1987"/>
              <p:cNvSpPr>
                <a:spLocks/>
              </p:cNvSpPr>
              <p:nvPr/>
            </p:nvSpPr>
            <p:spPr bwMode="auto">
              <a:xfrm>
                <a:off x="1648" y="2700"/>
                <a:ext cx="53" cy="60"/>
              </a:xfrm>
              <a:custGeom>
                <a:avLst/>
                <a:gdLst>
                  <a:gd name="T0" fmla="*/ 26 w 53"/>
                  <a:gd name="T1" fmla="*/ 0 h 60"/>
                  <a:gd name="T2" fmla="*/ 53 w 53"/>
                  <a:gd name="T3" fmla="*/ 30 h 60"/>
                  <a:gd name="T4" fmla="*/ 26 w 53"/>
                  <a:gd name="T5" fmla="*/ 60 h 60"/>
                  <a:gd name="T6" fmla="*/ 0 w 53"/>
                  <a:gd name="T7" fmla="*/ 30 h 60"/>
                  <a:gd name="T8" fmla="*/ 26 w 53"/>
                  <a:gd name="T9" fmla="*/ 0 h 60"/>
                  <a:gd name="T10" fmla="*/ 0 60000 65536"/>
                  <a:gd name="T11" fmla="*/ 0 60000 65536"/>
                  <a:gd name="T12" fmla="*/ 0 60000 65536"/>
                  <a:gd name="T13" fmla="*/ 0 60000 65536"/>
                  <a:gd name="T14" fmla="*/ 0 60000 65536"/>
                  <a:gd name="T15" fmla="*/ 0 w 53"/>
                  <a:gd name="T16" fmla="*/ 0 h 60"/>
                  <a:gd name="T17" fmla="*/ 53 w 53"/>
                  <a:gd name="T18" fmla="*/ 60 h 60"/>
                </a:gdLst>
                <a:ahLst/>
                <a:cxnLst>
                  <a:cxn ang="T10">
                    <a:pos x="T0" y="T1"/>
                  </a:cxn>
                  <a:cxn ang="T11">
                    <a:pos x="T2" y="T3"/>
                  </a:cxn>
                  <a:cxn ang="T12">
                    <a:pos x="T4" y="T5"/>
                  </a:cxn>
                  <a:cxn ang="T13">
                    <a:pos x="T6" y="T7"/>
                  </a:cxn>
                  <a:cxn ang="T14">
                    <a:pos x="T8" y="T9"/>
                  </a:cxn>
                </a:cxnLst>
                <a:rect l="T15" t="T16" r="T17" b="T18"/>
                <a:pathLst>
                  <a:path w="53" h="60">
                    <a:moveTo>
                      <a:pt x="26" y="0"/>
                    </a:moveTo>
                    <a:lnTo>
                      <a:pt x="53"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885" name="Freeform 1988"/>
              <p:cNvSpPr>
                <a:spLocks/>
              </p:cNvSpPr>
              <p:nvPr/>
            </p:nvSpPr>
            <p:spPr bwMode="auto">
              <a:xfrm>
                <a:off x="1875" y="2631"/>
                <a:ext cx="52" cy="59"/>
              </a:xfrm>
              <a:custGeom>
                <a:avLst/>
                <a:gdLst>
                  <a:gd name="T0" fmla="*/ 26 w 52"/>
                  <a:gd name="T1" fmla="*/ 0 h 59"/>
                  <a:gd name="T2" fmla="*/ 52 w 52"/>
                  <a:gd name="T3" fmla="*/ 30 h 59"/>
                  <a:gd name="T4" fmla="*/ 26 w 52"/>
                  <a:gd name="T5" fmla="*/ 59 h 59"/>
                  <a:gd name="T6" fmla="*/ 0 w 52"/>
                  <a:gd name="T7" fmla="*/ 30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30"/>
                    </a:lnTo>
                    <a:lnTo>
                      <a:pt x="26" y="59"/>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886" name="Freeform 1989"/>
              <p:cNvSpPr>
                <a:spLocks/>
              </p:cNvSpPr>
              <p:nvPr/>
            </p:nvSpPr>
            <p:spPr bwMode="auto">
              <a:xfrm>
                <a:off x="2346" y="2453"/>
                <a:ext cx="52" cy="59"/>
              </a:xfrm>
              <a:custGeom>
                <a:avLst/>
                <a:gdLst>
                  <a:gd name="T0" fmla="*/ 26 w 52"/>
                  <a:gd name="T1" fmla="*/ 0 h 59"/>
                  <a:gd name="T2" fmla="*/ 52 w 52"/>
                  <a:gd name="T3" fmla="*/ 29 h 59"/>
                  <a:gd name="T4" fmla="*/ 26 w 52"/>
                  <a:gd name="T5" fmla="*/ 59 h 59"/>
                  <a:gd name="T6" fmla="*/ 0 w 52"/>
                  <a:gd name="T7" fmla="*/ 29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29"/>
                    </a:lnTo>
                    <a:lnTo>
                      <a:pt x="26" y="59"/>
                    </a:lnTo>
                    <a:lnTo>
                      <a:pt x="0" y="29"/>
                    </a:lnTo>
                    <a:lnTo>
                      <a:pt x="26" y="0"/>
                    </a:lnTo>
                    <a:close/>
                  </a:path>
                </a:pathLst>
              </a:custGeom>
              <a:solidFill>
                <a:srgbClr val="FF0000"/>
              </a:solidFill>
              <a:ln w="14288">
                <a:noFill/>
                <a:prstDash val="solid"/>
                <a:round/>
                <a:headEnd/>
                <a:tailEnd/>
              </a:ln>
            </p:spPr>
            <p:txBody>
              <a:bodyPr/>
              <a:lstStyle/>
              <a:p>
                <a:endParaRPr lang="es-MX" sz="1200" b="1" dirty="0"/>
              </a:p>
            </p:txBody>
          </p:sp>
          <p:sp>
            <p:nvSpPr>
              <p:cNvPr id="887" name="Freeform 1990"/>
              <p:cNvSpPr>
                <a:spLocks/>
              </p:cNvSpPr>
              <p:nvPr/>
            </p:nvSpPr>
            <p:spPr bwMode="auto">
              <a:xfrm>
                <a:off x="1526" y="2740"/>
                <a:ext cx="52" cy="59"/>
              </a:xfrm>
              <a:custGeom>
                <a:avLst/>
                <a:gdLst>
                  <a:gd name="T0" fmla="*/ 26 w 52"/>
                  <a:gd name="T1" fmla="*/ 0 h 59"/>
                  <a:gd name="T2" fmla="*/ 52 w 52"/>
                  <a:gd name="T3" fmla="*/ 30 h 59"/>
                  <a:gd name="T4" fmla="*/ 26 w 52"/>
                  <a:gd name="T5" fmla="*/ 59 h 59"/>
                  <a:gd name="T6" fmla="*/ 0 w 52"/>
                  <a:gd name="T7" fmla="*/ 30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30"/>
                    </a:lnTo>
                    <a:lnTo>
                      <a:pt x="26" y="59"/>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888" name="Freeform 1991"/>
              <p:cNvSpPr>
                <a:spLocks/>
              </p:cNvSpPr>
              <p:nvPr/>
            </p:nvSpPr>
            <p:spPr bwMode="auto">
              <a:xfrm>
                <a:off x="1901" y="2611"/>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889" name="Freeform 1992"/>
              <p:cNvSpPr>
                <a:spLocks/>
              </p:cNvSpPr>
              <p:nvPr/>
            </p:nvSpPr>
            <p:spPr bwMode="auto">
              <a:xfrm>
                <a:off x="2137" y="2532"/>
                <a:ext cx="52" cy="59"/>
              </a:xfrm>
              <a:custGeom>
                <a:avLst/>
                <a:gdLst>
                  <a:gd name="T0" fmla="*/ 26 w 52"/>
                  <a:gd name="T1" fmla="*/ 0 h 59"/>
                  <a:gd name="T2" fmla="*/ 52 w 52"/>
                  <a:gd name="T3" fmla="*/ 30 h 59"/>
                  <a:gd name="T4" fmla="*/ 26 w 52"/>
                  <a:gd name="T5" fmla="*/ 59 h 59"/>
                  <a:gd name="T6" fmla="*/ 0 w 52"/>
                  <a:gd name="T7" fmla="*/ 30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30"/>
                    </a:lnTo>
                    <a:lnTo>
                      <a:pt x="26" y="59"/>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890" name="Freeform 1993"/>
              <p:cNvSpPr>
                <a:spLocks/>
              </p:cNvSpPr>
              <p:nvPr/>
            </p:nvSpPr>
            <p:spPr bwMode="auto">
              <a:xfrm>
                <a:off x="2389" y="2641"/>
                <a:ext cx="53" cy="59"/>
              </a:xfrm>
              <a:custGeom>
                <a:avLst/>
                <a:gdLst>
                  <a:gd name="T0" fmla="*/ 27 w 53"/>
                  <a:gd name="T1" fmla="*/ 0 h 59"/>
                  <a:gd name="T2" fmla="*/ 53 w 53"/>
                  <a:gd name="T3" fmla="*/ 30 h 59"/>
                  <a:gd name="T4" fmla="*/ 27 w 53"/>
                  <a:gd name="T5" fmla="*/ 59 h 59"/>
                  <a:gd name="T6" fmla="*/ 0 w 53"/>
                  <a:gd name="T7" fmla="*/ 30 h 59"/>
                  <a:gd name="T8" fmla="*/ 27 w 53"/>
                  <a:gd name="T9" fmla="*/ 0 h 59"/>
                  <a:gd name="T10" fmla="*/ 0 60000 65536"/>
                  <a:gd name="T11" fmla="*/ 0 60000 65536"/>
                  <a:gd name="T12" fmla="*/ 0 60000 65536"/>
                  <a:gd name="T13" fmla="*/ 0 60000 65536"/>
                  <a:gd name="T14" fmla="*/ 0 60000 65536"/>
                  <a:gd name="T15" fmla="*/ 0 w 53"/>
                  <a:gd name="T16" fmla="*/ 0 h 59"/>
                  <a:gd name="T17" fmla="*/ 53 w 53"/>
                  <a:gd name="T18" fmla="*/ 59 h 59"/>
                </a:gdLst>
                <a:ahLst/>
                <a:cxnLst>
                  <a:cxn ang="T10">
                    <a:pos x="T0" y="T1"/>
                  </a:cxn>
                  <a:cxn ang="T11">
                    <a:pos x="T2" y="T3"/>
                  </a:cxn>
                  <a:cxn ang="T12">
                    <a:pos x="T4" y="T5"/>
                  </a:cxn>
                  <a:cxn ang="T13">
                    <a:pos x="T6" y="T7"/>
                  </a:cxn>
                  <a:cxn ang="T14">
                    <a:pos x="T8" y="T9"/>
                  </a:cxn>
                </a:cxnLst>
                <a:rect l="T15" t="T16" r="T17" b="T18"/>
                <a:pathLst>
                  <a:path w="53" h="59">
                    <a:moveTo>
                      <a:pt x="27" y="0"/>
                    </a:moveTo>
                    <a:lnTo>
                      <a:pt x="53" y="30"/>
                    </a:lnTo>
                    <a:lnTo>
                      <a:pt x="27" y="59"/>
                    </a:lnTo>
                    <a:lnTo>
                      <a:pt x="0" y="30"/>
                    </a:lnTo>
                    <a:lnTo>
                      <a:pt x="27" y="0"/>
                    </a:lnTo>
                    <a:close/>
                  </a:path>
                </a:pathLst>
              </a:custGeom>
              <a:solidFill>
                <a:srgbClr val="FF0000"/>
              </a:solidFill>
              <a:ln w="14288">
                <a:noFill/>
                <a:prstDash val="solid"/>
                <a:round/>
                <a:headEnd/>
                <a:tailEnd/>
              </a:ln>
            </p:spPr>
            <p:txBody>
              <a:bodyPr/>
              <a:lstStyle/>
              <a:p>
                <a:endParaRPr lang="es-MX" sz="1200" b="1" dirty="0"/>
              </a:p>
            </p:txBody>
          </p:sp>
          <p:sp>
            <p:nvSpPr>
              <p:cNvPr id="891" name="Freeform 1994"/>
              <p:cNvSpPr>
                <a:spLocks/>
              </p:cNvSpPr>
              <p:nvPr/>
            </p:nvSpPr>
            <p:spPr bwMode="auto">
              <a:xfrm>
                <a:off x="2110" y="2661"/>
                <a:ext cx="53" cy="59"/>
              </a:xfrm>
              <a:custGeom>
                <a:avLst/>
                <a:gdLst>
                  <a:gd name="T0" fmla="*/ 27 w 53"/>
                  <a:gd name="T1" fmla="*/ 0 h 59"/>
                  <a:gd name="T2" fmla="*/ 53 w 53"/>
                  <a:gd name="T3" fmla="*/ 29 h 59"/>
                  <a:gd name="T4" fmla="*/ 27 w 53"/>
                  <a:gd name="T5" fmla="*/ 59 h 59"/>
                  <a:gd name="T6" fmla="*/ 0 w 53"/>
                  <a:gd name="T7" fmla="*/ 29 h 59"/>
                  <a:gd name="T8" fmla="*/ 27 w 53"/>
                  <a:gd name="T9" fmla="*/ 0 h 59"/>
                  <a:gd name="T10" fmla="*/ 0 60000 65536"/>
                  <a:gd name="T11" fmla="*/ 0 60000 65536"/>
                  <a:gd name="T12" fmla="*/ 0 60000 65536"/>
                  <a:gd name="T13" fmla="*/ 0 60000 65536"/>
                  <a:gd name="T14" fmla="*/ 0 60000 65536"/>
                  <a:gd name="T15" fmla="*/ 0 w 53"/>
                  <a:gd name="T16" fmla="*/ 0 h 59"/>
                  <a:gd name="T17" fmla="*/ 53 w 53"/>
                  <a:gd name="T18" fmla="*/ 59 h 59"/>
                </a:gdLst>
                <a:ahLst/>
                <a:cxnLst>
                  <a:cxn ang="T10">
                    <a:pos x="T0" y="T1"/>
                  </a:cxn>
                  <a:cxn ang="T11">
                    <a:pos x="T2" y="T3"/>
                  </a:cxn>
                  <a:cxn ang="T12">
                    <a:pos x="T4" y="T5"/>
                  </a:cxn>
                  <a:cxn ang="T13">
                    <a:pos x="T6" y="T7"/>
                  </a:cxn>
                  <a:cxn ang="T14">
                    <a:pos x="T8" y="T9"/>
                  </a:cxn>
                </a:cxnLst>
                <a:rect l="T15" t="T16" r="T17" b="T18"/>
                <a:pathLst>
                  <a:path w="53" h="59">
                    <a:moveTo>
                      <a:pt x="27" y="0"/>
                    </a:moveTo>
                    <a:lnTo>
                      <a:pt x="53" y="29"/>
                    </a:lnTo>
                    <a:lnTo>
                      <a:pt x="27" y="59"/>
                    </a:lnTo>
                    <a:lnTo>
                      <a:pt x="0" y="29"/>
                    </a:lnTo>
                    <a:lnTo>
                      <a:pt x="27" y="0"/>
                    </a:lnTo>
                    <a:close/>
                  </a:path>
                </a:pathLst>
              </a:custGeom>
              <a:solidFill>
                <a:srgbClr val="FF0000"/>
              </a:solidFill>
              <a:ln w="14288">
                <a:noFill/>
                <a:prstDash val="solid"/>
                <a:round/>
                <a:headEnd/>
                <a:tailEnd/>
              </a:ln>
            </p:spPr>
            <p:txBody>
              <a:bodyPr/>
              <a:lstStyle/>
              <a:p>
                <a:endParaRPr lang="es-MX" sz="1200" b="1" dirty="0"/>
              </a:p>
            </p:txBody>
          </p:sp>
          <p:sp>
            <p:nvSpPr>
              <p:cNvPr id="892" name="Freeform 1995"/>
              <p:cNvSpPr>
                <a:spLocks/>
              </p:cNvSpPr>
              <p:nvPr/>
            </p:nvSpPr>
            <p:spPr bwMode="auto">
              <a:xfrm>
                <a:off x="2424" y="2433"/>
                <a:ext cx="53" cy="59"/>
              </a:xfrm>
              <a:custGeom>
                <a:avLst/>
                <a:gdLst>
                  <a:gd name="T0" fmla="*/ 27 w 53"/>
                  <a:gd name="T1" fmla="*/ 0 h 59"/>
                  <a:gd name="T2" fmla="*/ 53 w 53"/>
                  <a:gd name="T3" fmla="*/ 29 h 59"/>
                  <a:gd name="T4" fmla="*/ 27 w 53"/>
                  <a:gd name="T5" fmla="*/ 59 h 59"/>
                  <a:gd name="T6" fmla="*/ 0 w 53"/>
                  <a:gd name="T7" fmla="*/ 29 h 59"/>
                  <a:gd name="T8" fmla="*/ 27 w 53"/>
                  <a:gd name="T9" fmla="*/ 0 h 59"/>
                  <a:gd name="T10" fmla="*/ 0 60000 65536"/>
                  <a:gd name="T11" fmla="*/ 0 60000 65536"/>
                  <a:gd name="T12" fmla="*/ 0 60000 65536"/>
                  <a:gd name="T13" fmla="*/ 0 60000 65536"/>
                  <a:gd name="T14" fmla="*/ 0 60000 65536"/>
                  <a:gd name="T15" fmla="*/ 0 w 53"/>
                  <a:gd name="T16" fmla="*/ 0 h 59"/>
                  <a:gd name="T17" fmla="*/ 53 w 53"/>
                  <a:gd name="T18" fmla="*/ 59 h 59"/>
                </a:gdLst>
                <a:ahLst/>
                <a:cxnLst>
                  <a:cxn ang="T10">
                    <a:pos x="T0" y="T1"/>
                  </a:cxn>
                  <a:cxn ang="T11">
                    <a:pos x="T2" y="T3"/>
                  </a:cxn>
                  <a:cxn ang="T12">
                    <a:pos x="T4" y="T5"/>
                  </a:cxn>
                  <a:cxn ang="T13">
                    <a:pos x="T6" y="T7"/>
                  </a:cxn>
                  <a:cxn ang="T14">
                    <a:pos x="T8" y="T9"/>
                  </a:cxn>
                </a:cxnLst>
                <a:rect l="T15" t="T16" r="T17" b="T18"/>
                <a:pathLst>
                  <a:path w="53" h="59">
                    <a:moveTo>
                      <a:pt x="27" y="0"/>
                    </a:moveTo>
                    <a:lnTo>
                      <a:pt x="53" y="29"/>
                    </a:lnTo>
                    <a:lnTo>
                      <a:pt x="27" y="59"/>
                    </a:lnTo>
                    <a:lnTo>
                      <a:pt x="0" y="29"/>
                    </a:lnTo>
                    <a:lnTo>
                      <a:pt x="27" y="0"/>
                    </a:lnTo>
                    <a:close/>
                  </a:path>
                </a:pathLst>
              </a:custGeom>
              <a:solidFill>
                <a:srgbClr val="FF0000"/>
              </a:solidFill>
              <a:ln w="14288">
                <a:noFill/>
                <a:prstDash val="solid"/>
                <a:round/>
                <a:headEnd/>
                <a:tailEnd/>
              </a:ln>
            </p:spPr>
            <p:txBody>
              <a:bodyPr/>
              <a:lstStyle/>
              <a:p>
                <a:endParaRPr lang="es-MX" sz="1200" b="1" dirty="0"/>
              </a:p>
            </p:txBody>
          </p:sp>
          <p:sp>
            <p:nvSpPr>
              <p:cNvPr id="893" name="Freeform 1996"/>
              <p:cNvSpPr>
                <a:spLocks/>
              </p:cNvSpPr>
              <p:nvPr/>
            </p:nvSpPr>
            <p:spPr bwMode="auto">
              <a:xfrm>
                <a:off x="1413" y="2918"/>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894" name="Freeform 1997"/>
              <p:cNvSpPr>
                <a:spLocks/>
              </p:cNvSpPr>
              <p:nvPr/>
            </p:nvSpPr>
            <p:spPr bwMode="auto">
              <a:xfrm>
                <a:off x="2250" y="2690"/>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895" name="Freeform 1998"/>
              <p:cNvSpPr>
                <a:spLocks/>
              </p:cNvSpPr>
              <p:nvPr/>
            </p:nvSpPr>
            <p:spPr bwMode="auto">
              <a:xfrm>
                <a:off x="2346" y="2562"/>
                <a:ext cx="52" cy="59"/>
              </a:xfrm>
              <a:custGeom>
                <a:avLst/>
                <a:gdLst>
                  <a:gd name="T0" fmla="*/ 26 w 52"/>
                  <a:gd name="T1" fmla="*/ 0 h 59"/>
                  <a:gd name="T2" fmla="*/ 52 w 52"/>
                  <a:gd name="T3" fmla="*/ 29 h 59"/>
                  <a:gd name="T4" fmla="*/ 26 w 52"/>
                  <a:gd name="T5" fmla="*/ 59 h 59"/>
                  <a:gd name="T6" fmla="*/ 0 w 52"/>
                  <a:gd name="T7" fmla="*/ 29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29"/>
                    </a:lnTo>
                    <a:lnTo>
                      <a:pt x="26" y="59"/>
                    </a:lnTo>
                    <a:lnTo>
                      <a:pt x="0" y="29"/>
                    </a:lnTo>
                    <a:lnTo>
                      <a:pt x="26" y="0"/>
                    </a:lnTo>
                    <a:close/>
                  </a:path>
                </a:pathLst>
              </a:custGeom>
              <a:solidFill>
                <a:srgbClr val="FF0000"/>
              </a:solidFill>
              <a:ln w="14288">
                <a:noFill/>
                <a:prstDash val="solid"/>
                <a:round/>
                <a:headEnd/>
                <a:tailEnd/>
              </a:ln>
            </p:spPr>
            <p:txBody>
              <a:bodyPr/>
              <a:lstStyle/>
              <a:p>
                <a:endParaRPr lang="es-MX" sz="1200" b="1" dirty="0"/>
              </a:p>
            </p:txBody>
          </p:sp>
          <p:sp>
            <p:nvSpPr>
              <p:cNvPr id="896" name="Freeform 1999"/>
              <p:cNvSpPr>
                <a:spLocks/>
              </p:cNvSpPr>
              <p:nvPr/>
            </p:nvSpPr>
            <p:spPr bwMode="auto">
              <a:xfrm>
                <a:off x="1796" y="2809"/>
                <a:ext cx="53" cy="60"/>
              </a:xfrm>
              <a:custGeom>
                <a:avLst/>
                <a:gdLst>
                  <a:gd name="T0" fmla="*/ 27 w 53"/>
                  <a:gd name="T1" fmla="*/ 0 h 60"/>
                  <a:gd name="T2" fmla="*/ 53 w 53"/>
                  <a:gd name="T3" fmla="*/ 30 h 60"/>
                  <a:gd name="T4" fmla="*/ 27 w 53"/>
                  <a:gd name="T5" fmla="*/ 60 h 60"/>
                  <a:gd name="T6" fmla="*/ 0 w 53"/>
                  <a:gd name="T7" fmla="*/ 30 h 60"/>
                  <a:gd name="T8" fmla="*/ 27 w 53"/>
                  <a:gd name="T9" fmla="*/ 0 h 60"/>
                  <a:gd name="T10" fmla="*/ 0 60000 65536"/>
                  <a:gd name="T11" fmla="*/ 0 60000 65536"/>
                  <a:gd name="T12" fmla="*/ 0 60000 65536"/>
                  <a:gd name="T13" fmla="*/ 0 60000 65536"/>
                  <a:gd name="T14" fmla="*/ 0 60000 65536"/>
                  <a:gd name="T15" fmla="*/ 0 w 53"/>
                  <a:gd name="T16" fmla="*/ 0 h 60"/>
                  <a:gd name="T17" fmla="*/ 53 w 53"/>
                  <a:gd name="T18" fmla="*/ 60 h 60"/>
                </a:gdLst>
                <a:ahLst/>
                <a:cxnLst>
                  <a:cxn ang="T10">
                    <a:pos x="T0" y="T1"/>
                  </a:cxn>
                  <a:cxn ang="T11">
                    <a:pos x="T2" y="T3"/>
                  </a:cxn>
                  <a:cxn ang="T12">
                    <a:pos x="T4" y="T5"/>
                  </a:cxn>
                  <a:cxn ang="T13">
                    <a:pos x="T6" y="T7"/>
                  </a:cxn>
                  <a:cxn ang="T14">
                    <a:pos x="T8" y="T9"/>
                  </a:cxn>
                </a:cxnLst>
                <a:rect l="T15" t="T16" r="T17" b="T18"/>
                <a:pathLst>
                  <a:path w="53" h="60">
                    <a:moveTo>
                      <a:pt x="27" y="0"/>
                    </a:moveTo>
                    <a:lnTo>
                      <a:pt x="53" y="30"/>
                    </a:lnTo>
                    <a:lnTo>
                      <a:pt x="27" y="60"/>
                    </a:lnTo>
                    <a:lnTo>
                      <a:pt x="0" y="30"/>
                    </a:lnTo>
                    <a:lnTo>
                      <a:pt x="27" y="0"/>
                    </a:lnTo>
                    <a:close/>
                  </a:path>
                </a:pathLst>
              </a:custGeom>
              <a:solidFill>
                <a:srgbClr val="FF0000"/>
              </a:solidFill>
              <a:ln w="14288">
                <a:noFill/>
                <a:prstDash val="solid"/>
                <a:round/>
                <a:headEnd/>
                <a:tailEnd/>
              </a:ln>
            </p:spPr>
            <p:txBody>
              <a:bodyPr/>
              <a:lstStyle/>
              <a:p>
                <a:endParaRPr lang="es-MX" sz="1200" b="1" dirty="0"/>
              </a:p>
            </p:txBody>
          </p:sp>
          <p:sp>
            <p:nvSpPr>
              <p:cNvPr id="897" name="Freeform 2000"/>
              <p:cNvSpPr>
                <a:spLocks/>
              </p:cNvSpPr>
              <p:nvPr/>
            </p:nvSpPr>
            <p:spPr bwMode="auto">
              <a:xfrm>
                <a:off x="2642" y="2453"/>
                <a:ext cx="53" cy="59"/>
              </a:xfrm>
              <a:custGeom>
                <a:avLst/>
                <a:gdLst>
                  <a:gd name="T0" fmla="*/ 27 w 53"/>
                  <a:gd name="T1" fmla="*/ 0 h 59"/>
                  <a:gd name="T2" fmla="*/ 53 w 53"/>
                  <a:gd name="T3" fmla="*/ 29 h 59"/>
                  <a:gd name="T4" fmla="*/ 27 w 53"/>
                  <a:gd name="T5" fmla="*/ 59 h 59"/>
                  <a:gd name="T6" fmla="*/ 0 w 53"/>
                  <a:gd name="T7" fmla="*/ 29 h 59"/>
                  <a:gd name="T8" fmla="*/ 27 w 53"/>
                  <a:gd name="T9" fmla="*/ 0 h 59"/>
                  <a:gd name="T10" fmla="*/ 0 60000 65536"/>
                  <a:gd name="T11" fmla="*/ 0 60000 65536"/>
                  <a:gd name="T12" fmla="*/ 0 60000 65536"/>
                  <a:gd name="T13" fmla="*/ 0 60000 65536"/>
                  <a:gd name="T14" fmla="*/ 0 60000 65536"/>
                  <a:gd name="T15" fmla="*/ 0 w 53"/>
                  <a:gd name="T16" fmla="*/ 0 h 59"/>
                  <a:gd name="T17" fmla="*/ 53 w 53"/>
                  <a:gd name="T18" fmla="*/ 59 h 59"/>
                </a:gdLst>
                <a:ahLst/>
                <a:cxnLst>
                  <a:cxn ang="T10">
                    <a:pos x="T0" y="T1"/>
                  </a:cxn>
                  <a:cxn ang="T11">
                    <a:pos x="T2" y="T3"/>
                  </a:cxn>
                  <a:cxn ang="T12">
                    <a:pos x="T4" y="T5"/>
                  </a:cxn>
                  <a:cxn ang="T13">
                    <a:pos x="T6" y="T7"/>
                  </a:cxn>
                  <a:cxn ang="T14">
                    <a:pos x="T8" y="T9"/>
                  </a:cxn>
                </a:cxnLst>
                <a:rect l="T15" t="T16" r="T17" b="T18"/>
                <a:pathLst>
                  <a:path w="53" h="59">
                    <a:moveTo>
                      <a:pt x="27" y="0"/>
                    </a:moveTo>
                    <a:lnTo>
                      <a:pt x="53" y="29"/>
                    </a:lnTo>
                    <a:lnTo>
                      <a:pt x="27" y="59"/>
                    </a:lnTo>
                    <a:lnTo>
                      <a:pt x="0" y="29"/>
                    </a:lnTo>
                    <a:lnTo>
                      <a:pt x="27" y="0"/>
                    </a:lnTo>
                    <a:close/>
                  </a:path>
                </a:pathLst>
              </a:custGeom>
              <a:solidFill>
                <a:srgbClr val="FF0000"/>
              </a:solidFill>
              <a:ln w="14288">
                <a:noFill/>
                <a:prstDash val="solid"/>
                <a:round/>
                <a:headEnd/>
                <a:tailEnd/>
              </a:ln>
            </p:spPr>
            <p:txBody>
              <a:bodyPr/>
              <a:lstStyle/>
              <a:p>
                <a:endParaRPr lang="es-MX" sz="1200" b="1" dirty="0"/>
              </a:p>
            </p:txBody>
          </p:sp>
          <p:sp>
            <p:nvSpPr>
              <p:cNvPr id="898" name="Freeform 2001"/>
              <p:cNvSpPr>
                <a:spLocks/>
              </p:cNvSpPr>
              <p:nvPr/>
            </p:nvSpPr>
            <p:spPr bwMode="auto">
              <a:xfrm>
                <a:off x="2163" y="2631"/>
                <a:ext cx="52" cy="59"/>
              </a:xfrm>
              <a:custGeom>
                <a:avLst/>
                <a:gdLst>
                  <a:gd name="T0" fmla="*/ 26 w 52"/>
                  <a:gd name="T1" fmla="*/ 0 h 59"/>
                  <a:gd name="T2" fmla="*/ 52 w 52"/>
                  <a:gd name="T3" fmla="*/ 30 h 59"/>
                  <a:gd name="T4" fmla="*/ 26 w 52"/>
                  <a:gd name="T5" fmla="*/ 59 h 59"/>
                  <a:gd name="T6" fmla="*/ 0 w 52"/>
                  <a:gd name="T7" fmla="*/ 30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30"/>
                    </a:lnTo>
                    <a:lnTo>
                      <a:pt x="26" y="59"/>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899" name="Freeform 2002"/>
              <p:cNvSpPr>
                <a:spLocks/>
              </p:cNvSpPr>
              <p:nvPr/>
            </p:nvSpPr>
            <p:spPr bwMode="auto">
              <a:xfrm>
                <a:off x="2180" y="2621"/>
                <a:ext cx="52" cy="59"/>
              </a:xfrm>
              <a:custGeom>
                <a:avLst/>
                <a:gdLst>
                  <a:gd name="T0" fmla="*/ 26 w 52"/>
                  <a:gd name="T1" fmla="*/ 0 h 59"/>
                  <a:gd name="T2" fmla="*/ 52 w 52"/>
                  <a:gd name="T3" fmla="*/ 30 h 59"/>
                  <a:gd name="T4" fmla="*/ 26 w 52"/>
                  <a:gd name="T5" fmla="*/ 59 h 59"/>
                  <a:gd name="T6" fmla="*/ 0 w 52"/>
                  <a:gd name="T7" fmla="*/ 30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30"/>
                    </a:lnTo>
                    <a:lnTo>
                      <a:pt x="26" y="59"/>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900" name="Freeform 2003"/>
              <p:cNvSpPr>
                <a:spLocks/>
              </p:cNvSpPr>
              <p:nvPr/>
            </p:nvSpPr>
            <p:spPr bwMode="auto">
              <a:xfrm>
                <a:off x="2581" y="2552"/>
                <a:ext cx="53" cy="59"/>
              </a:xfrm>
              <a:custGeom>
                <a:avLst/>
                <a:gdLst>
                  <a:gd name="T0" fmla="*/ 26 w 53"/>
                  <a:gd name="T1" fmla="*/ 0 h 59"/>
                  <a:gd name="T2" fmla="*/ 53 w 53"/>
                  <a:gd name="T3" fmla="*/ 29 h 59"/>
                  <a:gd name="T4" fmla="*/ 26 w 53"/>
                  <a:gd name="T5" fmla="*/ 59 h 59"/>
                  <a:gd name="T6" fmla="*/ 0 w 53"/>
                  <a:gd name="T7" fmla="*/ 29 h 59"/>
                  <a:gd name="T8" fmla="*/ 26 w 53"/>
                  <a:gd name="T9" fmla="*/ 0 h 59"/>
                  <a:gd name="T10" fmla="*/ 0 60000 65536"/>
                  <a:gd name="T11" fmla="*/ 0 60000 65536"/>
                  <a:gd name="T12" fmla="*/ 0 60000 65536"/>
                  <a:gd name="T13" fmla="*/ 0 60000 65536"/>
                  <a:gd name="T14" fmla="*/ 0 60000 65536"/>
                  <a:gd name="T15" fmla="*/ 0 w 53"/>
                  <a:gd name="T16" fmla="*/ 0 h 59"/>
                  <a:gd name="T17" fmla="*/ 53 w 53"/>
                  <a:gd name="T18" fmla="*/ 59 h 59"/>
                </a:gdLst>
                <a:ahLst/>
                <a:cxnLst>
                  <a:cxn ang="T10">
                    <a:pos x="T0" y="T1"/>
                  </a:cxn>
                  <a:cxn ang="T11">
                    <a:pos x="T2" y="T3"/>
                  </a:cxn>
                  <a:cxn ang="T12">
                    <a:pos x="T4" y="T5"/>
                  </a:cxn>
                  <a:cxn ang="T13">
                    <a:pos x="T6" y="T7"/>
                  </a:cxn>
                  <a:cxn ang="T14">
                    <a:pos x="T8" y="T9"/>
                  </a:cxn>
                </a:cxnLst>
                <a:rect l="T15" t="T16" r="T17" b="T18"/>
                <a:pathLst>
                  <a:path w="53" h="59">
                    <a:moveTo>
                      <a:pt x="26" y="0"/>
                    </a:moveTo>
                    <a:lnTo>
                      <a:pt x="53" y="29"/>
                    </a:lnTo>
                    <a:lnTo>
                      <a:pt x="26" y="59"/>
                    </a:lnTo>
                    <a:lnTo>
                      <a:pt x="0" y="29"/>
                    </a:lnTo>
                    <a:lnTo>
                      <a:pt x="26" y="0"/>
                    </a:lnTo>
                    <a:close/>
                  </a:path>
                </a:pathLst>
              </a:custGeom>
              <a:solidFill>
                <a:srgbClr val="FF0000"/>
              </a:solidFill>
              <a:ln w="14288">
                <a:noFill/>
                <a:prstDash val="solid"/>
                <a:round/>
                <a:headEnd/>
                <a:tailEnd/>
              </a:ln>
            </p:spPr>
            <p:txBody>
              <a:bodyPr/>
              <a:lstStyle/>
              <a:p>
                <a:endParaRPr lang="es-MX" sz="1200" b="1" dirty="0"/>
              </a:p>
            </p:txBody>
          </p:sp>
          <p:sp>
            <p:nvSpPr>
              <p:cNvPr id="901" name="Freeform 2004"/>
              <p:cNvSpPr>
                <a:spLocks/>
              </p:cNvSpPr>
              <p:nvPr/>
            </p:nvSpPr>
            <p:spPr bwMode="auto">
              <a:xfrm>
                <a:off x="2180" y="2621"/>
                <a:ext cx="52" cy="59"/>
              </a:xfrm>
              <a:custGeom>
                <a:avLst/>
                <a:gdLst>
                  <a:gd name="T0" fmla="*/ 26 w 52"/>
                  <a:gd name="T1" fmla="*/ 0 h 59"/>
                  <a:gd name="T2" fmla="*/ 52 w 52"/>
                  <a:gd name="T3" fmla="*/ 30 h 59"/>
                  <a:gd name="T4" fmla="*/ 26 w 52"/>
                  <a:gd name="T5" fmla="*/ 59 h 59"/>
                  <a:gd name="T6" fmla="*/ 0 w 52"/>
                  <a:gd name="T7" fmla="*/ 30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30"/>
                    </a:lnTo>
                    <a:lnTo>
                      <a:pt x="26" y="59"/>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902" name="Freeform 2005"/>
              <p:cNvSpPr>
                <a:spLocks/>
              </p:cNvSpPr>
              <p:nvPr/>
            </p:nvSpPr>
            <p:spPr bwMode="auto">
              <a:xfrm>
                <a:off x="2067" y="2661"/>
                <a:ext cx="52" cy="59"/>
              </a:xfrm>
              <a:custGeom>
                <a:avLst/>
                <a:gdLst>
                  <a:gd name="T0" fmla="*/ 26 w 52"/>
                  <a:gd name="T1" fmla="*/ 0 h 59"/>
                  <a:gd name="T2" fmla="*/ 52 w 52"/>
                  <a:gd name="T3" fmla="*/ 29 h 59"/>
                  <a:gd name="T4" fmla="*/ 26 w 52"/>
                  <a:gd name="T5" fmla="*/ 59 h 59"/>
                  <a:gd name="T6" fmla="*/ 0 w 52"/>
                  <a:gd name="T7" fmla="*/ 29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29"/>
                    </a:lnTo>
                    <a:lnTo>
                      <a:pt x="26" y="59"/>
                    </a:lnTo>
                    <a:lnTo>
                      <a:pt x="0" y="29"/>
                    </a:lnTo>
                    <a:lnTo>
                      <a:pt x="26" y="0"/>
                    </a:lnTo>
                    <a:close/>
                  </a:path>
                </a:pathLst>
              </a:custGeom>
              <a:solidFill>
                <a:srgbClr val="FF0000"/>
              </a:solidFill>
              <a:ln w="14288">
                <a:noFill/>
                <a:prstDash val="solid"/>
                <a:round/>
                <a:headEnd/>
                <a:tailEnd/>
              </a:ln>
            </p:spPr>
            <p:txBody>
              <a:bodyPr/>
              <a:lstStyle/>
              <a:p>
                <a:endParaRPr lang="es-MX" sz="1200" b="1" dirty="0"/>
              </a:p>
            </p:txBody>
          </p:sp>
          <p:sp>
            <p:nvSpPr>
              <p:cNvPr id="903" name="Freeform 2006"/>
              <p:cNvSpPr>
                <a:spLocks/>
              </p:cNvSpPr>
              <p:nvPr/>
            </p:nvSpPr>
            <p:spPr bwMode="auto">
              <a:xfrm>
                <a:off x="1805" y="2740"/>
                <a:ext cx="53" cy="59"/>
              </a:xfrm>
              <a:custGeom>
                <a:avLst/>
                <a:gdLst>
                  <a:gd name="T0" fmla="*/ 26 w 53"/>
                  <a:gd name="T1" fmla="*/ 0 h 59"/>
                  <a:gd name="T2" fmla="*/ 53 w 53"/>
                  <a:gd name="T3" fmla="*/ 30 h 59"/>
                  <a:gd name="T4" fmla="*/ 26 w 53"/>
                  <a:gd name="T5" fmla="*/ 59 h 59"/>
                  <a:gd name="T6" fmla="*/ 0 w 53"/>
                  <a:gd name="T7" fmla="*/ 30 h 59"/>
                  <a:gd name="T8" fmla="*/ 26 w 53"/>
                  <a:gd name="T9" fmla="*/ 0 h 59"/>
                  <a:gd name="T10" fmla="*/ 0 60000 65536"/>
                  <a:gd name="T11" fmla="*/ 0 60000 65536"/>
                  <a:gd name="T12" fmla="*/ 0 60000 65536"/>
                  <a:gd name="T13" fmla="*/ 0 60000 65536"/>
                  <a:gd name="T14" fmla="*/ 0 60000 65536"/>
                  <a:gd name="T15" fmla="*/ 0 w 53"/>
                  <a:gd name="T16" fmla="*/ 0 h 59"/>
                  <a:gd name="T17" fmla="*/ 53 w 53"/>
                  <a:gd name="T18" fmla="*/ 59 h 59"/>
                </a:gdLst>
                <a:ahLst/>
                <a:cxnLst>
                  <a:cxn ang="T10">
                    <a:pos x="T0" y="T1"/>
                  </a:cxn>
                  <a:cxn ang="T11">
                    <a:pos x="T2" y="T3"/>
                  </a:cxn>
                  <a:cxn ang="T12">
                    <a:pos x="T4" y="T5"/>
                  </a:cxn>
                  <a:cxn ang="T13">
                    <a:pos x="T6" y="T7"/>
                  </a:cxn>
                  <a:cxn ang="T14">
                    <a:pos x="T8" y="T9"/>
                  </a:cxn>
                </a:cxnLst>
                <a:rect l="T15" t="T16" r="T17" b="T18"/>
                <a:pathLst>
                  <a:path w="53" h="59">
                    <a:moveTo>
                      <a:pt x="26" y="0"/>
                    </a:moveTo>
                    <a:lnTo>
                      <a:pt x="53" y="30"/>
                    </a:lnTo>
                    <a:lnTo>
                      <a:pt x="26" y="59"/>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904" name="Freeform 2007"/>
              <p:cNvSpPr>
                <a:spLocks/>
              </p:cNvSpPr>
              <p:nvPr/>
            </p:nvSpPr>
            <p:spPr bwMode="auto">
              <a:xfrm>
                <a:off x="2451" y="2522"/>
                <a:ext cx="52" cy="59"/>
              </a:xfrm>
              <a:custGeom>
                <a:avLst/>
                <a:gdLst>
                  <a:gd name="T0" fmla="*/ 26 w 52"/>
                  <a:gd name="T1" fmla="*/ 0 h 59"/>
                  <a:gd name="T2" fmla="*/ 52 w 52"/>
                  <a:gd name="T3" fmla="*/ 30 h 59"/>
                  <a:gd name="T4" fmla="*/ 26 w 52"/>
                  <a:gd name="T5" fmla="*/ 59 h 59"/>
                  <a:gd name="T6" fmla="*/ 0 w 52"/>
                  <a:gd name="T7" fmla="*/ 30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30"/>
                    </a:lnTo>
                    <a:lnTo>
                      <a:pt x="26" y="59"/>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905" name="Freeform 2008"/>
              <p:cNvSpPr>
                <a:spLocks/>
              </p:cNvSpPr>
              <p:nvPr/>
            </p:nvSpPr>
            <p:spPr bwMode="auto">
              <a:xfrm>
                <a:off x="2076" y="2591"/>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906" name="Freeform 2009"/>
              <p:cNvSpPr>
                <a:spLocks/>
              </p:cNvSpPr>
              <p:nvPr/>
            </p:nvSpPr>
            <p:spPr bwMode="auto">
              <a:xfrm>
                <a:off x="2198" y="2651"/>
                <a:ext cx="52" cy="59"/>
              </a:xfrm>
              <a:custGeom>
                <a:avLst/>
                <a:gdLst>
                  <a:gd name="T0" fmla="*/ 26 w 52"/>
                  <a:gd name="T1" fmla="*/ 0 h 59"/>
                  <a:gd name="T2" fmla="*/ 52 w 52"/>
                  <a:gd name="T3" fmla="*/ 29 h 59"/>
                  <a:gd name="T4" fmla="*/ 26 w 52"/>
                  <a:gd name="T5" fmla="*/ 59 h 59"/>
                  <a:gd name="T6" fmla="*/ 0 w 52"/>
                  <a:gd name="T7" fmla="*/ 29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29"/>
                    </a:lnTo>
                    <a:lnTo>
                      <a:pt x="26" y="59"/>
                    </a:lnTo>
                    <a:lnTo>
                      <a:pt x="0" y="29"/>
                    </a:lnTo>
                    <a:lnTo>
                      <a:pt x="26" y="0"/>
                    </a:lnTo>
                    <a:close/>
                  </a:path>
                </a:pathLst>
              </a:custGeom>
              <a:solidFill>
                <a:srgbClr val="FF0000"/>
              </a:solidFill>
              <a:ln w="14288">
                <a:noFill/>
                <a:prstDash val="solid"/>
                <a:round/>
                <a:headEnd/>
                <a:tailEnd/>
              </a:ln>
            </p:spPr>
            <p:txBody>
              <a:bodyPr/>
              <a:lstStyle/>
              <a:p>
                <a:endParaRPr lang="es-MX" sz="1200" b="1" dirty="0"/>
              </a:p>
            </p:txBody>
          </p:sp>
          <p:sp>
            <p:nvSpPr>
              <p:cNvPr id="907" name="Freeform 2010"/>
              <p:cNvSpPr>
                <a:spLocks/>
              </p:cNvSpPr>
              <p:nvPr/>
            </p:nvSpPr>
            <p:spPr bwMode="auto">
              <a:xfrm>
                <a:off x="1953" y="2651"/>
                <a:ext cx="53" cy="59"/>
              </a:xfrm>
              <a:custGeom>
                <a:avLst/>
                <a:gdLst>
                  <a:gd name="T0" fmla="*/ 27 w 53"/>
                  <a:gd name="T1" fmla="*/ 0 h 59"/>
                  <a:gd name="T2" fmla="*/ 53 w 53"/>
                  <a:gd name="T3" fmla="*/ 29 h 59"/>
                  <a:gd name="T4" fmla="*/ 27 w 53"/>
                  <a:gd name="T5" fmla="*/ 59 h 59"/>
                  <a:gd name="T6" fmla="*/ 0 w 53"/>
                  <a:gd name="T7" fmla="*/ 29 h 59"/>
                  <a:gd name="T8" fmla="*/ 27 w 53"/>
                  <a:gd name="T9" fmla="*/ 0 h 59"/>
                  <a:gd name="T10" fmla="*/ 0 60000 65536"/>
                  <a:gd name="T11" fmla="*/ 0 60000 65536"/>
                  <a:gd name="T12" fmla="*/ 0 60000 65536"/>
                  <a:gd name="T13" fmla="*/ 0 60000 65536"/>
                  <a:gd name="T14" fmla="*/ 0 60000 65536"/>
                  <a:gd name="T15" fmla="*/ 0 w 53"/>
                  <a:gd name="T16" fmla="*/ 0 h 59"/>
                  <a:gd name="T17" fmla="*/ 53 w 53"/>
                  <a:gd name="T18" fmla="*/ 59 h 59"/>
                </a:gdLst>
                <a:ahLst/>
                <a:cxnLst>
                  <a:cxn ang="T10">
                    <a:pos x="T0" y="T1"/>
                  </a:cxn>
                  <a:cxn ang="T11">
                    <a:pos x="T2" y="T3"/>
                  </a:cxn>
                  <a:cxn ang="T12">
                    <a:pos x="T4" y="T5"/>
                  </a:cxn>
                  <a:cxn ang="T13">
                    <a:pos x="T6" y="T7"/>
                  </a:cxn>
                  <a:cxn ang="T14">
                    <a:pos x="T8" y="T9"/>
                  </a:cxn>
                </a:cxnLst>
                <a:rect l="T15" t="T16" r="T17" b="T18"/>
                <a:pathLst>
                  <a:path w="53" h="59">
                    <a:moveTo>
                      <a:pt x="27" y="0"/>
                    </a:moveTo>
                    <a:lnTo>
                      <a:pt x="53" y="29"/>
                    </a:lnTo>
                    <a:lnTo>
                      <a:pt x="27" y="59"/>
                    </a:lnTo>
                    <a:lnTo>
                      <a:pt x="0" y="29"/>
                    </a:lnTo>
                    <a:lnTo>
                      <a:pt x="27" y="0"/>
                    </a:lnTo>
                    <a:close/>
                  </a:path>
                </a:pathLst>
              </a:custGeom>
              <a:solidFill>
                <a:srgbClr val="FF0000"/>
              </a:solidFill>
              <a:ln w="14288">
                <a:noFill/>
                <a:prstDash val="solid"/>
                <a:round/>
                <a:headEnd/>
                <a:tailEnd/>
              </a:ln>
            </p:spPr>
            <p:txBody>
              <a:bodyPr/>
              <a:lstStyle/>
              <a:p>
                <a:endParaRPr lang="es-MX" sz="1200" b="1" dirty="0"/>
              </a:p>
            </p:txBody>
          </p:sp>
          <p:sp>
            <p:nvSpPr>
              <p:cNvPr id="908" name="Freeform 2011"/>
              <p:cNvSpPr>
                <a:spLocks/>
              </p:cNvSpPr>
              <p:nvPr/>
            </p:nvSpPr>
            <p:spPr bwMode="auto">
              <a:xfrm>
                <a:off x="2241" y="2453"/>
                <a:ext cx="53" cy="59"/>
              </a:xfrm>
              <a:custGeom>
                <a:avLst/>
                <a:gdLst>
                  <a:gd name="T0" fmla="*/ 26 w 53"/>
                  <a:gd name="T1" fmla="*/ 0 h 59"/>
                  <a:gd name="T2" fmla="*/ 53 w 53"/>
                  <a:gd name="T3" fmla="*/ 29 h 59"/>
                  <a:gd name="T4" fmla="*/ 26 w 53"/>
                  <a:gd name="T5" fmla="*/ 59 h 59"/>
                  <a:gd name="T6" fmla="*/ 0 w 53"/>
                  <a:gd name="T7" fmla="*/ 29 h 59"/>
                  <a:gd name="T8" fmla="*/ 26 w 53"/>
                  <a:gd name="T9" fmla="*/ 0 h 59"/>
                  <a:gd name="T10" fmla="*/ 0 60000 65536"/>
                  <a:gd name="T11" fmla="*/ 0 60000 65536"/>
                  <a:gd name="T12" fmla="*/ 0 60000 65536"/>
                  <a:gd name="T13" fmla="*/ 0 60000 65536"/>
                  <a:gd name="T14" fmla="*/ 0 60000 65536"/>
                  <a:gd name="T15" fmla="*/ 0 w 53"/>
                  <a:gd name="T16" fmla="*/ 0 h 59"/>
                  <a:gd name="T17" fmla="*/ 53 w 53"/>
                  <a:gd name="T18" fmla="*/ 59 h 59"/>
                </a:gdLst>
                <a:ahLst/>
                <a:cxnLst>
                  <a:cxn ang="T10">
                    <a:pos x="T0" y="T1"/>
                  </a:cxn>
                  <a:cxn ang="T11">
                    <a:pos x="T2" y="T3"/>
                  </a:cxn>
                  <a:cxn ang="T12">
                    <a:pos x="T4" y="T5"/>
                  </a:cxn>
                  <a:cxn ang="T13">
                    <a:pos x="T6" y="T7"/>
                  </a:cxn>
                  <a:cxn ang="T14">
                    <a:pos x="T8" y="T9"/>
                  </a:cxn>
                </a:cxnLst>
                <a:rect l="T15" t="T16" r="T17" b="T18"/>
                <a:pathLst>
                  <a:path w="53" h="59">
                    <a:moveTo>
                      <a:pt x="26" y="0"/>
                    </a:moveTo>
                    <a:lnTo>
                      <a:pt x="53" y="29"/>
                    </a:lnTo>
                    <a:lnTo>
                      <a:pt x="26" y="59"/>
                    </a:lnTo>
                    <a:lnTo>
                      <a:pt x="0" y="29"/>
                    </a:lnTo>
                    <a:lnTo>
                      <a:pt x="26" y="0"/>
                    </a:lnTo>
                    <a:close/>
                  </a:path>
                </a:pathLst>
              </a:custGeom>
              <a:solidFill>
                <a:srgbClr val="FF0000"/>
              </a:solidFill>
              <a:ln w="14288">
                <a:noFill/>
                <a:prstDash val="solid"/>
                <a:round/>
                <a:headEnd/>
                <a:tailEnd/>
              </a:ln>
            </p:spPr>
            <p:txBody>
              <a:bodyPr/>
              <a:lstStyle/>
              <a:p>
                <a:endParaRPr lang="es-MX" sz="1200" b="1" dirty="0"/>
              </a:p>
            </p:txBody>
          </p:sp>
          <p:sp>
            <p:nvSpPr>
              <p:cNvPr id="909" name="Freeform 2012"/>
              <p:cNvSpPr>
                <a:spLocks/>
              </p:cNvSpPr>
              <p:nvPr/>
            </p:nvSpPr>
            <p:spPr bwMode="auto">
              <a:xfrm>
                <a:off x="1683" y="2651"/>
                <a:ext cx="52" cy="59"/>
              </a:xfrm>
              <a:custGeom>
                <a:avLst/>
                <a:gdLst>
                  <a:gd name="T0" fmla="*/ 26 w 52"/>
                  <a:gd name="T1" fmla="*/ 0 h 59"/>
                  <a:gd name="T2" fmla="*/ 52 w 52"/>
                  <a:gd name="T3" fmla="*/ 29 h 59"/>
                  <a:gd name="T4" fmla="*/ 26 w 52"/>
                  <a:gd name="T5" fmla="*/ 59 h 59"/>
                  <a:gd name="T6" fmla="*/ 0 w 52"/>
                  <a:gd name="T7" fmla="*/ 29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29"/>
                    </a:lnTo>
                    <a:lnTo>
                      <a:pt x="26" y="59"/>
                    </a:lnTo>
                    <a:lnTo>
                      <a:pt x="0" y="29"/>
                    </a:lnTo>
                    <a:lnTo>
                      <a:pt x="26" y="0"/>
                    </a:lnTo>
                    <a:close/>
                  </a:path>
                </a:pathLst>
              </a:custGeom>
              <a:solidFill>
                <a:srgbClr val="FF0000"/>
              </a:solidFill>
              <a:ln w="14288">
                <a:noFill/>
                <a:prstDash val="solid"/>
                <a:round/>
                <a:headEnd/>
                <a:tailEnd/>
              </a:ln>
            </p:spPr>
            <p:txBody>
              <a:bodyPr/>
              <a:lstStyle/>
              <a:p>
                <a:endParaRPr lang="es-MX" sz="1200" b="1" dirty="0"/>
              </a:p>
            </p:txBody>
          </p:sp>
          <p:sp>
            <p:nvSpPr>
              <p:cNvPr id="910" name="Freeform 2013"/>
              <p:cNvSpPr>
                <a:spLocks/>
              </p:cNvSpPr>
              <p:nvPr/>
            </p:nvSpPr>
            <p:spPr bwMode="auto">
              <a:xfrm>
                <a:off x="2494" y="2353"/>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911" name="Freeform 2014"/>
              <p:cNvSpPr>
                <a:spLocks/>
              </p:cNvSpPr>
              <p:nvPr/>
            </p:nvSpPr>
            <p:spPr bwMode="auto">
              <a:xfrm>
                <a:off x="2372" y="2403"/>
                <a:ext cx="52" cy="59"/>
              </a:xfrm>
              <a:custGeom>
                <a:avLst/>
                <a:gdLst>
                  <a:gd name="T0" fmla="*/ 26 w 52"/>
                  <a:gd name="T1" fmla="*/ 0 h 59"/>
                  <a:gd name="T2" fmla="*/ 52 w 52"/>
                  <a:gd name="T3" fmla="*/ 30 h 59"/>
                  <a:gd name="T4" fmla="*/ 26 w 52"/>
                  <a:gd name="T5" fmla="*/ 59 h 59"/>
                  <a:gd name="T6" fmla="*/ 0 w 52"/>
                  <a:gd name="T7" fmla="*/ 30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30"/>
                    </a:lnTo>
                    <a:lnTo>
                      <a:pt x="26" y="59"/>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grpSp>
        <p:grpSp>
          <p:nvGrpSpPr>
            <p:cNvPr id="214" name="Group 2015"/>
            <p:cNvGrpSpPr>
              <a:grpSpLocks/>
            </p:cNvGrpSpPr>
            <p:nvPr/>
          </p:nvGrpSpPr>
          <p:grpSpPr bwMode="auto">
            <a:xfrm>
              <a:off x="1029" y="1738"/>
              <a:ext cx="3009" cy="1249"/>
              <a:chOff x="1029" y="1749"/>
              <a:chExt cx="3009" cy="1249"/>
            </a:xfrm>
          </p:grpSpPr>
          <p:sp>
            <p:nvSpPr>
              <p:cNvPr id="512" name="Freeform 2016"/>
              <p:cNvSpPr>
                <a:spLocks/>
              </p:cNvSpPr>
              <p:nvPr/>
            </p:nvSpPr>
            <p:spPr bwMode="auto">
              <a:xfrm>
                <a:off x="3035" y="2046"/>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513" name="Freeform 2017"/>
              <p:cNvSpPr>
                <a:spLocks/>
              </p:cNvSpPr>
              <p:nvPr/>
            </p:nvSpPr>
            <p:spPr bwMode="auto">
              <a:xfrm>
                <a:off x="1535" y="2730"/>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514" name="Freeform 2018"/>
              <p:cNvSpPr>
                <a:spLocks/>
              </p:cNvSpPr>
              <p:nvPr/>
            </p:nvSpPr>
            <p:spPr bwMode="auto">
              <a:xfrm>
                <a:off x="2799" y="2215"/>
                <a:ext cx="53" cy="59"/>
              </a:xfrm>
              <a:custGeom>
                <a:avLst/>
                <a:gdLst>
                  <a:gd name="T0" fmla="*/ 26 w 53"/>
                  <a:gd name="T1" fmla="*/ 0 h 59"/>
                  <a:gd name="T2" fmla="*/ 53 w 53"/>
                  <a:gd name="T3" fmla="*/ 29 h 59"/>
                  <a:gd name="T4" fmla="*/ 26 w 53"/>
                  <a:gd name="T5" fmla="*/ 59 h 59"/>
                  <a:gd name="T6" fmla="*/ 0 w 53"/>
                  <a:gd name="T7" fmla="*/ 29 h 59"/>
                  <a:gd name="T8" fmla="*/ 26 w 53"/>
                  <a:gd name="T9" fmla="*/ 0 h 59"/>
                  <a:gd name="T10" fmla="*/ 0 60000 65536"/>
                  <a:gd name="T11" fmla="*/ 0 60000 65536"/>
                  <a:gd name="T12" fmla="*/ 0 60000 65536"/>
                  <a:gd name="T13" fmla="*/ 0 60000 65536"/>
                  <a:gd name="T14" fmla="*/ 0 60000 65536"/>
                  <a:gd name="T15" fmla="*/ 0 w 53"/>
                  <a:gd name="T16" fmla="*/ 0 h 59"/>
                  <a:gd name="T17" fmla="*/ 53 w 53"/>
                  <a:gd name="T18" fmla="*/ 59 h 59"/>
                </a:gdLst>
                <a:ahLst/>
                <a:cxnLst>
                  <a:cxn ang="T10">
                    <a:pos x="T0" y="T1"/>
                  </a:cxn>
                  <a:cxn ang="T11">
                    <a:pos x="T2" y="T3"/>
                  </a:cxn>
                  <a:cxn ang="T12">
                    <a:pos x="T4" y="T5"/>
                  </a:cxn>
                  <a:cxn ang="T13">
                    <a:pos x="T6" y="T7"/>
                  </a:cxn>
                  <a:cxn ang="T14">
                    <a:pos x="T8" y="T9"/>
                  </a:cxn>
                </a:cxnLst>
                <a:rect l="T15" t="T16" r="T17" b="T18"/>
                <a:pathLst>
                  <a:path w="53" h="59">
                    <a:moveTo>
                      <a:pt x="26" y="0"/>
                    </a:moveTo>
                    <a:lnTo>
                      <a:pt x="53" y="29"/>
                    </a:lnTo>
                    <a:lnTo>
                      <a:pt x="26" y="59"/>
                    </a:lnTo>
                    <a:lnTo>
                      <a:pt x="0" y="29"/>
                    </a:lnTo>
                    <a:lnTo>
                      <a:pt x="26" y="0"/>
                    </a:lnTo>
                    <a:close/>
                  </a:path>
                </a:pathLst>
              </a:custGeom>
              <a:solidFill>
                <a:srgbClr val="FF0000"/>
              </a:solidFill>
              <a:ln w="14288">
                <a:noFill/>
                <a:prstDash val="solid"/>
                <a:round/>
                <a:headEnd/>
                <a:tailEnd/>
              </a:ln>
            </p:spPr>
            <p:txBody>
              <a:bodyPr/>
              <a:lstStyle/>
              <a:p>
                <a:endParaRPr lang="es-MX" sz="1200" b="1" dirty="0"/>
              </a:p>
            </p:txBody>
          </p:sp>
          <p:sp>
            <p:nvSpPr>
              <p:cNvPr id="515" name="Freeform 2019"/>
              <p:cNvSpPr>
                <a:spLocks/>
              </p:cNvSpPr>
              <p:nvPr/>
            </p:nvSpPr>
            <p:spPr bwMode="auto">
              <a:xfrm>
                <a:off x="1029" y="2849"/>
                <a:ext cx="52" cy="59"/>
              </a:xfrm>
              <a:custGeom>
                <a:avLst/>
                <a:gdLst>
                  <a:gd name="T0" fmla="*/ 26 w 52"/>
                  <a:gd name="T1" fmla="*/ 0 h 59"/>
                  <a:gd name="T2" fmla="*/ 52 w 52"/>
                  <a:gd name="T3" fmla="*/ 30 h 59"/>
                  <a:gd name="T4" fmla="*/ 26 w 52"/>
                  <a:gd name="T5" fmla="*/ 59 h 59"/>
                  <a:gd name="T6" fmla="*/ 0 w 52"/>
                  <a:gd name="T7" fmla="*/ 30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30"/>
                    </a:lnTo>
                    <a:lnTo>
                      <a:pt x="26" y="59"/>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516" name="Freeform 2020"/>
              <p:cNvSpPr>
                <a:spLocks/>
              </p:cNvSpPr>
              <p:nvPr/>
            </p:nvSpPr>
            <p:spPr bwMode="auto">
              <a:xfrm>
                <a:off x="2381" y="2393"/>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517" name="Freeform 2021"/>
              <p:cNvSpPr>
                <a:spLocks/>
              </p:cNvSpPr>
              <p:nvPr/>
            </p:nvSpPr>
            <p:spPr bwMode="auto">
              <a:xfrm>
                <a:off x="2468" y="2363"/>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518" name="Freeform 2022"/>
              <p:cNvSpPr>
                <a:spLocks/>
              </p:cNvSpPr>
              <p:nvPr/>
            </p:nvSpPr>
            <p:spPr bwMode="auto">
              <a:xfrm>
                <a:off x="2224" y="2562"/>
                <a:ext cx="52" cy="59"/>
              </a:xfrm>
              <a:custGeom>
                <a:avLst/>
                <a:gdLst>
                  <a:gd name="T0" fmla="*/ 26 w 52"/>
                  <a:gd name="T1" fmla="*/ 0 h 59"/>
                  <a:gd name="T2" fmla="*/ 52 w 52"/>
                  <a:gd name="T3" fmla="*/ 29 h 59"/>
                  <a:gd name="T4" fmla="*/ 26 w 52"/>
                  <a:gd name="T5" fmla="*/ 59 h 59"/>
                  <a:gd name="T6" fmla="*/ 0 w 52"/>
                  <a:gd name="T7" fmla="*/ 29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29"/>
                    </a:lnTo>
                    <a:lnTo>
                      <a:pt x="26" y="59"/>
                    </a:lnTo>
                    <a:lnTo>
                      <a:pt x="0" y="29"/>
                    </a:lnTo>
                    <a:lnTo>
                      <a:pt x="26" y="0"/>
                    </a:lnTo>
                    <a:close/>
                  </a:path>
                </a:pathLst>
              </a:custGeom>
              <a:solidFill>
                <a:srgbClr val="FF0000"/>
              </a:solidFill>
              <a:ln w="14288">
                <a:noFill/>
                <a:prstDash val="solid"/>
                <a:round/>
                <a:headEnd/>
                <a:tailEnd/>
              </a:ln>
            </p:spPr>
            <p:txBody>
              <a:bodyPr/>
              <a:lstStyle/>
              <a:p>
                <a:endParaRPr lang="es-MX" sz="1200" b="1" dirty="0"/>
              </a:p>
            </p:txBody>
          </p:sp>
          <p:sp>
            <p:nvSpPr>
              <p:cNvPr id="519" name="Freeform 2023"/>
              <p:cNvSpPr>
                <a:spLocks/>
              </p:cNvSpPr>
              <p:nvPr/>
            </p:nvSpPr>
            <p:spPr bwMode="auto">
              <a:xfrm>
                <a:off x="2389" y="2393"/>
                <a:ext cx="53" cy="60"/>
              </a:xfrm>
              <a:custGeom>
                <a:avLst/>
                <a:gdLst>
                  <a:gd name="T0" fmla="*/ 27 w 53"/>
                  <a:gd name="T1" fmla="*/ 0 h 60"/>
                  <a:gd name="T2" fmla="*/ 53 w 53"/>
                  <a:gd name="T3" fmla="*/ 30 h 60"/>
                  <a:gd name="T4" fmla="*/ 27 w 53"/>
                  <a:gd name="T5" fmla="*/ 60 h 60"/>
                  <a:gd name="T6" fmla="*/ 0 w 53"/>
                  <a:gd name="T7" fmla="*/ 30 h 60"/>
                  <a:gd name="T8" fmla="*/ 27 w 53"/>
                  <a:gd name="T9" fmla="*/ 0 h 60"/>
                  <a:gd name="T10" fmla="*/ 0 60000 65536"/>
                  <a:gd name="T11" fmla="*/ 0 60000 65536"/>
                  <a:gd name="T12" fmla="*/ 0 60000 65536"/>
                  <a:gd name="T13" fmla="*/ 0 60000 65536"/>
                  <a:gd name="T14" fmla="*/ 0 60000 65536"/>
                  <a:gd name="T15" fmla="*/ 0 w 53"/>
                  <a:gd name="T16" fmla="*/ 0 h 60"/>
                  <a:gd name="T17" fmla="*/ 53 w 53"/>
                  <a:gd name="T18" fmla="*/ 60 h 60"/>
                </a:gdLst>
                <a:ahLst/>
                <a:cxnLst>
                  <a:cxn ang="T10">
                    <a:pos x="T0" y="T1"/>
                  </a:cxn>
                  <a:cxn ang="T11">
                    <a:pos x="T2" y="T3"/>
                  </a:cxn>
                  <a:cxn ang="T12">
                    <a:pos x="T4" y="T5"/>
                  </a:cxn>
                  <a:cxn ang="T13">
                    <a:pos x="T6" y="T7"/>
                  </a:cxn>
                  <a:cxn ang="T14">
                    <a:pos x="T8" y="T9"/>
                  </a:cxn>
                </a:cxnLst>
                <a:rect l="T15" t="T16" r="T17" b="T18"/>
                <a:pathLst>
                  <a:path w="53" h="60">
                    <a:moveTo>
                      <a:pt x="27" y="0"/>
                    </a:moveTo>
                    <a:lnTo>
                      <a:pt x="53" y="30"/>
                    </a:lnTo>
                    <a:lnTo>
                      <a:pt x="27" y="60"/>
                    </a:lnTo>
                    <a:lnTo>
                      <a:pt x="0" y="30"/>
                    </a:lnTo>
                    <a:lnTo>
                      <a:pt x="27" y="0"/>
                    </a:lnTo>
                    <a:close/>
                  </a:path>
                </a:pathLst>
              </a:custGeom>
              <a:solidFill>
                <a:srgbClr val="FF0000"/>
              </a:solidFill>
              <a:ln w="14288">
                <a:noFill/>
                <a:prstDash val="solid"/>
                <a:round/>
                <a:headEnd/>
                <a:tailEnd/>
              </a:ln>
            </p:spPr>
            <p:txBody>
              <a:bodyPr/>
              <a:lstStyle/>
              <a:p>
                <a:endParaRPr lang="es-MX" sz="1200" b="1" dirty="0"/>
              </a:p>
            </p:txBody>
          </p:sp>
          <p:sp>
            <p:nvSpPr>
              <p:cNvPr id="520" name="Freeform 2024"/>
              <p:cNvSpPr>
                <a:spLocks/>
              </p:cNvSpPr>
              <p:nvPr/>
            </p:nvSpPr>
            <p:spPr bwMode="auto">
              <a:xfrm>
                <a:off x="1657" y="2661"/>
                <a:ext cx="52" cy="59"/>
              </a:xfrm>
              <a:custGeom>
                <a:avLst/>
                <a:gdLst>
                  <a:gd name="T0" fmla="*/ 26 w 52"/>
                  <a:gd name="T1" fmla="*/ 0 h 59"/>
                  <a:gd name="T2" fmla="*/ 52 w 52"/>
                  <a:gd name="T3" fmla="*/ 29 h 59"/>
                  <a:gd name="T4" fmla="*/ 26 w 52"/>
                  <a:gd name="T5" fmla="*/ 59 h 59"/>
                  <a:gd name="T6" fmla="*/ 0 w 52"/>
                  <a:gd name="T7" fmla="*/ 29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29"/>
                    </a:lnTo>
                    <a:lnTo>
                      <a:pt x="26" y="59"/>
                    </a:lnTo>
                    <a:lnTo>
                      <a:pt x="0" y="29"/>
                    </a:lnTo>
                    <a:lnTo>
                      <a:pt x="26" y="0"/>
                    </a:lnTo>
                    <a:close/>
                  </a:path>
                </a:pathLst>
              </a:custGeom>
              <a:solidFill>
                <a:srgbClr val="FF0000"/>
              </a:solidFill>
              <a:ln w="14288">
                <a:noFill/>
                <a:prstDash val="solid"/>
                <a:round/>
                <a:headEnd/>
                <a:tailEnd/>
              </a:ln>
            </p:spPr>
            <p:txBody>
              <a:bodyPr/>
              <a:lstStyle/>
              <a:p>
                <a:endParaRPr lang="es-MX" sz="1200" b="1" dirty="0"/>
              </a:p>
            </p:txBody>
          </p:sp>
          <p:sp>
            <p:nvSpPr>
              <p:cNvPr id="521" name="Freeform 2025"/>
              <p:cNvSpPr>
                <a:spLocks/>
              </p:cNvSpPr>
              <p:nvPr/>
            </p:nvSpPr>
            <p:spPr bwMode="auto">
              <a:xfrm>
                <a:off x="1552" y="2700"/>
                <a:ext cx="53" cy="60"/>
              </a:xfrm>
              <a:custGeom>
                <a:avLst/>
                <a:gdLst>
                  <a:gd name="T0" fmla="*/ 26 w 53"/>
                  <a:gd name="T1" fmla="*/ 0 h 60"/>
                  <a:gd name="T2" fmla="*/ 53 w 53"/>
                  <a:gd name="T3" fmla="*/ 30 h 60"/>
                  <a:gd name="T4" fmla="*/ 26 w 53"/>
                  <a:gd name="T5" fmla="*/ 60 h 60"/>
                  <a:gd name="T6" fmla="*/ 0 w 53"/>
                  <a:gd name="T7" fmla="*/ 30 h 60"/>
                  <a:gd name="T8" fmla="*/ 26 w 53"/>
                  <a:gd name="T9" fmla="*/ 0 h 60"/>
                  <a:gd name="T10" fmla="*/ 0 60000 65536"/>
                  <a:gd name="T11" fmla="*/ 0 60000 65536"/>
                  <a:gd name="T12" fmla="*/ 0 60000 65536"/>
                  <a:gd name="T13" fmla="*/ 0 60000 65536"/>
                  <a:gd name="T14" fmla="*/ 0 60000 65536"/>
                  <a:gd name="T15" fmla="*/ 0 w 53"/>
                  <a:gd name="T16" fmla="*/ 0 h 60"/>
                  <a:gd name="T17" fmla="*/ 53 w 53"/>
                  <a:gd name="T18" fmla="*/ 60 h 60"/>
                </a:gdLst>
                <a:ahLst/>
                <a:cxnLst>
                  <a:cxn ang="T10">
                    <a:pos x="T0" y="T1"/>
                  </a:cxn>
                  <a:cxn ang="T11">
                    <a:pos x="T2" y="T3"/>
                  </a:cxn>
                  <a:cxn ang="T12">
                    <a:pos x="T4" y="T5"/>
                  </a:cxn>
                  <a:cxn ang="T13">
                    <a:pos x="T6" y="T7"/>
                  </a:cxn>
                  <a:cxn ang="T14">
                    <a:pos x="T8" y="T9"/>
                  </a:cxn>
                </a:cxnLst>
                <a:rect l="T15" t="T16" r="T17" b="T18"/>
                <a:pathLst>
                  <a:path w="53" h="60">
                    <a:moveTo>
                      <a:pt x="26" y="0"/>
                    </a:moveTo>
                    <a:lnTo>
                      <a:pt x="53"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522" name="Freeform 2026"/>
              <p:cNvSpPr>
                <a:spLocks/>
              </p:cNvSpPr>
              <p:nvPr/>
            </p:nvSpPr>
            <p:spPr bwMode="auto">
              <a:xfrm>
                <a:off x="2259" y="2443"/>
                <a:ext cx="52" cy="59"/>
              </a:xfrm>
              <a:custGeom>
                <a:avLst/>
                <a:gdLst>
                  <a:gd name="T0" fmla="*/ 26 w 52"/>
                  <a:gd name="T1" fmla="*/ 0 h 59"/>
                  <a:gd name="T2" fmla="*/ 52 w 52"/>
                  <a:gd name="T3" fmla="*/ 29 h 59"/>
                  <a:gd name="T4" fmla="*/ 26 w 52"/>
                  <a:gd name="T5" fmla="*/ 59 h 59"/>
                  <a:gd name="T6" fmla="*/ 0 w 52"/>
                  <a:gd name="T7" fmla="*/ 29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29"/>
                    </a:lnTo>
                    <a:lnTo>
                      <a:pt x="26" y="59"/>
                    </a:lnTo>
                    <a:lnTo>
                      <a:pt x="0" y="29"/>
                    </a:lnTo>
                    <a:lnTo>
                      <a:pt x="26" y="0"/>
                    </a:lnTo>
                    <a:close/>
                  </a:path>
                </a:pathLst>
              </a:custGeom>
              <a:solidFill>
                <a:srgbClr val="FF0000"/>
              </a:solidFill>
              <a:ln w="14288">
                <a:noFill/>
                <a:prstDash val="solid"/>
                <a:round/>
                <a:headEnd/>
                <a:tailEnd/>
              </a:ln>
            </p:spPr>
            <p:txBody>
              <a:bodyPr/>
              <a:lstStyle/>
              <a:p>
                <a:endParaRPr lang="es-MX" sz="1200" b="1" dirty="0"/>
              </a:p>
            </p:txBody>
          </p:sp>
          <p:sp>
            <p:nvSpPr>
              <p:cNvPr id="523" name="Freeform 2027"/>
              <p:cNvSpPr>
                <a:spLocks/>
              </p:cNvSpPr>
              <p:nvPr/>
            </p:nvSpPr>
            <p:spPr bwMode="auto">
              <a:xfrm>
                <a:off x="2433" y="2383"/>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524" name="Freeform 2028"/>
              <p:cNvSpPr>
                <a:spLocks/>
              </p:cNvSpPr>
              <p:nvPr/>
            </p:nvSpPr>
            <p:spPr bwMode="auto">
              <a:xfrm>
                <a:off x="1866" y="2591"/>
                <a:ext cx="53" cy="60"/>
              </a:xfrm>
              <a:custGeom>
                <a:avLst/>
                <a:gdLst>
                  <a:gd name="T0" fmla="*/ 26 w 53"/>
                  <a:gd name="T1" fmla="*/ 0 h 60"/>
                  <a:gd name="T2" fmla="*/ 53 w 53"/>
                  <a:gd name="T3" fmla="*/ 30 h 60"/>
                  <a:gd name="T4" fmla="*/ 26 w 53"/>
                  <a:gd name="T5" fmla="*/ 60 h 60"/>
                  <a:gd name="T6" fmla="*/ 0 w 53"/>
                  <a:gd name="T7" fmla="*/ 30 h 60"/>
                  <a:gd name="T8" fmla="*/ 26 w 53"/>
                  <a:gd name="T9" fmla="*/ 0 h 60"/>
                  <a:gd name="T10" fmla="*/ 0 60000 65536"/>
                  <a:gd name="T11" fmla="*/ 0 60000 65536"/>
                  <a:gd name="T12" fmla="*/ 0 60000 65536"/>
                  <a:gd name="T13" fmla="*/ 0 60000 65536"/>
                  <a:gd name="T14" fmla="*/ 0 60000 65536"/>
                  <a:gd name="T15" fmla="*/ 0 w 53"/>
                  <a:gd name="T16" fmla="*/ 0 h 60"/>
                  <a:gd name="T17" fmla="*/ 53 w 53"/>
                  <a:gd name="T18" fmla="*/ 60 h 60"/>
                </a:gdLst>
                <a:ahLst/>
                <a:cxnLst>
                  <a:cxn ang="T10">
                    <a:pos x="T0" y="T1"/>
                  </a:cxn>
                  <a:cxn ang="T11">
                    <a:pos x="T2" y="T3"/>
                  </a:cxn>
                  <a:cxn ang="T12">
                    <a:pos x="T4" y="T5"/>
                  </a:cxn>
                  <a:cxn ang="T13">
                    <a:pos x="T6" y="T7"/>
                  </a:cxn>
                  <a:cxn ang="T14">
                    <a:pos x="T8" y="T9"/>
                  </a:cxn>
                </a:cxnLst>
                <a:rect l="T15" t="T16" r="T17" b="T18"/>
                <a:pathLst>
                  <a:path w="53" h="60">
                    <a:moveTo>
                      <a:pt x="26" y="0"/>
                    </a:moveTo>
                    <a:lnTo>
                      <a:pt x="53"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525" name="Freeform 2029"/>
              <p:cNvSpPr>
                <a:spLocks/>
              </p:cNvSpPr>
              <p:nvPr/>
            </p:nvSpPr>
            <p:spPr bwMode="auto">
              <a:xfrm>
                <a:off x="2424" y="2383"/>
                <a:ext cx="53" cy="60"/>
              </a:xfrm>
              <a:custGeom>
                <a:avLst/>
                <a:gdLst>
                  <a:gd name="T0" fmla="*/ 27 w 53"/>
                  <a:gd name="T1" fmla="*/ 0 h 60"/>
                  <a:gd name="T2" fmla="*/ 53 w 53"/>
                  <a:gd name="T3" fmla="*/ 30 h 60"/>
                  <a:gd name="T4" fmla="*/ 27 w 53"/>
                  <a:gd name="T5" fmla="*/ 60 h 60"/>
                  <a:gd name="T6" fmla="*/ 0 w 53"/>
                  <a:gd name="T7" fmla="*/ 30 h 60"/>
                  <a:gd name="T8" fmla="*/ 27 w 53"/>
                  <a:gd name="T9" fmla="*/ 0 h 60"/>
                  <a:gd name="T10" fmla="*/ 0 60000 65536"/>
                  <a:gd name="T11" fmla="*/ 0 60000 65536"/>
                  <a:gd name="T12" fmla="*/ 0 60000 65536"/>
                  <a:gd name="T13" fmla="*/ 0 60000 65536"/>
                  <a:gd name="T14" fmla="*/ 0 60000 65536"/>
                  <a:gd name="T15" fmla="*/ 0 w 53"/>
                  <a:gd name="T16" fmla="*/ 0 h 60"/>
                  <a:gd name="T17" fmla="*/ 53 w 53"/>
                  <a:gd name="T18" fmla="*/ 60 h 60"/>
                </a:gdLst>
                <a:ahLst/>
                <a:cxnLst>
                  <a:cxn ang="T10">
                    <a:pos x="T0" y="T1"/>
                  </a:cxn>
                  <a:cxn ang="T11">
                    <a:pos x="T2" y="T3"/>
                  </a:cxn>
                  <a:cxn ang="T12">
                    <a:pos x="T4" y="T5"/>
                  </a:cxn>
                  <a:cxn ang="T13">
                    <a:pos x="T6" y="T7"/>
                  </a:cxn>
                  <a:cxn ang="T14">
                    <a:pos x="T8" y="T9"/>
                  </a:cxn>
                </a:cxnLst>
                <a:rect l="T15" t="T16" r="T17" b="T18"/>
                <a:pathLst>
                  <a:path w="53" h="60">
                    <a:moveTo>
                      <a:pt x="27" y="0"/>
                    </a:moveTo>
                    <a:lnTo>
                      <a:pt x="53" y="30"/>
                    </a:lnTo>
                    <a:lnTo>
                      <a:pt x="27" y="60"/>
                    </a:lnTo>
                    <a:lnTo>
                      <a:pt x="0" y="30"/>
                    </a:lnTo>
                    <a:lnTo>
                      <a:pt x="27" y="0"/>
                    </a:lnTo>
                    <a:close/>
                  </a:path>
                </a:pathLst>
              </a:custGeom>
              <a:solidFill>
                <a:srgbClr val="FF0000"/>
              </a:solidFill>
              <a:ln w="14288">
                <a:noFill/>
                <a:prstDash val="solid"/>
                <a:round/>
                <a:headEnd/>
                <a:tailEnd/>
              </a:ln>
            </p:spPr>
            <p:txBody>
              <a:bodyPr/>
              <a:lstStyle/>
              <a:p>
                <a:endParaRPr lang="es-MX" sz="1200" b="1" dirty="0"/>
              </a:p>
            </p:txBody>
          </p:sp>
          <p:sp>
            <p:nvSpPr>
              <p:cNvPr id="526" name="Freeform 2030"/>
              <p:cNvSpPr>
                <a:spLocks/>
              </p:cNvSpPr>
              <p:nvPr/>
            </p:nvSpPr>
            <p:spPr bwMode="auto">
              <a:xfrm>
                <a:off x="2320" y="2413"/>
                <a:ext cx="52" cy="59"/>
              </a:xfrm>
              <a:custGeom>
                <a:avLst/>
                <a:gdLst>
                  <a:gd name="T0" fmla="*/ 26 w 52"/>
                  <a:gd name="T1" fmla="*/ 0 h 59"/>
                  <a:gd name="T2" fmla="*/ 52 w 52"/>
                  <a:gd name="T3" fmla="*/ 30 h 59"/>
                  <a:gd name="T4" fmla="*/ 26 w 52"/>
                  <a:gd name="T5" fmla="*/ 59 h 59"/>
                  <a:gd name="T6" fmla="*/ 0 w 52"/>
                  <a:gd name="T7" fmla="*/ 30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30"/>
                    </a:lnTo>
                    <a:lnTo>
                      <a:pt x="26" y="59"/>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527" name="Freeform 2031"/>
              <p:cNvSpPr>
                <a:spLocks/>
              </p:cNvSpPr>
              <p:nvPr/>
            </p:nvSpPr>
            <p:spPr bwMode="auto">
              <a:xfrm>
                <a:off x="1666" y="2661"/>
                <a:ext cx="52" cy="59"/>
              </a:xfrm>
              <a:custGeom>
                <a:avLst/>
                <a:gdLst>
                  <a:gd name="T0" fmla="*/ 26 w 52"/>
                  <a:gd name="T1" fmla="*/ 0 h 59"/>
                  <a:gd name="T2" fmla="*/ 52 w 52"/>
                  <a:gd name="T3" fmla="*/ 29 h 59"/>
                  <a:gd name="T4" fmla="*/ 26 w 52"/>
                  <a:gd name="T5" fmla="*/ 59 h 59"/>
                  <a:gd name="T6" fmla="*/ 0 w 52"/>
                  <a:gd name="T7" fmla="*/ 29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29"/>
                    </a:lnTo>
                    <a:lnTo>
                      <a:pt x="26" y="59"/>
                    </a:lnTo>
                    <a:lnTo>
                      <a:pt x="0" y="29"/>
                    </a:lnTo>
                    <a:lnTo>
                      <a:pt x="26" y="0"/>
                    </a:lnTo>
                    <a:close/>
                  </a:path>
                </a:pathLst>
              </a:custGeom>
              <a:solidFill>
                <a:srgbClr val="FF0000"/>
              </a:solidFill>
              <a:ln w="14288">
                <a:noFill/>
                <a:prstDash val="solid"/>
                <a:round/>
                <a:headEnd/>
                <a:tailEnd/>
              </a:ln>
            </p:spPr>
            <p:txBody>
              <a:bodyPr/>
              <a:lstStyle/>
              <a:p>
                <a:endParaRPr lang="es-MX" sz="1200" b="1" dirty="0"/>
              </a:p>
            </p:txBody>
          </p:sp>
          <p:sp>
            <p:nvSpPr>
              <p:cNvPr id="528" name="Freeform 2032"/>
              <p:cNvSpPr>
                <a:spLocks/>
              </p:cNvSpPr>
              <p:nvPr/>
            </p:nvSpPr>
            <p:spPr bwMode="auto">
              <a:xfrm>
                <a:off x="1326" y="2839"/>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529" name="Freeform 2033"/>
              <p:cNvSpPr>
                <a:spLocks/>
              </p:cNvSpPr>
              <p:nvPr/>
            </p:nvSpPr>
            <p:spPr bwMode="auto">
              <a:xfrm>
                <a:off x="2267" y="2443"/>
                <a:ext cx="53" cy="59"/>
              </a:xfrm>
              <a:custGeom>
                <a:avLst/>
                <a:gdLst>
                  <a:gd name="T0" fmla="*/ 27 w 53"/>
                  <a:gd name="T1" fmla="*/ 0 h 59"/>
                  <a:gd name="T2" fmla="*/ 53 w 53"/>
                  <a:gd name="T3" fmla="*/ 29 h 59"/>
                  <a:gd name="T4" fmla="*/ 27 w 53"/>
                  <a:gd name="T5" fmla="*/ 59 h 59"/>
                  <a:gd name="T6" fmla="*/ 0 w 53"/>
                  <a:gd name="T7" fmla="*/ 29 h 59"/>
                  <a:gd name="T8" fmla="*/ 27 w 53"/>
                  <a:gd name="T9" fmla="*/ 0 h 59"/>
                  <a:gd name="T10" fmla="*/ 0 60000 65536"/>
                  <a:gd name="T11" fmla="*/ 0 60000 65536"/>
                  <a:gd name="T12" fmla="*/ 0 60000 65536"/>
                  <a:gd name="T13" fmla="*/ 0 60000 65536"/>
                  <a:gd name="T14" fmla="*/ 0 60000 65536"/>
                  <a:gd name="T15" fmla="*/ 0 w 53"/>
                  <a:gd name="T16" fmla="*/ 0 h 59"/>
                  <a:gd name="T17" fmla="*/ 53 w 53"/>
                  <a:gd name="T18" fmla="*/ 59 h 59"/>
                </a:gdLst>
                <a:ahLst/>
                <a:cxnLst>
                  <a:cxn ang="T10">
                    <a:pos x="T0" y="T1"/>
                  </a:cxn>
                  <a:cxn ang="T11">
                    <a:pos x="T2" y="T3"/>
                  </a:cxn>
                  <a:cxn ang="T12">
                    <a:pos x="T4" y="T5"/>
                  </a:cxn>
                  <a:cxn ang="T13">
                    <a:pos x="T6" y="T7"/>
                  </a:cxn>
                  <a:cxn ang="T14">
                    <a:pos x="T8" y="T9"/>
                  </a:cxn>
                </a:cxnLst>
                <a:rect l="T15" t="T16" r="T17" b="T18"/>
                <a:pathLst>
                  <a:path w="53" h="59">
                    <a:moveTo>
                      <a:pt x="27" y="0"/>
                    </a:moveTo>
                    <a:lnTo>
                      <a:pt x="53" y="29"/>
                    </a:lnTo>
                    <a:lnTo>
                      <a:pt x="27" y="59"/>
                    </a:lnTo>
                    <a:lnTo>
                      <a:pt x="0" y="29"/>
                    </a:lnTo>
                    <a:lnTo>
                      <a:pt x="27" y="0"/>
                    </a:lnTo>
                    <a:close/>
                  </a:path>
                </a:pathLst>
              </a:custGeom>
              <a:solidFill>
                <a:srgbClr val="FF0000"/>
              </a:solidFill>
              <a:ln w="14288">
                <a:noFill/>
                <a:prstDash val="solid"/>
                <a:round/>
                <a:headEnd/>
                <a:tailEnd/>
              </a:ln>
            </p:spPr>
            <p:txBody>
              <a:bodyPr/>
              <a:lstStyle/>
              <a:p>
                <a:endParaRPr lang="es-MX" sz="1200" b="1" dirty="0"/>
              </a:p>
            </p:txBody>
          </p:sp>
          <p:sp>
            <p:nvSpPr>
              <p:cNvPr id="530" name="Freeform 2034"/>
              <p:cNvSpPr>
                <a:spLocks/>
              </p:cNvSpPr>
              <p:nvPr/>
            </p:nvSpPr>
            <p:spPr bwMode="auto">
              <a:xfrm>
                <a:off x="1282" y="2859"/>
                <a:ext cx="52" cy="59"/>
              </a:xfrm>
              <a:custGeom>
                <a:avLst/>
                <a:gdLst>
                  <a:gd name="T0" fmla="*/ 26 w 52"/>
                  <a:gd name="T1" fmla="*/ 0 h 59"/>
                  <a:gd name="T2" fmla="*/ 52 w 52"/>
                  <a:gd name="T3" fmla="*/ 30 h 59"/>
                  <a:gd name="T4" fmla="*/ 26 w 52"/>
                  <a:gd name="T5" fmla="*/ 59 h 59"/>
                  <a:gd name="T6" fmla="*/ 0 w 52"/>
                  <a:gd name="T7" fmla="*/ 30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30"/>
                    </a:lnTo>
                    <a:lnTo>
                      <a:pt x="26" y="59"/>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531" name="Freeform 2035"/>
              <p:cNvSpPr>
                <a:spLocks/>
              </p:cNvSpPr>
              <p:nvPr/>
            </p:nvSpPr>
            <p:spPr bwMode="auto">
              <a:xfrm>
                <a:off x="1334" y="2760"/>
                <a:ext cx="53" cy="59"/>
              </a:xfrm>
              <a:custGeom>
                <a:avLst/>
                <a:gdLst>
                  <a:gd name="T0" fmla="*/ 26 w 53"/>
                  <a:gd name="T1" fmla="*/ 0 h 59"/>
                  <a:gd name="T2" fmla="*/ 53 w 53"/>
                  <a:gd name="T3" fmla="*/ 30 h 59"/>
                  <a:gd name="T4" fmla="*/ 26 w 53"/>
                  <a:gd name="T5" fmla="*/ 59 h 59"/>
                  <a:gd name="T6" fmla="*/ 0 w 53"/>
                  <a:gd name="T7" fmla="*/ 30 h 59"/>
                  <a:gd name="T8" fmla="*/ 26 w 53"/>
                  <a:gd name="T9" fmla="*/ 0 h 59"/>
                  <a:gd name="T10" fmla="*/ 0 60000 65536"/>
                  <a:gd name="T11" fmla="*/ 0 60000 65536"/>
                  <a:gd name="T12" fmla="*/ 0 60000 65536"/>
                  <a:gd name="T13" fmla="*/ 0 60000 65536"/>
                  <a:gd name="T14" fmla="*/ 0 60000 65536"/>
                  <a:gd name="T15" fmla="*/ 0 w 53"/>
                  <a:gd name="T16" fmla="*/ 0 h 59"/>
                  <a:gd name="T17" fmla="*/ 53 w 53"/>
                  <a:gd name="T18" fmla="*/ 59 h 59"/>
                </a:gdLst>
                <a:ahLst/>
                <a:cxnLst>
                  <a:cxn ang="T10">
                    <a:pos x="T0" y="T1"/>
                  </a:cxn>
                  <a:cxn ang="T11">
                    <a:pos x="T2" y="T3"/>
                  </a:cxn>
                  <a:cxn ang="T12">
                    <a:pos x="T4" y="T5"/>
                  </a:cxn>
                  <a:cxn ang="T13">
                    <a:pos x="T6" y="T7"/>
                  </a:cxn>
                  <a:cxn ang="T14">
                    <a:pos x="T8" y="T9"/>
                  </a:cxn>
                </a:cxnLst>
                <a:rect l="T15" t="T16" r="T17" b="T18"/>
                <a:pathLst>
                  <a:path w="53" h="59">
                    <a:moveTo>
                      <a:pt x="26" y="0"/>
                    </a:moveTo>
                    <a:lnTo>
                      <a:pt x="53" y="30"/>
                    </a:lnTo>
                    <a:lnTo>
                      <a:pt x="26" y="59"/>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532" name="Freeform 2036"/>
              <p:cNvSpPr>
                <a:spLocks/>
              </p:cNvSpPr>
              <p:nvPr/>
            </p:nvSpPr>
            <p:spPr bwMode="auto">
              <a:xfrm>
                <a:off x="2747" y="2244"/>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533" name="Freeform 2037"/>
              <p:cNvSpPr>
                <a:spLocks/>
              </p:cNvSpPr>
              <p:nvPr/>
            </p:nvSpPr>
            <p:spPr bwMode="auto">
              <a:xfrm>
                <a:off x="1238" y="2799"/>
                <a:ext cx="53" cy="60"/>
              </a:xfrm>
              <a:custGeom>
                <a:avLst/>
                <a:gdLst>
                  <a:gd name="T0" fmla="*/ 27 w 53"/>
                  <a:gd name="T1" fmla="*/ 0 h 60"/>
                  <a:gd name="T2" fmla="*/ 53 w 53"/>
                  <a:gd name="T3" fmla="*/ 30 h 60"/>
                  <a:gd name="T4" fmla="*/ 27 w 53"/>
                  <a:gd name="T5" fmla="*/ 60 h 60"/>
                  <a:gd name="T6" fmla="*/ 0 w 53"/>
                  <a:gd name="T7" fmla="*/ 30 h 60"/>
                  <a:gd name="T8" fmla="*/ 27 w 53"/>
                  <a:gd name="T9" fmla="*/ 0 h 60"/>
                  <a:gd name="T10" fmla="*/ 0 60000 65536"/>
                  <a:gd name="T11" fmla="*/ 0 60000 65536"/>
                  <a:gd name="T12" fmla="*/ 0 60000 65536"/>
                  <a:gd name="T13" fmla="*/ 0 60000 65536"/>
                  <a:gd name="T14" fmla="*/ 0 60000 65536"/>
                  <a:gd name="T15" fmla="*/ 0 w 53"/>
                  <a:gd name="T16" fmla="*/ 0 h 60"/>
                  <a:gd name="T17" fmla="*/ 53 w 53"/>
                  <a:gd name="T18" fmla="*/ 60 h 60"/>
                </a:gdLst>
                <a:ahLst/>
                <a:cxnLst>
                  <a:cxn ang="T10">
                    <a:pos x="T0" y="T1"/>
                  </a:cxn>
                  <a:cxn ang="T11">
                    <a:pos x="T2" y="T3"/>
                  </a:cxn>
                  <a:cxn ang="T12">
                    <a:pos x="T4" y="T5"/>
                  </a:cxn>
                  <a:cxn ang="T13">
                    <a:pos x="T6" y="T7"/>
                  </a:cxn>
                  <a:cxn ang="T14">
                    <a:pos x="T8" y="T9"/>
                  </a:cxn>
                </a:cxnLst>
                <a:rect l="T15" t="T16" r="T17" b="T18"/>
                <a:pathLst>
                  <a:path w="53" h="60">
                    <a:moveTo>
                      <a:pt x="27" y="0"/>
                    </a:moveTo>
                    <a:lnTo>
                      <a:pt x="53" y="30"/>
                    </a:lnTo>
                    <a:lnTo>
                      <a:pt x="27" y="60"/>
                    </a:lnTo>
                    <a:lnTo>
                      <a:pt x="0" y="30"/>
                    </a:lnTo>
                    <a:lnTo>
                      <a:pt x="27" y="0"/>
                    </a:lnTo>
                    <a:close/>
                  </a:path>
                </a:pathLst>
              </a:custGeom>
              <a:solidFill>
                <a:srgbClr val="FF0000"/>
              </a:solidFill>
              <a:ln w="14288">
                <a:noFill/>
                <a:prstDash val="solid"/>
                <a:round/>
                <a:headEnd/>
                <a:tailEnd/>
              </a:ln>
            </p:spPr>
            <p:txBody>
              <a:bodyPr/>
              <a:lstStyle/>
              <a:p>
                <a:endParaRPr lang="es-MX" sz="1200" b="1" dirty="0"/>
              </a:p>
            </p:txBody>
          </p:sp>
          <p:sp>
            <p:nvSpPr>
              <p:cNvPr id="534" name="Freeform 2038"/>
              <p:cNvSpPr>
                <a:spLocks/>
              </p:cNvSpPr>
              <p:nvPr/>
            </p:nvSpPr>
            <p:spPr bwMode="auto">
              <a:xfrm>
                <a:off x="2503" y="2343"/>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535" name="Freeform 2039"/>
              <p:cNvSpPr>
                <a:spLocks/>
              </p:cNvSpPr>
              <p:nvPr/>
            </p:nvSpPr>
            <p:spPr bwMode="auto">
              <a:xfrm>
                <a:off x="2520" y="2343"/>
                <a:ext cx="53" cy="60"/>
              </a:xfrm>
              <a:custGeom>
                <a:avLst/>
                <a:gdLst>
                  <a:gd name="T0" fmla="*/ 26 w 53"/>
                  <a:gd name="T1" fmla="*/ 0 h 60"/>
                  <a:gd name="T2" fmla="*/ 53 w 53"/>
                  <a:gd name="T3" fmla="*/ 30 h 60"/>
                  <a:gd name="T4" fmla="*/ 26 w 53"/>
                  <a:gd name="T5" fmla="*/ 60 h 60"/>
                  <a:gd name="T6" fmla="*/ 0 w 53"/>
                  <a:gd name="T7" fmla="*/ 30 h 60"/>
                  <a:gd name="T8" fmla="*/ 26 w 53"/>
                  <a:gd name="T9" fmla="*/ 0 h 60"/>
                  <a:gd name="T10" fmla="*/ 0 60000 65536"/>
                  <a:gd name="T11" fmla="*/ 0 60000 65536"/>
                  <a:gd name="T12" fmla="*/ 0 60000 65536"/>
                  <a:gd name="T13" fmla="*/ 0 60000 65536"/>
                  <a:gd name="T14" fmla="*/ 0 60000 65536"/>
                  <a:gd name="T15" fmla="*/ 0 w 53"/>
                  <a:gd name="T16" fmla="*/ 0 h 60"/>
                  <a:gd name="T17" fmla="*/ 53 w 53"/>
                  <a:gd name="T18" fmla="*/ 60 h 60"/>
                </a:gdLst>
                <a:ahLst/>
                <a:cxnLst>
                  <a:cxn ang="T10">
                    <a:pos x="T0" y="T1"/>
                  </a:cxn>
                  <a:cxn ang="T11">
                    <a:pos x="T2" y="T3"/>
                  </a:cxn>
                  <a:cxn ang="T12">
                    <a:pos x="T4" y="T5"/>
                  </a:cxn>
                  <a:cxn ang="T13">
                    <a:pos x="T6" y="T7"/>
                  </a:cxn>
                  <a:cxn ang="T14">
                    <a:pos x="T8" y="T9"/>
                  </a:cxn>
                </a:cxnLst>
                <a:rect l="T15" t="T16" r="T17" b="T18"/>
                <a:pathLst>
                  <a:path w="53" h="60">
                    <a:moveTo>
                      <a:pt x="26" y="0"/>
                    </a:moveTo>
                    <a:lnTo>
                      <a:pt x="53"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536" name="Freeform 2040"/>
              <p:cNvSpPr>
                <a:spLocks/>
              </p:cNvSpPr>
              <p:nvPr/>
            </p:nvSpPr>
            <p:spPr bwMode="auto">
              <a:xfrm>
                <a:off x="1997" y="2552"/>
                <a:ext cx="52" cy="59"/>
              </a:xfrm>
              <a:custGeom>
                <a:avLst/>
                <a:gdLst>
                  <a:gd name="T0" fmla="*/ 26 w 52"/>
                  <a:gd name="T1" fmla="*/ 0 h 59"/>
                  <a:gd name="T2" fmla="*/ 52 w 52"/>
                  <a:gd name="T3" fmla="*/ 29 h 59"/>
                  <a:gd name="T4" fmla="*/ 26 w 52"/>
                  <a:gd name="T5" fmla="*/ 59 h 59"/>
                  <a:gd name="T6" fmla="*/ 0 w 52"/>
                  <a:gd name="T7" fmla="*/ 29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29"/>
                    </a:lnTo>
                    <a:lnTo>
                      <a:pt x="26" y="59"/>
                    </a:lnTo>
                    <a:lnTo>
                      <a:pt x="0" y="29"/>
                    </a:lnTo>
                    <a:lnTo>
                      <a:pt x="26" y="0"/>
                    </a:lnTo>
                    <a:close/>
                  </a:path>
                </a:pathLst>
              </a:custGeom>
              <a:solidFill>
                <a:srgbClr val="FF0000"/>
              </a:solidFill>
              <a:ln w="14288">
                <a:noFill/>
                <a:prstDash val="solid"/>
                <a:round/>
                <a:headEnd/>
                <a:tailEnd/>
              </a:ln>
            </p:spPr>
            <p:txBody>
              <a:bodyPr/>
              <a:lstStyle/>
              <a:p>
                <a:endParaRPr lang="es-MX" sz="1200" b="1" dirty="0"/>
              </a:p>
            </p:txBody>
          </p:sp>
          <p:sp>
            <p:nvSpPr>
              <p:cNvPr id="537" name="Freeform 2041"/>
              <p:cNvSpPr>
                <a:spLocks/>
              </p:cNvSpPr>
              <p:nvPr/>
            </p:nvSpPr>
            <p:spPr bwMode="auto">
              <a:xfrm>
                <a:off x="2398" y="2393"/>
                <a:ext cx="53" cy="60"/>
              </a:xfrm>
              <a:custGeom>
                <a:avLst/>
                <a:gdLst>
                  <a:gd name="T0" fmla="*/ 26 w 53"/>
                  <a:gd name="T1" fmla="*/ 0 h 60"/>
                  <a:gd name="T2" fmla="*/ 53 w 53"/>
                  <a:gd name="T3" fmla="*/ 30 h 60"/>
                  <a:gd name="T4" fmla="*/ 26 w 53"/>
                  <a:gd name="T5" fmla="*/ 60 h 60"/>
                  <a:gd name="T6" fmla="*/ 0 w 53"/>
                  <a:gd name="T7" fmla="*/ 30 h 60"/>
                  <a:gd name="T8" fmla="*/ 26 w 53"/>
                  <a:gd name="T9" fmla="*/ 0 h 60"/>
                  <a:gd name="T10" fmla="*/ 0 60000 65536"/>
                  <a:gd name="T11" fmla="*/ 0 60000 65536"/>
                  <a:gd name="T12" fmla="*/ 0 60000 65536"/>
                  <a:gd name="T13" fmla="*/ 0 60000 65536"/>
                  <a:gd name="T14" fmla="*/ 0 60000 65536"/>
                  <a:gd name="T15" fmla="*/ 0 w 53"/>
                  <a:gd name="T16" fmla="*/ 0 h 60"/>
                  <a:gd name="T17" fmla="*/ 53 w 53"/>
                  <a:gd name="T18" fmla="*/ 60 h 60"/>
                </a:gdLst>
                <a:ahLst/>
                <a:cxnLst>
                  <a:cxn ang="T10">
                    <a:pos x="T0" y="T1"/>
                  </a:cxn>
                  <a:cxn ang="T11">
                    <a:pos x="T2" y="T3"/>
                  </a:cxn>
                  <a:cxn ang="T12">
                    <a:pos x="T4" y="T5"/>
                  </a:cxn>
                  <a:cxn ang="T13">
                    <a:pos x="T6" y="T7"/>
                  </a:cxn>
                  <a:cxn ang="T14">
                    <a:pos x="T8" y="T9"/>
                  </a:cxn>
                </a:cxnLst>
                <a:rect l="T15" t="T16" r="T17" b="T18"/>
                <a:pathLst>
                  <a:path w="53" h="60">
                    <a:moveTo>
                      <a:pt x="26" y="0"/>
                    </a:moveTo>
                    <a:lnTo>
                      <a:pt x="53"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538" name="Freeform 2042"/>
              <p:cNvSpPr>
                <a:spLocks/>
              </p:cNvSpPr>
              <p:nvPr/>
            </p:nvSpPr>
            <p:spPr bwMode="auto">
              <a:xfrm>
                <a:off x="1299" y="2809"/>
                <a:ext cx="53" cy="60"/>
              </a:xfrm>
              <a:custGeom>
                <a:avLst/>
                <a:gdLst>
                  <a:gd name="T0" fmla="*/ 27 w 53"/>
                  <a:gd name="T1" fmla="*/ 0 h 60"/>
                  <a:gd name="T2" fmla="*/ 53 w 53"/>
                  <a:gd name="T3" fmla="*/ 30 h 60"/>
                  <a:gd name="T4" fmla="*/ 27 w 53"/>
                  <a:gd name="T5" fmla="*/ 60 h 60"/>
                  <a:gd name="T6" fmla="*/ 0 w 53"/>
                  <a:gd name="T7" fmla="*/ 30 h 60"/>
                  <a:gd name="T8" fmla="*/ 27 w 53"/>
                  <a:gd name="T9" fmla="*/ 0 h 60"/>
                  <a:gd name="T10" fmla="*/ 0 60000 65536"/>
                  <a:gd name="T11" fmla="*/ 0 60000 65536"/>
                  <a:gd name="T12" fmla="*/ 0 60000 65536"/>
                  <a:gd name="T13" fmla="*/ 0 60000 65536"/>
                  <a:gd name="T14" fmla="*/ 0 60000 65536"/>
                  <a:gd name="T15" fmla="*/ 0 w 53"/>
                  <a:gd name="T16" fmla="*/ 0 h 60"/>
                  <a:gd name="T17" fmla="*/ 53 w 53"/>
                  <a:gd name="T18" fmla="*/ 60 h 60"/>
                </a:gdLst>
                <a:ahLst/>
                <a:cxnLst>
                  <a:cxn ang="T10">
                    <a:pos x="T0" y="T1"/>
                  </a:cxn>
                  <a:cxn ang="T11">
                    <a:pos x="T2" y="T3"/>
                  </a:cxn>
                  <a:cxn ang="T12">
                    <a:pos x="T4" y="T5"/>
                  </a:cxn>
                  <a:cxn ang="T13">
                    <a:pos x="T6" y="T7"/>
                  </a:cxn>
                  <a:cxn ang="T14">
                    <a:pos x="T8" y="T9"/>
                  </a:cxn>
                </a:cxnLst>
                <a:rect l="T15" t="T16" r="T17" b="T18"/>
                <a:pathLst>
                  <a:path w="53" h="60">
                    <a:moveTo>
                      <a:pt x="27" y="0"/>
                    </a:moveTo>
                    <a:lnTo>
                      <a:pt x="53" y="30"/>
                    </a:lnTo>
                    <a:lnTo>
                      <a:pt x="27" y="60"/>
                    </a:lnTo>
                    <a:lnTo>
                      <a:pt x="0" y="30"/>
                    </a:lnTo>
                    <a:lnTo>
                      <a:pt x="27" y="0"/>
                    </a:lnTo>
                    <a:close/>
                  </a:path>
                </a:pathLst>
              </a:custGeom>
              <a:solidFill>
                <a:srgbClr val="FF0000"/>
              </a:solidFill>
              <a:ln w="14288">
                <a:noFill/>
                <a:prstDash val="solid"/>
                <a:round/>
                <a:headEnd/>
                <a:tailEnd/>
              </a:ln>
            </p:spPr>
            <p:txBody>
              <a:bodyPr/>
              <a:lstStyle/>
              <a:p>
                <a:endParaRPr lang="es-MX" sz="1200" b="1" dirty="0"/>
              </a:p>
            </p:txBody>
          </p:sp>
          <p:sp>
            <p:nvSpPr>
              <p:cNvPr id="539" name="Freeform 2043"/>
              <p:cNvSpPr>
                <a:spLocks/>
              </p:cNvSpPr>
              <p:nvPr/>
            </p:nvSpPr>
            <p:spPr bwMode="auto">
              <a:xfrm>
                <a:off x="1596" y="2661"/>
                <a:ext cx="52" cy="59"/>
              </a:xfrm>
              <a:custGeom>
                <a:avLst/>
                <a:gdLst>
                  <a:gd name="T0" fmla="*/ 26 w 52"/>
                  <a:gd name="T1" fmla="*/ 0 h 59"/>
                  <a:gd name="T2" fmla="*/ 52 w 52"/>
                  <a:gd name="T3" fmla="*/ 29 h 59"/>
                  <a:gd name="T4" fmla="*/ 26 w 52"/>
                  <a:gd name="T5" fmla="*/ 59 h 59"/>
                  <a:gd name="T6" fmla="*/ 0 w 52"/>
                  <a:gd name="T7" fmla="*/ 29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29"/>
                    </a:lnTo>
                    <a:lnTo>
                      <a:pt x="26" y="59"/>
                    </a:lnTo>
                    <a:lnTo>
                      <a:pt x="0" y="29"/>
                    </a:lnTo>
                    <a:lnTo>
                      <a:pt x="26" y="0"/>
                    </a:lnTo>
                    <a:close/>
                  </a:path>
                </a:pathLst>
              </a:custGeom>
              <a:solidFill>
                <a:srgbClr val="FF0000"/>
              </a:solidFill>
              <a:ln w="14288">
                <a:noFill/>
                <a:prstDash val="solid"/>
                <a:round/>
                <a:headEnd/>
                <a:tailEnd/>
              </a:ln>
            </p:spPr>
            <p:txBody>
              <a:bodyPr/>
              <a:lstStyle/>
              <a:p>
                <a:endParaRPr lang="es-MX" sz="1200" b="1" dirty="0"/>
              </a:p>
            </p:txBody>
          </p:sp>
          <p:sp>
            <p:nvSpPr>
              <p:cNvPr id="540" name="Freeform 2044"/>
              <p:cNvSpPr>
                <a:spLocks/>
              </p:cNvSpPr>
              <p:nvPr/>
            </p:nvSpPr>
            <p:spPr bwMode="auto">
              <a:xfrm>
                <a:off x="2625" y="2294"/>
                <a:ext cx="52" cy="59"/>
              </a:xfrm>
              <a:custGeom>
                <a:avLst/>
                <a:gdLst>
                  <a:gd name="T0" fmla="*/ 26 w 52"/>
                  <a:gd name="T1" fmla="*/ 0 h 59"/>
                  <a:gd name="T2" fmla="*/ 52 w 52"/>
                  <a:gd name="T3" fmla="*/ 30 h 59"/>
                  <a:gd name="T4" fmla="*/ 26 w 52"/>
                  <a:gd name="T5" fmla="*/ 59 h 59"/>
                  <a:gd name="T6" fmla="*/ 0 w 52"/>
                  <a:gd name="T7" fmla="*/ 30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30"/>
                    </a:lnTo>
                    <a:lnTo>
                      <a:pt x="26" y="59"/>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541" name="Freeform 2045"/>
              <p:cNvSpPr>
                <a:spLocks/>
              </p:cNvSpPr>
              <p:nvPr/>
            </p:nvSpPr>
            <p:spPr bwMode="auto">
              <a:xfrm>
                <a:off x="2023" y="2611"/>
                <a:ext cx="53" cy="60"/>
              </a:xfrm>
              <a:custGeom>
                <a:avLst/>
                <a:gdLst>
                  <a:gd name="T0" fmla="*/ 26 w 53"/>
                  <a:gd name="T1" fmla="*/ 0 h 60"/>
                  <a:gd name="T2" fmla="*/ 53 w 53"/>
                  <a:gd name="T3" fmla="*/ 30 h 60"/>
                  <a:gd name="T4" fmla="*/ 26 w 53"/>
                  <a:gd name="T5" fmla="*/ 60 h 60"/>
                  <a:gd name="T6" fmla="*/ 0 w 53"/>
                  <a:gd name="T7" fmla="*/ 30 h 60"/>
                  <a:gd name="T8" fmla="*/ 26 w 53"/>
                  <a:gd name="T9" fmla="*/ 0 h 60"/>
                  <a:gd name="T10" fmla="*/ 0 60000 65536"/>
                  <a:gd name="T11" fmla="*/ 0 60000 65536"/>
                  <a:gd name="T12" fmla="*/ 0 60000 65536"/>
                  <a:gd name="T13" fmla="*/ 0 60000 65536"/>
                  <a:gd name="T14" fmla="*/ 0 60000 65536"/>
                  <a:gd name="T15" fmla="*/ 0 w 53"/>
                  <a:gd name="T16" fmla="*/ 0 h 60"/>
                  <a:gd name="T17" fmla="*/ 53 w 53"/>
                  <a:gd name="T18" fmla="*/ 60 h 60"/>
                </a:gdLst>
                <a:ahLst/>
                <a:cxnLst>
                  <a:cxn ang="T10">
                    <a:pos x="T0" y="T1"/>
                  </a:cxn>
                  <a:cxn ang="T11">
                    <a:pos x="T2" y="T3"/>
                  </a:cxn>
                  <a:cxn ang="T12">
                    <a:pos x="T4" y="T5"/>
                  </a:cxn>
                  <a:cxn ang="T13">
                    <a:pos x="T6" y="T7"/>
                  </a:cxn>
                  <a:cxn ang="T14">
                    <a:pos x="T8" y="T9"/>
                  </a:cxn>
                </a:cxnLst>
                <a:rect l="T15" t="T16" r="T17" b="T18"/>
                <a:pathLst>
                  <a:path w="53" h="60">
                    <a:moveTo>
                      <a:pt x="26" y="0"/>
                    </a:moveTo>
                    <a:lnTo>
                      <a:pt x="53"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542" name="Freeform 2046"/>
              <p:cNvSpPr>
                <a:spLocks/>
              </p:cNvSpPr>
              <p:nvPr/>
            </p:nvSpPr>
            <p:spPr bwMode="auto">
              <a:xfrm>
                <a:off x="3139" y="2036"/>
                <a:ext cx="53" cy="60"/>
              </a:xfrm>
              <a:custGeom>
                <a:avLst/>
                <a:gdLst>
                  <a:gd name="T0" fmla="*/ 27 w 53"/>
                  <a:gd name="T1" fmla="*/ 0 h 60"/>
                  <a:gd name="T2" fmla="*/ 53 w 53"/>
                  <a:gd name="T3" fmla="*/ 30 h 60"/>
                  <a:gd name="T4" fmla="*/ 27 w 53"/>
                  <a:gd name="T5" fmla="*/ 60 h 60"/>
                  <a:gd name="T6" fmla="*/ 0 w 53"/>
                  <a:gd name="T7" fmla="*/ 30 h 60"/>
                  <a:gd name="T8" fmla="*/ 27 w 53"/>
                  <a:gd name="T9" fmla="*/ 0 h 60"/>
                  <a:gd name="T10" fmla="*/ 0 60000 65536"/>
                  <a:gd name="T11" fmla="*/ 0 60000 65536"/>
                  <a:gd name="T12" fmla="*/ 0 60000 65536"/>
                  <a:gd name="T13" fmla="*/ 0 60000 65536"/>
                  <a:gd name="T14" fmla="*/ 0 60000 65536"/>
                  <a:gd name="T15" fmla="*/ 0 w 53"/>
                  <a:gd name="T16" fmla="*/ 0 h 60"/>
                  <a:gd name="T17" fmla="*/ 53 w 53"/>
                  <a:gd name="T18" fmla="*/ 60 h 60"/>
                </a:gdLst>
                <a:ahLst/>
                <a:cxnLst>
                  <a:cxn ang="T10">
                    <a:pos x="T0" y="T1"/>
                  </a:cxn>
                  <a:cxn ang="T11">
                    <a:pos x="T2" y="T3"/>
                  </a:cxn>
                  <a:cxn ang="T12">
                    <a:pos x="T4" y="T5"/>
                  </a:cxn>
                  <a:cxn ang="T13">
                    <a:pos x="T6" y="T7"/>
                  </a:cxn>
                  <a:cxn ang="T14">
                    <a:pos x="T8" y="T9"/>
                  </a:cxn>
                </a:cxnLst>
                <a:rect l="T15" t="T16" r="T17" b="T18"/>
                <a:pathLst>
                  <a:path w="53" h="60">
                    <a:moveTo>
                      <a:pt x="27" y="0"/>
                    </a:moveTo>
                    <a:lnTo>
                      <a:pt x="53" y="30"/>
                    </a:lnTo>
                    <a:lnTo>
                      <a:pt x="27" y="60"/>
                    </a:lnTo>
                    <a:lnTo>
                      <a:pt x="0" y="30"/>
                    </a:lnTo>
                    <a:lnTo>
                      <a:pt x="27" y="0"/>
                    </a:lnTo>
                    <a:close/>
                  </a:path>
                </a:pathLst>
              </a:custGeom>
              <a:solidFill>
                <a:srgbClr val="FF0000"/>
              </a:solidFill>
              <a:ln w="14288">
                <a:noFill/>
                <a:prstDash val="solid"/>
                <a:round/>
                <a:headEnd/>
                <a:tailEnd/>
              </a:ln>
            </p:spPr>
            <p:txBody>
              <a:bodyPr/>
              <a:lstStyle/>
              <a:p>
                <a:endParaRPr lang="es-MX" sz="1200" b="1" dirty="0"/>
              </a:p>
            </p:txBody>
          </p:sp>
          <p:sp>
            <p:nvSpPr>
              <p:cNvPr id="543" name="Freeform 2047"/>
              <p:cNvSpPr>
                <a:spLocks/>
              </p:cNvSpPr>
              <p:nvPr/>
            </p:nvSpPr>
            <p:spPr bwMode="auto">
              <a:xfrm>
                <a:off x="2224" y="2462"/>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544" name="Freeform 2048"/>
              <p:cNvSpPr>
                <a:spLocks/>
              </p:cNvSpPr>
              <p:nvPr/>
            </p:nvSpPr>
            <p:spPr bwMode="auto">
              <a:xfrm>
                <a:off x="1116" y="2819"/>
                <a:ext cx="53" cy="60"/>
              </a:xfrm>
              <a:custGeom>
                <a:avLst/>
                <a:gdLst>
                  <a:gd name="T0" fmla="*/ 26 w 53"/>
                  <a:gd name="T1" fmla="*/ 0 h 60"/>
                  <a:gd name="T2" fmla="*/ 53 w 53"/>
                  <a:gd name="T3" fmla="*/ 30 h 60"/>
                  <a:gd name="T4" fmla="*/ 26 w 53"/>
                  <a:gd name="T5" fmla="*/ 60 h 60"/>
                  <a:gd name="T6" fmla="*/ 0 w 53"/>
                  <a:gd name="T7" fmla="*/ 30 h 60"/>
                  <a:gd name="T8" fmla="*/ 26 w 53"/>
                  <a:gd name="T9" fmla="*/ 0 h 60"/>
                  <a:gd name="T10" fmla="*/ 0 60000 65536"/>
                  <a:gd name="T11" fmla="*/ 0 60000 65536"/>
                  <a:gd name="T12" fmla="*/ 0 60000 65536"/>
                  <a:gd name="T13" fmla="*/ 0 60000 65536"/>
                  <a:gd name="T14" fmla="*/ 0 60000 65536"/>
                  <a:gd name="T15" fmla="*/ 0 w 53"/>
                  <a:gd name="T16" fmla="*/ 0 h 60"/>
                  <a:gd name="T17" fmla="*/ 53 w 53"/>
                  <a:gd name="T18" fmla="*/ 60 h 60"/>
                </a:gdLst>
                <a:ahLst/>
                <a:cxnLst>
                  <a:cxn ang="T10">
                    <a:pos x="T0" y="T1"/>
                  </a:cxn>
                  <a:cxn ang="T11">
                    <a:pos x="T2" y="T3"/>
                  </a:cxn>
                  <a:cxn ang="T12">
                    <a:pos x="T4" y="T5"/>
                  </a:cxn>
                  <a:cxn ang="T13">
                    <a:pos x="T6" y="T7"/>
                  </a:cxn>
                  <a:cxn ang="T14">
                    <a:pos x="T8" y="T9"/>
                  </a:cxn>
                </a:cxnLst>
                <a:rect l="T15" t="T16" r="T17" b="T18"/>
                <a:pathLst>
                  <a:path w="53" h="60">
                    <a:moveTo>
                      <a:pt x="26" y="0"/>
                    </a:moveTo>
                    <a:lnTo>
                      <a:pt x="53"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545" name="Freeform 2049"/>
              <p:cNvSpPr>
                <a:spLocks/>
              </p:cNvSpPr>
              <p:nvPr/>
            </p:nvSpPr>
            <p:spPr bwMode="auto">
              <a:xfrm>
                <a:off x="2503" y="2343"/>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546" name="Freeform 2050"/>
              <p:cNvSpPr>
                <a:spLocks/>
              </p:cNvSpPr>
              <p:nvPr/>
            </p:nvSpPr>
            <p:spPr bwMode="auto">
              <a:xfrm>
                <a:off x="1570" y="2690"/>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547" name="Freeform 2051"/>
              <p:cNvSpPr>
                <a:spLocks/>
              </p:cNvSpPr>
              <p:nvPr/>
            </p:nvSpPr>
            <p:spPr bwMode="auto">
              <a:xfrm>
                <a:off x="1291" y="2780"/>
                <a:ext cx="52" cy="59"/>
              </a:xfrm>
              <a:custGeom>
                <a:avLst/>
                <a:gdLst>
                  <a:gd name="T0" fmla="*/ 26 w 52"/>
                  <a:gd name="T1" fmla="*/ 0 h 59"/>
                  <a:gd name="T2" fmla="*/ 52 w 52"/>
                  <a:gd name="T3" fmla="*/ 29 h 59"/>
                  <a:gd name="T4" fmla="*/ 26 w 52"/>
                  <a:gd name="T5" fmla="*/ 59 h 59"/>
                  <a:gd name="T6" fmla="*/ 0 w 52"/>
                  <a:gd name="T7" fmla="*/ 29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29"/>
                    </a:lnTo>
                    <a:lnTo>
                      <a:pt x="26" y="59"/>
                    </a:lnTo>
                    <a:lnTo>
                      <a:pt x="0" y="29"/>
                    </a:lnTo>
                    <a:lnTo>
                      <a:pt x="26" y="0"/>
                    </a:lnTo>
                    <a:close/>
                  </a:path>
                </a:pathLst>
              </a:custGeom>
              <a:solidFill>
                <a:srgbClr val="FF0000"/>
              </a:solidFill>
              <a:ln w="14288">
                <a:noFill/>
                <a:prstDash val="solid"/>
                <a:round/>
                <a:headEnd/>
                <a:tailEnd/>
              </a:ln>
            </p:spPr>
            <p:txBody>
              <a:bodyPr/>
              <a:lstStyle/>
              <a:p>
                <a:endParaRPr lang="es-MX" sz="1200" b="1" dirty="0"/>
              </a:p>
            </p:txBody>
          </p:sp>
          <p:sp>
            <p:nvSpPr>
              <p:cNvPr id="548" name="Freeform 2052"/>
              <p:cNvSpPr>
                <a:spLocks/>
              </p:cNvSpPr>
              <p:nvPr/>
            </p:nvSpPr>
            <p:spPr bwMode="auto">
              <a:xfrm>
                <a:off x="2546" y="2324"/>
                <a:ext cx="53" cy="59"/>
              </a:xfrm>
              <a:custGeom>
                <a:avLst/>
                <a:gdLst>
                  <a:gd name="T0" fmla="*/ 27 w 53"/>
                  <a:gd name="T1" fmla="*/ 0 h 59"/>
                  <a:gd name="T2" fmla="*/ 53 w 53"/>
                  <a:gd name="T3" fmla="*/ 29 h 59"/>
                  <a:gd name="T4" fmla="*/ 27 w 53"/>
                  <a:gd name="T5" fmla="*/ 59 h 59"/>
                  <a:gd name="T6" fmla="*/ 0 w 53"/>
                  <a:gd name="T7" fmla="*/ 29 h 59"/>
                  <a:gd name="T8" fmla="*/ 27 w 53"/>
                  <a:gd name="T9" fmla="*/ 0 h 59"/>
                  <a:gd name="T10" fmla="*/ 0 60000 65536"/>
                  <a:gd name="T11" fmla="*/ 0 60000 65536"/>
                  <a:gd name="T12" fmla="*/ 0 60000 65536"/>
                  <a:gd name="T13" fmla="*/ 0 60000 65536"/>
                  <a:gd name="T14" fmla="*/ 0 60000 65536"/>
                  <a:gd name="T15" fmla="*/ 0 w 53"/>
                  <a:gd name="T16" fmla="*/ 0 h 59"/>
                  <a:gd name="T17" fmla="*/ 53 w 53"/>
                  <a:gd name="T18" fmla="*/ 59 h 59"/>
                </a:gdLst>
                <a:ahLst/>
                <a:cxnLst>
                  <a:cxn ang="T10">
                    <a:pos x="T0" y="T1"/>
                  </a:cxn>
                  <a:cxn ang="T11">
                    <a:pos x="T2" y="T3"/>
                  </a:cxn>
                  <a:cxn ang="T12">
                    <a:pos x="T4" y="T5"/>
                  </a:cxn>
                  <a:cxn ang="T13">
                    <a:pos x="T6" y="T7"/>
                  </a:cxn>
                  <a:cxn ang="T14">
                    <a:pos x="T8" y="T9"/>
                  </a:cxn>
                </a:cxnLst>
                <a:rect l="T15" t="T16" r="T17" b="T18"/>
                <a:pathLst>
                  <a:path w="53" h="59">
                    <a:moveTo>
                      <a:pt x="27" y="0"/>
                    </a:moveTo>
                    <a:lnTo>
                      <a:pt x="53" y="29"/>
                    </a:lnTo>
                    <a:lnTo>
                      <a:pt x="27" y="59"/>
                    </a:lnTo>
                    <a:lnTo>
                      <a:pt x="0" y="29"/>
                    </a:lnTo>
                    <a:lnTo>
                      <a:pt x="27" y="0"/>
                    </a:lnTo>
                    <a:close/>
                  </a:path>
                </a:pathLst>
              </a:custGeom>
              <a:solidFill>
                <a:srgbClr val="FF0000"/>
              </a:solidFill>
              <a:ln w="14288">
                <a:noFill/>
                <a:prstDash val="solid"/>
                <a:round/>
                <a:headEnd/>
                <a:tailEnd/>
              </a:ln>
            </p:spPr>
            <p:txBody>
              <a:bodyPr/>
              <a:lstStyle/>
              <a:p>
                <a:endParaRPr lang="es-MX" sz="1200" b="1" dirty="0"/>
              </a:p>
            </p:txBody>
          </p:sp>
          <p:sp>
            <p:nvSpPr>
              <p:cNvPr id="549" name="Freeform 2053"/>
              <p:cNvSpPr>
                <a:spLocks/>
              </p:cNvSpPr>
              <p:nvPr/>
            </p:nvSpPr>
            <p:spPr bwMode="auto">
              <a:xfrm>
                <a:off x="2014" y="2542"/>
                <a:ext cx="53" cy="59"/>
              </a:xfrm>
              <a:custGeom>
                <a:avLst/>
                <a:gdLst>
                  <a:gd name="T0" fmla="*/ 27 w 53"/>
                  <a:gd name="T1" fmla="*/ 0 h 59"/>
                  <a:gd name="T2" fmla="*/ 53 w 53"/>
                  <a:gd name="T3" fmla="*/ 29 h 59"/>
                  <a:gd name="T4" fmla="*/ 27 w 53"/>
                  <a:gd name="T5" fmla="*/ 59 h 59"/>
                  <a:gd name="T6" fmla="*/ 0 w 53"/>
                  <a:gd name="T7" fmla="*/ 29 h 59"/>
                  <a:gd name="T8" fmla="*/ 27 w 53"/>
                  <a:gd name="T9" fmla="*/ 0 h 59"/>
                  <a:gd name="T10" fmla="*/ 0 60000 65536"/>
                  <a:gd name="T11" fmla="*/ 0 60000 65536"/>
                  <a:gd name="T12" fmla="*/ 0 60000 65536"/>
                  <a:gd name="T13" fmla="*/ 0 60000 65536"/>
                  <a:gd name="T14" fmla="*/ 0 60000 65536"/>
                  <a:gd name="T15" fmla="*/ 0 w 53"/>
                  <a:gd name="T16" fmla="*/ 0 h 59"/>
                  <a:gd name="T17" fmla="*/ 53 w 53"/>
                  <a:gd name="T18" fmla="*/ 59 h 59"/>
                </a:gdLst>
                <a:ahLst/>
                <a:cxnLst>
                  <a:cxn ang="T10">
                    <a:pos x="T0" y="T1"/>
                  </a:cxn>
                  <a:cxn ang="T11">
                    <a:pos x="T2" y="T3"/>
                  </a:cxn>
                  <a:cxn ang="T12">
                    <a:pos x="T4" y="T5"/>
                  </a:cxn>
                  <a:cxn ang="T13">
                    <a:pos x="T6" y="T7"/>
                  </a:cxn>
                  <a:cxn ang="T14">
                    <a:pos x="T8" y="T9"/>
                  </a:cxn>
                </a:cxnLst>
                <a:rect l="T15" t="T16" r="T17" b="T18"/>
                <a:pathLst>
                  <a:path w="53" h="59">
                    <a:moveTo>
                      <a:pt x="27" y="0"/>
                    </a:moveTo>
                    <a:lnTo>
                      <a:pt x="53" y="29"/>
                    </a:lnTo>
                    <a:lnTo>
                      <a:pt x="27" y="59"/>
                    </a:lnTo>
                    <a:lnTo>
                      <a:pt x="0" y="29"/>
                    </a:lnTo>
                    <a:lnTo>
                      <a:pt x="27" y="0"/>
                    </a:lnTo>
                    <a:close/>
                  </a:path>
                </a:pathLst>
              </a:custGeom>
              <a:solidFill>
                <a:srgbClr val="FF0000"/>
              </a:solidFill>
              <a:ln w="14288">
                <a:noFill/>
                <a:prstDash val="solid"/>
                <a:round/>
                <a:headEnd/>
                <a:tailEnd/>
              </a:ln>
            </p:spPr>
            <p:txBody>
              <a:bodyPr/>
              <a:lstStyle/>
              <a:p>
                <a:endParaRPr lang="es-MX" sz="1200" b="1" dirty="0"/>
              </a:p>
            </p:txBody>
          </p:sp>
          <p:sp>
            <p:nvSpPr>
              <p:cNvPr id="550" name="Freeform 2054"/>
              <p:cNvSpPr>
                <a:spLocks/>
              </p:cNvSpPr>
              <p:nvPr/>
            </p:nvSpPr>
            <p:spPr bwMode="auto">
              <a:xfrm>
                <a:off x="1448" y="2839"/>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551" name="Freeform 2055"/>
              <p:cNvSpPr>
                <a:spLocks/>
              </p:cNvSpPr>
              <p:nvPr/>
            </p:nvSpPr>
            <p:spPr bwMode="auto">
              <a:xfrm>
                <a:off x="1404" y="2829"/>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552" name="Freeform 2056"/>
              <p:cNvSpPr>
                <a:spLocks/>
              </p:cNvSpPr>
              <p:nvPr/>
            </p:nvSpPr>
            <p:spPr bwMode="auto">
              <a:xfrm>
                <a:off x="2311" y="2502"/>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553" name="Freeform 2057"/>
              <p:cNvSpPr>
                <a:spLocks/>
              </p:cNvSpPr>
              <p:nvPr/>
            </p:nvSpPr>
            <p:spPr bwMode="auto">
              <a:xfrm>
                <a:off x="2477" y="2492"/>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554" name="Freeform 2058"/>
              <p:cNvSpPr>
                <a:spLocks/>
              </p:cNvSpPr>
              <p:nvPr/>
            </p:nvSpPr>
            <p:spPr bwMode="auto">
              <a:xfrm>
                <a:off x="1308" y="2859"/>
                <a:ext cx="52" cy="59"/>
              </a:xfrm>
              <a:custGeom>
                <a:avLst/>
                <a:gdLst>
                  <a:gd name="T0" fmla="*/ 26 w 52"/>
                  <a:gd name="T1" fmla="*/ 0 h 59"/>
                  <a:gd name="T2" fmla="*/ 52 w 52"/>
                  <a:gd name="T3" fmla="*/ 30 h 59"/>
                  <a:gd name="T4" fmla="*/ 26 w 52"/>
                  <a:gd name="T5" fmla="*/ 59 h 59"/>
                  <a:gd name="T6" fmla="*/ 0 w 52"/>
                  <a:gd name="T7" fmla="*/ 30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30"/>
                    </a:lnTo>
                    <a:lnTo>
                      <a:pt x="26" y="59"/>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555" name="Freeform 2059"/>
              <p:cNvSpPr>
                <a:spLocks/>
              </p:cNvSpPr>
              <p:nvPr/>
            </p:nvSpPr>
            <p:spPr bwMode="auto">
              <a:xfrm>
                <a:off x="1674" y="2760"/>
                <a:ext cx="53" cy="59"/>
              </a:xfrm>
              <a:custGeom>
                <a:avLst/>
                <a:gdLst>
                  <a:gd name="T0" fmla="*/ 27 w 53"/>
                  <a:gd name="T1" fmla="*/ 0 h 59"/>
                  <a:gd name="T2" fmla="*/ 53 w 53"/>
                  <a:gd name="T3" fmla="*/ 30 h 59"/>
                  <a:gd name="T4" fmla="*/ 27 w 53"/>
                  <a:gd name="T5" fmla="*/ 59 h 59"/>
                  <a:gd name="T6" fmla="*/ 0 w 53"/>
                  <a:gd name="T7" fmla="*/ 30 h 59"/>
                  <a:gd name="T8" fmla="*/ 27 w 53"/>
                  <a:gd name="T9" fmla="*/ 0 h 59"/>
                  <a:gd name="T10" fmla="*/ 0 60000 65536"/>
                  <a:gd name="T11" fmla="*/ 0 60000 65536"/>
                  <a:gd name="T12" fmla="*/ 0 60000 65536"/>
                  <a:gd name="T13" fmla="*/ 0 60000 65536"/>
                  <a:gd name="T14" fmla="*/ 0 60000 65536"/>
                  <a:gd name="T15" fmla="*/ 0 w 53"/>
                  <a:gd name="T16" fmla="*/ 0 h 59"/>
                  <a:gd name="T17" fmla="*/ 53 w 53"/>
                  <a:gd name="T18" fmla="*/ 59 h 59"/>
                </a:gdLst>
                <a:ahLst/>
                <a:cxnLst>
                  <a:cxn ang="T10">
                    <a:pos x="T0" y="T1"/>
                  </a:cxn>
                  <a:cxn ang="T11">
                    <a:pos x="T2" y="T3"/>
                  </a:cxn>
                  <a:cxn ang="T12">
                    <a:pos x="T4" y="T5"/>
                  </a:cxn>
                  <a:cxn ang="T13">
                    <a:pos x="T6" y="T7"/>
                  </a:cxn>
                  <a:cxn ang="T14">
                    <a:pos x="T8" y="T9"/>
                  </a:cxn>
                </a:cxnLst>
                <a:rect l="T15" t="T16" r="T17" b="T18"/>
                <a:pathLst>
                  <a:path w="53" h="59">
                    <a:moveTo>
                      <a:pt x="27" y="0"/>
                    </a:moveTo>
                    <a:lnTo>
                      <a:pt x="53" y="30"/>
                    </a:lnTo>
                    <a:lnTo>
                      <a:pt x="27" y="59"/>
                    </a:lnTo>
                    <a:lnTo>
                      <a:pt x="0" y="30"/>
                    </a:lnTo>
                    <a:lnTo>
                      <a:pt x="27" y="0"/>
                    </a:lnTo>
                    <a:close/>
                  </a:path>
                </a:pathLst>
              </a:custGeom>
              <a:solidFill>
                <a:srgbClr val="FF0000"/>
              </a:solidFill>
              <a:ln w="14288">
                <a:noFill/>
                <a:prstDash val="solid"/>
                <a:round/>
                <a:headEnd/>
                <a:tailEnd/>
              </a:ln>
            </p:spPr>
            <p:txBody>
              <a:bodyPr/>
              <a:lstStyle/>
              <a:p>
                <a:endParaRPr lang="es-MX" sz="1200" b="1" dirty="0"/>
              </a:p>
            </p:txBody>
          </p:sp>
          <p:sp>
            <p:nvSpPr>
              <p:cNvPr id="556" name="Freeform 2060"/>
              <p:cNvSpPr>
                <a:spLocks/>
              </p:cNvSpPr>
              <p:nvPr/>
            </p:nvSpPr>
            <p:spPr bwMode="auto">
              <a:xfrm>
                <a:off x="2232" y="2581"/>
                <a:ext cx="53" cy="60"/>
              </a:xfrm>
              <a:custGeom>
                <a:avLst/>
                <a:gdLst>
                  <a:gd name="T0" fmla="*/ 27 w 53"/>
                  <a:gd name="T1" fmla="*/ 0 h 60"/>
                  <a:gd name="T2" fmla="*/ 53 w 53"/>
                  <a:gd name="T3" fmla="*/ 30 h 60"/>
                  <a:gd name="T4" fmla="*/ 27 w 53"/>
                  <a:gd name="T5" fmla="*/ 60 h 60"/>
                  <a:gd name="T6" fmla="*/ 0 w 53"/>
                  <a:gd name="T7" fmla="*/ 30 h 60"/>
                  <a:gd name="T8" fmla="*/ 27 w 53"/>
                  <a:gd name="T9" fmla="*/ 0 h 60"/>
                  <a:gd name="T10" fmla="*/ 0 60000 65536"/>
                  <a:gd name="T11" fmla="*/ 0 60000 65536"/>
                  <a:gd name="T12" fmla="*/ 0 60000 65536"/>
                  <a:gd name="T13" fmla="*/ 0 60000 65536"/>
                  <a:gd name="T14" fmla="*/ 0 60000 65536"/>
                  <a:gd name="T15" fmla="*/ 0 w 53"/>
                  <a:gd name="T16" fmla="*/ 0 h 60"/>
                  <a:gd name="T17" fmla="*/ 53 w 53"/>
                  <a:gd name="T18" fmla="*/ 60 h 60"/>
                </a:gdLst>
                <a:ahLst/>
                <a:cxnLst>
                  <a:cxn ang="T10">
                    <a:pos x="T0" y="T1"/>
                  </a:cxn>
                  <a:cxn ang="T11">
                    <a:pos x="T2" y="T3"/>
                  </a:cxn>
                  <a:cxn ang="T12">
                    <a:pos x="T4" y="T5"/>
                  </a:cxn>
                  <a:cxn ang="T13">
                    <a:pos x="T6" y="T7"/>
                  </a:cxn>
                  <a:cxn ang="T14">
                    <a:pos x="T8" y="T9"/>
                  </a:cxn>
                </a:cxnLst>
                <a:rect l="T15" t="T16" r="T17" b="T18"/>
                <a:pathLst>
                  <a:path w="53" h="60">
                    <a:moveTo>
                      <a:pt x="27" y="0"/>
                    </a:moveTo>
                    <a:lnTo>
                      <a:pt x="53" y="30"/>
                    </a:lnTo>
                    <a:lnTo>
                      <a:pt x="27" y="60"/>
                    </a:lnTo>
                    <a:lnTo>
                      <a:pt x="0" y="30"/>
                    </a:lnTo>
                    <a:lnTo>
                      <a:pt x="27" y="0"/>
                    </a:lnTo>
                    <a:close/>
                  </a:path>
                </a:pathLst>
              </a:custGeom>
              <a:solidFill>
                <a:srgbClr val="FF0000"/>
              </a:solidFill>
              <a:ln w="14288">
                <a:noFill/>
                <a:prstDash val="solid"/>
                <a:round/>
                <a:headEnd/>
                <a:tailEnd/>
              </a:ln>
            </p:spPr>
            <p:txBody>
              <a:bodyPr/>
              <a:lstStyle/>
              <a:p>
                <a:endParaRPr lang="es-MX" sz="1200" b="1" dirty="0"/>
              </a:p>
            </p:txBody>
          </p:sp>
          <p:sp>
            <p:nvSpPr>
              <p:cNvPr id="557" name="Freeform 2061"/>
              <p:cNvSpPr>
                <a:spLocks/>
              </p:cNvSpPr>
              <p:nvPr/>
            </p:nvSpPr>
            <p:spPr bwMode="auto">
              <a:xfrm>
                <a:off x="2154" y="2601"/>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558" name="Freeform 2062"/>
              <p:cNvSpPr>
                <a:spLocks/>
              </p:cNvSpPr>
              <p:nvPr/>
            </p:nvSpPr>
            <p:spPr bwMode="auto">
              <a:xfrm>
                <a:off x="2137" y="2611"/>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559" name="Freeform 2063"/>
              <p:cNvSpPr>
                <a:spLocks/>
              </p:cNvSpPr>
              <p:nvPr/>
            </p:nvSpPr>
            <p:spPr bwMode="auto">
              <a:xfrm>
                <a:off x="1491" y="2809"/>
                <a:ext cx="53" cy="60"/>
              </a:xfrm>
              <a:custGeom>
                <a:avLst/>
                <a:gdLst>
                  <a:gd name="T0" fmla="*/ 26 w 53"/>
                  <a:gd name="T1" fmla="*/ 0 h 60"/>
                  <a:gd name="T2" fmla="*/ 53 w 53"/>
                  <a:gd name="T3" fmla="*/ 30 h 60"/>
                  <a:gd name="T4" fmla="*/ 26 w 53"/>
                  <a:gd name="T5" fmla="*/ 60 h 60"/>
                  <a:gd name="T6" fmla="*/ 0 w 53"/>
                  <a:gd name="T7" fmla="*/ 30 h 60"/>
                  <a:gd name="T8" fmla="*/ 26 w 53"/>
                  <a:gd name="T9" fmla="*/ 0 h 60"/>
                  <a:gd name="T10" fmla="*/ 0 60000 65536"/>
                  <a:gd name="T11" fmla="*/ 0 60000 65536"/>
                  <a:gd name="T12" fmla="*/ 0 60000 65536"/>
                  <a:gd name="T13" fmla="*/ 0 60000 65536"/>
                  <a:gd name="T14" fmla="*/ 0 60000 65536"/>
                  <a:gd name="T15" fmla="*/ 0 w 53"/>
                  <a:gd name="T16" fmla="*/ 0 h 60"/>
                  <a:gd name="T17" fmla="*/ 53 w 53"/>
                  <a:gd name="T18" fmla="*/ 60 h 60"/>
                </a:gdLst>
                <a:ahLst/>
                <a:cxnLst>
                  <a:cxn ang="T10">
                    <a:pos x="T0" y="T1"/>
                  </a:cxn>
                  <a:cxn ang="T11">
                    <a:pos x="T2" y="T3"/>
                  </a:cxn>
                  <a:cxn ang="T12">
                    <a:pos x="T4" y="T5"/>
                  </a:cxn>
                  <a:cxn ang="T13">
                    <a:pos x="T6" y="T7"/>
                  </a:cxn>
                  <a:cxn ang="T14">
                    <a:pos x="T8" y="T9"/>
                  </a:cxn>
                </a:cxnLst>
                <a:rect l="T15" t="T16" r="T17" b="T18"/>
                <a:pathLst>
                  <a:path w="53" h="60">
                    <a:moveTo>
                      <a:pt x="26" y="0"/>
                    </a:moveTo>
                    <a:lnTo>
                      <a:pt x="53"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560" name="Freeform 2064"/>
              <p:cNvSpPr>
                <a:spLocks/>
              </p:cNvSpPr>
              <p:nvPr/>
            </p:nvSpPr>
            <p:spPr bwMode="auto">
              <a:xfrm>
                <a:off x="2032" y="2641"/>
                <a:ext cx="52" cy="59"/>
              </a:xfrm>
              <a:custGeom>
                <a:avLst/>
                <a:gdLst>
                  <a:gd name="T0" fmla="*/ 26 w 52"/>
                  <a:gd name="T1" fmla="*/ 0 h 59"/>
                  <a:gd name="T2" fmla="*/ 52 w 52"/>
                  <a:gd name="T3" fmla="*/ 30 h 59"/>
                  <a:gd name="T4" fmla="*/ 26 w 52"/>
                  <a:gd name="T5" fmla="*/ 59 h 59"/>
                  <a:gd name="T6" fmla="*/ 0 w 52"/>
                  <a:gd name="T7" fmla="*/ 30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30"/>
                    </a:lnTo>
                    <a:lnTo>
                      <a:pt x="26" y="59"/>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561" name="Freeform 2065"/>
              <p:cNvSpPr>
                <a:spLocks/>
              </p:cNvSpPr>
              <p:nvPr/>
            </p:nvSpPr>
            <p:spPr bwMode="auto">
              <a:xfrm>
                <a:off x="2398" y="2522"/>
                <a:ext cx="53" cy="59"/>
              </a:xfrm>
              <a:custGeom>
                <a:avLst/>
                <a:gdLst>
                  <a:gd name="T0" fmla="*/ 26 w 53"/>
                  <a:gd name="T1" fmla="*/ 0 h 59"/>
                  <a:gd name="T2" fmla="*/ 53 w 53"/>
                  <a:gd name="T3" fmla="*/ 30 h 59"/>
                  <a:gd name="T4" fmla="*/ 26 w 53"/>
                  <a:gd name="T5" fmla="*/ 59 h 59"/>
                  <a:gd name="T6" fmla="*/ 0 w 53"/>
                  <a:gd name="T7" fmla="*/ 30 h 59"/>
                  <a:gd name="T8" fmla="*/ 26 w 53"/>
                  <a:gd name="T9" fmla="*/ 0 h 59"/>
                  <a:gd name="T10" fmla="*/ 0 60000 65536"/>
                  <a:gd name="T11" fmla="*/ 0 60000 65536"/>
                  <a:gd name="T12" fmla="*/ 0 60000 65536"/>
                  <a:gd name="T13" fmla="*/ 0 60000 65536"/>
                  <a:gd name="T14" fmla="*/ 0 60000 65536"/>
                  <a:gd name="T15" fmla="*/ 0 w 53"/>
                  <a:gd name="T16" fmla="*/ 0 h 59"/>
                  <a:gd name="T17" fmla="*/ 53 w 53"/>
                  <a:gd name="T18" fmla="*/ 59 h 59"/>
                </a:gdLst>
                <a:ahLst/>
                <a:cxnLst>
                  <a:cxn ang="T10">
                    <a:pos x="T0" y="T1"/>
                  </a:cxn>
                  <a:cxn ang="T11">
                    <a:pos x="T2" y="T3"/>
                  </a:cxn>
                  <a:cxn ang="T12">
                    <a:pos x="T4" y="T5"/>
                  </a:cxn>
                  <a:cxn ang="T13">
                    <a:pos x="T6" y="T7"/>
                  </a:cxn>
                  <a:cxn ang="T14">
                    <a:pos x="T8" y="T9"/>
                  </a:cxn>
                </a:cxnLst>
                <a:rect l="T15" t="T16" r="T17" b="T18"/>
                <a:pathLst>
                  <a:path w="53" h="59">
                    <a:moveTo>
                      <a:pt x="26" y="0"/>
                    </a:moveTo>
                    <a:lnTo>
                      <a:pt x="53" y="30"/>
                    </a:lnTo>
                    <a:lnTo>
                      <a:pt x="26" y="59"/>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562" name="Freeform 2066"/>
              <p:cNvSpPr>
                <a:spLocks/>
              </p:cNvSpPr>
              <p:nvPr/>
            </p:nvSpPr>
            <p:spPr bwMode="auto">
              <a:xfrm>
                <a:off x="1910" y="2680"/>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563" name="Freeform 2067"/>
              <p:cNvSpPr>
                <a:spLocks/>
              </p:cNvSpPr>
              <p:nvPr/>
            </p:nvSpPr>
            <p:spPr bwMode="auto">
              <a:xfrm>
                <a:off x="2180" y="2512"/>
                <a:ext cx="52" cy="59"/>
              </a:xfrm>
              <a:custGeom>
                <a:avLst/>
                <a:gdLst>
                  <a:gd name="T0" fmla="*/ 26 w 52"/>
                  <a:gd name="T1" fmla="*/ 0 h 59"/>
                  <a:gd name="T2" fmla="*/ 52 w 52"/>
                  <a:gd name="T3" fmla="*/ 30 h 59"/>
                  <a:gd name="T4" fmla="*/ 26 w 52"/>
                  <a:gd name="T5" fmla="*/ 59 h 59"/>
                  <a:gd name="T6" fmla="*/ 0 w 52"/>
                  <a:gd name="T7" fmla="*/ 30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30"/>
                    </a:lnTo>
                    <a:lnTo>
                      <a:pt x="26" y="59"/>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564" name="Freeform 2068"/>
              <p:cNvSpPr>
                <a:spLocks/>
              </p:cNvSpPr>
              <p:nvPr/>
            </p:nvSpPr>
            <p:spPr bwMode="auto">
              <a:xfrm>
                <a:off x="1849" y="2700"/>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565" name="Freeform 2069"/>
              <p:cNvSpPr>
                <a:spLocks/>
              </p:cNvSpPr>
              <p:nvPr/>
            </p:nvSpPr>
            <p:spPr bwMode="auto">
              <a:xfrm>
                <a:off x="1814" y="2710"/>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566" name="Freeform 2070"/>
              <p:cNvSpPr>
                <a:spLocks/>
              </p:cNvSpPr>
              <p:nvPr/>
            </p:nvSpPr>
            <p:spPr bwMode="auto">
              <a:xfrm>
                <a:off x="1901" y="2690"/>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567" name="Freeform 2071"/>
              <p:cNvSpPr>
                <a:spLocks/>
              </p:cNvSpPr>
              <p:nvPr/>
            </p:nvSpPr>
            <p:spPr bwMode="auto">
              <a:xfrm>
                <a:off x="1953" y="2671"/>
                <a:ext cx="53" cy="59"/>
              </a:xfrm>
              <a:custGeom>
                <a:avLst/>
                <a:gdLst>
                  <a:gd name="T0" fmla="*/ 27 w 53"/>
                  <a:gd name="T1" fmla="*/ 0 h 59"/>
                  <a:gd name="T2" fmla="*/ 53 w 53"/>
                  <a:gd name="T3" fmla="*/ 29 h 59"/>
                  <a:gd name="T4" fmla="*/ 27 w 53"/>
                  <a:gd name="T5" fmla="*/ 59 h 59"/>
                  <a:gd name="T6" fmla="*/ 0 w 53"/>
                  <a:gd name="T7" fmla="*/ 29 h 59"/>
                  <a:gd name="T8" fmla="*/ 27 w 53"/>
                  <a:gd name="T9" fmla="*/ 0 h 59"/>
                  <a:gd name="T10" fmla="*/ 0 60000 65536"/>
                  <a:gd name="T11" fmla="*/ 0 60000 65536"/>
                  <a:gd name="T12" fmla="*/ 0 60000 65536"/>
                  <a:gd name="T13" fmla="*/ 0 60000 65536"/>
                  <a:gd name="T14" fmla="*/ 0 60000 65536"/>
                  <a:gd name="T15" fmla="*/ 0 w 53"/>
                  <a:gd name="T16" fmla="*/ 0 h 59"/>
                  <a:gd name="T17" fmla="*/ 53 w 53"/>
                  <a:gd name="T18" fmla="*/ 59 h 59"/>
                </a:gdLst>
                <a:ahLst/>
                <a:cxnLst>
                  <a:cxn ang="T10">
                    <a:pos x="T0" y="T1"/>
                  </a:cxn>
                  <a:cxn ang="T11">
                    <a:pos x="T2" y="T3"/>
                  </a:cxn>
                  <a:cxn ang="T12">
                    <a:pos x="T4" y="T5"/>
                  </a:cxn>
                  <a:cxn ang="T13">
                    <a:pos x="T6" y="T7"/>
                  </a:cxn>
                  <a:cxn ang="T14">
                    <a:pos x="T8" y="T9"/>
                  </a:cxn>
                </a:cxnLst>
                <a:rect l="T15" t="T16" r="T17" b="T18"/>
                <a:pathLst>
                  <a:path w="53" h="59">
                    <a:moveTo>
                      <a:pt x="27" y="0"/>
                    </a:moveTo>
                    <a:lnTo>
                      <a:pt x="53" y="29"/>
                    </a:lnTo>
                    <a:lnTo>
                      <a:pt x="27" y="59"/>
                    </a:lnTo>
                    <a:lnTo>
                      <a:pt x="0" y="29"/>
                    </a:lnTo>
                    <a:lnTo>
                      <a:pt x="27" y="0"/>
                    </a:lnTo>
                    <a:close/>
                  </a:path>
                </a:pathLst>
              </a:custGeom>
              <a:solidFill>
                <a:srgbClr val="FF0000"/>
              </a:solidFill>
              <a:ln w="14288">
                <a:noFill/>
                <a:prstDash val="solid"/>
                <a:round/>
                <a:headEnd/>
                <a:tailEnd/>
              </a:ln>
            </p:spPr>
            <p:txBody>
              <a:bodyPr/>
              <a:lstStyle/>
              <a:p>
                <a:endParaRPr lang="es-MX" sz="1200" b="1" dirty="0"/>
              </a:p>
            </p:txBody>
          </p:sp>
          <p:sp>
            <p:nvSpPr>
              <p:cNvPr id="568" name="Freeform 2072"/>
              <p:cNvSpPr>
                <a:spLocks/>
              </p:cNvSpPr>
              <p:nvPr/>
            </p:nvSpPr>
            <p:spPr bwMode="auto">
              <a:xfrm>
                <a:off x="1727" y="2740"/>
                <a:ext cx="52" cy="59"/>
              </a:xfrm>
              <a:custGeom>
                <a:avLst/>
                <a:gdLst>
                  <a:gd name="T0" fmla="*/ 26 w 52"/>
                  <a:gd name="T1" fmla="*/ 0 h 59"/>
                  <a:gd name="T2" fmla="*/ 52 w 52"/>
                  <a:gd name="T3" fmla="*/ 30 h 59"/>
                  <a:gd name="T4" fmla="*/ 26 w 52"/>
                  <a:gd name="T5" fmla="*/ 59 h 59"/>
                  <a:gd name="T6" fmla="*/ 0 w 52"/>
                  <a:gd name="T7" fmla="*/ 30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30"/>
                    </a:lnTo>
                    <a:lnTo>
                      <a:pt x="26" y="59"/>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569" name="Freeform 2073"/>
              <p:cNvSpPr>
                <a:spLocks/>
              </p:cNvSpPr>
              <p:nvPr/>
            </p:nvSpPr>
            <p:spPr bwMode="auto">
              <a:xfrm>
                <a:off x="2093" y="2562"/>
                <a:ext cx="52" cy="59"/>
              </a:xfrm>
              <a:custGeom>
                <a:avLst/>
                <a:gdLst>
                  <a:gd name="T0" fmla="*/ 26 w 52"/>
                  <a:gd name="T1" fmla="*/ 0 h 59"/>
                  <a:gd name="T2" fmla="*/ 52 w 52"/>
                  <a:gd name="T3" fmla="*/ 29 h 59"/>
                  <a:gd name="T4" fmla="*/ 26 w 52"/>
                  <a:gd name="T5" fmla="*/ 59 h 59"/>
                  <a:gd name="T6" fmla="*/ 0 w 52"/>
                  <a:gd name="T7" fmla="*/ 29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29"/>
                    </a:lnTo>
                    <a:lnTo>
                      <a:pt x="26" y="59"/>
                    </a:lnTo>
                    <a:lnTo>
                      <a:pt x="0" y="29"/>
                    </a:lnTo>
                    <a:lnTo>
                      <a:pt x="26" y="0"/>
                    </a:lnTo>
                    <a:close/>
                  </a:path>
                </a:pathLst>
              </a:custGeom>
              <a:solidFill>
                <a:srgbClr val="FF0000"/>
              </a:solidFill>
              <a:ln w="14288">
                <a:noFill/>
                <a:prstDash val="solid"/>
                <a:round/>
                <a:headEnd/>
                <a:tailEnd/>
              </a:ln>
            </p:spPr>
            <p:txBody>
              <a:bodyPr/>
              <a:lstStyle/>
              <a:p>
                <a:endParaRPr lang="es-MX" sz="1200" b="1" dirty="0"/>
              </a:p>
            </p:txBody>
          </p:sp>
          <p:sp>
            <p:nvSpPr>
              <p:cNvPr id="570" name="Freeform 2074"/>
              <p:cNvSpPr>
                <a:spLocks/>
              </p:cNvSpPr>
              <p:nvPr/>
            </p:nvSpPr>
            <p:spPr bwMode="auto">
              <a:xfrm>
                <a:off x="1796" y="2720"/>
                <a:ext cx="53" cy="60"/>
              </a:xfrm>
              <a:custGeom>
                <a:avLst/>
                <a:gdLst>
                  <a:gd name="T0" fmla="*/ 27 w 53"/>
                  <a:gd name="T1" fmla="*/ 0 h 60"/>
                  <a:gd name="T2" fmla="*/ 53 w 53"/>
                  <a:gd name="T3" fmla="*/ 30 h 60"/>
                  <a:gd name="T4" fmla="*/ 27 w 53"/>
                  <a:gd name="T5" fmla="*/ 60 h 60"/>
                  <a:gd name="T6" fmla="*/ 0 w 53"/>
                  <a:gd name="T7" fmla="*/ 30 h 60"/>
                  <a:gd name="T8" fmla="*/ 27 w 53"/>
                  <a:gd name="T9" fmla="*/ 0 h 60"/>
                  <a:gd name="T10" fmla="*/ 0 60000 65536"/>
                  <a:gd name="T11" fmla="*/ 0 60000 65536"/>
                  <a:gd name="T12" fmla="*/ 0 60000 65536"/>
                  <a:gd name="T13" fmla="*/ 0 60000 65536"/>
                  <a:gd name="T14" fmla="*/ 0 60000 65536"/>
                  <a:gd name="T15" fmla="*/ 0 w 53"/>
                  <a:gd name="T16" fmla="*/ 0 h 60"/>
                  <a:gd name="T17" fmla="*/ 53 w 53"/>
                  <a:gd name="T18" fmla="*/ 60 h 60"/>
                </a:gdLst>
                <a:ahLst/>
                <a:cxnLst>
                  <a:cxn ang="T10">
                    <a:pos x="T0" y="T1"/>
                  </a:cxn>
                  <a:cxn ang="T11">
                    <a:pos x="T2" y="T3"/>
                  </a:cxn>
                  <a:cxn ang="T12">
                    <a:pos x="T4" y="T5"/>
                  </a:cxn>
                  <a:cxn ang="T13">
                    <a:pos x="T6" y="T7"/>
                  </a:cxn>
                  <a:cxn ang="T14">
                    <a:pos x="T8" y="T9"/>
                  </a:cxn>
                </a:cxnLst>
                <a:rect l="T15" t="T16" r="T17" b="T18"/>
                <a:pathLst>
                  <a:path w="53" h="60">
                    <a:moveTo>
                      <a:pt x="27" y="0"/>
                    </a:moveTo>
                    <a:lnTo>
                      <a:pt x="53" y="30"/>
                    </a:lnTo>
                    <a:lnTo>
                      <a:pt x="27" y="60"/>
                    </a:lnTo>
                    <a:lnTo>
                      <a:pt x="0" y="30"/>
                    </a:lnTo>
                    <a:lnTo>
                      <a:pt x="27" y="0"/>
                    </a:lnTo>
                    <a:close/>
                  </a:path>
                </a:pathLst>
              </a:custGeom>
              <a:solidFill>
                <a:srgbClr val="FF0000"/>
              </a:solidFill>
              <a:ln w="14288">
                <a:noFill/>
                <a:prstDash val="solid"/>
                <a:round/>
                <a:headEnd/>
                <a:tailEnd/>
              </a:ln>
            </p:spPr>
            <p:txBody>
              <a:bodyPr/>
              <a:lstStyle/>
              <a:p>
                <a:endParaRPr lang="es-MX" sz="1200" b="1" dirty="0"/>
              </a:p>
            </p:txBody>
          </p:sp>
          <p:sp>
            <p:nvSpPr>
              <p:cNvPr id="571" name="Freeform 2075"/>
              <p:cNvSpPr>
                <a:spLocks/>
              </p:cNvSpPr>
              <p:nvPr/>
            </p:nvSpPr>
            <p:spPr bwMode="auto">
              <a:xfrm>
                <a:off x="1919" y="2680"/>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572" name="Freeform 2076"/>
              <p:cNvSpPr>
                <a:spLocks/>
              </p:cNvSpPr>
              <p:nvPr/>
            </p:nvSpPr>
            <p:spPr bwMode="auto">
              <a:xfrm>
                <a:off x="1910" y="2680"/>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573" name="Freeform 2077"/>
              <p:cNvSpPr>
                <a:spLocks/>
              </p:cNvSpPr>
              <p:nvPr/>
            </p:nvSpPr>
            <p:spPr bwMode="auto">
              <a:xfrm>
                <a:off x="1544" y="2790"/>
                <a:ext cx="52" cy="59"/>
              </a:xfrm>
              <a:custGeom>
                <a:avLst/>
                <a:gdLst>
                  <a:gd name="T0" fmla="*/ 26 w 52"/>
                  <a:gd name="T1" fmla="*/ 0 h 59"/>
                  <a:gd name="T2" fmla="*/ 52 w 52"/>
                  <a:gd name="T3" fmla="*/ 29 h 59"/>
                  <a:gd name="T4" fmla="*/ 26 w 52"/>
                  <a:gd name="T5" fmla="*/ 59 h 59"/>
                  <a:gd name="T6" fmla="*/ 0 w 52"/>
                  <a:gd name="T7" fmla="*/ 29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29"/>
                    </a:lnTo>
                    <a:lnTo>
                      <a:pt x="26" y="59"/>
                    </a:lnTo>
                    <a:lnTo>
                      <a:pt x="0" y="29"/>
                    </a:lnTo>
                    <a:lnTo>
                      <a:pt x="26" y="0"/>
                    </a:lnTo>
                    <a:close/>
                  </a:path>
                </a:pathLst>
              </a:custGeom>
              <a:solidFill>
                <a:srgbClr val="FF0000"/>
              </a:solidFill>
              <a:ln w="14288">
                <a:noFill/>
                <a:prstDash val="solid"/>
                <a:round/>
                <a:headEnd/>
                <a:tailEnd/>
              </a:ln>
            </p:spPr>
            <p:txBody>
              <a:bodyPr/>
              <a:lstStyle/>
              <a:p>
                <a:endParaRPr lang="es-MX" sz="1200" b="1" dirty="0"/>
              </a:p>
            </p:txBody>
          </p:sp>
          <p:sp>
            <p:nvSpPr>
              <p:cNvPr id="574" name="Freeform 2078"/>
              <p:cNvSpPr>
                <a:spLocks/>
              </p:cNvSpPr>
              <p:nvPr/>
            </p:nvSpPr>
            <p:spPr bwMode="auto">
              <a:xfrm>
                <a:off x="1849" y="2700"/>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575" name="Freeform 2079"/>
              <p:cNvSpPr>
                <a:spLocks/>
              </p:cNvSpPr>
              <p:nvPr/>
            </p:nvSpPr>
            <p:spPr bwMode="auto">
              <a:xfrm>
                <a:off x="1744" y="2740"/>
                <a:ext cx="52" cy="59"/>
              </a:xfrm>
              <a:custGeom>
                <a:avLst/>
                <a:gdLst>
                  <a:gd name="T0" fmla="*/ 26 w 52"/>
                  <a:gd name="T1" fmla="*/ 0 h 59"/>
                  <a:gd name="T2" fmla="*/ 52 w 52"/>
                  <a:gd name="T3" fmla="*/ 30 h 59"/>
                  <a:gd name="T4" fmla="*/ 26 w 52"/>
                  <a:gd name="T5" fmla="*/ 59 h 59"/>
                  <a:gd name="T6" fmla="*/ 0 w 52"/>
                  <a:gd name="T7" fmla="*/ 30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30"/>
                    </a:lnTo>
                    <a:lnTo>
                      <a:pt x="26" y="59"/>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576" name="Freeform 2080"/>
              <p:cNvSpPr>
                <a:spLocks/>
              </p:cNvSpPr>
              <p:nvPr/>
            </p:nvSpPr>
            <p:spPr bwMode="auto">
              <a:xfrm>
                <a:off x="1666" y="2760"/>
                <a:ext cx="52" cy="59"/>
              </a:xfrm>
              <a:custGeom>
                <a:avLst/>
                <a:gdLst>
                  <a:gd name="T0" fmla="*/ 26 w 52"/>
                  <a:gd name="T1" fmla="*/ 0 h 59"/>
                  <a:gd name="T2" fmla="*/ 52 w 52"/>
                  <a:gd name="T3" fmla="*/ 30 h 59"/>
                  <a:gd name="T4" fmla="*/ 26 w 52"/>
                  <a:gd name="T5" fmla="*/ 59 h 59"/>
                  <a:gd name="T6" fmla="*/ 0 w 52"/>
                  <a:gd name="T7" fmla="*/ 30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30"/>
                    </a:lnTo>
                    <a:lnTo>
                      <a:pt x="26" y="59"/>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577" name="Freeform 2081"/>
              <p:cNvSpPr>
                <a:spLocks/>
              </p:cNvSpPr>
              <p:nvPr/>
            </p:nvSpPr>
            <p:spPr bwMode="auto">
              <a:xfrm>
                <a:off x="1753" y="2730"/>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578" name="Freeform 2082"/>
              <p:cNvSpPr>
                <a:spLocks/>
              </p:cNvSpPr>
              <p:nvPr/>
            </p:nvSpPr>
            <p:spPr bwMode="auto">
              <a:xfrm>
                <a:off x="1805" y="2720"/>
                <a:ext cx="53" cy="60"/>
              </a:xfrm>
              <a:custGeom>
                <a:avLst/>
                <a:gdLst>
                  <a:gd name="T0" fmla="*/ 26 w 53"/>
                  <a:gd name="T1" fmla="*/ 0 h 60"/>
                  <a:gd name="T2" fmla="*/ 53 w 53"/>
                  <a:gd name="T3" fmla="*/ 30 h 60"/>
                  <a:gd name="T4" fmla="*/ 26 w 53"/>
                  <a:gd name="T5" fmla="*/ 60 h 60"/>
                  <a:gd name="T6" fmla="*/ 0 w 53"/>
                  <a:gd name="T7" fmla="*/ 30 h 60"/>
                  <a:gd name="T8" fmla="*/ 26 w 53"/>
                  <a:gd name="T9" fmla="*/ 0 h 60"/>
                  <a:gd name="T10" fmla="*/ 0 60000 65536"/>
                  <a:gd name="T11" fmla="*/ 0 60000 65536"/>
                  <a:gd name="T12" fmla="*/ 0 60000 65536"/>
                  <a:gd name="T13" fmla="*/ 0 60000 65536"/>
                  <a:gd name="T14" fmla="*/ 0 60000 65536"/>
                  <a:gd name="T15" fmla="*/ 0 w 53"/>
                  <a:gd name="T16" fmla="*/ 0 h 60"/>
                  <a:gd name="T17" fmla="*/ 53 w 53"/>
                  <a:gd name="T18" fmla="*/ 60 h 60"/>
                </a:gdLst>
                <a:ahLst/>
                <a:cxnLst>
                  <a:cxn ang="T10">
                    <a:pos x="T0" y="T1"/>
                  </a:cxn>
                  <a:cxn ang="T11">
                    <a:pos x="T2" y="T3"/>
                  </a:cxn>
                  <a:cxn ang="T12">
                    <a:pos x="T4" y="T5"/>
                  </a:cxn>
                  <a:cxn ang="T13">
                    <a:pos x="T6" y="T7"/>
                  </a:cxn>
                  <a:cxn ang="T14">
                    <a:pos x="T8" y="T9"/>
                  </a:cxn>
                </a:cxnLst>
                <a:rect l="T15" t="T16" r="T17" b="T18"/>
                <a:pathLst>
                  <a:path w="53" h="60">
                    <a:moveTo>
                      <a:pt x="26" y="0"/>
                    </a:moveTo>
                    <a:lnTo>
                      <a:pt x="53"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579" name="Freeform 2083"/>
              <p:cNvSpPr>
                <a:spLocks/>
              </p:cNvSpPr>
              <p:nvPr/>
            </p:nvSpPr>
            <p:spPr bwMode="auto">
              <a:xfrm>
                <a:off x="2555" y="2453"/>
                <a:ext cx="52" cy="59"/>
              </a:xfrm>
              <a:custGeom>
                <a:avLst/>
                <a:gdLst>
                  <a:gd name="T0" fmla="*/ 26 w 52"/>
                  <a:gd name="T1" fmla="*/ 0 h 59"/>
                  <a:gd name="T2" fmla="*/ 52 w 52"/>
                  <a:gd name="T3" fmla="*/ 29 h 59"/>
                  <a:gd name="T4" fmla="*/ 26 w 52"/>
                  <a:gd name="T5" fmla="*/ 59 h 59"/>
                  <a:gd name="T6" fmla="*/ 0 w 52"/>
                  <a:gd name="T7" fmla="*/ 29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29"/>
                    </a:lnTo>
                    <a:lnTo>
                      <a:pt x="26" y="59"/>
                    </a:lnTo>
                    <a:lnTo>
                      <a:pt x="0" y="29"/>
                    </a:lnTo>
                    <a:lnTo>
                      <a:pt x="26" y="0"/>
                    </a:lnTo>
                    <a:close/>
                  </a:path>
                </a:pathLst>
              </a:custGeom>
              <a:solidFill>
                <a:srgbClr val="FF0000"/>
              </a:solidFill>
              <a:ln w="14288">
                <a:noFill/>
                <a:prstDash val="solid"/>
                <a:round/>
                <a:headEnd/>
                <a:tailEnd/>
              </a:ln>
            </p:spPr>
            <p:txBody>
              <a:bodyPr/>
              <a:lstStyle/>
              <a:p>
                <a:endParaRPr lang="es-MX" sz="1200" b="1" dirty="0"/>
              </a:p>
            </p:txBody>
          </p:sp>
          <p:sp>
            <p:nvSpPr>
              <p:cNvPr id="580" name="Freeform 2084"/>
              <p:cNvSpPr>
                <a:spLocks/>
              </p:cNvSpPr>
              <p:nvPr/>
            </p:nvSpPr>
            <p:spPr bwMode="auto">
              <a:xfrm>
                <a:off x="1788" y="2720"/>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581" name="Freeform 2085"/>
              <p:cNvSpPr>
                <a:spLocks/>
              </p:cNvSpPr>
              <p:nvPr/>
            </p:nvSpPr>
            <p:spPr bwMode="auto">
              <a:xfrm>
                <a:off x="1613" y="2740"/>
                <a:ext cx="53" cy="59"/>
              </a:xfrm>
              <a:custGeom>
                <a:avLst/>
                <a:gdLst>
                  <a:gd name="T0" fmla="*/ 27 w 53"/>
                  <a:gd name="T1" fmla="*/ 0 h 59"/>
                  <a:gd name="T2" fmla="*/ 53 w 53"/>
                  <a:gd name="T3" fmla="*/ 30 h 59"/>
                  <a:gd name="T4" fmla="*/ 27 w 53"/>
                  <a:gd name="T5" fmla="*/ 59 h 59"/>
                  <a:gd name="T6" fmla="*/ 0 w 53"/>
                  <a:gd name="T7" fmla="*/ 30 h 59"/>
                  <a:gd name="T8" fmla="*/ 27 w 53"/>
                  <a:gd name="T9" fmla="*/ 0 h 59"/>
                  <a:gd name="T10" fmla="*/ 0 60000 65536"/>
                  <a:gd name="T11" fmla="*/ 0 60000 65536"/>
                  <a:gd name="T12" fmla="*/ 0 60000 65536"/>
                  <a:gd name="T13" fmla="*/ 0 60000 65536"/>
                  <a:gd name="T14" fmla="*/ 0 60000 65536"/>
                  <a:gd name="T15" fmla="*/ 0 w 53"/>
                  <a:gd name="T16" fmla="*/ 0 h 59"/>
                  <a:gd name="T17" fmla="*/ 53 w 53"/>
                  <a:gd name="T18" fmla="*/ 59 h 59"/>
                </a:gdLst>
                <a:ahLst/>
                <a:cxnLst>
                  <a:cxn ang="T10">
                    <a:pos x="T0" y="T1"/>
                  </a:cxn>
                  <a:cxn ang="T11">
                    <a:pos x="T2" y="T3"/>
                  </a:cxn>
                  <a:cxn ang="T12">
                    <a:pos x="T4" y="T5"/>
                  </a:cxn>
                  <a:cxn ang="T13">
                    <a:pos x="T6" y="T7"/>
                  </a:cxn>
                  <a:cxn ang="T14">
                    <a:pos x="T8" y="T9"/>
                  </a:cxn>
                </a:cxnLst>
                <a:rect l="T15" t="T16" r="T17" b="T18"/>
                <a:pathLst>
                  <a:path w="53" h="59">
                    <a:moveTo>
                      <a:pt x="27" y="0"/>
                    </a:moveTo>
                    <a:lnTo>
                      <a:pt x="53" y="30"/>
                    </a:lnTo>
                    <a:lnTo>
                      <a:pt x="27" y="59"/>
                    </a:lnTo>
                    <a:lnTo>
                      <a:pt x="0" y="30"/>
                    </a:lnTo>
                    <a:lnTo>
                      <a:pt x="27" y="0"/>
                    </a:lnTo>
                    <a:close/>
                  </a:path>
                </a:pathLst>
              </a:custGeom>
              <a:solidFill>
                <a:srgbClr val="FF0000"/>
              </a:solidFill>
              <a:ln w="14288">
                <a:noFill/>
                <a:prstDash val="solid"/>
                <a:round/>
                <a:headEnd/>
                <a:tailEnd/>
              </a:ln>
            </p:spPr>
            <p:txBody>
              <a:bodyPr/>
              <a:lstStyle/>
              <a:p>
                <a:endParaRPr lang="es-MX" sz="1200" b="1" dirty="0"/>
              </a:p>
            </p:txBody>
          </p:sp>
          <p:sp>
            <p:nvSpPr>
              <p:cNvPr id="582" name="Freeform 2086"/>
              <p:cNvSpPr>
                <a:spLocks/>
              </p:cNvSpPr>
              <p:nvPr/>
            </p:nvSpPr>
            <p:spPr bwMode="auto">
              <a:xfrm>
                <a:off x="1090" y="2879"/>
                <a:ext cx="52" cy="59"/>
              </a:xfrm>
              <a:custGeom>
                <a:avLst/>
                <a:gdLst>
                  <a:gd name="T0" fmla="*/ 26 w 52"/>
                  <a:gd name="T1" fmla="*/ 0 h 59"/>
                  <a:gd name="T2" fmla="*/ 52 w 52"/>
                  <a:gd name="T3" fmla="*/ 29 h 59"/>
                  <a:gd name="T4" fmla="*/ 26 w 52"/>
                  <a:gd name="T5" fmla="*/ 59 h 59"/>
                  <a:gd name="T6" fmla="*/ 0 w 52"/>
                  <a:gd name="T7" fmla="*/ 29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29"/>
                    </a:lnTo>
                    <a:lnTo>
                      <a:pt x="26" y="59"/>
                    </a:lnTo>
                    <a:lnTo>
                      <a:pt x="0" y="29"/>
                    </a:lnTo>
                    <a:lnTo>
                      <a:pt x="26" y="0"/>
                    </a:lnTo>
                    <a:close/>
                  </a:path>
                </a:pathLst>
              </a:custGeom>
              <a:solidFill>
                <a:srgbClr val="FF0000"/>
              </a:solidFill>
              <a:ln w="14288">
                <a:noFill/>
                <a:prstDash val="solid"/>
                <a:round/>
                <a:headEnd/>
                <a:tailEnd/>
              </a:ln>
            </p:spPr>
            <p:txBody>
              <a:bodyPr/>
              <a:lstStyle/>
              <a:p>
                <a:endParaRPr lang="es-MX" sz="1200" b="1" dirty="0"/>
              </a:p>
            </p:txBody>
          </p:sp>
          <p:sp>
            <p:nvSpPr>
              <p:cNvPr id="583" name="Freeform 2087"/>
              <p:cNvSpPr>
                <a:spLocks/>
              </p:cNvSpPr>
              <p:nvPr/>
            </p:nvSpPr>
            <p:spPr bwMode="auto">
              <a:xfrm>
                <a:off x="2198" y="2591"/>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584" name="Freeform 2088"/>
              <p:cNvSpPr>
                <a:spLocks/>
              </p:cNvSpPr>
              <p:nvPr/>
            </p:nvSpPr>
            <p:spPr bwMode="auto">
              <a:xfrm>
                <a:off x="2049" y="2641"/>
                <a:ext cx="53" cy="59"/>
              </a:xfrm>
              <a:custGeom>
                <a:avLst/>
                <a:gdLst>
                  <a:gd name="T0" fmla="*/ 27 w 53"/>
                  <a:gd name="T1" fmla="*/ 0 h 59"/>
                  <a:gd name="T2" fmla="*/ 53 w 53"/>
                  <a:gd name="T3" fmla="*/ 30 h 59"/>
                  <a:gd name="T4" fmla="*/ 27 w 53"/>
                  <a:gd name="T5" fmla="*/ 59 h 59"/>
                  <a:gd name="T6" fmla="*/ 0 w 53"/>
                  <a:gd name="T7" fmla="*/ 30 h 59"/>
                  <a:gd name="T8" fmla="*/ 27 w 53"/>
                  <a:gd name="T9" fmla="*/ 0 h 59"/>
                  <a:gd name="T10" fmla="*/ 0 60000 65536"/>
                  <a:gd name="T11" fmla="*/ 0 60000 65536"/>
                  <a:gd name="T12" fmla="*/ 0 60000 65536"/>
                  <a:gd name="T13" fmla="*/ 0 60000 65536"/>
                  <a:gd name="T14" fmla="*/ 0 60000 65536"/>
                  <a:gd name="T15" fmla="*/ 0 w 53"/>
                  <a:gd name="T16" fmla="*/ 0 h 59"/>
                  <a:gd name="T17" fmla="*/ 53 w 53"/>
                  <a:gd name="T18" fmla="*/ 59 h 59"/>
                </a:gdLst>
                <a:ahLst/>
                <a:cxnLst>
                  <a:cxn ang="T10">
                    <a:pos x="T0" y="T1"/>
                  </a:cxn>
                  <a:cxn ang="T11">
                    <a:pos x="T2" y="T3"/>
                  </a:cxn>
                  <a:cxn ang="T12">
                    <a:pos x="T4" y="T5"/>
                  </a:cxn>
                  <a:cxn ang="T13">
                    <a:pos x="T6" y="T7"/>
                  </a:cxn>
                  <a:cxn ang="T14">
                    <a:pos x="T8" y="T9"/>
                  </a:cxn>
                </a:cxnLst>
                <a:rect l="T15" t="T16" r="T17" b="T18"/>
                <a:pathLst>
                  <a:path w="53" h="59">
                    <a:moveTo>
                      <a:pt x="27" y="0"/>
                    </a:moveTo>
                    <a:lnTo>
                      <a:pt x="53" y="30"/>
                    </a:lnTo>
                    <a:lnTo>
                      <a:pt x="27" y="59"/>
                    </a:lnTo>
                    <a:lnTo>
                      <a:pt x="0" y="30"/>
                    </a:lnTo>
                    <a:lnTo>
                      <a:pt x="27" y="0"/>
                    </a:lnTo>
                    <a:close/>
                  </a:path>
                </a:pathLst>
              </a:custGeom>
              <a:solidFill>
                <a:srgbClr val="FF0000"/>
              </a:solidFill>
              <a:ln w="14288">
                <a:noFill/>
                <a:prstDash val="solid"/>
                <a:round/>
                <a:headEnd/>
                <a:tailEnd/>
              </a:ln>
            </p:spPr>
            <p:txBody>
              <a:bodyPr/>
              <a:lstStyle/>
              <a:p>
                <a:endParaRPr lang="es-MX" sz="1200" b="1" dirty="0"/>
              </a:p>
            </p:txBody>
          </p:sp>
          <p:sp>
            <p:nvSpPr>
              <p:cNvPr id="585" name="Freeform 2089"/>
              <p:cNvSpPr>
                <a:spLocks/>
              </p:cNvSpPr>
              <p:nvPr/>
            </p:nvSpPr>
            <p:spPr bwMode="auto">
              <a:xfrm>
                <a:off x="1395" y="2829"/>
                <a:ext cx="53" cy="60"/>
              </a:xfrm>
              <a:custGeom>
                <a:avLst/>
                <a:gdLst>
                  <a:gd name="T0" fmla="*/ 26 w 53"/>
                  <a:gd name="T1" fmla="*/ 0 h 60"/>
                  <a:gd name="T2" fmla="*/ 53 w 53"/>
                  <a:gd name="T3" fmla="*/ 30 h 60"/>
                  <a:gd name="T4" fmla="*/ 26 w 53"/>
                  <a:gd name="T5" fmla="*/ 60 h 60"/>
                  <a:gd name="T6" fmla="*/ 0 w 53"/>
                  <a:gd name="T7" fmla="*/ 30 h 60"/>
                  <a:gd name="T8" fmla="*/ 26 w 53"/>
                  <a:gd name="T9" fmla="*/ 0 h 60"/>
                  <a:gd name="T10" fmla="*/ 0 60000 65536"/>
                  <a:gd name="T11" fmla="*/ 0 60000 65536"/>
                  <a:gd name="T12" fmla="*/ 0 60000 65536"/>
                  <a:gd name="T13" fmla="*/ 0 60000 65536"/>
                  <a:gd name="T14" fmla="*/ 0 60000 65536"/>
                  <a:gd name="T15" fmla="*/ 0 w 53"/>
                  <a:gd name="T16" fmla="*/ 0 h 60"/>
                  <a:gd name="T17" fmla="*/ 53 w 53"/>
                  <a:gd name="T18" fmla="*/ 60 h 60"/>
                </a:gdLst>
                <a:ahLst/>
                <a:cxnLst>
                  <a:cxn ang="T10">
                    <a:pos x="T0" y="T1"/>
                  </a:cxn>
                  <a:cxn ang="T11">
                    <a:pos x="T2" y="T3"/>
                  </a:cxn>
                  <a:cxn ang="T12">
                    <a:pos x="T4" y="T5"/>
                  </a:cxn>
                  <a:cxn ang="T13">
                    <a:pos x="T6" y="T7"/>
                  </a:cxn>
                  <a:cxn ang="T14">
                    <a:pos x="T8" y="T9"/>
                  </a:cxn>
                </a:cxnLst>
                <a:rect l="T15" t="T16" r="T17" b="T18"/>
                <a:pathLst>
                  <a:path w="53" h="60">
                    <a:moveTo>
                      <a:pt x="26" y="0"/>
                    </a:moveTo>
                    <a:lnTo>
                      <a:pt x="53"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586" name="Freeform 2090"/>
              <p:cNvSpPr>
                <a:spLocks/>
              </p:cNvSpPr>
              <p:nvPr/>
            </p:nvSpPr>
            <p:spPr bwMode="auto">
              <a:xfrm>
                <a:off x="2337" y="2542"/>
                <a:ext cx="52" cy="59"/>
              </a:xfrm>
              <a:custGeom>
                <a:avLst/>
                <a:gdLst>
                  <a:gd name="T0" fmla="*/ 26 w 52"/>
                  <a:gd name="T1" fmla="*/ 0 h 59"/>
                  <a:gd name="T2" fmla="*/ 52 w 52"/>
                  <a:gd name="T3" fmla="*/ 29 h 59"/>
                  <a:gd name="T4" fmla="*/ 26 w 52"/>
                  <a:gd name="T5" fmla="*/ 59 h 59"/>
                  <a:gd name="T6" fmla="*/ 0 w 52"/>
                  <a:gd name="T7" fmla="*/ 29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29"/>
                    </a:lnTo>
                    <a:lnTo>
                      <a:pt x="26" y="59"/>
                    </a:lnTo>
                    <a:lnTo>
                      <a:pt x="0" y="29"/>
                    </a:lnTo>
                    <a:lnTo>
                      <a:pt x="26" y="0"/>
                    </a:lnTo>
                    <a:close/>
                  </a:path>
                </a:pathLst>
              </a:custGeom>
              <a:solidFill>
                <a:srgbClr val="FF0000"/>
              </a:solidFill>
              <a:ln w="14288">
                <a:noFill/>
                <a:prstDash val="solid"/>
                <a:round/>
                <a:headEnd/>
                <a:tailEnd/>
              </a:ln>
            </p:spPr>
            <p:txBody>
              <a:bodyPr/>
              <a:lstStyle/>
              <a:p>
                <a:endParaRPr lang="es-MX" sz="1200" b="1" dirty="0"/>
              </a:p>
            </p:txBody>
          </p:sp>
          <p:sp>
            <p:nvSpPr>
              <p:cNvPr id="587" name="Freeform 2091"/>
              <p:cNvSpPr>
                <a:spLocks/>
              </p:cNvSpPr>
              <p:nvPr/>
            </p:nvSpPr>
            <p:spPr bwMode="auto">
              <a:xfrm>
                <a:off x="1753" y="2700"/>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588" name="Freeform 2092"/>
              <p:cNvSpPr>
                <a:spLocks/>
              </p:cNvSpPr>
              <p:nvPr/>
            </p:nvSpPr>
            <p:spPr bwMode="auto">
              <a:xfrm>
                <a:off x="1788" y="2720"/>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589" name="Freeform 2093"/>
              <p:cNvSpPr>
                <a:spLocks/>
              </p:cNvSpPr>
              <p:nvPr/>
            </p:nvSpPr>
            <p:spPr bwMode="auto">
              <a:xfrm>
                <a:off x="2259" y="2542"/>
                <a:ext cx="52" cy="59"/>
              </a:xfrm>
              <a:custGeom>
                <a:avLst/>
                <a:gdLst>
                  <a:gd name="T0" fmla="*/ 26 w 52"/>
                  <a:gd name="T1" fmla="*/ 0 h 59"/>
                  <a:gd name="T2" fmla="*/ 52 w 52"/>
                  <a:gd name="T3" fmla="*/ 29 h 59"/>
                  <a:gd name="T4" fmla="*/ 26 w 52"/>
                  <a:gd name="T5" fmla="*/ 59 h 59"/>
                  <a:gd name="T6" fmla="*/ 0 w 52"/>
                  <a:gd name="T7" fmla="*/ 29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29"/>
                    </a:lnTo>
                    <a:lnTo>
                      <a:pt x="26" y="59"/>
                    </a:lnTo>
                    <a:lnTo>
                      <a:pt x="0" y="29"/>
                    </a:lnTo>
                    <a:lnTo>
                      <a:pt x="26" y="0"/>
                    </a:lnTo>
                    <a:close/>
                  </a:path>
                </a:pathLst>
              </a:custGeom>
              <a:solidFill>
                <a:srgbClr val="FF0000"/>
              </a:solidFill>
              <a:ln w="14288">
                <a:noFill/>
                <a:prstDash val="solid"/>
                <a:round/>
                <a:headEnd/>
                <a:tailEnd/>
              </a:ln>
            </p:spPr>
            <p:txBody>
              <a:bodyPr/>
              <a:lstStyle/>
              <a:p>
                <a:endParaRPr lang="es-MX" sz="1200" b="1" dirty="0"/>
              </a:p>
            </p:txBody>
          </p:sp>
          <p:sp>
            <p:nvSpPr>
              <p:cNvPr id="590" name="Freeform 2094"/>
              <p:cNvSpPr>
                <a:spLocks/>
              </p:cNvSpPr>
              <p:nvPr/>
            </p:nvSpPr>
            <p:spPr bwMode="auto">
              <a:xfrm>
                <a:off x="1500" y="2809"/>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591" name="Freeform 2095"/>
              <p:cNvSpPr>
                <a:spLocks/>
              </p:cNvSpPr>
              <p:nvPr/>
            </p:nvSpPr>
            <p:spPr bwMode="auto">
              <a:xfrm>
                <a:off x="1387" y="2780"/>
                <a:ext cx="52" cy="59"/>
              </a:xfrm>
              <a:custGeom>
                <a:avLst/>
                <a:gdLst>
                  <a:gd name="T0" fmla="*/ 26 w 52"/>
                  <a:gd name="T1" fmla="*/ 0 h 59"/>
                  <a:gd name="T2" fmla="*/ 52 w 52"/>
                  <a:gd name="T3" fmla="*/ 29 h 59"/>
                  <a:gd name="T4" fmla="*/ 26 w 52"/>
                  <a:gd name="T5" fmla="*/ 59 h 59"/>
                  <a:gd name="T6" fmla="*/ 0 w 52"/>
                  <a:gd name="T7" fmla="*/ 29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29"/>
                    </a:lnTo>
                    <a:lnTo>
                      <a:pt x="26" y="59"/>
                    </a:lnTo>
                    <a:lnTo>
                      <a:pt x="0" y="29"/>
                    </a:lnTo>
                    <a:lnTo>
                      <a:pt x="26" y="0"/>
                    </a:lnTo>
                    <a:close/>
                  </a:path>
                </a:pathLst>
              </a:custGeom>
              <a:solidFill>
                <a:srgbClr val="FF0000"/>
              </a:solidFill>
              <a:ln w="14288">
                <a:noFill/>
                <a:prstDash val="solid"/>
                <a:round/>
                <a:headEnd/>
                <a:tailEnd/>
              </a:ln>
            </p:spPr>
            <p:txBody>
              <a:bodyPr/>
              <a:lstStyle/>
              <a:p>
                <a:endParaRPr lang="es-MX" sz="1200" b="1" dirty="0"/>
              </a:p>
            </p:txBody>
          </p:sp>
          <p:sp>
            <p:nvSpPr>
              <p:cNvPr id="592" name="Freeform 2096"/>
              <p:cNvSpPr>
                <a:spLocks/>
              </p:cNvSpPr>
              <p:nvPr/>
            </p:nvSpPr>
            <p:spPr bwMode="auto">
              <a:xfrm>
                <a:off x="1701" y="2750"/>
                <a:ext cx="52" cy="59"/>
              </a:xfrm>
              <a:custGeom>
                <a:avLst/>
                <a:gdLst>
                  <a:gd name="T0" fmla="*/ 26 w 52"/>
                  <a:gd name="T1" fmla="*/ 0 h 59"/>
                  <a:gd name="T2" fmla="*/ 52 w 52"/>
                  <a:gd name="T3" fmla="*/ 30 h 59"/>
                  <a:gd name="T4" fmla="*/ 26 w 52"/>
                  <a:gd name="T5" fmla="*/ 59 h 59"/>
                  <a:gd name="T6" fmla="*/ 0 w 52"/>
                  <a:gd name="T7" fmla="*/ 30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30"/>
                    </a:lnTo>
                    <a:lnTo>
                      <a:pt x="26" y="59"/>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593" name="Freeform 2097"/>
              <p:cNvSpPr>
                <a:spLocks/>
              </p:cNvSpPr>
              <p:nvPr/>
            </p:nvSpPr>
            <p:spPr bwMode="auto">
              <a:xfrm>
                <a:off x="1535" y="2799"/>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594" name="Freeform 2098"/>
              <p:cNvSpPr>
                <a:spLocks/>
              </p:cNvSpPr>
              <p:nvPr/>
            </p:nvSpPr>
            <p:spPr bwMode="auto">
              <a:xfrm>
                <a:off x="2023" y="2562"/>
                <a:ext cx="53" cy="59"/>
              </a:xfrm>
              <a:custGeom>
                <a:avLst/>
                <a:gdLst>
                  <a:gd name="T0" fmla="*/ 26 w 53"/>
                  <a:gd name="T1" fmla="*/ 0 h 59"/>
                  <a:gd name="T2" fmla="*/ 53 w 53"/>
                  <a:gd name="T3" fmla="*/ 29 h 59"/>
                  <a:gd name="T4" fmla="*/ 26 w 53"/>
                  <a:gd name="T5" fmla="*/ 59 h 59"/>
                  <a:gd name="T6" fmla="*/ 0 w 53"/>
                  <a:gd name="T7" fmla="*/ 29 h 59"/>
                  <a:gd name="T8" fmla="*/ 26 w 53"/>
                  <a:gd name="T9" fmla="*/ 0 h 59"/>
                  <a:gd name="T10" fmla="*/ 0 60000 65536"/>
                  <a:gd name="T11" fmla="*/ 0 60000 65536"/>
                  <a:gd name="T12" fmla="*/ 0 60000 65536"/>
                  <a:gd name="T13" fmla="*/ 0 60000 65536"/>
                  <a:gd name="T14" fmla="*/ 0 60000 65536"/>
                  <a:gd name="T15" fmla="*/ 0 w 53"/>
                  <a:gd name="T16" fmla="*/ 0 h 59"/>
                  <a:gd name="T17" fmla="*/ 53 w 53"/>
                  <a:gd name="T18" fmla="*/ 59 h 59"/>
                </a:gdLst>
                <a:ahLst/>
                <a:cxnLst>
                  <a:cxn ang="T10">
                    <a:pos x="T0" y="T1"/>
                  </a:cxn>
                  <a:cxn ang="T11">
                    <a:pos x="T2" y="T3"/>
                  </a:cxn>
                  <a:cxn ang="T12">
                    <a:pos x="T4" y="T5"/>
                  </a:cxn>
                  <a:cxn ang="T13">
                    <a:pos x="T6" y="T7"/>
                  </a:cxn>
                  <a:cxn ang="T14">
                    <a:pos x="T8" y="T9"/>
                  </a:cxn>
                </a:cxnLst>
                <a:rect l="T15" t="T16" r="T17" b="T18"/>
                <a:pathLst>
                  <a:path w="53" h="59">
                    <a:moveTo>
                      <a:pt x="26" y="0"/>
                    </a:moveTo>
                    <a:lnTo>
                      <a:pt x="53" y="29"/>
                    </a:lnTo>
                    <a:lnTo>
                      <a:pt x="26" y="59"/>
                    </a:lnTo>
                    <a:lnTo>
                      <a:pt x="0" y="29"/>
                    </a:lnTo>
                    <a:lnTo>
                      <a:pt x="26" y="0"/>
                    </a:lnTo>
                    <a:close/>
                  </a:path>
                </a:pathLst>
              </a:custGeom>
              <a:solidFill>
                <a:srgbClr val="FF0000"/>
              </a:solidFill>
              <a:ln w="14288">
                <a:noFill/>
                <a:prstDash val="solid"/>
                <a:round/>
                <a:headEnd/>
                <a:tailEnd/>
              </a:ln>
            </p:spPr>
            <p:txBody>
              <a:bodyPr/>
              <a:lstStyle/>
              <a:p>
                <a:endParaRPr lang="es-MX" sz="1200" b="1" dirty="0"/>
              </a:p>
            </p:txBody>
          </p:sp>
          <p:sp>
            <p:nvSpPr>
              <p:cNvPr id="595" name="Freeform 2099"/>
              <p:cNvSpPr>
                <a:spLocks/>
              </p:cNvSpPr>
              <p:nvPr/>
            </p:nvSpPr>
            <p:spPr bwMode="auto">
              <a:xfrm>
                <a:off x="2686" y="2383"/>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596" name="Freeform 2100"/>
              <p:cNvSpPr>
                <a:spLocks/>
              </p:cNvSpPr>
              <p:nvPr/>
            </p:nvSpPr>
            <p:spPr bwMode="auto">
              <a:xfrm>
                <a:off x="2267" y="2581"/>
                <a:ext cx="53" cy="60"/>
              </a:xfrm>
              <a:custGeom>
                <a:avLst/>
                <a:gdLst>
                  <a:gd name="T0" fmla="*/ 27 w 53"/>
                  <a:gd name="T1" fmla="*/ 0 h 60"/>
                  <a:gd name="T2" fmla="*/ 53 w 53"/>
                  <a:gd name="T3" fmla="*/ 30 h 60"/>
                  <a:gd name="T4" fmla="*/ 27 w 53"/>
                  <a:gd name="T5" fmla="*/ 60 h 60"/>
                  <a:gd name="T6" fmla="*/ 0 w 53"/>
                  <a:gd name="T7" fmla="*/ 30 h 60"/>
                  <a:gd name="T8" fmla="*/ 27 w 53"/>
                  <a:gd name="T9" fmla="*/ 0 h 60"/>
                  <a:gd name="T10" fmla="*/ 0 60000 65536"/>
                  <a:gd name="T11" fmla="*/ 0 60000 65536"/>
                  <a:gd name="T12" fmla="*/ 0 60000 65536"/>
                  <a:gd name="T13" fmla="*/ 0 60000 65536"/>
                  <a:gd name="T14" fmla="*/ 0 60000 65536"/>
                  <a:gd name="T15" fmla="*/ 0 w 53"/>
                  <a:gd name="T16" fmla="*/ 0 h 60"/>
                  <a:gd name="T17" fmla="*/ 53 w 53"/>
                  <a:gd name="T18" fmla="*/ 60 h 60"/>
                </a:gdLst>
                <a:ahLst/>
                <a:cxnLst>
                  <a:cxn ang="T10">
                    <a:pos x="T0" y="T1"/>
                  </a:cxn>
                  <a:cxn ang="T11">
                    <a:pos x="T2" y="T3"/>
                  </a:cxn>
                  <a:cxn ang="T12">
                    <a:pos x="T4" y="T5"/>
                  </a:cxn>
                  <a:cxn ang="T13">
                    <a:pos x="T6" y="T7"/>
                  </a:cxn>
                  <a:cxn ang="T14">
                    <a:pos x="T8" y="T9"/>
                  </a:cxn>
                </a:cxnLst>
                <a:rect l="T15" t="T16" r="T17" b="T18"/>
                <a:pathLst>
                  <a:path w="53" h="60">
                    <a:moveTo>
                      <a:pt x="27" y="0"/>
                    </a:moveTo>
                    <a:lnTo>
                      <a:pt x="53" y="30"/>
                    </a:lnTo>
                    <a:lnTo>
                      <a:pt x="27" y="60"/>
                    </a:lnTo>
                    <a:lnTo>
                      <a:pt x="0" y="30"/>
                    </a:lnTo>
                    <a:lnTo>
                      <a:pt x="27" y="0"/>
                    </a:lnTo>
                    <a:close/>
                  </a:path>
                </a:pathLst>
              </a:custGeom>
              <a:solidFill>
                <a:srgbClr val="FF0000"/>
              </a:solidFill>
              <a:ln w="14288">
                <a:noFill/>
                <a:prstDash val="solid"/>
                <a:round/>
                <a:headEnd/>
                <a:tailEnd/>
              </a:ln>
            </p:spPr>
            <p:txBody>
              <a:bodyPr/>
              <a:lstStyle/>
              <a:p>
                <a:endParaRPr lang="es-MX" sz="1200" b="1" dirty="0"/>
              </a:p>
            </p:txBody>
          </p:sp>
          <p:sp>
            <p:nvSpPr>
              <p:cNvPr id="597" name="Freeform 2101"/>
              <p:cNvSpPr>
                <a:spLocks/>
              </p:cNvSpPr>
              <p:nvPr/>
            </p:nvSpPr>
            <p:spPr bwMode="auto">
              <a:xfrm>
                <a:off x="1823" y="2710"/>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598" name="Freeform 2102"/>
              <p:cNvSpPr>
                <a:spLocks/>
              </p:cNvSpPr>
              <p:nvPr/>
            </p:nvSpPr>
            <p:spPr bwMode="auto">
              <a:xfrm>
                <a:off x="1640" y="2770"/>
                <a:ext cx="52" cy="59"/>
              </a:xfrm>
              <a:custGeom>
                <a:avLst/>
                <a:gdLst>
                  <a:gd name="T0" fmla="*/ 26 w 52"/>
                  <a:gd name="T1" fmla="*/ 0 h 59"/>
                  <a:gd name="T2" fmla="*/ 52 w 52"/>
                  <a:gd name="T3" fmla="*/ 29 h 59"/>
                  <a:gd name="T4" fmla="*/ 26 w 52"/>
                  <a:gd name="T5" fmla="*/ 59 h 59"/>
                  <a:gd name="T6" fmla="*/ 0 w 52"/>
                  <a:gd name="T7" fmla="*/ 29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29"/>
                    </a:lnTo>
                    <a:lnTo>
                      <a:pt x="26" y="59"/>
                    </a:lnTo>
                    <a:lnTo>
                      <a:pt x="0" y="29"/>
                    </a:lnTo>
                    <a:lnTo>
                      <a:pt x="26" y="0"/>
                    </a:lnTo>
                    <a:close/>
                  </a:path>
                </a:pathLst>
              </a:custGeom>
              <a:solidFill>
                <a:srgbClr val="FF0000"/>
              </a:solidFill>
              <a:ln w="14288">
                <a:noFill/>
                <a:prstDash val="solid"/>
                <a:round/>
                <a:headEnd/>
                <a:tailEnd/>
              </a:ln>
            </p:spPr>
            <p:txBody>
              <a:bodyPr/>
              <a:lstStyle/>
              <a:p>
                <a:endParaRPr lang="es-MX" sz="1200" b="1" dirty="0"/>
              </a:p>
            </p:txBody>
          </p:sp>
          <p:sp>
            <p:nvSpPr>
              <p:cNvPr id="599" name="Freeform 2103"/>
              <p:cNvSpPr>
                <a:spLocks/>
              </p:cNvSpPr>
              <p:nvPr/>
            </p:nvSpPr>
            <p:spPr bwMode="auto">
              <a:xfrm>
                <a:off x="1858" y="2700"/>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600" name="Freeform 2104"/>
              <p:cNvSpPr>
                <a:spLocks/>
              </p:cNvSpPr>
              <p:nvPr/>
            </p:nvSpPr>
            <p:spPr bwMode="auto">
              <a:xfrm>
                <a:off x="1823" y="2710"/>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601" name="Freeform 2105"/>
              <p:cNvSpPr>
                <a:spLocks/>
              </p:cNvSpPr>
              <p:nvPr/>
            </p:nvSpPr>
            <p:spPr bwMode="auto">
              <a:xfrm>
                <a:off x="2355" y="2532"/>
                <a:ext cx="52" cy="59"/>
              </a:xfrm>
              <a:custGeom>
                <a:avLst/>
                <a:gdLst>
                  <a:gd name="T0" fmla="*/ 26 w 52"/>
                  <a:gd name="T1" fmla="*/ 0 h 59"/>
                  <a:gd name="T2" fmla="*/ 52 w 52"/>
                  <a:gd name="T3" fmla="*/ 30 h 59"/>
                  <a:gd name="T4" fmla="*/ 26 w 52"/>
                  <a:gd name="T5" fmla="*/ 59 h 59"/>
                  <a:gd name="T6" fmla="*/ 0 w 52"/>
                  <a:gd name="T7" fmla="*/ 30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30"/>
                    </a:lnTo>
                    <a:lnTo>
                      <a:pt x="26" y="59"/>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602" name="Freeform 2106"/>
              <p:cNvSpPr>
                <a:spLocks/>
              </p:cNvSpPr>
              <p:nvPr/>
            </p:nvSpPr>
            <p:spPr bwMode="auto">
              <a:xfrm>
                <a:off x="1640" y="2770"/>
                <a:ext cx="52" cy="59"/>
              </a:xfrm>
              <a:custGeom>
                <a:avLst/>
                <a:gdLst>
                  <a:gd name="T0" fmla="*/ 26 w 52"/>
                  <a:gd name="T1" fmla="*/ 0 h 59"/>
                  <a:gd name="T2" fmla="*/ 52 w 52"/>
                  <a:gd name="T3" fmla="*/ 29 h 59"/>
                  <a:gd name="T4" fmla="*/ 26 w 52"/>
                  <a:gd name="T5" fmla="*/ 59 h 59"/>
                  <a:gd name="T6" fmla="*/ 0 w 52"/>
                  <a:gd name="T7" fmla="*/ 29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29"/>
                    </a:lnTo>
                    <a:lnTo>
                      <a:pt x="26" y="59"/>
                    </a:lnTo>
                    <a:lnTo>
                      <a:pt x="0" y="29"/>
                    </a:lnTo>
                    <a:lnTo>
                      <a:pt x="26" y="0"/>
                    </a:lnTo>
                    <a:close/>
                  </a:path>
                </a:pathLst>
              </a:custGeom>
              <a:solidFill>
                <a:srgbClr val="FF0000"/>
              </a:solidFill>
              <a:ln w="14288">
                <a:noFill/>
                <a:prstDash val="solid"/>
                <a:round/>
                <a:headEnd/>
                <a:tailEnd/>
              </a:ln>
            </p:spPr>
            <p:txBody>
              <a:bodyPr/>
              <a:lstStyle/>
              <a:p>
                <a:endParaRPr lang="es-MX" sz="1200" b="1" dirty="0"/>
              </a:p>
            </p:txBody>
          </p:sp>
          <p:sp>
            <p:nvSpPr>
              <p:cNvPr id="603" name="Freeform 2107"/>
              <p:cNvSpPr>
                <a:spLocks/>
              </p:cNvSpPr>
              <p:nvPr/>
            </p:nvSpPr>
            <p:spPr bwMode="auto">
              <a:xfrm>
                <a:off x="1692" y="2760"/>
                <a:ext cx="52" cy="59"/>
              </a:xfrm>
              <a:custGeom>
                <a:avLst/>
                <a:gdLst>
                  <a:gd name="T0" fmla="*/ 26 w 52"/>
                  <a:gd name="T1" fmla="*/ 0 h 59"/>
                  <a:gd name="T2" fmla="*/ 52 w 52"/>
                  <a:gd name="T3" fmla="*/ 30 h 59"/>
                  <a:gd name="T4" fmla="*/ 26 w 52"/>
                  <a:gd name="T5" fmla="*/ 59 h 59"/>
                  <a:gd name="T6" fmla="*/ 0 w 52"/>
                  <a:gd name="T7" fmla="*/ 30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30"/>
                    </a:lnTo>
                    <a:lnTo>
                      <a:pt x="26" y="59"/>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604" name="Freeform 2108"/>
              <p:cNvSpPr>
                <a:spLocks/>
              </p:cNvSpPr>
              <p:nvPr/>
            </p:nvSpPr>
            <p:spPr bwMode="auto">
              <a:xfrm>
                <a:off x="2119" y="2621"/>
                <a:ext cx="52" cy="59"/>
              </a:xfrm>
              <a:custGeom>
                <a:avLst/>
                <a:gdLst>
                  <a:gd name="T0" fmla="*/ 26 w 52"/>
                  <a:gd name="T1" fmla="*/ 0 h 59"/>
                  <a:gd name="T2" fmla="*/ 52 w 52"/>
                  <a:gd name="T3" fmla="*/ 30 h 59"/>
                  <a:gd name="T4" fmla="*/ 26 w 52"/>
                  <a:gd name="T5" fmla="*/ 59 h 59"/>
                  <a:gd name="T6" fmla="*/ 0 w 52"/>
                  <a:gd name="T7" fmla="*/ 30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30"/>
                    </a:lnTo>
                    <a:lnTo>
                      <a:pt x="26" y="59"/>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605" name="Freeform 2109"/>
              <p:cNvSpPr>
                <a:spLocks/>
              </p:cNvSpPr>
              <p:nvPr/>
            </p:nvSpPr>
            <p:spPr bwMode="auto">
              <a:xfrm>
                <a:off x="1570" y="2790"/>
                <a:ext cx="52" cy="59"/>
              </a:xfrm>
              <a:custGeom>
                <a:avLst/>
                <a:gdLst>
                  <a:gd name="T0" fmla="*/ 26 w 52"/>
                  <a:gd name="T1" fmla="*/ 0 h 59"/>
                  <a:gd name="T2" fmla="*/ 52 w 52"/>
                  <a:gd name="T3" fmla="*/ 29 h 59"/>
                  <a:gd name="T4" fmla="*/ 26 w 52"/>
                  <a:gd name="T5" fmla="*/ 59 h 59"/>
                  <a:gd name="T6" fmla="*/ 0 w 52"/>
                  <a:gd name="T7" fmla="*/ 29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29"/>
                    </a:lnTo>
                    <a:lnTo>
                      <a:pt x="26" y="59"/>
                    </a:lnTo>
                    <a:lnTo>
                      <a:pt x="0" y="29"/>
                    </a:lnTo>
                    <a:lnTo>
                      <a:pt x="26" y="0"/>
                    </a:lnTo>
                    <a:close/>
                  </a:path>
                </a:pathLst>
              </a:custGeom>
              <a:solidFill>
                <a:srgbClr val="FF0000"/>
              </a:solidFill>
              <a:ln w="14288">
                <a:noFill/>
                <a:prstDash val="solid"/>
                <a:round/>
                <a:headEnd/>
                <a:tailEnd/>
              </a:ln>
            </p:spPr>
            <p:txBody>
              <a:bodyPr/>
              <a:lstStyle/>
              <a:p>
                <a:endParaRPr lang="es-MX" sz="1200" b="1" dirty="0"/>
              </a:p>
            </p:txBody>
          </p:sp>
          <p:sp>
            <p:nvSpPr>
              <p:cNvPr id="606" name="Freeform 2110"/>
              <p:cNvSpPr>
                <a:spLocks/>
              </p:cNvSpPr>
              <p:nvPr/>
            </p:nvSpPr>
            <p:spPr bwMode="auto">
              <a:xfrm>
                <a:off x="1910" y="2680"/>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607" name="Freeform 2111"/>
              <p:cNvSpPr>
                <a:spLocks/>
              </p:cNvSpPr>
              <p:nvPr/>
            </p:nvSpPr>
            <p:spPr bwMode="auto">
              <a:xfrm>
                <a:off x="1631" y="2770"/>
                <a:ext cx="52" cy="59"/>
              </a:xfrm>
              <a:custGeom>
                <a:avLst/>
                <a:gdLst>
                  <a:gd name="T0" fmla="*/ 26 w 52"/>
                  <a:gd name="T1" fmla="*/ 0 h 59"/>
                  <a:gd name="T2" fmla="*/ 52 w 52"/>
                  <a:gd name="T3" fmla="*/ 29 h 59"/>
                  <a:gd name="T4" fmla="*/ 26 w 52"/>
                  <a:gd name="T5" fmla="*/ 59 h 59"/>
                  <a:gd name="T6" fmla="*/ 0 w 52"/>
                  <a:gd name="T7" fmla="*/ 29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29"/>
                    </a:lnTo>
                    <a:lnTo>
                      <a:pt x="26" y="59"/>
                    </a:lnTo>
                    <a:lnTo>
                      <a:pt x="0" y="29"/>
                    </a:lnTo>
                    <a:lnTo>
                      <a:pt x="26" y="0"/>
                    </a:lnTo>
                    <a:close/>
                  </a:path>
                </a:pathLst>
              </a:custGeom>
              <a:solidFill>
                <a:srgbClr val="FF0000"/>
              </a:solidFill>
              <a:ln w="14288">
                <a:noFill/>
                <a:prstDash val="solid"/>
                <a:round/>
                <a:headEnd/>
                <a:tailEnd/>
              </a:ln>
            </p:spPr>
            <p:txBody>
              <a:bodyPr/>
              <a:lstStyle/>
              <a:p>
                <a:endParaRPr lang="es-MX" sz="1200" b="1" dirty="0"/>
              </a:p>
            </p:txBody>
          </p:sp>
          <p:sp>
            <p:nvSpPr>
              <p:cNvPr id="608" name="Freeform 2112"/>
              <p:cNvSpPr>
                <a:spLocks/>
              </p:cNvSpPr>
              <p:nvPr/>
            </p:nvSpPr>
            <p:spPr bwMode="auto">
              <a:xfrm>
                <a:off x="2014" y="2562"/>
                <a:ext cx="53" cy="59"/>
              </a:xfrm>
              <a:custGeom>
                <a:avLst/>
                <a:gdLst>
                  <a:gd name="T0" fmla="*/ 27 w 53"/>
                  <a:gd name="T1" fmla="*/ 0 h 59"/>
                  <a:gd name="T2" fmla="*/ 53 w 53"/>
                  <a:gd name="T3" fmla="*/ 29 h 59"/>
                  <a:gd name="T4" fmla="*/ 27 w 53"/>
                  <a:gd name="T5" fmla="*/ 59 h 59"/>
                  <a:gd name="T6" fmla="*/ 0 w 53"/>
                  <a:gd name="T7" fmla="*/ 29 h 59"/>
                  <a:gd name="T8" fmla="*/ 27 w 53"/>
                  <a:gd name="T9" fmla="*/ 0 h 59"/>
                  <a:gd name="T10" fmla="*/ 0 60000 65536"/>
                  <a:gd name="T11" fmla="*/ 0 60000 65536"/>
                  <a:gd name="T12" fmla="*/ 0 60000 65536"/>
                  <a:gd name="T13" fmla="*/ 0 60000 65536"/>
                  <a:gd name="T14" fmla="*/ 0 60000 65536"/>
                  <a:gd name="T15" fmla="*/ 0 w 53"/>
                  <a:gd name="T16" fmla="*/ 0 h 59"/>
                  <a:gd name="T17" fmla="*/ 53 w 53"/>
                  <a:gd name="T18" fmla="*/ 59 h 59"/>
                </a:gdLst>
                <a:ahLst/>
                <a:cxnLst>
                  <a:cxn ang="T10">
                    <a:pos x="T0" y="T1"/>
                  </a:cxn>
                  <a:cxn ang="T11">
                    <a:pos x="T2" y="T3"/>
                  </a:cxn>
                  <a:cxn ang="T12">
                    <a:pos x="T4" y="T5"/>
                  </a:cxn>
                  <a:cxn ang="T13">
                    <a:pos x="T6" y="T7"/>
                  </a:cxn>
                  <a:cxn ang="T14">
                    <a:pos x="T8" y="T9"/>
                  </a:cxn>
                </a:cxnLst>
                <a:rect l="T15" t="T16" r="T17" b="T18"/>
                <a:pathLst>
                  <a:path w="53" h="59">
                    <a:moveTo>
                      <a:pt x="27" y="0"/>
                    </a:moveTo>
                    <a:lnTo>
                      <a:pt x="53" y="29"/>
                    </a:lnTo>
                    <a:lnTo>
                      <a:pt x="27" y="59"/>
                    </a:lnTo>
                    <a:lnTo>
                      <a:pt x="0" y="29"/>
                    </a:lnTo>
                    <a:lnTo>
                      <a:pt x="27" y="0"/>
                    </a:lnTo>
                    <a:close/>
                  </a:path>
                </a:pathLst>
              </a:custGeom>
              <a:solidFill>
                <a:srgbClr val="FF0000"/>
              </a:solidFill>
              <a:ln w="14288">
                <a:noFill/>
                <a:prstDash val="solid"/>
                <a:round/>
                <a:headEnd/>
                <a:tailEnd/>
              </a:ln>
            </p:spPr>
            <p:txBody>
              <a:bodyPr/>
              <a:lstStyle/>
              <a:p>
                <a:endParaRPr lang="es-MX" sz="1200" b="1" dirty="0"/>
              </a:p>
            </p:txBody>
          </p:sp>
          <p:sp>
            <p:nvSpPr>
              <p:cNvPr id="609" name="Freeform 2113"/>
              <p:cNvSpPr>
                <a:spLocks/>
              </p:cNvSpPr>
              <p:nvPr/>
            </p:nvSpPr>
            <p:spPr bwMode="auto">
              <a:xfrm>
                <a:off x="2058" y="2641"/>
                <a:ext cx="52" cy="59"/>
              </a:xfrm>
              <a:custGeom>
                <a:avLst/>
                <a:gdLst>
                  <a:gd name="T0" fmla="*/ 26 w 52"/>
                  <a:gd name="T1" fmla="*/ 0 h 59"/>
                  <a:gd name="T2" fmla="*/ 52 w 52"/>
                  <a:gd name="T3" fmla="*/ 30 h 59"/>
                  <a:gd name="T4" fmla="*/ 26 w 52"/>
                  <a:gd name="T5" fmla="*/ 59 h 59"/>
                  <a:gd name="T6" fmla="*/ 0 w 52"/>
                  <a:gd name="T7" fmla="*/ 30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30"/>
                    </a:lnTo>
                    <a:lnTo>
                      <a:pt x="26" y="59"/>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610" name="Freeform 2114"/>
              <p:cNvSpPr>
                <a:spLocks/>
              </p:cNvSpPr>
              <p:nvPr/>
            </p:nvSpPr>
            <p:spPr bwMode="auto">
              <a:xfrm>
                <a:off x="2756" y="2472"/>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611" name="Freeform 2115"/>
              <p:cNvSpPr>
                <a:spLocks/>
              </p:cNvSpPr>
              <p:nvPr/>
            </p:nvSpPr>
            <p:spPr bwMode="auto">
              <a:xfrm>
                <a:off x="2241" y="2651"/>
                <a:ext cx="53" cy="59"/>
              </a:xfrm>
              <a:custGeom>
                <a:avLst/>
                <a:gdLst>
                  <a:gd name="T0" fmla="*/ 26 w 53"/>
                  <a:gd name="T1" fmla="*/ 0 h 59"/>
                  <a:gd name="T2" fmla="*/ 53 w 53"/>
                  <a:gd name="T3" fmla="*/ 29 h 59"/>
                  <a:gd name="T4" fmla="*/ 26 w 53"/>
                  <a:gd name="T5" fmla="*/ 59 h 59"/>
                  <a:gd name="T6" fmla="*/ 0 w 53"/>
                  <a:gd name="T7" fmla="*/ 29 h 59"/>
                  <a:gd name="T8" fmla="*/ 26 w 53"/>
                  <a:gd name="T9" fmla="*/ 0 h 59"/>
                  <a:gd name="T10" fmla="*/ 0 60000 65536"/>
                  <a:gd name="T11" fmla="*/ 0 60000 65536"/>
                  <a:gd name="T12" fmla="*/ 0 60000 65536"/>
                  <a:gd name="T13" fmla="*/ 0 60000 65536"/>
                  <a:gd name="T14" fmla="*/ 0 60000 65536"/>
                  <a:gd name="T15" fmla="*/ 0 w 53"/>
                  <a:gd name="T16" fmla="*/ 0 h 59"/>
                  <a:gd name="T17" fmla="*/ 53 w 53"/>
                  <a:gd name="T18" fmla="*/ 59 h 59"/>
                </a:gdLst>
                <a:ahLst/>
                <a:cxnLst>
                  <a:cxn ang="T10">
                    <a:pos x="T0" y="T1"/>
                  </a:cxn>
                  <a:cxn ang="T11">
                    <a:pos x="T2" y="T3"/>
                  </a:cxn>
                  <a:cxn ang="T12">
                    <a:pos x="T4" y="T5"/>
                  </a:cxn>
                  <a:cxn ang="T13">
                    <a:pos x="T6" y="T7"/>
                  </a:cxn>
                  <a:cxn ang="T14">
                    <a:pos x="T8" y="T9"/>
                  </a:cxn>
                </a:cxnLst>
                <a:rect l="T15" t="T16" r="T17" b="T18"/>
                <a:pathLst>
                  <a:path w="53" h="59">
                    <a:moveTo>
                      <a:pt x="26" y="0"/>
                    </a:moveTo>
                    <a:lnTo>
                      <a:pt x="53" y="29"/>
                    </a:lnTo>
                    <a:lnTo>
                      <a:pt x="26" y="59"/>
                    </a:lnTo>
                    <a:lnTo>
                      <a:pt x="0" y="29"/>
                    </a:lnTo>
                    <a:lnTo>
                      <a:pt x="26" y="0"/>
                    </a:lnTo>
                    <a:close/>
                  </a:path>
                </a:pathLst>
              </a:custGeom>
              <a:solidFill>
                <a:srgbClr val="FF0000"/>
              </a:solidFill>
              <a:ln w="14288">
                <a:noFill/>
                <a:prstDash val="solid"/>
                <a:round/>
                <a:headEnd/>
                <a:tailEnd/>
              </a:ln>
            </p:spPr>
            <p:txBody>
              <a:bodyPr/>
              <a:lstStyle/>
              <a:p>
                <a:endParaRPr lang="es-MX" sz="1200" b="1" dirty="0"/>
              </a:p>
            </p:txBody>
          </p:sp>
          <p:sp>
            <p:nvSpPr>
              <p:cNvPr id="612" name="Freeform 2116"/>
              <p:cNvSpPr>
                <a:spLocks/>
              </p:cNvSpPr>
              <p:nvPr/>
            </p:nvSpPr>
            <p:spPr bwMode="auto">
              <a:xfrm>
                <a:off x="2311" y="2720"/>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613" name="Freeform 2117"/>
              <p:cNvSpPr>
                <a:spLocks/>
              </p:cNvSpPr>
              <p:nvPr/>
            </p:nvSpPr>
            <p:spPr bwMode="auto">
              <a:xfrm>
                <a:off x="2250" y="2581"/>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614" name="Freeform 2118"/>
              <p:cNvSpPr>
                <a:spLocks/>
              </p:cNvSpPr>
              <p:nvPr/>
            </p:nvSpPr>
            <p:spPr bwMode="auto">
              <a:xfrm>
                <a:off x="2991" y="2373"/>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615" name="Freeform 2119"/>
              <p:cNvSpPr>
                <a:spLocks/>
              </p:cNvSpPr>
              <p:nvPr/>
            </p:nvSpPr>
            <p:spPr bwMode="auto">
              <a:xfrm>
                <a:off x="2956" y="2343"/>
                <a:ext cx="53" cy="60"/>
              </a:xfrm>
              <a:custGeom>
                <a:avLst/>
                <a:gdLst>
                  <a:gd name="T0" fmla="*/ 26 w 53"/>
                  <a:gd name="T1" fmla="*/ 0 h 60"/>
                  <a:gd name="T2" fmla="*/ 53 w 53"/>
                  <a:gd name="T3" fmla="*/ 30 h 60"/>
                  <a:gd name="T4" fmla="*/ 26 w 53"/>
                  <a:gd name="T5" fmla="*/ 60 h 60"/>
                  <a:gd name="T6" fmla="*/ 0 w 53"/>
                  <a:gd name="T7" fmla="*/ 30 h 60"/>
                  <a:gd name="T8" fmla="*/ 26 w 53"/>
                  <a:gd name="T9" fmla="*/ 0 h 60"/>
                  <a:gd name="T10" fmla="*/ 0 60000 65536"/>
                  <a:gd name="T11" fmla="*/ 0 60000 65536"/>
                  <a:gd name="T12" fmla="*/ 0 60000 65536"/>
                  <a:gd name="T13" fmla="*/ 0 60000 65536"/>
                  <a:gd name="T14" fmla="*/ 0 60000 65536"/>
                  <a:gd name="T15" fmla="*/ 0 w 53"/>
                  <a:gd name="T16" fmla="*/ 0 h 60"/>
                  <a:gd name="T17" fmla="*/ 53 w 53"/>
                  <a:gd name="T18" fmla="*/ 60 h 60"/>
                </a:gdLst>
                <a:ahLst/>
                <a:cxnLst>
                  <a:cxn ang="T10">
                    <a:pos x="T0" y="T1"/>
                  </a:cxn>
                  <a:cxn ang="T11">
                    <a:pos x="T2" y="T3"/>
                  </a:cxn>
                  <a:cxn ang="T12">
                    <a:pos x="T4" y="T5"/>
                  </a:cxn>
                  <a:cxn ang="T13">
                    <a:pos x="T6" y="T7"/>
                  </a:cxn>
                  <a:cxn ang="T14">
                    <a:pos x="T8" y="T9"/>
                  </a:cxn>
                </a:cxnLst>
                <a:rect l="T15" t="T16" r="T17" b="T18"/>
                <a:pathLst>
                  <a:path w="53" h="60">
                    <a:moveTo>
                      <a:pt x="26" y="0"/>
                    </a:moveTo>
                    <a:lnTo>
                      <a:pt x="53"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616" name="Freeform 2120"/>
              <p:cNvSpPr>
                <a:spLocks/>
              </p:cNvSpPr>
              <p:nvPr/>
            </p:nvSpPr>
            <p:spPr bwMode="auto">
              <a:xfrm>
                <a:off x="2747" y="2433"/>
                <a:ext cx="52" cy="59"/>
              </a:xfrm>
              <a:custGeom>
                <a:avLst/>
                <a:gdLst>
                  <a:gd name="T0" fmla="*/ 26 w 52"/>
                  <a:gd name="T1" fmla="*/ 0 h 59"/>
                  <a:gd name="T2" fmla="*/ 52 w 52"/>
                  <a:gd name="T3" fmla="*/ 29 h 59"/>
                  <a:gd name="T4" fmla="*/ 26 w 52"/>
                  <a:gd name="T5" fmla="*/ 59 h 59"/>
                  <a:gd name="T6" fmla="*/ 0 w 52"/>
                  <a:gd name="T7" fmla="*/ 29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29"/>
                    </a:lnTo>
                    <a:lnTo>
                      <a:pt x="26" y="59"/>
                    </a:lnTo>
                    <a:lnTo>
                      <a:pt x="0" y="29"/>
                    </a:lnTo>
                    <a:lnTo>
                      <a:pt x="26" y="0"/>
                    </a:lnTo>
                    <a:close/>
                  </a:path>
                </a:pathLst>
              </a:custGeom>
              <a:solidFill>
                <a:srgbClr val="FF0000"/>
              </a:solidFill>
              <a:ln w="14288">
                <a:noFill/>
                <a:prstDash val="solid"/>
                <a:round/>
                <a:headEnd/>
                <a:tailEnd/>
              </a:ln>
            </p:spPr>
            <p:txBody>
              <a:bodyPr/>
              <a:lstStyle/>
              <a:p>
                <a:endParaRPr lang="es-MX" sz="1200" b="1" dirty="0"/>
              </a:p>
            </p:txBody>
          </p:sp>
          <p:sp>
            <p:nvSpPr>
              <p:cNvPr id="617" name="Freeform 2121"/>
              <p:cNvSpPr>
                <a:spLocks/>
              </p:cNvSpPr>
              <p:nvPr/>
            </p:nvSpPr>
            <p:spPr bwMode="auto">
              <a:xfrm>
                <a:off x="3349" y="2215"/>
                <a:ext cx="52" cy="59"/>
              </a:xfrm>
              <a:custGeom>
                <a:avLst/>
                <a:gdLst>
                  <a:gd name="T0" fmla="*/ 26 w 52"/>
                  <a:gd name="T1" fmla="*/ 0 h 59"/>
                  <a:gd name="T2" fmla="*/ 52 w 52"/>
                  <a:gd name="T3" fmla="*/ 29 h 59"/>
                  <a:gd name="T4" fmla="*/ 26 w 52"/>
                  <a:gd name="T5" fmla="*/ 59 h 59"/>
                  <a:gd name="T6" fmla="*/ 0 w 52"/>
                  <a:gd name="T7" fmla="*/ 29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29"/>
                    </a:lnTo>
                    <a:lnTo>
                      <a:pt x="26" y="59"/>
                    </a:lnTo>
                    <a:lnTo>
                      <a:pt x="0" y="29"/>
                    </a:lnTo>
                    <a:lnTo>
                      <a:pt x="26" y="0"/>
                    </a:lnTo>
                    <a:close/>
                  </a:path>
                </a:pathLst>
              </a:custGeom>
              <a:solidFill>
                <a:srgbClr val="FF0000"/>
              </a:solidFill>
              <a:ln w="14288">
                <a:noFill/>
                <a:prstDash val="solid"/>
                <a:round/>
                <a:headEnd/>
                <a:tailEnd/>
              </a:ln>
            </p:spPr>
            <p:txBody>
              <a:bodyPr/>
              <a:lstStyle/>
              <a:p>
                <a:endParaRPr lang="es-MX" sz="1200" b="1" dirty="0"/>
              </a:p>
            </p:txBody>
          </p:sp>
          <p:sp>
            <p:nvSpPr>
              <p:cNvPr id="618" name="Freeform 2122"/>
              <p:cNvSpPr>
                <a:spLocks/>
              </p:cNvSpPr>
              <p:nvPr/>
            </p:nvSpPr>
            <p:spPr bwMode="auto">
              <a:xfrm>
                <a:off x="2407" y="2601"/>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619" name="Freeform 2123"/>
              <p:cNvSpPr>
                <a:spLocks/>
              </p:cNvSpPr>
              <p:nvPr/>
            </p:nvSpPr>
            <p:spPr bwMode="auto">
              <a:xfrm>
                <a:off x="2930" y="2403"/>
                <a:ext cx="52" cy="59"/>
              </a:xfrm>
              <a:custGeom>
                <a:avLst/>
                <a:gdLst>
                  <a:gd name="T0" fmla="*/ 26 w 52"/>
                  <a:gd name="T1" fmla="*/ 0 h 59"/>
                  <a:gd name="T2" fmla="*/ 52 w 52"/>
                  <a:gd name="T3" fmla="*/ 30 h 59"/>
                  <a:gd name="T4" fmla="*/ 26 w 52"/>
                  <a:gd name="T5" fmla="*/ 59 h 59"/>
                  <a:gd name="T6" fmla="*/ 0 w 52"/>
                  <a:gd name="T7" fmla="*/ 30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30"/>
                    </a:lnTo>
                    <a:lnTo>
                      <a:pt x="26" y="59"/>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620" name="Freeform 2124"/>
              <p:cNvSpPr>
                <a:spLocks/>
              </p:cNvSpPr>
              <p:nvPr/>
            </p:nvSpPr>
            <p:spPr bwMode="auto">
              <a:xfrm>
                <a:off x="2014" y="2730"/>
                <a:ext cx="53" cy="60"/>
              </a:xfrm>
              <a:custGeom>
                <a:avLst/>
                <a:gdLst>
                  <a:gd name="T0" fmla="*/ 27 w 53"/>
                  <a:gd name="T1" fmla="*/ 0 h 60"/>
                  <a:gd name="T2" fmla="*/ 53 w 53"/>
                  <a:gd name="T3" fmla="*/ 30 h 60"/>
                  <a:gd name="T4" fmla="*/ 27 w 53"/>
                  <a:gd name="T5" fmla="*/ 60 h 60"/>
                  <a:gd name="T6" fmla="*/ 0 w 53"/>
                  <a:gd name="T7" fmla="*/ 30 h 60"/>
                  <a:gd name="T8" fmla="*/ 27 w 53"/>
                  <a:gd name="T9" fmla="*/ 0 h 60"/>
                  <a:gd name="T10" fmla="*/ 0 60000 65536"/>
                  <a:gd name="T11" fmla="*/ 0 60000 65536"/>
                  <a:gd name="T12" fmla="*/ 0 60000 65536"/>
                  <a:gd name="T13" fmla="*/ 0 60000 65536"/>
                  <a:gd name="T14" fmla="*/ 0 60000 65536"/>
                  <a:gd name="T15" fmla="*/ 0 w 53"/>
                  <a:gd name="T16" fmla="*/ 0 h 60"/>
                  <a:gd name="T17" fmla="*/ 53 w 53"/>
                  <a:gd name="T18" fmla="*/ 60 h 60"/>
                </a:gdLst>
                <a:ahLst/>
                <a:cxnLst>
                  <a:cxn ang="T10">
                    <a:pos x="T0" y="T1"/>
                  </a:cxn>
                  <a:cxn ang="T11">
                    <a:pos x="T2" y="T3"/>
                  </a:cxn>
                  <a:cxn ang="T12">
                    <a:pos x="T4" y="T5"/>
                  </a:cxn>
                  <a:cxn ang="T13">
                    <a:pos x="T6" y="T7"/>
                  </a:cxn>
                  <a:cxn ang="T14">
                    <a:pos x="T8" y="T9"/>
                  </a:cxn>
                </a:cxnLst>
                <a:rect l="T15" t="T16" r="T17" b="T18"/>
                <a:pathLst>
                  <a:path w="53" h="60">
                    <a:moveTo>
                      <a:pt x="27" y="0"/>
                    </a:moveTo>
                    <a:lnTo>
                      <a:pt x="53" y="30"/>
                    </a:lnTo>
                    <a:lnTo>
                      <a:pt x="27" y="60"/>
                    </a:lnTo>
                    <a:lnTo>
                      <a:pt x="0" y="30"/>
                    </a:lnTo>
                    <a:lnTo>
                      <a:pt x="27" y="0"/>
                    </a:lnTo>
                    <a:close/>
                  </a:path>
                </a:pathLst>
              </a:custGeom>
              <a:solidFill>
                <a:srgbClr val="FF0000"/>
              </a:solidFill>
              <a:ln w="14288">
                <a:noFill/>
                <a:prstDash val="solid"/>
                <a:round/>
                <a:headEnd/>
                <a:tailEnd/>
              </a:ln>
            </p:spPr>
            <p:txBody>
              <a:bodyPr/>
              <a:lstStyle/>
              <a:p>
                <a:endParaRPr lang="es-MX" sz="1200" b="1" dirty="0"/>
              </a:p>
            </p:txBody>
          </p:sp>
          <p:sp>
            <p:nvSpPr>
              <p:cNvPr id="621" name="Freeform 2125"/>
              <p:cNvSpPr>
                <a:spLocks/>
              </p:cNvSpPr>
              <p:nvPr/>
            </p:nvSpPr>
            <p:spPr bwMode="auto">
              <a:xfrm>
                <a:off x="2538" y="2552"/>
                <a:ext cx="52" cy="59"/>
              </a:xfrm>
              <a:custGeom>
                <a:avLst/>
                <a:gdLst>
                  <a:gd name="T0" fmla="*/ 26 w 52"/>
                  <a:gd name="T1" fmla="*/ 0 h 59"/>
                  <a:gd name="T2" fmla="*/ 52 w 52"/>
                  <a:gd name="T3" fmla="*/ 29 h 59"/>
                  <a:gd name="T4" fmla="*/ 26 w 52"/>
                  <a:gd name="T5" fmla="*/ 59 h 59"/>
                  <a:gd name="T6" fmla="*/ 0 w 52"/>
                  <a:gd name="T7" fmla="*/ 29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29"/>
                    </a:lnTo>
                    <a:lnTo>
                      <a:pt x="26" y="59"/>
                    </a:lnTo>
                    <a:lnTo>
                      <a:pt x="0" y="29"/>
                    </a:lnTo>
                    <a:lnTo>
                      <a:pt x="26" y="0"/>
                    </a:lnTo>
                    <a:close/>
                  </a:path>
                </a:pathLst>
              </a:custGeom>
              <a:solidFill>
                <a:srgbClr val="FF0000"/>
              </a:solidFill>
              <a:ln w="14288">
                <a:noFill/>
                <a:prstDash val="solid"/>
                <a:round/>
                <a:headEnd/>
                <a:tailEnd/>
              </a:ln>
            </p:spPr>
            <p:txBody>
              <a:bodyPr/>
              <a:lstStyle/>
              <a:p>
                <a:endParaRPr lang="es-MX" sz="1200" b="1" dirty="0"/>
              </a:p>
            </p:txBody>
          </p:sp>
          <p:sp>
            <p:nvSpPr>
              <p:cNvPr id="622" name="Freeform 2126"/>
              <p:cNvSpPr>
                <a:spLocks/>
              </p:cNvSpPr>
              <p:nvPr/>
            </p:nvSpPr>
            <p:spPr bwMode="auto">
              <a:xfrm>
                <a:off x="1814" y="2790"/>
                <a:ext cx="52" cy="59"/>
              </a:xfrm>
              <a:custGeom>
                <a:avLst/>
                <a:gdLst>
                  <a:gd name="T0" fmla="*/ 26 w 52"/>
                  <a:gd name="T1" fmla="*/ 0 h 59"/>
                  <a:gd name="T2" fmla="*/ 52 w 52"/>
                  <a:gd name="T3" fmla="*/ 29 h 59"/>
                  <a:gd name="T4" fmla="*/ 26 w 52"/>
                  <a:gd name="T5" fmla="*/ 59 h 59"/>
                  <a:gd name="T6" fmla="*/ 0 w 52"/>
                  <a:gd name="T7" fmla="*/ 29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29"/>
                    </a:lnTo>
                    <a:lnTo>
                      <a:pt x="26" y="59"/>
                    </a:lnTo>
                    <a:lnTo>
                      <a:pt x="0" y="29"/>
                    </a:lnTo>
                    <a:lnTo>
                      <a:pt x="26" y="0"/>
                    </a:lnTo>
                    <a:close/>
                  </a:path>
                </a:pathLst>
              </a:custGeom>
              <a:solidFill>
                <a:srgbClr val="FF0000"/>
              </a:solidFill>
              <a:ln w="14288">
                <a:noFill/>
                <a:prstDash val="solid"/>
                <a:round/>
                <a:headEnd/>
                <a:tailEnd/>
              </a:ln>
            </p:spPr>
            <p:txBody>
              <a:bodyPr/>
              <a:lstStyle/>
              <a:p>
                <a:endParaRPr lang="es-MX" sz="1200" b="1" dirty="0"/>
              </a:p>
            </p:txBody>
          </p:sp>
          <p:sp>
            <p:nvSpPr>
              <p:cNvPr id="623" name="Freeform 2127"/>
              <p:cNvSpPr>
                <a:spLocks/>
              </p:cNvSpPr>
              <p:nvPr/>
            </p:nvSpPr>
            <p:spPr bwMode="auto">
              <a:xfrm>
                <a:off x="2494" y="2571"/>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624" name="Freeform 2128"/>
              <p:cNvSpPr>
                <a:spLocks/>
              </p:cNvSpPr>
              <p:nvPr/>
            </p:nvSpPr>
            <p:spPr bwMode="auto">
              <a:xfrm>
                <a:off x="2529" y="2552"/>
                <a:ext cx="52" cy="59"/>
              </a:xfrm>
              <a:custGeom>
                <a:avLst/>
                <a:gdLst>
                  <a:gd name="T0" fmla="*/ 26 w 52"/>
                  <a:gd name="T1" fmla="*/ 0 h 59"/>
                  <a:gd name="T2" fmla="*/ 52 w 52"/>
                  <a:gd name="T3" fmla="*/ 29 h 59"/>
                  <a:gd name="T4" fmla="*/ 26 w 52"/>
                  <a:gd name="T5" fmla="*/ 59 h 59"/>
                  <a:gd name="T6" fmla="*/ 0 w 52"/>
                  <a:gd name="T7" fmla="*/ 29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29"/>
                    </a:lnTo>
                    <a:lnTo>
                      <a:pt x="26" y="59"/>
                    </a:lnTo>
                    <a:lnTo>
                      <a:pt x="0" y="29"/>
                    </a:lnTo>
                    <a:lnTo>
                      <a:pt x="26" y="0"/>
                    </a:lnTo>
                    <a:close/>
                  </a:path>
                </a:pathLst>
              </a:custGeom>
              <a:solidFill>
                <a:srgbClr val="FF0000"/>
              </a:solidFill>
              <a:ln w="14288">
                <a:noFill/>
                <a:prstDash val="solid"/>
                <a:round/>
                <a:headEnd/>
                <a:tailEnd/>
              </a:ln>
            </p:spPr>
            <p:txBody>
              <a:bodyPr/>
              <a:lstStyle/>
              <a:p>
                <a:endParaRPr lang="es-MX" sz="1200" b="1" dirty="0"/>
              </a:p>
            </p:txBody>
          </p:sp>
          <p:sp>
            <p:nvSpPr>
              <p:cNvPr id="625" name="Freeform 2129"/>
              <p:cNvSpPr>
                <a:spLocks/>
              </p:cNvSpPr>
              <p:nvPr/>
            </p:nvSpPr>
            <p:spPr bwMode="auto">
              <a:xfrm>
                <a:off x="1605" y="2839"/>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626" name="Freeform 2130"/>
              <p:cNvSpPr>
                <a:spLocks/>
              </p:cNvSpPr>
              <p:nvPr/>
            </p:nvSpPr>
            <p:spPr bwMode="auto">
              <a:xfrm>
                <a:off x="2433" y="2591"/>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627" name="Freeform 2131"/>
              <p:cNvSpPr>
                <a:spLocks/>
              </p:cNvSpPr>
              <p:nvPr/>
            </p:nvSpPr>
            <p:spPr bwMode="auto">
              <a:xfrm>
                <a:off x="3558" y="2165"/>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628" name="Freeform 2132"/>
              <p:cNvSpPr>
                <a:spLocks/>
              </p:cNvSpPr>
              <p:nvPr/>
            </p:nvSpPr>
            <p:spPr bwMode="auto">
              <a:xfrm>
                <a:off x="3881" y="1778"/>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629" name="Freeform 2133"/>
              <p:cNvSpPr>
                <a:spLocks/>
              </p:cNvSpPr>
              <p:nvPr/>
            </p:nvSpPr>
            <p:spPr bwMode="auto">
              <a:xfrm>
                <a:off x="3837" y="1937"/>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630" name="Freeform 2134"/>
              <p:cNvSpPr>
                <a:spLocks/>
              </p:cNvSpPr>
              <p:nvPr/>
            </p:nvSpPr>
            <p:spPr bwMode="auto">
              <a:xfrm>
                <a:off x="2145" y="2750"/>
                <a:ext cx="53" cy="59"/>
              </a:xfrm>
              <a:custGeom>
                <a:avLst/>
                <a:gdLst>
                  <a:gd name="T0" fmla="*/ 26 w 53"/>
                  <a:gd name="T1" fmla="*/ 0 h 59"/>
                  <a:gd name="T2" fmla="*/ 53 w 53"/>
                  <a:gd name="T3" fmla="*/ 30 h 59"/>
                  <a:gd name="T4" fmla="*/ 26 w 53"/>
                  <a:gd name="T5" fmla="*/ 59 h 59"/>
                  <a:gd name="T6" fmla="*/ 0 w 53"/>
                  <a:gd name="T7" fmla="*/ 30 h 59"/>
                  <a:gd name="T8" fmla="*/ 26 w 53"/>
                  <a:gd name="T9" fmla="*/ 0 h 59"/>
                  <a:gd name="T10" fmla="*/ 0 60000 65536"/>
                  <a:gd name="T11" fmla="*/ 0 60000 65536"/>
                  <a:gd name="T12" fmla="*/ 0 60000 65536"/>
                  <a:gd name="T13" fmla="*/ 0 60000 65536"/>
                  <a:gd name="T14" fmla="*/ 0 60000 65536"/>
                  <a:gd name="T15" fmla="*/ 0 w 53"/>
                  <a:gd name="T16" fmla="*/ 0 h 59"/>
                  <a:gd name="T17" fmla="*/ 53 w 53"/>
                  <a:gd name="T18" fmla="*/ 59 h 59"/>
                </a:gdLst>
                <a:ahLst/>
                <a:cxnLst>
                  <a:cxn ang="T10">
                    <a:pos x="T0" y="T1"/>
                  </a:cxn>
                  <a:cxn ang="T11">
                    <a:pos x="T2" y="T3"/>
                  </a:cxn>
                  <a:cxn ang="T12">
                    <a:pos x="T4" y="T5"/>
                  </a:cxn>
                  <a:cxn ang="T13">
                    <a:pos x="T6" y="T7"/>
                  </a:cxn>
                  <a:cxn ang="T14">
                    <a:pos x="T8" y="T9"/>
                  </a:cxn>
                </a:cxnLst>
                <a:rect l="T15" t="T16" r="T17" b="T18"/>
                <a:pathLst>
                  <a:path w="53" h="59">
                    <a:moveTo>
                      <a:pt x="26" y="0"/>
                    </a:moveTo>
                    <a:lnTo>
                      <a:pt x="53" y="30"/>
                    </a:lnTo>
                    <a:lnTo>
                      <a:pt x="26" y="59"/>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631" name="Freeform 2135"/>
              <p:cNvSpPr>
                <a:spLocks/>
              </p:cNvSpPr>
              <p:nvPr/>
            </p:nvSpPr>
            <p:spPr bwMode="auto">
              <a:xfrm>
                <a:off x="2887" y="2413"/>
                <a:ext cx="52" cy="59"/>
              </a:xfrm>
              <a:custGeom>
                <a:avLst/>
                <a:gdLst>
                  <a:gd name="T0" fmla="*/ 26 w 52"/>
                  <a:gd name="T1" fmla="*/ 0 h 59"/>
                  <a:gd name="T2" fmla="*/ 52 w 52"/>
                  <a:gd name="T3" fmla="*/ 30 h 59"/>
                  <a:gd name="T4" fmla="*/ 26 w 52"/>
                  <a:gd name="T5" fmla="*/ 59 h 59"/>
                  <a:gd name="T6" fmla="*/ 0 w 52"/>
                  <a:gd name="T7" fmla="*/ 30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30"/>
                    </a:lnTo>
                    <a:lnTo>
                      <a:pt x="26" y="59"/>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632" name="Freeform 2136"/>
              <p:cNvSpPr>
                <a:spLocks/>
              </p:cNvSpPr>
              <p:nvPr/>
            </p:nvSpPr>
            <p:spPr bwMode="auto">
              <a:xfrm>
                <a:off x="3270" y="2324"/>
                <a:ext cx="53" cy="59"/>
              </a:xfrm>
              <a:custGeom>
                <a:avLst/>
                <a:gdLst>
                  <a:gd name="T0" fmla="*/ 26 w 53"/>
                  <a:gd name="T1" fmla="*/ 0 h 59"/>
                  <a:gd name="T2" fmla="*/ 53 w 53"/>
                  <a:gd name="T3" fmla="*/ 29 h 59"/>
                  <a:gd name="T4" fmla="*/ 26 w 53"/>
                  <a:gd name="T5" fmla="*/ 59 h 59"/>
                  <a:gd name="T6" fmla="*/ 0 w 53"/>
                  <a:gd name="T7" fmla="*/ 29 h 59"/>
                  <a:gd name="T8" fmla="*/ 26 w 53"/>
                  <a:gd name="T9" fmla="*/ 0 h 59"/>
                  <a:gd name="T10" fmla="*/ 0 60000 65536"/>
                  <a:gd name="T11" fmla="*/ 0 60000 65536"/>
                  <a:gd name="T12" fmla="*/ 0 60000 65536"/>
                  <a:gd name="T13" fmla="*/ 0 60000 65536"/>
                  <a:gd name="T14" fmla="*/ 0 60000 65536"/>
                  <a:gd name="T15" fmla="*/ 0 w 53"/>
                  <a:gd name="T16" fmla="*/ 0 h 59"/>
                  <a:gd name="T17" fmla="*/ 53 w 53"/>
                  <a:gd name="T18" fmla="*/ 59 h 59"/>
                </a:gdLst>
                <a:ahLst/>
                <a:cxnLst>
                  <a:cxn ang="T10">
                    <a:pos x="T0" y="T1"/>
                  </a:cxn>
                  <a:cxn ang="T11">
                    <a:pos x="T2" y="T3"/>
                  </a:cxn>
                  <a:cxn ang="T12">
                    <a:pos x="T4" y="T5"/>
                  </a:cxn>
                  <a:cxn ang="T13">
                    <a:pos x="T6" y="T7"/>
                  </a:cxn>
                  <a:cxn ang="T14">
                    <a:pos x="T8" y="T9"/>
                  </a:cxn>
                </a:cxnLst>
                <a:rect l="T15" t="T16" r="T17" b="T18"/>
                <a:pathLst>
                  <a:path w="53" h="59">
                    <a:moveTo>
                      <a:pt x="26" y="0"/>
                    </a:moveTo>
                    <a:lnTo>
                      <a:pt x="53" y="29"/>
                    </a:lnTo>
                    <a:lnTo>
                      <a:pt x="26" y="59"/>
                    </a:lnTo>
                    <a:lnTo>
                      <a:pt x="0" y="29"/>
                    </a:lnTo>
                    <a:lnTo>
                      <a:pt x="26" y="0"/>
                    </a:lnTo>
                    <a:close/>
                  </a:path>
                </a:pathLst>
              </a:custGeom>
              <a:solidFill>
                <a:srgbClr val="FF0000"/>
              </a:solidFill>
              <a:ln w="14288">
                <a:noFill/>
                <a:prstDash val="solid"/>
                <a:round/>
                <a:headEnd/>
                <a:tailEnd/>
              </a:ln>
            </p:spPr>
            <p:txBody>
              <a:bodyPr/>
              <a:lstStyle/>
              <a:p>
                <a:endParaRPr lang="es-MX" sz="1200" b="1" dirty="0"/>
              </a:p>
            </p:txBody>
          </p:sp>
          <p:sp>
            <p:nvSpPr>
              <p:cNvPr id="633" name="Freeform 2137"/>
              <p:cNvSpPr>
                <a:spLocks/>
              </p:cNvSpPr>
              <p:nvPr/>
            </p:nvSpPr>
            <p:spPr bwMode="auto">
              <a:xfrm>
                <a:off x="3105" y="2324"/>
                <a:ext cx="52" cy="59"/>
              </a:xfrm>
              <a:custGeom>
                <a:avLst/>
                <a:gdLst>
                  <a:gd name="T0" fmla="*/ 26 w 52"/>
                  <a:gd name="T1" fmla="*/ 0 h 59"/>
                  <a:gd name="T2" fmla="*/ 52 w 52"/>
                  <a:gd name="T3" fmla="*/ 29 h 59"/>
                  <a:gd name="T4" fmla="*/ 26 w 52"/>
                  <a:gd name="T5" fmla="*/ 59 h 59"/>
                  <a:gd name="T6" fmla="*/ 0 w 52"/>
                  <a:gd name="T7" fmla="*/ 29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29"/>
                    </a:lnTo>
                    <a:lnTo>
                      <a:pt x="26" y="59"/>
                    </a:lnTo>
                    <a:lnTo>
                      <a:pt x="0" y="29"/>
                    </a:lnTo>
                    <a:lnTo>
                      <a:pt x="26" y="0"/>
                    </a:lnTo>
                    <a:close/>
                  </a:path>
                </a:pathLst>
              </a:custGeom>
              <a:solidFill>
                <a:srgbClr val="FF0000"/>
              </a:solidFill>
              <a:ln w="14288">
                <a:noFill/>
                <a:prstDash val="solid"/>
                <a:round/>
                <a:headEnd/>
                <a:tailEnd/>
              </a:ln>
            </p:spPr>
            <p:txBody>
              <a:bodyPr/>
              <a:lstStyle/>
              <a:p>
                <a:endParaRPr lang="es-MX" sz="1200" b="1" dirty="0"/>
              </a:p>
            </p:txBody>
          </p:sp>
          <p:sp>
            <p:nvSpPr>
              <p:cNvPr id="634" name="Freeform 2138"/>
              <p:cNvSpPr>
                <a:spLocks/>
              </p:cNvSpPr>
              <p:nvPr/>
            </p:nvSpPr>
            <p:spPr bwMode="auto">
              <a:xfrm>
                <a:off x="3331" y="2225"/>
                <a:ext cx="53" cy="59"/>
              </a:xfrm>
              <a:custGeom>
                <a:avLst/>
                <a:gdLst>
                  <a:gd name="T0" fmla="*/ 26 w 53"/>
                  <a:gd name="T1" fmla="*/ 0 h 59"/>
                  <a:gd name="T2" fmla="*/ 53 w 53"/>
                  <a:gd name="T3" fmla="*/ 29 h 59"/>
                  <a:gd name="T4" fmla="*/ 26 w 53"/>
                  <a:gd name="T5" fmla="*/ 59 h 59"/>
                  <a:gd name="T6" fmla="*/ 0 w 53"/>
                  <a:gd name="T7" fmla="*/ 29 h 59"/>
                  <a:gd name="T8" fmla="*/ 26 w 53"/>
                  <a:gd name="T9" fmla="*/ 0 h 59"/>
                  <a:gd name="T10" fmla="*/ 0 60000 65536"/>
                  <a:gd name="T11" fmla="*/ 0 60000 65536"/>
                  <a:gd name="T12" fmla="*/ 0 60000 65536"/>
                  <a:gd name="T13" fmla="*/ 0 60000 65536"/>
                  <a:gd name="T14" fmla="*/ 0 60000 65536"/>
                  <a:gd name="T15" fmla="*/ 0 w 53"/>
                  <a:gd name="T16" fmla="*/ 0 h 59"/>
                  <a:gd name="T17" fmla="*/ 53 w 53"/>
                  <a:gd name="T18" fmla="*/ 59 h 59"/>
                </a:gdLst>
                <a:ahLst/>
                <a:cxnLst>
                  <a:cxn ang="T10">
                    <a:pos x="T0" y="T1"/>
                  </a:cxn>
                  <a:cxn ang="T11">
                    <a:pos x="T2" y="T3"/>
                  </a:cxn>
                  <a:cxn ang="T12">
                    <a:pos x="T4" y="T5"/>
                  </a:cxn>
                  <a:cxn ang="T13">
                    <a:pos x="T6" y="T7"/>
                  </a:cxn>
                  <a:cxn ang="T14">
                    <a:pos x="T8" y="T9"/>
                  </a:cxn>
                </a:cxnLst>
                <a:rect l="T15" t="T16" r="T17" b="T18"/>
                <a:pathLst>
                  <a:path w="53" h="59">
                    <a:moveTo>
                      <a:pt x="26" y="0"/>
                    </a:moveTo>
                    <a:lnTo>
                      <a:pt x="53" y="29"/>
                    </a:lnTo>
                    <a:lnTo>
                      <a:pt x="26" y="59"/>
                    </a:lnTo>
                    <a:lnTo>
                      <a:pt x="0" y="29"/>
                    </a:lnTo>
                    <a:lnTo>
                      <a:pt x="26" y="0"/>
                    </a:lnTo>
                    <a:close/>
                  </a:path>
                </a:pathLst>
              </a:custGeom>
              <a:solidFill>
                <a:srgbClr val="FF0000"/>
              </a:solidFill>
              <a:ln w="14288">
                <a:noFill/>
                <a:prstDash val="solid"/>
                <a:round/>
                <a:headEnd/>
                <a:tailEnd/>
              </a:ln>
            </p:spPr>
            <p:txBody>
              <a:bodyPr/>
              <a:lstStyle/>
              <a:p>
                <a:endParaRPr lang="es-MX" sz="1200" b="1" dirty="0"/>
              </a:p>
            </p:txBody>
          </p:sp>
          <p:sp>
            <p:nvSpPr>
              <p:cNvPr id="635" name="Freeform 2139"/>
              <p:cNvSpPr>
                <a:spLocks/>
              </p:cNvSpPr>
              <p:nvPr/>
            </p:nvSpPr>
            <p:spPr bwMode="auto">
              <a:xfrm>
                <a:off x="1613" y="2839"/>
                <a:ext cx="53" cy="60"/>
              </a:xfrm>
              <a:custGeom>
                <a:avLst/>
                <a:gdLst>
                  <a:gd name="T0" fmla="*/ 27 w 53"/>
                  <a:gd name="T1" fmla="*/ 0 h 60"/>
                  <a:gd name="T2" fmla="*/ 53 w 53"/>
                  <a:gd name="T3" fmla="*/ 30 h 60"/>
                  <a:gd name="T4" fmla="*/ 27 w 53"/>
                  <a:gd name="T5" fmla="*/ 60 h 60"/>
                  <a:gd name="T6" fmla="*/ 0 w 53"/>
                  <a:gd name="T7" fmla="*/ 30 h 60"/>
                  <a:gd name="T8" fmla="*/ 27 w 53"/>
                  <a:gd name="T9" fmla="*/ 0 h 60"/>
                  <a:gd name="T10" fmla="*/ 0 60000 65536"/>
                  <a:gd name="T11" fmla="*/ 0 60000 65536"/>
                  <a:gd name="T12" fmla="*/ 0 60000 65536"/>
                  <a:gd name="T13" fmla="*/ 0 60000 65536"/>
                  <a:gd name="T14" fmla="*/ 0 60000 65536"/>
                  <a:gd name="T15" fmla="*/ 0 w 53"/>
                  <a:gd name="T16" fmla="*/ 0 h 60"/>
                  <a:gd name="T17" fmla="*/ 53 w 53"/>
                  <a:gd name="T18" fmla="*/ 60 h 60"/>
                </a:gdLst>
                <a:ahLst/>
                <a:cxnLst>
                  <a:cxn ang="T10">
                    <a:pos x="T0" y="T1"/>
                  </a:cxn>
                  <a:cxn ang="T11">
                    <a:pos x="T2" y="T3"/>
                  </a:cxn>
                  <a:cxn ang="T12">
                    <a:pos x="T4" y="T5"/>
                  </a:cxn>
                  <a:cxn ang="T13">
                    <a:pos x="T6" y="T7"/>
                  </a:cxn>
                  <a:cxn ang="T14">
                    <a:pos x="T8" y="T9"/>
                  </a:cxn>
                </a:cxnLst>
                <a:rect l="T15" t="T16" r="T17" b="T18"/>
                <a:pathLst>
                  <a:path w="53" h="60">
                    <a:moveTo>
                      <a:pt x="27" y="0"/>
                    </a:moveTo>
                    <a:lnTo>
                      <a:pt x="53" y="30"/>
                    </a:lnTo>
                    <a:lnTo>
                      <a:pt x="27" y="60"/>
                    </a:lnTo>
                    <a:lnTo>
                      <a:pt x="0" y="30"/>
                    </a:lnTo>
                    <a:lnTo>
                      <a:pt x="27" y="0"/>
                    </a:lnTo>
                    <a:close/>
                  </a:path>
                </a:pathLst>
              </a:custGeom>
              <a:solidFill>
                <a:srgbClr val="FF0000"/>
              </a:solidFill>
              <a:ln w="14288">
                <a:noFill/>
                <a:prstDash val="solid"/>
                <a:round/>
                <a:headEnd/>
                <a:tailEnd/>
              </a:ln>
            </p:spPr>
            <p:txBody>
              <a:bodyPr/>
              <a:lstStyle/>
              <a:p>
                <a:endParaRPr lang="es-MX" sz="1200" b="1" dirty="0"/>
              </a:p>
            </p:txBody>
          </p:sp>
          <p:sp>
            <p:nvSpPr>
              <p:cNvPr id="636" name="Freeform 2140"/>
              <p:cNvSpPr>
                <a:spLocks/>
              </p:cNvSpPr>
              <p:nvPr/>
            </p:nvSpPr>
            <p:spPr bwMode="auto">
              <a:xfrm>
                <a:off x="3244" y="2264"/>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637" name="Freeform 2141"/>
              <p:cNvSpPr>
                <a:spLocks/>
              </p:cNvSpPr>
              <p:nvPr/>
            </p:nvSpPr>
            <p:spPr bwMode="auto">
              <a:xfrm>
                <a:off x="1221" y="2938"/>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638" name="Freeform 2142"/>
              <p:cNvSpPr>
                <a:spLocks/>
              </p:cNvSpPr>
              <p:nvPr/>
            </p:nvSpPr>
            <p:spPr bwMode="auto">
              <a:xfrm>
                <a:off x="3523" y="2125"/>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639" name="Freeform 2143"/>
              <p:cNvSpPr>
                <a:spLocks/>
              </p:cNvSpPr>
              <p:nvPr/>
            </p:nvSpPr>
            <p:spPr bwMode="auto">
              <a:xfrm>
                <a:off x="1674" y="2819"/>
                <a:ext cx="53" cy="60"/>
              </a:xfrm>
              <a:custGeom>
                <a:avLst/>
                <a:gdLst>
                  <a:gd name="T0" fmla="*/ 27 w 53"/>
                  <a:gd name="T1" fmla="*/ 0 h 60"/>
                  <a:gd name="T2" fmla="*/ 53 w 53"/>
                  <a:gd name="T3" fmla="*/ 30 h 60"/>
                  <a:gd name="T4" fmla="*/ 27 w 53"/>
                  <a:gd name="T5" fmla="*/ 60 h 60"/>
                  <a:gd name="T6" fmla="*/ 0 w 53"/>
                  <a:gd name="T7" fmla="*/ 30 h 60"/>
                  <a:gd name="T8" fmla="*/ 27 w 53"/>
                  <a:gd name="T9" fmla="*/ 0 h 60"/>
                  <a:gd name="T10" fmla="*/ 0 60000 65536"/>
                  <a:gd name="T11" fmla="*/ 0 60000 65536"/>
                  <a:gd name="T12" fmla="*/ 0 60000 65536"/>
                  <a:gd name="T13" fmla="*/ 0 60000 65536"/>
                  <a:gd name="T14" fmla="*/ 0 60000 65536"/>
                  <a:gd name="T15" fmla="*/ 0 w 53"/>
                  <a:gd name="T16" fmla="*/ 0 h 60"/>
                  <a:gd name="T17" fmla="*/ 53 w 53"/>
                  <a:gd name="T18" fmla="*/ 60 h 60"/>
                </a:gdLst>
                <a:ahLst/>
                <a:cxnLst>
                  <a:cxn ang="T10">
                    <a:pos x="T0" y="T1"/>
                  </a:cxn>
                  <a:cxn ang="T11">
                    <a:pos x="T2" y="T3"/>
                  </a:cxn>
                  <a:cxn ang="T12">
                    <a:pos x="T4" y="T5"/>
                  </a:cxn>
                  <a:cxn ang="T13">
                    <a:pos x="T6" y="T7"/>
                  </a:cxn>
                  <a:cxn ang="T14">
                    <a:pos x="T8" y="T9"/>
                  </a:cxn>
                </a:cxnLst>
                <a:rect l="T15" t="T16" r="T17" b="T18"/>
                <a:pathLst>
                  <a:path w="53" h="60">
                    <a:moveTo>
                      <a:pt x="27" y="0"/>
                    </a:moveTo>
                    <a:lnTo>
                      <a:pt x="53" y="30"/>
                    </a:lnTo>
                    <a:lnTo>
                      <a:pt x="27" y="60"/>
                    </a:lnTo>
                    <a:lnTo>
                      <a:pt x="0" y="30"/>
                    </a:lnTo>
                    <a:lnTo>
                      <a:pt x="27" y="0"/>
                    </a:lnTo>
                    <a:close/>
                  </a:path>
                </a:pathLst>
              </a:custGeom>
              <a:solidFill>
                <a:srgbClr val="FF0000"/>
              </a:solidFill>
              <a:ln w="14288">
                <a:noFill/>
                <a:prstDash val="solid"/>
                <a:round/>
                <a:headEnd/>
                <a:tailEnd/>
              </a:ln>
            </p:spPr>
            <p:txBody>
              <a:bodyPr/>
              <a:lstStyle/>
              <a:p>
                <a:endParaRPr lang="es-MX" sz="1200" b="1" dirty="0"/>
              </a:p>
            </p:txBody>
          </p:sp>
          <p:sp>
            <p:nvSpPr>
              <p:cNvPr id="640" name="Freeform 2144"/>
              <p:cNvSpPr>
                <a:spLocks/>
              </p:cNvSpPr>
              <p:nvPr/>
            </p:nvSpPr>
            <p:spPr bwMode="auto">
              <a:xfrm>
                <a:off x="3610" y="2086"/>
                <a:ext cx="53" cy="59"/>
              </a:xfrm>
              <a:custGeom>
                <a:avLst/>
                <a:gdLst>
                  <a:gd name="T0" fmla="*/ 26 w 53"/>
                  <a:gd name="T1" fmla="*/ 0 h 59"/>
                  <a:gd name="T2" fmla="*/ 53 w 53"/>
                  <a:gd name="T3" fmla="*/ 29 h 59"/>
                  <a:gd name="T4" fmla="*/ 26 w 53"/>
                  <a:gd name="T5" fmla="*/ 59 h 59"/>
                  <a:gd name="T6" fmla="*/ 0 w 53"/>
                  <a:gd name="T7" fmla="*/ 29 h 59"/>
                  <a:gd name="T8" fmla="*/ 26 w 53"/>
                  <a:gd name="T9" fmla="*/ 0 h 59"/>
                  <a:gd name="T10" fmla="*/ 0 60000 65536"/>
                  <a:gd name="T11" fmla="*/ 0 60000 65536"/>
                  <a:gd name="T12" fmla="*/ 0 60000 65536"/>
                  <a:gd name="T13" fmla="*/ 0 60000 65536"/>
                  <a:gd name="T14" fmla="*/ 0 60000 65536"/>
                  <a:gd name="T15" fmla="*/ 0 w 53"/>
                  <a:gd name="T16" fmla="*/ 0 h 59"/>
                  <a:gd name="T17" fmla="*/ 53 w 53"/>
                  <a:gd name="T18" fmla="*/ 59 h 59"/>
                </a:gdLst>
                <a:ahLst/>
                <a:cxnLst>
                  <a:cxn ang="T10">
                    <a:pos x="T0" y="T1"/>
                  </a:cxn>
                  <a:cxn ang="T11">
                    <a:pos x="T2" y="T3"/>
                  </a:cxn>
                  <a:cxn ang="T12">
                    <a:pos x="T4" y="T5"/>
                  </a:cxn>
                  <a:cxn ang="T13">
                    <a:pos x="T6" y="T7"/>
                  </a:cxn>
                  <a:cxn ang="T14">
                    <a:pos x="T8" y="T9"/>
                  </a:cxn>
                </a:cxnLst>
                <a:rect l="T15" t="T16" r="T17" b="T18"/>
                <a:pathLst>
                  <a:path w="53" h="59">
                    <a:moveTo>
                      <a:pt x="26" y="0"/>
                    </a:moveTo>
                    <a:lnTo>
                      <a:pt x="53" y="29"/>
                    </a:lnTo>
                    <a:lnTo>
                      <a:pt x="26" y="59"/>
                    </a:lnTo>
                    <a:lnTo>
                      <a:pt x="0" y="29"/>
                    </a:lnTo>
                    <a:lnTo>
                      <a:pt x="26" y="0"/>
                    </a:lnTo>
                    <a:close/>
                  </a:path>
                </a:pathLst>
              </a:custGeom>
              <a:solidFill>
                <a:srgbClr val="FF0000"/>
              </a:solidFill>
              <a:ln w="14288">
                <a:noFill/>
                <a:prstDash val="solid"/>
                <a:round/>
                <a:headEnd/>
                <a:tailEnd/>
              </a:ln>
            </p:spPr>
            <p:txBody>
              <a:bodyPr/>
              <a:lstStyle/>
              <a:p>
                <a:endParaRPr lang="es-MX" sz="1200" b="1" dirty="0"/>
              </a:p>
            </p:txBody>
          </p:sp>
          <p:sp>
            <p:nvSpPr>
              <p:cNvPr id="641" name="Freeform 2145"/>
              <p:cNvSpPr>
                <a:spLocks/>
              </p:cNvSpPr>
              <p:nvPr/>
            </p:nvSpPr>
            <p:spPr bwMode="auto">
              <a:xfrm>
                <a:off x="2468" y="2581"/>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642" name="Freeform 2146"/>
              <p:cNvSpPr>
                <a:spLocks/>
              </p:cNvSpPr>
              <p:nvPr/>
            </p:nvSpPr>
            <p:spPr bwMode="auto">
              <a:xfrm>
                <a:off x="3070" y="2343"/>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643" name="Freeform 2147"/>
              <p:cNvSpPr>
                <a:spLocks/>
              </p:cNvSpPr>
              <p:nvPr/>
            </p:nvSpPr>
            <p:spPr bwMode="auto">
              <a:xfrm>
                <a:off x="1613" y="2809"/>
                <a:ext cx="53" cy="60"/>
              </a:xfrm>
              <a:custGeom>
                <a:avLst/>
                <a:gdLst>
                  <a:gd name="T0" fmla="*/ 27 w 53"/>
                  <a:gd name="T1" fmla="*/ 0 h 60"/>
                  <a:gd name="T2" fmla="*/ 53 w 53"/>
                  <a:gd name="T3" fmla="*/ 30 h 60"/>
                  <a:gd name="T4" fmla="*/ 27 w 53"/>
                  <a:gd name="T5" fmla="*/ 60 h 60"/>
                  <a:gd name="T6" fmla="*/ 0 w 53"/>
                  <a:gd name="T7" fmla="*/ 30 h 60"/>
                  <a:gd name="T8" fmla="*/ 27 w 53"/>
                  <a:gd name="T9" fmla="*/ 0 h 60"/>
                  <a:gd name="T10" fmla="*/ 0 60000 65536"/>
                  <a:gd name="T11" fmla="*/ 0 60000 65536"/>
                  <a:gd name="T12" fmla="*/ 0 60000 65536"/>
                  <a:gd name="T13" fmla="*/ 0 60000 65536"/>
                  <a:gd name="T14" fmla="*/ 0 60000 65536"/>
                  <a:gd name="T15" fmla="*/ 0 w 53"/>
                  <a:gd name="T16" fmla="*/ 0 h 60"/>
                  <a:gd name="T17" fmla="*/ 53 w 53"/>
                  <a:gd name="T18" fmla="*/ 60 h 60"/>
                </a:gdLst>
                <a:ahLst/>
                <a:cxnLst>
                  <a:cxn ang="T10">
                    <a:pos x="T0" y="T1"/>
                  </a:cxn>
                  <a:cxn ang="T11">
                    <a:pos x="T2" y="T3"/>
                  </a:cxn>
                  <a:cxn ang="T12">
                    <a:pos x="T4" y="T5"/>
                  </a:cxn>
                  <a:cxn ang="T13">
                    <a:pos x="T6" y="T7"/>
                  </a:cxn>
                  <a:cxn ang="T14">
                    <a:pos x="T8" y="T9"/>
                  </a:cxn>
                </a:cxnLst>
                <a:rect l="T15" t="T16" r="T17" b="T18"/>
                <a:pathLst>
                  <a:path w="53" h="60">
                    <a:moveTo>
                      <a:pt x="27" y="0"/>
                    </a:moveTo>
                    <a:lnTo>
                      <a:pt x="53" y="30"/>
                    </a:lnTo>
                    <a:lnTo>
                      <a:pt x="27" y="60"/>
                    </a:lnTo>
                    <a:lnTo>
                      <a:pt x="0" y="30"/>
                    </a:lnTo>
                    <a:lnTo>
                      <a:pt x="27" y="0"/>
                    </a:lnTo>
                    <a:close/>
                  </a:path>
                </a:pathLst>
              </a:custGeom>
              <a:solidFill>
                <a:srgbClr val="FF0000"/>
              </a:solidFill>
              <a:ln w="14288">
                <a:noFill/>
                <a:prstDash val="solid"/>
                <a:round/>
                <a:headEnd/>
                <a:tailEnd/>
              </a:ln>
            </p:spPr>
            <p:txBody>
              <a:bodyPr/>
              <a:lstStyle/>
              <a:p>
                <a:endParaRPr lang="es-MX" sz="1200" b="1" dirty="0"/>
              </a:p>
            </p:txBody>
          </p:sp>
          <p:sp>
            <p:nvSpPr>
              <p:cNvPr id="644" name="Freeform 2148"/>
              <p:cNvSpPr>
                <a:spLocks/>
              </p:cNvSpPr>
              <p:nvPr/>
            </p:nvSpPr>
            <p:spPr bwMode="auto">
              <a:xfrm>
                <a:off x="3122" y="2314"/>
                <a:ext cx="52" cy="59"/>
              </a:xfrm>
              <a:custGeom>
                <a:avLst/>
                <a:gdLst>
                  <a:gd name="T0" fmla="*/ 26 w 52"/>
                  <a:gd name="T1" fmla="*/ 0 h 59"/>
                  <a:gd name="T2" fmla="*/ 52 w 52"/>
                  <a:gd name="T3" fmla="*/ 29 h 59"/>
                  <a:gd name="T4" fmla="*/ 26 w 52"/>
                  <a:gd name="T5" fmla="*/ 59 h 59"/>
                  <a:gd name="T6" fmla="*/ 0 w 52"/>
                  <a:gd name="T7" fmla="*/ 29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29"/>
                    </a:lnTo>
                    <a:lnTo>
                      <a:pt x="26" y="59"/>
                    </a:lnTo>
                    <a:lnTo>
                      <a:pt x="0" y="29"/>
                    </a:lnTo>
                    <a:lnTo>
                      <a:pt x="26" y="0"/>
                    </a:lnTo>
                    <a:close/>
                  </a:path>
                </a:pathLst>
              </a:custGeom>
              <a:solidFill>
                <a:srgbClr val="FF0000"/>
              </a:solidFill>
              <a:ln w="14288">
                <a:noFill/>
                <a:prstDash val="solid"/>
                <a:round/>
                <a:headEnd/>
                <a:tailEnd/>
              </a:ln>
            </p:spPr>
            <p:txBody>
              <a:bodyPr/>
              <a:lstStyle/>
              <a:p>
                <a:endParaRPr lang="es-MX" sz="1200" b="1" dirty="0"/>
              </a:p>
            </p:txBody>
          </p:sp>
          <p:sp>
            <p:nvSpPr>
              <p:cNvPr id="645" name="Freeform 2149"/>
              <p:cNvSpPr>
                <a:spLocks/>
              </p:cNvSpPr>
              <p:nvPr/>
            </p:nvSpPr>
            <p:spPr bwMode="auto">
              <a:xfrm>
                <a:off x="2808" y="2453"/>
                <a:ext cx="52" cy="59"/>
              </a:xfrm>
              <a:custGeom>
                <a:avLst/>
                <a:gdLst>
                  <a:gd name="T0" fmla="*/ 26 w 52"/>
                  <a:gd name="T1" fmla="*/ 0 h 59"/>
                  <a:gd name="T2" fmla="*/ 52 w 52"/>
                  <a:gd name="T3" fmla="*/ 29 h 59"/>
                  <a:gd name="T4" fmla="*/ 26 w 52"/>
                  <a:gd name="T5" fmla="*/ 59 h 59"/>
                  <a:gd name="T6" fmla="*/ 0 w 52"/>
                  <a:gd name="T7" fmla="*/ 29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29"/>
                    </a:lnTo>
                    <a:lnTo>
                      <a:pt x="26" y="59"/>
                    </a:lnTo>
                    <a:lnTo>
                      <a:pt x="0" y="29"/>
                    </a:lnTo>
                    <a:lnTo>
                      <a:pt x="26" y="0"/>
                    </a:lnTo>
                    <a:close/>
                  </a:path>
                </a:pathLst>
              </a:custGeom>
              <a:solidFill>
                <a:srgbClr val="FF0000"/>
              </a:solidFill>
              <a:ln w="14288">
                <a:noFill/>
                <a:prstDash val="solid"/>
                <a:round/>
                <a:headEnd/>
                <a:tailEnd/>
              </a:ln>
            </p:spPr>
            <p:txBody>
              <a:bodyPr/>
              <a:lstStyle/>
              <a:p>
                <a:endParaRPr lang="es-MX" sz="1200" b="1" dirty="0"/>
              </a:p>
            </p:txBody>
          </p:sp>
          <p:sp>
            <p:nvSpPr>
              <p:cNvPr id="646" name="Freeform 2150"/>
              <p:cNvSpPr>
                <a:spLocks/>
              </p:cNvSpPr>
              <p:nvPr/>
            </p:nvSpPr>
            <p:spPr bwMode="auto">
              <a:xfrm>
                <a:off x="3558" y="2106"/>
                <a:ext cx="52" cy="59"/>
              </a:xfrm>
              <a:custGeom>
                <a:avLst/>
                <a:gdLst>
                  <a:gd name="T0" fmla="*/ 26 w 52"/>
                  <a:gd name="T1" fmla="*/ 0 h 59"/>
                  <a:gd name="T2" fmla="*/ 52 w 52"/>
                  <a:gd name="T3" fmla="*/ 29 h 59"/>
                  <a:gd name="T4" fmla="*/ 26 w 52"/>
                  <a:gd name="T5" fmla="*/ 59 h 59"/>
                  <a:gd name="T6" fmla="*/ 0 w 52"/>
                  <a:gd name="T7" fmla="*/ 29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29"/>
                    </a:lnTo>
                    <a:lnTo>
                      <a:pt x="26" y="59"/>
                    </a:lnTo>
                    <a:lnTo>
                      <a:pt x="0" y="29"/>
                    </a:lnTo>
                    <a:lnTo>
                      <a:pt x="26" y="0"/>
                    </a:lnTo>
                    <a:close/>
                  </a:path>
                </a:pathLst>
              </a:custGeom>
              <a:solidFill>
                <a:srgbClr val="FF0000"/>
              </a:solidFill>
              <a:ln w="14288">
                <a:noFill/>
                <a:prstDash val="solid"/>
                <a:round/>
                <a:headEnd/>
                <a:tailEnd/>
              </a:ln>
            </p:spPr>
            <p:txBody>
              <a:bodyPr/>
              <a:lstStyle/>
              <a:p>
                <a:endParaRPr lang="es-MX" sz="1200" b="1" dirty="0"/>
              </a:p>
            </p:txBody>
          </p:sp>
          <p:sp>
            <p:nvSpPr>
              <p:cNvPr id="647" name="Freeform 2151"/>
              <p:cNvSpPr>
                <a:spLocks/>
              </p:cNvSpPr>
              <p:nvPr/>
            </p:nvSpPr>
            <p:spPr bwMode="auto">
              <a:xfrm>
                <a:off x="1779" y="2720"/>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648" name="Freeform 2152"/>
              <p:cNvSpPr>
                <a:spLocks/>
              </p:cNvSpPr>
              <p:nvPr/>
            </p:nvSpPr>
            <p:spPr bwMode="auto">
              <a:xfrm>
                <a:off x="1465" y="2879"/>
                <a:ext cx="52" cy="59"/>
              </a:xfrm>
              <a:custGeom>
                <a:avLst/>
                <a:gdLst>
                  <a:gd name="T0" fmla="*/ 26 w 52"/>
                  <a:gd name="T1" fmla="*/ 0 h 59"/>
                  <a:gd name="T2" fmla="*/ 52 w 52"/>
                  <a:gd name="T3" fmla="*/ 29 h 59"/>
                  <a:gd name="T4" fmla="*/ 26 w 52"/>
                  <a:gd name="T5" fmla="*/ 59 h 59"/>
                  <a:gd name="T6" fmla="*/ 0 w 52"/>
                  <a:gd name="T7" fmla="*/ 29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29"/>
                    </a:lnTo>
                    <a:lnTo>
                      <a:pt x="26" y="59"/>
                    </a:lnTo>
                    <a:lnTo>
                      <a:pt x="0" y="29"/>
                    </a:lnTo>
                    <a:lnTo>
                      <a:pt x="26" y="0"/>
                    </a:lnTo>
                    <a:close/>
                  </a:path>
                </a:pathLst>
              </a:custGeom>
              <a:solidFill>
                <a:srgbClr val="FF0000"/>
              </a:solidFill>
              <a:ln w="14288">
                <a:noFill/>
                <a:prstDash val="solid"/>
                <a:round/>
                <a:headEnd/>
                <a:tailEnd/>
              </a:ln>
            </p:spPr>
            <p:txBody>
              <a:bodyPr/>
              <a:lstStyle/>
              <a:p>
                <a:endParaRPr lang="es-MX" sz="1200" b="1" dirty="0"/>
              </a:p>
            </p:txBody>
          </p:sp>
          <p:sp>
            <p:nvSpPr>
              <p:cNvPr id="649" name="Freeform 2153"/>
              <p:cNvSpPr>
                <a:spLocks/>
              </p:cNvSpPr>
              <p:nvPr/>
            </p:nvSpPr>
            <p:spPr bwMode="auto">
              <a:xfrm>
                <a:off x="1997" y="2700"/>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650" name="Freeform 2154"/>
              <p:cNvSpPr>
                <a:spLocks/>
              </p:cNvSpPr>
              <p:nvPr/>
            </p:nvSpPr>
            <p:spPr bwMode="auto">
              <a:xfrm>
                <a:off x="3218" y="2274"/>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651" name="Freeform 2155"/>
              <p:cNvSpPr>
                <a:spLocks/>
              </p:cNvSpPr>
              <p:nvPr/>
            </p:nvSpPr>
            <p:spPr bwMode="auto">
              <a:xfrm>
                <a:off x="2974" y="2443"/>
                <a:ext cx="52" cy="59"/>
              </a:xfrm>
              <a:custGeom>
                <a:avLst/>
                <a:gdLst>
                  <a:gd name="T0" fmla="*/ 26 w 52"/>
                  <a:gd name="T1" fmla="*/ 0 h 59"/>
                  <a:gd name="T2" fmla="*/ 52 w 52"/>
                  <a:gd name="T3" fmla="*/ 29 h 59"/>
                  <a:gd name="T4" fmla="*/ 26 w 52"/>
                  <a:gd name="T5" fmla="*/ 59 h 59"/>
                  <a:gd name="T6" fmla="*/ 0 w 52"/>
                  <a:gd name="T7" fmla="*/ 29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29"/>
                    </a:lnTo>
                    <a:lnTo>
                      <a:pt x="26" y="59"/>
                    </a:lnTo>
                    <a:lnTo>
                      <a:pt x="0" y="29"/>
                    </a:lnTo>
                    <a:lnTo>
                      <a:pt x="26" y="0"/>
                    </a:lnTo>
                    <a:close/>
                  </a:path>
                </a:pathLst>
              </a:custGeom>
              <a:solidFill>
                <a:srgbClr val="FF0000"/>
              </a:solidFill>
              <a:ln w="14288">
                <a:noFill/>
                <a:prstDash val="solid"/>
                <a:round/>
                <a:headEnd/>
                <a:tailEnd/>
              </a:ln>
            </p:spPr>
            <p:txBody>
              <a:bodyPr/>
              <a:lstStyle/>
              <a:p>
                <a:endParaRPr lang="es-MX" sz="1200" b="1" dirty="0"/>
              </a:p>
            </p:txBody>
          </p:sp>
          <p:sp>
            <p:nvSpPr>
              <p:cNvPr id="652" name="Freeform 2156"/>
              <p:cNvSpPr>
                <a:spLocks/>
              </p:cNvSpPr>
              <p:nvPr/>
            </p:nvSpPr>
            <p:spPr bwMode="auto">
              <a:xfrm>
                <a:off x="3375" y="2205"/>
                <a:ext cx="52" cy="59"/>
              </a:xfrm>
              <a:custGeom>
                <a:avLst/>
                <a:gdLst>
                  <a:gd name="T0" fmla="*/ 26 w 52"/>
                  <a:gd name="T1" fmla="*/ 0 h 59"/>
                  <a:gd name="T2" fmla="*/ 52 w 52"/>
                  <a:gd name="T3" fmla="*/ 29 h 59"/>
                  <a:gd name="T4" fmla="*/ 26 w 52"/>
                  <a:gd name="T5" fmla="*/ 59 h 59"/>
                  <a:gd name="T6" fmla="*/ 0 w 52"/>
                  <a:gd name="T7" fmla="*/ 29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29"/>
                    </a:lnTo>
                    <a:lnTo>
                      <a:pt x="26" y="59"/>
                    </a:lnTo>
                    <a:lnTo>
                      <a:pt x="0" y="29"/>
                    </a:lnTo>
                    <a:lnTo>
                      <a:pt x="26" y="0"/>
                    </a:lnTo>
                    <a:close/>
                  </a:path>
                </a:pathLst>
              </a:custGeom>
              <a:solidFill>
                <a:srgbClr val="FF0000"/>
              </a:solidFill>
              <a:ln w="14288">
                <a:noFill/>
                <a:prstDash val="solid"/>
                <a:round/>
                <a:headEnd/>
                <a:tailEnd/>
              </a:ln>
            </p:spPr>
            <p:txBody>
              <a:bodyPr/>
              <a:lstStyle/>
              <a:p>
                <a:endParaRPr lang="es-MX" sz="1200" b="1" dirty="0"/>
              </a:p>
            </p:txBody>
          </p:sp>
          <p:sp>
            <p:nvSpPr>
              <p:cNvPr id="653" name="Freeform 2157"/>
              <p:cNvSpPr>
                <a:spLocks/>
              </p:cNvSpPr>
              <p:nvPr/>
            </p:nvSpPr>
            <p:spPr bwMode="auto">
              <a:xfrm>
                <a:off x="1648" y="2859"/>
                <a:ext cx="53" cy="59"/>
              </a:xfrm>
              <a:custGeom>
                <a:avLst/>
                <a:gdLst>
                  <a:gd name="T0" fmla="*/ 26 w 53"/>
                  <a:gd name="T1" fmla="*/ 0 h 59"/>
                  <a:gd name="T2" fmla="*/ 53 w 53"/>
                  <a:gd name="T3" fmla="*/ 30 h 59"/>
                  <a:gd name="T4" fmla="*/ 26 w 53"/>
                  <a:gd name="T5" fmla="*/ 59 h 59"/>
                  <a:gd name="T6" fmla="*/ 0 w 53"/>
                  <a:gd name="T7" fmla="*/ 30 h 59"/>
                  <a:gd name="T8" fmla="*/ 26 w 53"/>
                  <a:gd name="T9" fmla="*/ 0 h 59"/>
                  <a:gd name="T10" fmla="*/ 0 60000 65536"/>
                  <a:gd name="T11" fmla="*/ 0 60000 65536"/>
                  <a:gd name="T12" fmla="*/ 0 60000 65536"/>
                  <a:gd name="T13" fmla="*/ 0 60000 65536"/>
                  <a:gd name="T14" fmla="*/ 0 60000 65536"/>
                  <a:gd name="T15" fmla="*/ 0 w 53"/>
                  <a:gd name="T16" fmla="*/ 0 h 59"/>
                  <a:gd name="T17" fmla="*/ 53 w 53"/>
                  <a:gd name="T18" fmla="*/ 59 h 59"/>
                </a:gdLst>
                <a:ahLst/>
                <a:cxnLst>
                  <a:cxn ang="T10">
                    <a:pos x="T0" y="T1"/>
                  </a:cxn>
                  <a:cxn ang="T11">
                    <a:pos x="T2" y="T3"/>
                  </a:cxn>
                  <a:cxn ang="T12">
                    <a:pos x="T4" y="T5"/>
                  </a:cxn>
                  <a:cxn ang="T13">
                    <a:pos x="T6" y="T7"/>
                  </a:cxn>
                  <a:cxn ang="T14">
                    <a:pos x="T8" y="T9"/>
                  </a:cxn>
                </a:cxnLst>
                <a:rect l="T15" t="T16" r="T17" b="T18"/>
                <a:pathLst>
                  <a:path w="53" h="59">
                    <a:moveTo>
                      <a:pt x="26" y="0"/>
                    </a:moveTo>
                    <a:lnTo>
                      <a:pt x="53" y="30"/>
                    </a:lnTo>
                    <a:lnTo>
                      <a:pt x="26" y="59"/>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654" name="Freeform 2158"/>
              <p:cNvSpPr>
                <a:spLocks/>
              </p:cNvSpPr>
              <p:nvPr/>
            </p:nvSpPr>
            <p:spPr bwMode="auto">
              <a:xfrm>
                <a:off x="1919" y="2750"/>
                <a:ext cx="52" cy="59"/>
              </a:xfrm>
              <a:custGeom>
                <a:avLst/>
                <a:gdLst>
                  <a:gd name="T0" fmla="*/ 26 w 52"/>
                  <a:gd name="T1" fmla="*/ 0 h 59"/>
                  <a:gd name="T2" fmla="*/ 52 w 52"/>
                  <a:gd name="T3" fmla="*/ 30 h 59"/>
                  <a:gd name="T4" fmla="*/ 26 w 52"/>
                  <a:gd name="T5" fmla="*/ 59 h 59"/>
                  <a:gd name="T6" fmla="*/ 0 w 52"/>
                  <a:gd name="T7" fmla="*/ 30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30"/>
                    </a:lnTo>
                    <a:lnTo>
                      <a:pt x="26" y="59"/>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655" name="Freeform 2159"/>
              <p:cNvSpPr>
                <a:spLocks/>
              </p:cNvSpPr>
              <p:nvPr/>
            </p:nvSpPr>
            <p:spPr bwMode="auto">
              <a:xfrm>
                <a:off x="2843" y="2433"/>
                <a:ext cx="52" cy="59"/>
              </a:xfrm>
              <a:custGeom>
                <a:avLst/>
                <a:gdLst>
                  <a:gd name="T0" fmla="*/ 26 w 52"/>
                  <a:gd name="T1" fmla="*/ 0 h 59"/>
                  <a:gd name="T2" fmla="*/ 52 w 52"/>
                  <a:gd name="T3" fmla="*/ 29 h 59"/>
                  <a:gd name="T4" fmla="*/ 26 w 52"/>
                  <a:gd name="T5" fmla="*/ 59 h 59"/>
                  <a:gd name="T6" fmla="*/ 0 w 52"/>
                  <a:gd name="T7" fmla="*/ 29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29"/>
                    </a:lnTo>
                    <a:lnTo>
                      <a:pt x="26" y="59"/>
                    </a:lnTo>
                    <a:lnTo>
                      <a:pt x="0" y="29"/>
                    </a:lnTo>
                    <a:lnTo>
                      <a:pt x="26" y="0"/>
                    </a:lnTo>
                    <a:close/>
                  </a:path>
                </a:pathLst>
              </a:custGeom>
              <a:solidFill>
                <a:srgbClr val="FF0000"/>
              </a:solidFill>
              <a:ln w="14288">
                <a:noFill/>
                <a:prstDash val="solid"/>
                <a:round/>
                <a:headEnd/>
                <a:tailEnd/>
              </a:ln>
            </p:spPr>
            <p:txBody>
              <a:bodyPr/>
              <a:lstStyle/>
              <a:p>
                <a:endParaRPr lang="es-MX" sz="1200" b="1" dirty="0"/>
              </a:p>
            </p:txBody>
          </p:sp>
          <p:sp>
            <p:nvSpPr>
              <p:cNvPr id="656" name="Freeform 2160"/>
              <p:cNvSpPr>
                <a:spLocks/>
              </p:cNvSpPr>
              <p:nvPr/>
            </p:nvSpPr>
            <p:spPr bwMode="auto">
              <a:xfrm>
                <a:off x="3026" y="2353"/>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657" name="Freeform 2161"/>
              <p:cNvSpPr>
                <a:spLocks/>
              </p:cNvSpPr>
              <p:nvPr/>
            </p:nvSpPr>
            <p:spPr bwMode="auto">
              <a:xfrm>
                <a:off x="1980" y="2780"/>
                <a:ext cx="52" cy="59"/>
              </a:xfrm>
              <a:custGeom>
                <a:avLst/>
                <a:gdLst>
                  <a:gd name="T0" fmla="*/ 26 w 52"/>
                  <a:gd name="T1" fmla="*/ 0 h 59"/>
                  <a:gd name="T2" fmla="*/ 52 w 52"/>
                  <a:gd name="T3" fmla="*/ 29 h 59"/>
                  <a:gd name="T4" fmla="*/ 26 w 52"/>
                  <a:gd name="T5" fmla="*/ 59 h 59"/>
                  <a:gd name="T6" fmla="*/ 0 w 52"/>
                  <a:gd name="T7" fmla="*/ 29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29"/>
                    </a:lnTo>
                    <a:lnTo>
                      <a:pt x="26" y="59"/>
                    </a:lnTo>
                    <a:lnTo>
                      <a:pt x="0" y="29"/>
                    </a:lnTo>
                    <a:lnTo>
                      <a:pt x="26" y="0"/>
                    </a:lnTo>
                    <a:close/>
                  </a:path>
                </a:pathLst>
              </a:custGeom>
              <a:solidFill>
                <a:srgbClr val="FF0000"/>
              </a:solidFill>
              <a:ln w="14288">
                <a:noFill/>
                <a:prstDash val="solid"/>
                <a:round/>
                <a:headEnd/>
                <a:tailEnd/>
              </a:ln>
            </p:spPr>
            <p:txBody>
              <a:bodyPr/>
              <a:lstStyle/>
              <a:p>
                <a:endParaRPr lang="es-MX" sz="1200" b="1" dirty="0"/>
              </a:p>
            </p:txBody>
          </p:sp>
          <p:sp>
            <p:nvSpPr>
              <p:cNvPr id="658" name="Freeform 2162"/>
              <p:cNvSpPr>
                <a:spLocks/>
              </p:cNvSpPr>
              <p:nvPr/>
            </p:nvSpPr>
            <p:spPr bwMode="auto">
              <a:xfrm>
                <a:off x="2895" y="2413"/>
                <a:ext cx="53" cy="59"/>
              </a:xfrm>
              <a:custGeom>
                <a:avLst/>
                <a:gdLst>
                  <a:gd name="T0" fmla="*/ 26 w 53"/>
                  <a:gd name="T1" fmla="*/ 0 h 59"/>
                  <a:gd name="T2" fmla="*/ 53 w 53"/>
                  <a:gd name="T3" fmla="*/ 30 h 59"/>
                  <a:gd name="T4" fmla="*/ 26 w 53"/>
                  <a:gd name="T5" fmla="*/ 59 h 59"/>
                  <a:gd name="T6" fmla="*/ 0 w 53"/>
                  <a:gd name="T7" fmla="*/ 30 h 59"/>
                  <a:gd name="T8" fmla="*/ 26 w 53"/>
                  <a:gd name="T9" fmla="*/ 0 h 59"/>
                  <a:gd name="T10" fmla="*/ 0 60000 65536"/>
                  <a:gd name="T11" fmla="*/ 0 60000 65536"/>
                  <a:gd name="T12" fmla="*/ 0 60000 65536"/>
                  <a:gd name="T13" fmla="*/ 0 60000 65536"/>
                  <a:gd name="T14" fmla="*/ 0 60000 65536"/>
                  <a:gd name="T15" fmla="*/ 0 w 53"/>
                  <a:gd name="T16" fmla="*/ 0 h 59"/>
                  <a:gd name="T17" fmla="*/ 53 w 53"/>
                  <a:gd name="T18" fmla="*/ 59 h 59"/>
                </a:gdLst>
                <a:ahLst/>
                <a:cxnLst>
                  <a:cxn ang="T10">
                    <a:pos x="T0" y="T1"/>
                  </a:cxn>
                  <a:cxn ang="T11">
                    <a:pos x="T2" y="T3"/>
                  </a:cxn>
                  <a:cxn ang="T12">
                    <a:pos x="T4" y="T5"/>
                  </a:cxn>
                  <a:cxn ang="T13">
                    <a:pos x="T6" y="T7"/>
                  </a:cxn>
                  <a:cxn ang="T14">
                    <a:pos x="T8" y="T9"/>
                  </a:cxn>
                </a:cxnLst>
                <a:rect l="T15" t="T16" r="T17" b="T18"/>
                <a:pathLst>
                  <a:path w="53" h="59">
                    <a:moveTo>
                      <a:pt x="26" y="0"/>
                    </a:moveTo>
                    <a:lnTo>
                      <a:pt x="53" y="30"/>
                    </a:lnTo>
                    <a:lnTo>
                      <a:pt x="26" y="59"/>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659" name="Freeform 2163"/>
              <p:cNvSpPr>
                <a:spLocks/>
              </p:cNvSpPr>
              <p:nvPr/>
            </p:nvSpPr>
            <p:spPr bwMode="auto">
              <a:xfrm>
                <a:off x="3732" y="2016"/>
                <a:ext cx="53" cy="60"/>
              </a:xfrm>
              <a:custGeom>
                <a:avLst/>
                <a:gdLst>
                  <a:gd name="T0" fmla="*/ 27 w 53"/>
                  <a:gd name="T1" fmla="*/ 0 h 60"/>
                  <a:gd name="T2" fmla="*/ 53 w 53"/>
                  <a:gd name="T3" fmla="*/ 30 h 60"/>
                  <a:gd name="T4" fmla="*/ 27 w 53"/>
                  <a:gd name="T5" fmla="*/ 60 h 60"/>
                  <a:gd name="T6" fmla="*/ 0 w 53"/>
                  <a:gd name="T7" fmla="*/ 30 h 60"/>
                  <a:gd name="T8" fmla="*/ 27 w 53"/>
                  <a:gd name="T9" fmla="*/ 0 h 60"/>
                  <a:gd name="T10" fmla="*/ 0 60000 65536"/>
                  <a:gd name="T11" fmla="*/ 0 60000 65536"/>
                  <a:gd name="T12" fmla="*/ 0 60000 65536"/>
                  <a:gd name="T13" fmla="*/ 0 60000 65536"/>
                  <a:gd name="T14" fmla="*/ 0 60000 65536"/>
                  <a:gd name="T15" fmla="*/ 0 w 53"/>
                  <a:gd name="T16" fmla="*/ 0 h 60"/>
                  <a:gd name="T17" fmla="*/ 53 w 53"/>
                  <a:gd name="T18" fmla="*/ 60 h 60"/>
                </a:gdLst>
                <a:ahLst/>
                <a:cxnLst>
                  <a:cxn ang="T10">
                    <a:pos x="T0" y="T1"/>
                  </a:cxn>
                  <a:cxn ang="T11">
                    <a:pos x="T2" y="T3"/>
                  </a:cxn>
                  <a:cxn ang="T12">
                    <a:pos x="T4" y="T5"/>
                  </a:cxn>
                  <a:cxn ang="T13">
                    <a:pos x="T6" y="T7"/>
                  </a:cxn>
                  <a:cxn ang="T14">
                    <a:pos x="T8" y="T9"/>
                  </a:cxn>
                </a:cxnLst>
                <a:rect l="T15" t="T16" r="T17" b="T18"/>
                <a:pathLst>
                  <a:path w="53" h="60">
                    <a:moveTo>
                      <a:pt x="27" y="0"/>
                    </a:moveTo>
                    <a:lnTo>
                      <a:pt x="53" y="30"/>
                    </a:lnTo>
                    <a:lnTo>
                      <a:pt x="27" y="60"/>
                    </a:lnTo>
                    <a:lnTo>
                      <a:pt x="0" y="30"/>
                    </a:lnTo>
                    <a:lnTo>
                      <a:pt x="27" y="0"/>
                    </a:lnTo>
                    <a:close/>
                  </a:path>
                </a:pathLst>
              </a:custGeom>
              <a:solidFill>
                <a:srgbClr val="FF0000"/>
              </a:solidFill>
              <a:ln w="14288">
                <a:noFill/>
                <a:prstDash val="solid"/>
                <a:round/>
                <a:headEnd/>
                <a:tailEnd/>
              </a:ln>
            </p:spPr>
            <p:txBody>
              <a:bodyPr/>
              <a:lstStyle/>
              <a:p>
                <a:endParaRPr lang="es-MX" sz="1200" b="1" dirty="0"/>
              </a:p>
            </p:txBody>
          </p:sp>
          <p:sp>
            <p:nvSpPr>
              <p:cNvPr id="660" name="Freeform 2164"/>
              <p:cNvSpPr>
                <a:spLocks/>
              </p:cNvSpPr>
              <p:nvPr/>
            </p:nvSpPr>
            <p:spPr bwMode="auto">
              <a:xfrm>
                <a:off x="3384" y="2274"/>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661" name="Freeform 2165"/>
              <p:cNvSpPr>
                <a:spLocks/>
              </p:cNvSpPr>
              <p:nvPr/>
            </p:nvSpPr>
            <p:spPr bwMode="auto">
              <a:xfrm>
                <a:off x="2424" y="2591"/>
                <a:ext cx="53" cy="60"/>
              </a:xfrm>
              <a:custGeom>
                <a:avLst/>
                <a:gdLst>
                  <a:gd name="T0" fmla="*/ 27 w 53"/>
                  <a:gd name="T1" fmla="*/ 0 h 60"/>
                  <a:gd name="T2" fmla="*/ 53 w 53"/>
                  <a:gd name="T3" fmla="*/ 30 h 60"/>
                  <a:gd name="T4" fmla="*/ 27 w 53"/>
                  <a:gd name="T5" fmla="*/ 60 h 60"/>
                  <a:gd name="T6" fmla="*/ 0 w 53"/>
                  <a:gd name="T7" fmla="*/ 30 h 60"/>
                  <a:gd name="T8" fmla="*/ 27 w 53"/>
                  <a:gd name="T9" fmla="*/ 0 h 60"/>
                  <a:gd name="T10" fmla="*/ 0 60000 65536"/>
                  <a:gd name="T11" fmla="*/ 0 60000 65536"/>
                  <a:gd name="T12" fmla="*/ 0 60000 65536"/>
                  <a:gd name="T13" fmla="*/ 0 60000 65536"/>
                  <a:gd name="T14" fmla="*/ 0 60000 65536"/>
                  <a:gd name="T15" fmla="*/ 0 w 53"/>
                  <a:gd name="T16" fmla="*/ 0 h 60"/>
                  <a:gd name="T17" fmla="*/ 53 w 53"/>
                  <a:gd name="T18" fmla="*/ 60 h 60"/>
                </a:gdLst>
                <a:ahLst/>
                <a:cxnLst>
                  <a:cxn ang="T10">
                    <a:pos x="T0" y="T1"/>
                  </a:cxn>
                  <a:cxn ang="T11">
                    <a:pos x="T2" y="T3"/>
                  </a:cxn>
                  <a:cxn ang="T12">
                    <a:pos x="T4" y="T5"/>
                  </a:cxn>
                  <a:cxn ang="T13">
                    <a:pos x="T6" y="T7"/>
                  </a:cxn>
                  <a:cxn ang="T14">
                    <a:pos x="T8" y="T9"/>
                  </a:cxn>
                </a:cxnLst>
                <a:rect l="T15" t="T16" r="T17" b="T18"/>
                <a:pathLst>
                  <a:path w="53" h="60">
                    <a:moveTo>
                      <a:pt x="27" y="0"/>
                    </a:moveTo>
                    <a:lnTo>
                      <a:pt x="53" y="30"/>
                    </a:lnTo>
                    <a:lnTo>
                      <a:pt x="27" y="60"/>
                    </a:lnTo>
                    <a:lnTo>
                      <a:pt x="0" y="30"/>
                    </a:lnTo>
                    <a:lnTo>
                      <a:pt x="27" y="0"/>
                    </a:lnTo>
                    <a:close/>
                  </a:path>
                </a:pathLst>
              </a:custGeom>
              <a:solidFill>
                <a:srgbClr val="FF0000"/>
              </a:solidFill>
              <a:ln w="14288">
                <a:noFill/>
                <a:prstDash val="solid"/>
                <a:round/>
                <a:headEnd/>
                <a:tailEnd/>
              </a:ln>
            </p:spPr>
            <p:txBody>
              <a:bodyPr/>
              <a:lstStyle/>
              <a:p>
                <a:endParaRPr lang="es-MX" sz="1200" b="1" dirty="0"/>
              </a:p>
            </p:txBody>
          </p:sp>
          <p:sp>
            <p:nvSpPr>
              <p:cNvPr id="662" name="Freeform 2166"/>
              <p:cNvSpPr>
                <a:spLocks/>
              </p:cNvSpPr>
              <p:nvPr/>
            </p:nvSpPr>
            <p:spPr bwMode="auto">
              <a:xfrm>
                <a:off x="2049" y="2710"/>
                <a:ext cx="53" cy="60"/>
              </a:xfrm>
              <a:custGeom>
                <a:avLst/>
                <a:gdLst>
                  <a:gd name="T0" fmla="*/ 27 w 53"/>
                  <a:gd name="T1" fmla="*/ 0 h 60"/>
                  <a:gd name="T2" fmla="*/ 53 w 53"/>
                  <a:gd name="T3" fmla="*/ 30 h 60"/>
                  <a:gd name="T4" fmla="*/ 27 w 53"/>
                  <a:gd name="T5" fmla="*/ 60 h 60"/>
                  <a:gd name="T6" fmla="*/ 0 w 53"/>
                  <a:gd name="T7" fmla="*/ 30 h 60"/>
                  <a:gd name="T8" fmla="*/ 27 w 53"/>
                  <a:gd name="T9" fmla="*/ 0 h 60"/>
                  <a:gd name="T10" fmla="*/ 0 60000 65536"/>
                  <a:gd name="T11" fmla="*/ 0 60000 65536"/>
                  <a:gd name="T12" fmla="*/ 0 60000 65536"/>
                  <a:gd name="T13" fmla="*/ 0 60000 65536"/>
                  <a:gd name="T14" fmla="*/ 0 60000 65536"/>
                  <a:gd name="T15" fmla="*/ 0 w 53"/>
                  <a:gd name="T16" fmla="*/ 0 h 60"/>
                  <a:gd name="T17" fmla="*/ 53 w 53"/>
                  <a:gd name="T18" fmla="*/ 60 h 60"/>
                </a:gdLst>
                <a:ahLst/>
                <a:cxnLst>
                  <a:cxn ang="T10">
                    <a:pos x="T0" y="T1"/>
                  </a:cxn>
                  <a:cxn ang="T11">
                    <a:pos x="T2" y="T3"/>
                  </a:cxn>
                  <a:cxn ang="T12">
                    <a:pos x="T4" y="T5"/>
                  </a:cxn>
                  <a:cxn ang="T13">
                    <a:pos x="T6" y="T7"/>
                  </a:cxn>
                  <a:cxn ang="T14">
                    <a:pos x="T8" y="T9"/>
                  </a:cxn>
                </a:cxnLst>
                <a:rect l="T15" t="T16" r="T17" b="T18"/>
                <a:pathLst>
                  <a:path w="53" h="60">
                    <a:moveTo>
                      <a:pt x="27" y="0"/>
                    </a:moveTo>
                    <a:lnTo>
                      <a:pt x="53" y="30"/>
                    </a:lnTo>
                    <a:lnTo>
                      <a:pt x="27" y="60"/>
                    </a:lnTo>
                    <a:lnTo>
                      <a:pt x="0" y="30"/>
                    </a:lnTo>
                    <a:lnTo>
                      <a:pt x="27" y="0"/>
                    </a:lnTo>
                    <a:close/>
                  </a:path>
                </a:pathLst>
              </a:custGeom>
              <a:solidFill>
                <a:srgbClr val="FF0000"/>
              </a:solidFill>
              <a:ln w="14288">
                <a:noFill/>
                <a:prstDash val="solid"/>
                <a:round/>
                <a:headEnd/>
                <a:tailEnd/>
              </a:ln>
            </p:spPr>
            <p:txBody>
              <a:bodyPr/>
              <a:lstStyle/>
              <a:p>
                <a:endParaRPr lang="es-MX" sz="1200" b="1" dirty="0"/>
              </a:p>
            </p:txBody>
          </p:sp>
          <p:sp>
            <p:nvSpPr>
              <p:cNvPr id="663" name="Freeform 2167"/>
              <p:cNvSpPr>
                <a:spLocks/>
              </p:cNvSpPr>
              <p:nvPr/>
            </p:nvSpPr>
            <p:spPr bwMode="auto">
              <a:xfrm>
                <a:off x="2581" y="2542"/>
                <a:ext cx="53" cy="59"/>
              </a:xfrm>
              <a:custGeom>
                <a:avLst/>
                <a:gdLst>
                  <a:gd name="T0" fmla="*/ 26 w 53"/>
                  <a:gd name="T1" fmla="*/ 0 h 59"/>
                  <a:gd name="T2" fmla="*/ 53 w 53"/>
                  <a:gd name="T3" fmla="*/ 29 h 59"/>
                  <a:gd name="T4" fmla="*/ 26 w 53"/>
                  <a:gd name="T5" fmla="*/ 59 h 59"/>
                  <a:gd name="T6" fmla="*/ 0 w 53"/>
                  <a:gd name="T7" fmla="*/ 29 h 59"/>
                  <a:gd name="T8" fmla="*/ 26 w 53"/>
                  <a:gd name="T9" fmla="*/ 0 h 59"/>
                  <a:gd name="T10" fmla="*/ 0 60000 65536"/>
                  <a:gd name="T11" fmla="*/ 0 60000 65536"/>
                  <a:gd name="T12" fmla="*/ 0 60000 65536"/>
                  <a:gd name="T13" fmla="*/ 0 60000 65536"/>
                  <a:gd name="T14" fmla="*/ 0 60000 65536"/>
                  <a:gd name="T15" fmla="*/ 0 w 53"/>
                  <a:gd name="T16" fmla="*/ 0 h 59"/>
                  <a:gd name="T17" fmla="*/ 53 w 53"/>
                  <a:gd name="T18" fmla="*/ 59 h 59"/>
                </a:gdLst>
                <a:ahLst/>
                <a:cxnLst>
                  <a:cxn ang="T10">
                    <a:pos x="T0" y="T1"/>
                  </a:cxn>
                  <a:cxn ang="T11">
                    <a:pos x="T2" y="T3"/>
                  </a:cxn>
                  <a:cxn ang="T12">
                    <a:pos x="T4" y="T5"/>
                  </a:cxn>
                  <a:cxn ang="T13">
                    <a:pos x="T6" y="T7"/>
                  </a:cxn>
                  <a:cxn ang="T14">
                    <a:pos x="T8" y="T9"/>
                  </a:cxn>
                </a:cxnLst>
                <a:rect l="T15" t="T16" r="T17" b="T18"/>
                <a:pathLst>
                  <a:path w="53" h="59">
                    <a:moveTo>
                      <a:pt x="26" y="0"/>
                    </a:moveTo>
                    <a:lnTo>
                      <a:pt x="53" y="29"/>
                    </a:lnTo>
                    <a:lnTo>
                      <a:pt x="26" y="59"/>
                    </a:lnTo>
                    <a:lnTo>
                      <a:pt x="0" y="29"/>
                    </a:lnTo>
                    <a:lnTo>
                      <a:pt x="26" y="0"/>
                    </a:lnTo>
                    <a:close/>
                  </a:path>
                </a:pathLst>
              </a:custGeom>
              <a:solidFill>
                <a:srgbClr val="FF0000"/>
              </a:solidFill>
              <a:ln w="14288">
                <a:noFill/>
                <a:prstDash val="solid"/>
                <a:round/>
                <a:headEnd/>
                <a:tailEnd/>
              </a:ln>
            </p:spPr>
            <p:txBody>
              <a:bodyPr/>
              <a:lstStyle/>
              <a:p>
                <a:endParaRPr lang="es-MX" sz="1200" b="1" dirty="0"/>
              </a:p>
            </p:txBody>
          </p:sp>
          <p:sp>
            <p:nvSpPr>
              <p:cNvPr id="664" name="Freeform 2168"/>
              <p:cNvSpPr>
                <a:spLocks/>
              </p:cNvSpPr>
              <p:nvPr/>
            </p:nvSpPr>
            <p:spPr bwMode="auto">
              <a:xfrm>
                <a:off x="3157" y="2304"/>
                <a:ext cx="52" cy="59"/>
              </a:xfrm>
              <a:custGeom>
                <a:avLst/>
                <a:gdLst>
                  <a:gd name="T0" fmla="*/ 26 w 52"/>
                  <a:gd name="T1" fmla="*/ 0 h 59"/>
                  <a:gd name="T2" fmla="*/ 52 w 52"/>
                  <a:gd name="T3" fmla="*/ 30 h 59"/>
                  <a:gd name="T4" fmla="*/ 26 w 52"/>
                  <a:gd name="T5" fmla="*/ 59 h 59"/>
                  <a:gd name="T6" fmla="*/ 0 w 52"/>
                  <a:gd name="T7" fmla="*/ 30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30"/>
                    </a:lnTo>
                    <a:lnTo>
                      <a:pt x="26" y="59"/>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665" name="Freeform 2169"/>
              <p:cNvSpPr>
                <a:spLocks/>
              </p:cNvSpPr>
              <p:nvPr/>
            </p:nvSpPr>
            <p:spPr bwMode="auto">
              <a:xfrm>
                <a:off x="3663" y="2056"/>
                <a:ext cx="52" cy="59"/>
              </a:xfrm>
              <a:custGeom>
                <a:avLst/>
                <a:gdLst>
                  <a:gd name="T0" fmla="*/ 26 w 52"/>
                  <a:gd name="T1" fmla="*/ 0 h 59"/>
                  <a:gd name="T2" fmla="*/ 52 w 52"/>
                  <a:gd name="T3" fmla="*/ 30 h 59"/>
                  <a:gd name="T4" fmla="*/ 26 w 52"/>
                  <a:gd name="T5" fmla="*/ 59 h 59"/>
                  <a:gd name="T6" fmla="*/ 0 w 52"/>
                  <a:gd name="T7" fmla="*/ 30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30"/>
                    </a:lnTo>
                    <a:lnTo>
                      <a:pt x="26" y="59"/>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666" name="Freeform 2170"/>
              <p:cNvSpPr>
                <a:spLocks/>
              </p:cNvSpPr>
              <p:nvPr/>
            </p:nvSpPr>
            <p:spPr bwMode="auto">
              <a:xfrm>
                <a:off x="3366" y="2165"/>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667" name="Freeform 2171"/>
              <p:cNvSpPr>
                <a:spLocks/>
              </p:cNvSpPr>
              <p:nvPr/>
            </p:nvSpPr>
            <p:spPr bwMode="auto">
              <a:xfrm>
                <a:off x="2982" y="2373"/>
                <a:ext cx="53" cy="60"/>
              </a:xfrm>
              <a:custGeom>
                <a:avLst/>
                <a:gdLst>
                  <a:gd name="T0" fmla="*/ 27 w 53"/>
                  <a:gd name="T1" fmla="*/ 0 h 60"/>
                  <a:gd name="T2" fmla="*/ 53 w 53"/>
                  <a:gd name="T3" fmla="*/ 30 h 60"/>
                  <a:gd name="T4" fmla="*/ 27 w 53"/>
                  <a:gd name="T5" fmla="*/ 60 h 60"/>
                  <a:gd name="T6" fmla="*/ 0 w 53"/>
                  <a:gd name="T7" fmla="*/ 30 h 60"/>
                  <a:gd name="T8" fmla="*/ 27 w 53"/>
                  <a:gd name="T9" fmla="*/ 0 h 60"/>
                  <a:gd name="T10" fmla="*/ 0 60000 65536"/>
                  <a:gd name="T11" fmla="*/ 0 60000 65536"/>
                  <a:gd name="T12" fmla="*/ 0 60000 65536"/>
                  <a:gd name="T13" fmla="*/ 0 60000 65536"/>
                  <a:gd name="T14" fmla="*/ 0 60000 65536"/>
                  <a:gd name="T15" fmla="*/ 0 w 53"/>
                  <a:gd name="T16" fmla="*/ 0 h 60"/>
                  <a:gd name="T17" fmla="*/ 53 w 53"/>
                  <a:gd name="T18" fmla="*/ 60 h 60"/>
                </a:gdLst>
                <a:ahLst/>
                <a:cxnLst>
                  <a:cxn ang="T10">
                    <a:pos x="T0" y="T1"/>
                  </a:cxn>
                  <a:cxn ang="T11">
                    <a:pos x="T2" y="T3"/>
                  </a:cxn>
                  <a:cxn ang="T12">
                    <a:pos x="T4" y="T5"/>
                  </a:cxn>
                  <a:cxn ang="T13">
                    <a:pos x="T6" y="T7"/>
                  </a:cxn>
                  <a:cxn ang="T14">
                    <a:pos x="T8" y="T9"/>
                  </a:cxn>
                </a:cxnLst>
                <a:rect l="T15" t="T16" r="T17" b="T18"/>
                <a:pathLst>
                  <a:path w="53" h="60">
                    <a:moveTo>
                      <a:pt x="27" y="0"/>
                    </a:moveTo>
                    <a:lnTo>
                      <a:pt x="53" y="30"/>
                    </a:lnTo>
                    <a:lnTo>
                      <a:pt x="27" y="60"/>
                    </a:lnTo>
                    <a:lnTo>
                      <a:pt x="0" y="30"/>
                    </a:lnTo>
                    <a:lnTo>
                      <a:pt x="27" y="0"/>
                    </a:lnTo>
                    <a:close/>
                  </a:path>
                </a:pathLst>
              </a:custGeom>
              <a:solidFill>
                <a:srgbClr val="FF0000"/>
              </a:solidFill>
              <a:ln w="14288">
                <a:noFill/>
                <a:prstDash val="solid"/>
                <a:round/>
                <a:headEnd/>
                <a:tailEnd/>
              </a:ln>
            </p:spPr>
            <p:txBody>
              <a:bodyPr/>
              <a:lstStyle/>
              <a:p>
                <a:endParaRPr lang="es-MX" sz="1200" b="1" dirty="0"/>
              </a:p>
            </p:txBody>
          </p:sp>
          <p:sp>
            <p:nvSpPr>
              <p:cNvPr id="668" name="Freeform 2172"/>
              <p:cNvSpPr>
                <a:spLocks/>
              </p:cNvSpPr>
              <p:nvPr/>
            </p:nvSpPr>
            <p:spPr bwMode="auto">
              <a:xfrm>
                <a:off x="2363" y="2611"/>
                <a:ext cx="53" cy="60"/>
              </a:xfrm>
              <a:custGeom>
                <a:avLst/>
                <a:gdLst>
                  <a:gd name="T0" fmla="*/ 26 w 53"/>
                  <a:gd name="T1" fmla="*/ 0 h 60"/>
                  <a:gd name="T2" fmla="*/ 53 w 53"/>
                  <a:gd name="T3" fmla="*/ 30 h 60"/>
                  <a:gd name="T4" fmla="*/ 26 w 53"/>
                  <a:gd name="T5" fmla="*/ 60 h 60"/>
                  <a:gd name="T6" fmla="*/ 0 w 53"/>
                  <a:gd name="T7" fmla="*/ 30 h 60"/>
                  <a:gd name="T8" fmla="*/ 26 w 53"/>
                  <a:gd name="T9" fmla="*/ 0 h 60"/>
                  <a:gd name="T10" fmla="*/ 0 60000 65536"/>
                  <a:gd name="T11" fmla="*/ 0 60000 65536"/>
                  <a:gd name="T12" fmla="*/ 0 60000 65536"/>
                  <a:gd name="T13" fmla="*/ 0 60000 65536"/>
                  <a:gd name="T14" fmla="*/ 0 60000 65536"/>
                  <a:gd name="T15" fmla="*/ 0 w 53"/>
                  <a:gd name="T16" fmla="*/ 0 h 60"/>
                  <a:gd name="T17" fmla="*/ 53 w 53"/>
                  <a:gd name="T18" fmla="*/ 60 h 60"/>
                </a:gdLst>
                <a:ahLst/>
                <a:cxnLst>
                  <a:cxn ang="T10">
                    <a:pos x="T0" y="T1"/>
                  </a:cxn>
                  <a:cxn ang="T11">
                    <a:pos x="T2" y="T3"/>
                  </a:cxn>
                  <a:cxn ang="T12">
                    <a:pos x="T4" y="T5"/>
                  </a:cxn>
                  <a:cxn ang="T13">
                    <a:pos x="T6" y="T7"/>
                  </a:cxn>
                  <a:cxn ang="T14">
                    <a:pos x="T8" y="T9"/>
                  </a:cxn>
                </a:cxnLst>
                <a:rect l="T15" t="T16" r="T17" b="T18"/>
                <a:pathLst>
                  <a:path w="53" h="60">
                    <a:moveTo>
                      <a:pt x="26" y="0"/>
                    </a:moveTo>
                    <a:lnTo>
                      <a:pt x="53"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669" name="Freeform 2173"/>
              <p:cNvSpPr>
                <a:spLocks/>
              </p:cNvSpPr>
              <p:nvPr/>
            </p:nvSpPr>
            <p:spPr bwMode="auto">
              <a:xfrm>
                <a:off x="3105" y="2343"/>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670" name="Freeform 2174"/>
              <p:cNvSpPr>
                <a:spLocks/>
              </p:cNvSpPr>
              <p:nvPr/>
            </p:nvSpPr>
            <p:spPr bwMode="auto">
              <a:xfrm>
                <a:off x="2869" y="2532"/>
                <a:ext cx="52" cy="59"/>
              </a:xfrm>
              <a:custGeom>
                <a:avLst/>
                <a:gdLst>
                  <a:gd name="T0" fmla="*/ 26 w 52"/>
                  <a:gd name="T1" fmla="*/ 0 h 59"/>
                  <a:gd name="T2" fmla="*/ 52 w 52"/>
                  <a:gd name="T3" fmla="*/ 30 h 59"/>
                  <a:gd name="T4" fmla="*/ 26 w 52"/>
                  <a:gd name="T5" fmla="*/ 59 h 59"/>
                  <a:gd name="T6" fmla="*/ 0 w 52"/>
                  <a:gd name="T7" fmla="*/ 30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30"/>
                    </a:lnTo>
                    <a:lnTo>
                      <a:pt x="26" y="59"/>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671" name="Freeform 2175"/>
              <p:cNvSpPr>
                <a:spLocks/>
              </p:cNvSpPr>
              <p:nvPr/>
            </p:nvSpPr>
            <p:spPr bwMode="auto">
              <a:xfrm>
                <a:off x="2677" y="2502"/>
                <a:ext cx="53" cy="60"/>
              </a:xfrm>
              <a:custGeom>
                <a:avLst/>
                <a:gdLst>
                  <a:gd name="T0" fmla="*/ 26 w 53"/>
                  <a:gd name="T1" fmla="*/ 0 h 60"/>
                  <a:gd name="T2" fmla="*/ 53 w 53"/>
                  <a:gd name="T3" fmla="*/ 30 h 60"/>
                  <a:gd name="T4" fmla="*/ 26 w 53"/>
                  <a:gd name="T5" fmla="*/ 60 h 60"/>
                  <a:gd name="T6" fmla="*/ 0 w 53"/>
                  <a:gd name="T7" fmla="*/ 30 h 60"/>
                  <a:gd name="T8" fmla="*/ 26 w 53"/>
                  <a:gd name="T9" fmla="*/ 0 h 60"/>
                  <a:gd name="T10" fmla="*/ 0 60000 65536"/>
                  <a:gd name="T11" fmla="*/ 0 60000 65536"/>
                  <a:gd name="T12" fmla="*/ 0 60000 65536"/>
                  <a:gd name="T13" fmla="*/ 0 60000 65536"/>
                  <a:gd name="T14" fmla="*/ 0 60000 65536"/>
                  <a:gd name="T15" fmla="*/ 0 w 53"/>
                  <a:gd name="T16" fmla="*/ 0 h 60"/>
                  <a:gd name="T17" fmla="*/ 53 w 53"/>
                  <a:gd name="T18" fmla="*/ 60 h 60"/>
                </a:gdLst>
                <a:ahLst/>
                <a:cxnLst>
                  <a:cxn ang="T10">
                    <a:pos x="T0" y="T1"/>
                  </a:cxn>
                  <a:cxn ang="T11">
                    <a:pos x="T2" y="T3"/>
                  </a:cxn>
                  <a:cxn ang="T12">
                    <a:pos x="T4" y="T5"/>
                  </a:cxn>
                  <a:cxn ang="T13">
                    <a:pos x="T6" y="T7"/>
                  </a:cxn>
                  <a:cxn ang="T14">
                    <a:pos x="T8" y="T9"/>
                  </a:cxn>
                </a:cxnLst>
                <a:rect l="T15" t="T16" r="T17" b="T18"/>
                <a:pathLst>
                  <a:path w="53" h="60">
                    <a:moveTo>
                      <a:pt x="26" y="0"/>
                    </a:moveTo>
                    <a:lnTo>
                      <a:pt x="53"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672" name="Freeform 2176"/>
              <p:cNvSpPr>
                <a:spLocks/>
              </p:cNvSpPr>
              <p:nvPr/>
            </p:nvSpPr>
            <p:spPr bwMode="auto">
              <a:xfrm>
                <a:off x="3131" y="2433"/>
                <a:ext cx="52" cy="59"/>
              </a:xfrm>
              <a:custGeom>
                <a:avLst/>
                <a:gdLst>
                  <a:gd name="T0" fmla="*/ 26 w 52"/>
                  <a:gd name="T1" fmla="*/ 0 h 59"/>
                  <a:gd name="T2" fmla="*/ 52 w 52"/>
                  <a:gd name="T3" fmla="*/ 29 h 59"/>
                  <a:gd name="T4" fmla="*/ 26 w 52"/>
                  <a:gd name="T5" fmla="*/ 59 h 59"/>
                  <a:gd name="T6" fmla="*/ 0 w 52"/>
                  <a:gd name="T7" fmla="*/ 29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29"/>
                    </a:lnTo>
                    <a:lnTo>
                      <a:pt x="26" y="59"/>
                    </a:lnTo>
                    <a:lnTo>
                      <a:pt x="0" y="29"/>
                    </a:lnTo>
                    <a:lnTo>
                      <a:pt x="26" y="0"/>
                    </a:lnTo>
                    <a:close/>
                  </a:path>
                </a:pathLst>
              </a:custGeom>
              <a:solidFill>
                <a:srgbClr val="FF0000"/>
              </a:solidFill>
              <a:ln w="14288">
                <a:noFill/>
                <a:prstDash val="solid"/>
                <a:round/>
                <a:headEnd/>
                <a:tailEnd/>
              </a:ln>
            </p:spPr>
            <p:txBody>
              <a:bodyPr/>
              <a:lstStyle/>
              <a:p>
                <a:endParaRPr lang="es-MX" sz="1200" b="1" dirty="0"/>
              </a:p>
            </p:txBody>
          </p:sp>
          <p:sp>
            <p:nvSpPr>
              <p:cNvPr id="673" name="Freeform 2177"/>
              <p:cNvSpPr>
                <a:spLocks/>
              </p:cNvSpPr>
              <p:nvPr/>
            </p:nvSpPr>
            <p:spPr bwMode="auto">
              <a:xfrm>
                <a:off x="3715" y="2026"/>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674" name="Freeform 2178"/>
              <p:cNvSpPr>
                <a:spLocks/>
              </p:cNvSpPr>
              <p:nvPr/>
            </p:nvSpPr>
            <p:spPr bwMode="auto">
              <a:xfrm>
                <a:off x="2084" y="2750"/>
                <a:ext cx="53" cy="59"/>
              </a:xfrm>
              <a:custGeom>
                <a:avLst/>
                <a:gdLst>
                  <a:gd name="T0" fmla="*/ 26 w 53"/>
                  <a:gd name="T1" fmla="*/ 0 h 59"/>
                  <a:gd name="T2" fmla="*/ 53 w 53"/>
                  <a:gd name="T3" fmla="*/ 30 h 59"/>
                  <a:gd name="T4" fmla="*/ 26 w 53"/>
                  <a:gd name="T5" fmla="*/ 59 h 59"/>
                  <a:gd name="T6" fmla="*/ 0 w 53"/>
                  <a:gd name="T7" fmla="*/ 30 h 59"/>
                  <a:gd name="T8" fmla="*/ 26 w 53"/>
                  <a:gd name="T9" fmla="*/ 0 h 59"/>
                  <a:gd name="T10" fmla="*/ 0 60000 65536"/>
                  <a:gd name="T11" fmla="*/ 0 60000 65536"/>
                  <a:gd name="T12" fmla="*/ 0 60000 65536"/>
                  <a:gd name="T13" fmla="*/ 0 60000 65536"/>
                  <a:gd name="T14" fmla="*/ 0 60000 65536"/>
                  <a:gd name="T15" fmla="*/ 0 w 53"/>
                  <a:gd name="T16" fmla="*/ 0 h 59"/>
                  <a:gd name="T17" fmla="*/ 53 w 53"/>
                  <a:gd name="T18" fmla="*/ 59 h 59"/>
                </a:gdLst>
                <a:ahLst/>
                <a:cxnLst>
                  <a:cxn ang="T10">
                    <a:pos x="T0" y="T1"/>
                  </a:cxn>
                  <a:cxn ang="T11">
                    <a:pos x="T2" y="T3"/>
                  </a:cxn>
                  <a:cxn ang="T12">
                    <a:pos x="T4" y="T5"/>
                  </a:cxn>
                  <a:cxn ang="T13">
                    <a:pos x="T6" y="T7"/>
                  </a:cxn>
                  <a:cxn ang="T14">
                    <a:pos x="T8" y="T9"/>
                  </a:cxn>
                </a:cxnLst>
                <a:rect l="T15" t="T16" r="T17" b="T18"/>
                <a:pathLst>
                  <a:path w="53" h="59">
                    <a:moveTo>
                      <a:pt x="26" y="0"/>
                    </a:moveTo>
                    <a:lnTo>
                      <a:pt x="53" y="30"/>
                    </a:lnTo>
                    <a:lnTo>
                      <a:pt x="26" y="59"/>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675" name="Freeform 2179"/>
              <p:cNvSpPr>
                <a:spLocks/>
              </p:cNvSpPr>
              <p:nvPr/>
            </p:nvSpPr>
            <p:spPr bwMode="auto">
              <a:xfrm>
                <a:off x="3209" y="2274"/>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676" name="Freeform 2180"/>
              <p:cNvSpPr>
                <a:spLocks/>
              </p:cNvSpPr>
              <p:nvPr/>
            </p:nvSpPr>
            <p:spPr bwMode="auto">
              <a:xfrm>
                <a:off x="3985" y="1749"/>
                <a:ext cx="53" cy="59"/>
              </a:xfrm>
              <a:custGeom>
                <a:avLst/>
                <a:gdLst>
                  <a:gd name="T0" fmla="*/ 26 w 53"/>
                  <a:gd name="T1" fmla="*/ 0 h 59"/>
                  <a:gd name="T2" fmla="*/ 53 w 53"/>
                  <a:gd name="T3" fmla="*/ 29 h 59"/>
                  <a:gd name="T4" fmla="*/ 26 w 53"/>
                  <a:gd name="T5" fmla="*/ 59 h 59"/>
                  <a:gd name="T6" fmla="*/ 0 w 53"/>
                  <a:gd name="T7" fmla="*/ 29 h 59"/>
                  <a:gd name="T8" fmla="*/ 26 w 53"/>
                  <a:gd name="T9" fmla="*/ 0 h 59"/>
                  <a:gd name="T10" fmla="*/ 0 60000 65536"/>
                  <a:gd name="T11" fmla="*/ 0 60000 65536"/>
                  <a:gd name="T12" fmla="*/ 0 60000 65536"/>
                  <a:gd name="T13" fmla="*/ 0 60000 65536"/>
                  <a:gd name="T14" fmla="*/ 0 60000 65536"/>
                  <a:gd name="T15" fmla="*/ 0 w 53"/>
                  <a:gd name="T16" fmla="*/ 0 h 59"/>
                  <a:gd name="T17" fmla="*/ 53 w 53"/>
                  <a:gd name="T18" fmla="*/ 59 h 59"/>
                </a:gdLst>
                <a:ahLst/>
                <a:cxnLst>
                  <a:cxn ang="T10">
                    <a:pos x="T0" y="T1"/>
                  </a:cxn>
                  <a:cxn ang="T11">
                    <a:pos x="T2" y="T3"/>
                  </a:cxn>
                  <a:cxn ang="T12">
                    <a:pos x="T4" y="T5"/>
                  </a:cxn>
                  <a:cxn ang="T13">
                    <a:pos x="T6" y="T7"/>
                  </a:cxn>
                  <a:cxn ang="T14">
                    <a:pos x="T8" y="T9"/>
                  </a:cxn>
                </a:cxnLst>
                <a:rect l="T15" t="T16" r="T17" b="T18"/>
                <a:pathLst>
                  <a:path w="53" h="59">
                    <a:moveTo>
                      <a:pt x="26" y="0"/>
                    </a:moveTo>
                    <a:lnTo>
                      <a:pt x="53" y="29"/>
                    </a:lnTo>
                    <a:lnTo>
                      <a:pt x="26" y="59"/>
                    </a:lnTo>
                    <a:lnTo>
                      <a:pt x="0" y="29"/>
                    </a:lnTo>
                    <a:lnTo>
                      <a:pt x="26" y="0"/>
                    </a:lnTo>
                    <a:close/>
                  </a:path>
                </a:pathLst>
              </a:custGeom>
              <a:solidFill>
                <a:srgbClr val="FF0000"/>
              </a:solidFill>
              <a:ln w="14288">
                <a:noFill/>
                <a:prstDash val="solid"/>
                <a:round/>
                <a:headEnd/>
                <a:tailEnd/>
              </a:ln>
            </p:spPr>
            <p:txBody>
              <a:bodyPr/>
              <a:lstStyle/>
              <a:p>
                <a:endParaRPr lang="es-MX" sz="1200" b="1" dirty="0"/>
              </a:p>
            </p:txBody>
          </p:sp>
          <p:sp>
            <p:nvSpPr>
              <p:cNvPr id="677" name="Freeform 2181"/>
              <p:cNvSpPr>
                <a:spLocks/>
              </p:cNvSpPr>
              <p:nvPr/>
            </p:nvSpPr>
            <p:spPr bwMode="auto">
              <a:xfrm>
                <a:off x="1779" y="2770"/>
                <a:ext cx="52" cy="59"/>
              </a:xfrm>
              <a:custGeom>
                <a:avLst/>
                <a:gdLst>
                  <a:gd name="T0" fmla="*/ 26 w 52"/>
                  <a:gd name="T1" fmla="*/ 0 h 59"/>
                  <a:gd name="T2" fmla="*/ 52 w 52"/>
                  <a:gd name="T3" fmla="*/ 29 h 59"/>
                  <a:gd name="T4" fmla="*/ 26 w 52"/>
                  <a:gd name="T5" fmla="*/ 59 h 59"/>
                  <a:gd name="T6" fmla="*/ 0 w 52"/>
                  <a:gd name="T7" fmla="*/ 29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29"/>
                    </a:lnTo>
                    <a:lnTo>
                      <a:pt x="26" y="59"/>
                    </a:lnTo>
                    <a:lnTo>
                      <a:pt x="0" y="29"/>
                    </a:lnTo>
                    <a:lnTo>
                      <a:pt x="26" y="0"/>
                    </a:lnTo>
                    <a:close/>
                  </a:path>
                </a:pathLst>
              </a:custGeom>
              <a:solidFill>
                <a:srgbClr val="FF0000"/>
              </a:solidFill>
              <a:ln w="14288">
                <a:noFill/>
                <a:prstDash val="solid"/>
                <a:round/>
                <a:headEnd/>
                <a:tailEnd/>
              </a:ln>
            </p:spPr>
            <p:txBody>
              <a:bodyPr/>
              <a:lstStyle/>
              <a:p>
                <a:endParaRPr lang="es-MX" sz="1200" b="1" dirty="0"/>
              </a:p>
            </p:txBody>
          </p:sp>
          <p:sp>
            <p:nvSpPr>
              <p:cNvPr id="678" name="Freeform 2182"/>
              <p:cNvSpPr>
                <a:spLocks/>
              </p:cNvSpPr>
              <p:nvPr/>
            </p:nvSpPr>
            <p:spPr bwMode="auto">
              <a:xfrm>
                <a:off x="2381" y="2611"/>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679" name="Freeform 2183"/>
              <p:cNvSpPr>
                <a:spLocks/>
              </p:cNvSpPr>
              <p:nvPr/>
            </p:nvSpPr>
            <p:spPr bwMode="auto">
              <a:xfrm>
                <a:off x="3200" y="2284"/>
                <a:ext cx="53" cy="59"/>
              </a:xfrm>
              <a:custGeom>
                <a:avLst/>
                <a:gdLst>
                  <a:gd name="T0" fmla="*/ 27 w 53"/>
                  <a:gd name="T1" fmla="*/ 0 h 59"/>
                  <a:gd name="T2" fmla="*/ 53 w 53"/>
                  <a:gd name="T3" fmla="*/ 30 h 59"/>
                  <a:gd name="T4" fmla="*/ 27 w 53"/>
                  <a:gd name="T5" fmla="*/ 59 h 59"/>
                  <a:gd name="T6" fmla="*/ 0 w 53"/>
                  <a:gd name="T7" fmla="*/ 30 h 59"/>
                  <a:gd name="T8" fmla="*/ 27 w 53"/>
                  <a:gd name="T9" fmla="*/ 0 h 59"/>
                  <a:gd name="T10" fmla="*/ 0 60000 65536"/>
                  <a:gd name="T11" fmla="*/ 0 60000 65536"/>
                  <a:gd name="T12" fmla="*/ 0 60000 65536"/>
                  <a:gd name="T13" fmla="*/ 0 60000 65536"/>
                  <a:gd name="T14" fmla="*/ 0 60000 65536"/>
                  <a:gd name="T15" fmla="*/ 0 w 53"/>
                  <a:gd name="T16" fmla="*/ 0 h 59"/>
                  <a:gd name="T17" fmla="*/ 53 w 53"/>
                  <a:gd name="T18" fmla="*/ 59 h 59"/>
                </a:gdLst>
                <a:ahLst/>
                <a:cxnLst>
                  <a:cxn ang="T10">
                    <a:pos x="T0" y="T1"/>
                  </a:cxn>
                  <a:cxn ang="T11">
                    <a:pos x="T2" y="T3"/>
                  </a:cxn>
                  <a:cxn ang="T12">
                    <a:pos x="T4" y="T5"/>
                  </a:cxn>
                  <a:cxn ang="T13">
                    <a:pos x="T6" y="T7"/>
                  </a:cxn>
                  <a:cxn ang="T14">
                    <a:pos x="T8" y="T9"/>
                  </a:cxn>
                </a:cxnLst>
                <a:rect l="T15" t="T16" r="T17" b="T18"/>
                <a:pathLst>
                  <a:path w="53" h="59">
                    <a:moveTo>
                      <a:pt x="27" y="0"/>
                    </a:moveTo>
                    <a:lnTo>
                      <a:pt x="53" y="30"/>
                    </a:lnTo>
                    <a:lnTo>
                      <a:pt x="27" y="59"/>
                    </a:lnTo>
                    <a:lnTo>
                      <a:pt x="0" y="30"/>
                    </a:lnTo>
                    <a:lnTo>
                      <a:pt x="27" y="0"/>
                    </a:lnTo>
                    <a:close/>
                  </a:path>
                </a:pathLst>
              </a:custGeom>
              <a:solidFill>
                <a:srgbClr val="FF0000"/>
              </a:solidFill>
              <a:ln w="14288">
                <a:noFill/>
                <a:prstDash val="solid"/>
                <a:round/>
                <a:headEnd/>
                <a:tailEnd/>
              </a:ln>
            </p:spPr>
            <p:txBody>
              <a:bodyPr/>
              <a:lstStyle/>
              <a:p>
                <a:endParaRPr lang="es-MX" sz="1200" b="1" dirty="0"/>
              </a:p>
            </p:txBody>
          </p:sp>
          <p:sp>
            <p:nvSpPr>
              <p:cNvPr id="680" name="Freeform 2184"/>
              <p:cNvSpPr>
                <a:spLocks/>
              </p:cNvSpPr>
              <p:nvPr/>
            </p:nvSpPr>
            <p:spPr bwMode="auto">
              <a:xfrm>
                <a:off x="2398" y="2631"/>
                <a:ext cx="53" cy="59"/>
              </a:xfrm>
              <a:custGeom>
                <a:avLst/>
                <a:gdLst>
                  <a:gd name="T0" fmla="*/ 26 w 53"/>
                  <a:gd name="T1" fmla="*/ 0 h 59"/>
                  <a:gd name="T2" fmla="*/ 53 w 53"/>
                  <a:gd name="T3" fmla="*/ 30 h 59"/>
                  <a:gd name="T4" fmla="*/ 26 w 53"/>
                  <a:gd name="T5" fmla="*/ 59 h 59"/>
                  <a:gd name="T6" fmla="*/ 0 w 53"/>
                  <a:gd name="T7" fmla="*/ 30 h 59"/>
                  <a:gd name="T8" fmla="*/ 26 w 53"/>
                  <a:gd name="T9" fmla="*/ 0 h 59"/>
                  <a:gd name="T10" fmla="*/ 0 60000 65536"/>
                  <a:gd name="T11" fmla="*/ 0 60000 65536"/>
                  <a:gd name="T12" fmla="*/ 0 60000 65536"/>
                  <a:gd name="T13" fmla="*/ 0 60000 65536"/>
                  <a:gd name="T14" fmla="*/ 0 60000 65536"/>
                  <a:gd name="T15" fmla="*/ 0 w 53"/>
                  <a:gd name="T16" fmla="*/ 0 h 59"/>
                  <a:gd name="T17" fmla="*/ 53 w 53"/>
                  <a:gd name="T18" fmla="*/ 59 h 59"/>
                </a:gdLst>
                <a:ahLst/>
                <a:cxnLst>
                  <a:cxn ang="T10">
                    <a:pos x="T0" y="T1"/>
                  </a:cxn>
                  <a:cxn ang="T11">
                    <a:pos x="T2" y="T3"/>
                  </a:cxn>
                  <a:cxn ang="T12">
                    <a:pos x="T4" y="T5"/>
                  </a:cxn>
                  <a:cxn ang="T13">
                    <a:pos x="T6" y="T7"/>
                  </a:cxn>
                  <a:cxn ang="T14">
                    <a:pos x="T8" y="T9"/>
                  </a:cxn>
                </a:cxnLst>
                <a:rect l="T15" t="T16" r="T17" b="T18"/>
                <a:pathLst>
                  <a:path w="53" h="59">
                    <a:moveTo>
                      <a:pt x="26" y="0"/>
                    </a:moveTo>
                    <a:lnTo>
                      <a:pt x="53" y="30"/>
                    </a:lnTo>
                    <a:lnTo>
                      <a:pt x="26" y="59"/>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681" name="Freeform 2185"/>
              <p:cNvSpPr>
                <a:spLocks/>
              </p:cNvSpPr>
              <p:nvPr/>
            </p:nvSpPr>
            <p:spPr bwMode="auto">
              <a:xfrm>
                <a:off x="3061" y="2363"/>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682" name="Freeform 2186"/>
              <p:cNvSpPr>
                <a:spLocks/>
              </p:cNvSpPr>
              <p:nvPr/>
            </p:nvSpPr>
            <p:spPr bwMode="auto">
              <a:xfrm>
                <a:off x="2852" y="2433"/>
                <a:ext cx="52" cy="59"/>
              </a:xfrm>
              <a:custGeom>
                <a:avLst/>
                <a:gdLst>
                  <a:gd name="T0" fmla="*/ 26 w 52"/>
                  <a:gd name="T1" fmla="*/ 0 h 59"/>
                  <a:gd name="T2" fmla="*/ 52 w 52"/>
                  <a:gd name="T3" fmla="*/ 29 h 59"/>
                  <a:gd name="T4" fmla="*/ 26 w 52"/>
                  <a:gd name="T5" fmla="*/ 59 h 59"/>
                  <a:gd name="T6" fmla="*/ 0 w 52"/>
                  <a:gd name="T7" fmla="*/ 29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29"/>
                    </a:lnTo>
                    <a:lnTo>
                      <a:pt x="26" y="59"/>
                    </a:lnTo>
                    <a:lnTo>
                      <a:pt x="0" y="29"/>
                    </a:lnTo>
                    <a:lnTo>
                      <a:pt x="26" y="0"/>
                    </a:lnTo>
                    <a:close/>
                  </a:path>
                </a:pathLst>
              </a:custGeom>
              <a:solidFill>
                <a:srgbClr val="FF0000"/>
              </a:solidFill>
              <a:ln w="14288">
                <a:noFill/>
                <a:prstDash val="solid"/>
                <a:round/>
                <a:headEnd/>
                <a:tailEnd/>
              </a:ln>
            </p:spPr>
            <p:txBody>
              <a:bodyPr/>
              <a:lstStyle/>
              <a:p>
                <a:endParaRPr lang="es-MX" sz="1200" b="1" dirty="0"/>
              </a:p>
            </p:txBody>
          </p:sp>
          <p:sp>
            <p:nvSpPr>
              <p:cNvPr id="683" name="Freeform 2187"/>
              <p:cNvSpPr>
                <a:spLocks/>
              </p:cNvSpPr>
              <p:nvPr/>
            </p:nvSpPr>
            <p:spPr bwMode="auto">
              <a:xfrm>
                <a:off x="2076" y="2710"/>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684" name="Freeform 2188"/>
              <p:cNvSpPr>
                <a:spLocks/>
              </p:cNvSpPr>
              <p:nvPr/>
            </p:nvSpPr>
            <p:spPr bwMode="auto">
              <a:xfrm>
                <a:off x="3017" y="2363"/>
                <a:ext cx="53" cy="60"/>
              </a:xfrm>
              <a:custGeom>
                <a:avLst/>
                <a:gdLst>
                  <a:gd name="T0" fmla="*/ 26 w 53"/>
                  <a:gd name="T1" fmla="*/ 0 h 60"/>
                  <a:gd name="T2" fmla="*/ 53 w 53"/>
                  <a:gd name="T3" fmla="*/ 30 h 60"/>
                  <a:gd name="T4" fmla="*/ 26 w 53"/>
                  <a:gd name="T5" fmla="*/ 60 h 60"/>
                  <a:gd name="T6" fmla="*/ 0 w 53"/>
                  <a:gd name="T7" fmla="*/ 30 h 60"/>
                  <a:gd name="T8" fmla="*/ 26 w 53"/>
                  <a:gd name="T9" fmla="*/ 0 h 60"/>
                  <a:gd name="T10" fmla="*/ 0 60000 65536"/>
                  <a:gd name="T11" fmla="*/ 0 60000 65536"/>
                  <a:gd name="T12" fmla="*/ 0 60000 65536"/>
                  <a:gd name="T13" fmla="*/ 0 60000 65536"/>
                  <a:gd name="T14" fmla="*/ 0 60000 65536"/>
                  <a:gd name="T15" fmla="*/ 0 w 53"/>
                  <a:gd name="T16" fmla="*/ 0 h 60"/>
                  <a:gd name="T17" fmla="*/ 53 w 53"/>
                  <a:gd name="T18" fmla="*/ 60 h 60"/>
                </a:gdLst>
                <a:ahLst/>
                <a:cxnLst>
                  <a:cxn ang="T10">
                    <a:pos x="T0" y="T1"/>
                  </a:cxn>
                  <a:cxn ang="T11">
                    <a:pos x="T2" y="T3"/>
                  </a:cxn>
                  <a:cxn ang="T12">
                    <a:pos x="T4" y="T5"/>
                  </a:cxn>
                  <a:cxn ang="T13">
                    <a:pos x="T6" y="T7"/>
                  </a:cxn>
                  <a:cxn ang="T14">
                    <a:pos x="T8" y="T9"/>
                  </a:cxn>
                </a:cxnLst>
                <a:rect l="T15" t="T16" r="T17" b="T18"/>
                <a:pathLst>
                  <a:path w="53" h="60">
                    <a:moveTo>
                      <a:pt x="26" y="0"/>
                    </a:moveTo>
                    <a:lnTo>
                      <a:pt x="53"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685" name="Freeform 2189"/>
              <p:cNvSpPr>
                <a:spLocks/>
              </p:cNvSpPr>
              <p:nvPr/>
            </p:nvSpPr>
            <p:spPr bwMode="auto">
              <a:xfrm>
                <a:off x="3959" y="1888"/>
                <a:ext cx="52" cy="59"/>
              </a:xfrm>
              <a:custGeom>
                <a:avLst/>
                <a:gdLst>
                  <a:gd name="T0" fmla="*/ 26 w 52"/>
                  <a:gd name="T1" fmla="*/ 0 h 59"/>
                  <a:gd name="T2" fmla="*/ 52 w 52"/>
                  <a:gd name="T3" fmla="*/ 29 h 59"/>
                  <a:gd name="T4" fmla="*/ 26 w 52"/>
                  <a:gd name="T5" fmla="*/ 59 h 59"/>
                  <a:gd name="T6" fmla="*/ 0 w 52"/>
                  <a:gd name="T7" fmla="*/ 29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29"/>
                    </a:lnTo>
                    <a:lnTo>
                      <a:pt x="26" y="59"/>
                    </a:lnTo>
                    <a:lnTo>
                      <a:pt x="0" y="29"/>
                    </a:lnTo>
                    <a:lnTo>
                      <a:pt x="26" y="0"/>
                    </a:lnTo>
                    <a:close/>
                  </a:path>
                </a:pathLst>
              </a:custGeom>
              <a:solidFill>
                <a:srgbClr val="FF0000"/>
              </a:solidFill>
              <a:ln w="14288">
                <a:noFill/>
                <a:prstDash val="solid"/>
                <a:round/>
                <a:headEnd/>
                <a:tailEnd/>
              </a:ln>
            </p:spPr>
            <p:txBody>
              <a:bodyPr/>
              <a:lstStyle/>
              <a:p>
                <a:endParaRPr lang="es-MX" sz="1200" b="1" dirty="0"/>
              </a:p>
            </p:txBody>
          </p:sp>
          <p:sp>
            <p:nvSpPr>
              <p:cNvPr id="686" name="Freeform 2190"/>
              <p:cNvSpPr>
                <a:spLocks/>
              </p:cNvSpPr>
              <p:nvPr/>
            </p:nvSpPr>
            <p:spPr bwMode="auto">
              <a:xfrm>
                <a:off x="2381" y="2661"/>
                <a:ext cx="52" cy="59"/>
              </a:xfrm>
              <a:custGeom>
                <a:avLst/>
                <a:gdLst>
                  <a:gd name="T0" fmla="*/ 26 w 52"/>
                  <a:gd name="T1" fmla="*/ 0 h 59"/>
                  <a:gd name="T2" fmla="*/ 52 w 52"/>
                  <a:gd name="T3" fmla="*/ 29 h 59"/>
                  <a:gd name="T4" fmla="*/ 26 w 52"/>
                  <a:gd name="T5" fmla="*/ 59 h 59"/>
                  <a:gd name="T6" fmla="*/ 0 w 52"/>
                  <a:gd name="T7" fmla="*/ 29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29"/>
                    </a:lnTo>
                    <a:lnTo>
                      <a:pt x="26" y="59"/>
                    </a:lnTo>
                    <a:lnTo>
                      <a:pt x="0" y="29"/>
                    </a:lnTo>
                    <a:lnTo>
                      <a:pt x="26" y="0"/>
                    </a:lnTo>
                    <a:close/>
                  </a:path>
                </a:pathLst>
              </a:custGeom>
              <a:solidFill>
                <a:srgbClr val="FF0000"/>
              </a:solidFill>
              <a:ln w="14288">
                <a:noFill/>
                <a:prstDash val="solid"/>
                <a:round/>
                <a:headEnd/>
                <a:tailEnd/>
              </a:ln>
            </p:spPr>
            <p:txBody>
              <a:bodyPr/>
              <a:lstStyle/>
              <a:p>
                <a:endParaRPr lang="es-MX" sz="1200" b="1" dirty="0"/>
              </a:p>
            </p:txBody>
          </p:sp>
          <p:sp>
            <p:nvSpPr>
              <p:cNvPr id="687" name="Freeform 2191"/>
              <p:cNvSpPr>
                <a:spLocks/>
              </p:cNvSpPr>
              <p:nvPr/>
            </p:nvSpPr>
            <p:spPr bwMode="auto">
              <a:xfrm>
                <a:off x="3279" y="2244"/>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688" name="Freeform 2192"/>
              <p:cNvSpPr>
                <a:spLocks/>
              </p:cNvSpPr>
              <p:nvPr/>
            </p:nvSpPr>
            <p:spPr bwMode="auto">
              <a:xfrm>
                <a:off x="3122" y="2254"/>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689" name="Freeform 2193"/>
              <p:cNvSpPr>
                <a:spLocks/>
              </p:cNvSpPr>
              <p:nvPr/>
            </p:nvSpPr>
            <p:spPr bwMode="auto">
              <a:xfrm>
                <a:off x="3017" y="2343"/>
                <a:ext cx="53" cy="60"/>
              </a:xfrm>
              <a:custGeom>
                <a:avLst/>
                <a:gdLst>
                  <a:gd name="T0" fmla="*/ 26 w 53"/>
                  <a:gd name="T1" fmla="*/ 0 h 60"/>
                  <a:gd name="T2" fmla="*/ 53 w 53"/>
                  <a:gd name="T3" fmla="*/ 30 h 60"/>
                  <a:gd name="T4" fmla="*/ 26 w 53"/>
                  <a:gd name="T5" fmla="*/ 60 h 60"/>
                  <a:gd name="T6" fmla="*/ 0 w 53"/>
                  <a:gd name="T7" fmla="*/ 30 h 60"/>
                  <a:gd name="T8" fmla="*/ 26 w 53"/>
                  <a:gd name="T9" fmla="*/ 0 h 60"/>
                  <a:gd name="T10" fmla="*/ 0 60000 65536"/>
                  <a:gd name="T11" fmla="*/ 0 60000 65536"/>
                  <a:gd name="T12" fmla="*/ 0 60000 65536"/>
                  <a:gd name="T13" fmla="*/ 0 60000 65536"/>
                  <a:gd name="T14" fmla="*/ 0 60000 65536"/>
                  <a:gd name="T15" fmla="*/ 0 w 53"/>
                  <a:gd name="T16" fmla="*/ 0 h 60"/>
                  <a:gd name="T17" fmla="*/ 53 w 53"/>
                  <a:gd name="T18" fmla="*/ 60 h 60"/>
                </a:gdLst>
                <a:ahLst/>
                <a:cxnLst>
                  <a:cxn ang="T10">
                    <a:pos x="T0" y="T1"/>
                  </a:cxn>
                  <a:cxn ang="T11">
                    <a:pos x="T2" y="T3"/>
                  </a:cxn>
                  <a:cxn ang="T12">
                    <a:pos x="T4" y="T5"/>
                  </a:cxn>
                  <a:cxn ang="T13">
                    <a:pos x="T6" y="T7"/>
                  </a:cxn>
                  <a:cxn ang="T14">
                    <a:pos x="T8" y="T9"/>
                  </a:cxn>
                </a:cxnLst>
                <a:rect l="T15" t="T16" r="T17" b="T18"/>
                <a:pathLst>
                  <a:path w="53" h="60">
                    <a:moveTo>
                      <a:pt x="26" y="0"/>
                    </a:moveTo>
                    <a:lnTo>
                      <a:pt x="53"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690" name="Freeform 2194"/>
              <p:cNvSpPr>
                <a:spLocks/>
              </p:cNvSpPr>
              <p:nvPr/>
            </p:nvSpPr>
            <p:spPr bwMode="auto">
              <a:xfrm>
                <a:off x="2730" y="2482"/>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691" name="Freeform 2195"/>
              <p:cNvSpPr>
                <a:spLocks/>
              </p:cNvSpPr>
              <p:nvPr/>
            </p:nvSpPr>
            <p:spPr bwMode="auto">
              <a:xfrm>
                <a:off x="2302" y="2571"/>
                <a:ext cx="53" cy="60"/>
              </a:xfrm>
              <a:custGeom>
                <a:avLst/>
                <a:gdLst>
                  <a:gd name="T0" fmla="*/ 26 w 53"/>
                  <a:gd name="T1" fmla="*/ 0 h 60"/>
                  <a:gd name="T2" fmla="*/ 53 w 53"/>
                  <a:gd name="T3" fmla="*/ 30 h 60"/>
                  <a:gd name="T4" fmla="*/ 26 w 53"/>
                  <a:gd name="T5" fmla="*/ 60 h 60"/>
                  <a:gd name="T6" fmla="*/ 0 w 53"/>
                  <a:gd name="T7" fmla="*/ 30 h 60"/>
                  <a:gd name="T8" fmla="*/ 26 w 53"/>
                  <a:gd name="T9" fmla="*/ 0 h 60"/>
                  <a:gd name="T10" fmla="*/ 0 60000 65536"/>
                  <a:gd name="T11" fmla="*/ 0 60000 65536"/>
                  <a:gd name="T12" fmla="*/ 0 60000 65536"/>
                  <a:gd name="T13" fmla="*/ 0 60000 65536"/>
                  <a:gd name="T14" fmla="*/ 0 60000 65536"/>
                  <a:gd name="T15" fmla="*/ 0 w 53"/>
                  <a:gd name="T16" fmla="*/ 0 h 60"/>
                  <a:gd name="T17" fmla="*/ 53 w 53"/>
                  <a:gd name="T18" fmla="*/ 60 h 60"/>
                </a:gdLst>
                <a:ahLst/>
                <a:cxnLst>
                  <a:cxn ang="T10">
                    <a:pos x="T0" y="T1"/>
                  </a:cxn>
                  <a:cxn ang="T11">
                    <a:pos x="T2" y="T3"/>
                  </a:cxn>
                  <a:cxn ang="T12">
                    <a:pos x="T4" y="T5"/>
                  </a:cxn>
                  <a:cxn ang="T13">
                    <a:pos x="T6" y="T7"/>
                  </a:cxn>
                  <a:cxn ang="T14">
                    <a:pos x="T8" y="T9"/>
                  </a:cxn>
                </a:cxnLst>
                <a:rect l="T15" t="T16" r="T17" b="T18"/>
                <a:pathLst>
                  <a:path w="53" h="60">
                    <a:moveTo>
                      <a:pt x="26" y="0"/>
                    </a:moveTo>
                    <a:lnTo>
                      <a:pt x="53"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692" name="Freeform 2196"/>
              <p:cNvSpPr>
                <a:spLocks/>
              </p:cNvSpPr>
              <p:nvPr/>
            </p:nvSpPr>
            <p:spPr bwMode="auto">
              <a:xfrm>
                <a:off x="3418" y="2076"/>
                <a:ext cx="53" cy="59"/>
              </a:xfrm>
              <a:custGeom>
                <a:avLst/>
                <a:gdLst>
                  <a:gd name="T0" fmla="*/ 27 w 53"/>
                  <a:gd name="T1" fmla="*/ 0 h 59"/>
                  <a:gd name="T2" fmla="*/ 53 w 53"/>
                  <a:gd name="T3" fmla="*/ 30 h 59"/>
                  <a:gd name="T4" fmla="*/ 27 w 53"/>
                  <a:gd name="T5" fmla="*/ 59 h 59"/>
                  <a:gd name="T6" fmla="*/ 0 w 53"/>
                  <a:gd name="T7" fmla="*/ 30 h 59"/>
                  <a:gd name="T8" fmla="*/ 27 w 53"/>
                  <a:gd name="T9" fmla="*/ 0 h 59"/>
                  <a:gd name="T10" fmla="*/ 0 60000 65536"/>
                  <a:gd name="T11" fmla="*/ 0 60000 65536"/>
                  <a:gd name="T12" fmla="*/ 0 60000 65536"/>
                  <a:gd name="T13" fmla="*/ 0 60000 65536"/>
                  <a:gd name="T14" fmla="*/ 0 60000 65536"/>
                  <a:gd name="T15" fmla="*/ 0 w 53"/>
                  <a:gd name="T16" fmla="*/ 0 h 59"/>
                  <a:gd name="T17" fmla="*/ 53 w 53"/>
                  <a:gd name="T18" fmla="*/ 59 h 59"/>
                </a:gdLst>
                <a:ahLst/>
                <a:cxnLst>
                  <a:cxn ang="T10">
                    <a:pos x="T0" y="T1"/>
                  </a:cxn>
                  <a:cxn ang="T11">
                    <a:pos x="T2" y="T3"/>
                  </a:cxn>
                  <a:cxn ang="T12">
                    <a:pos x="T4" y="T5"/>
                  </a:cxn>
                  <a:cxn ang="T13">
                    <a:pos x="T6" y="T7"/>
                  </a:cxn>
                  <a:cxn ang="T14">
                    <a:pos x="T8" y="T9"/>
                  </a:cxn>
                </a:cxnLst>
                <a:rect l="T15" t="T16" r="T17" b="T18"/>
                <a:pathLst>
                  <a:path w="53" h="59">
                    <a:moveTo>
                      <a:pt x="27" y="0"/>
                    </a:moveTo>
                    <a:lnTo>
                      <a:pt x="53" y="30"/>
                    </a:lnTo>
                    <a:lnTo>
                      <a:pt x="27" y="59"/>
                    </a:lnTo>
                    <a:lnTo>
                      <a:pt x="0" y="30"/>
                    </a:lnTo>
                    <a:lnTo>
                      <a:pt x="27" y="0"/>
                    </a:lnTo>
                    <a:close/>
                  </a:path>
                </a:pathLst>
              </a:custGeom>
              <a:solidFill>
                <a:srgbClr val="FF0000"/>
              </a:solidFill>
              <a:ln w="14288">
                <a:noFill/>
                <a:prstDash val="solid"/>
                <a:round/>
                <a:headEnd/>
                <a:tailEnd/>
              </a:ln>
            </p:spPr>
            <p:txBody>
              <a:bodyPr/>
              <a:lstStyle/>
              <a:p>
                <a:endParaRPr lang="es-MX" sz="1200" b="1" dirty="0"/>
              </a:p>
            </p:txBody>
          </p:sp>
          <p:sp>
            <p:nvSpPr>
              <p:cNvPr id="693" name="Freeform 2197"/>
              <p:cNvSpPr>
                <a:spLocks/>
              </p:cNvSpPr>
              <p:nvPr/>
            </p:nvSpPr>
            <p:spPr bwMode="auto">
              <a:xfrm>
                <a:off x="2895" y="2413"/>
                <a:ext cx="53" cy="59"/>
              </a:xfrm>
              <a:custGeom>
                <a:avLst/>
                <a:gdLst>
                  <a:gd name="T0" fmla="*/ 26 w 53"/>
                  <a:gd name="T1" fmla="*/ 0 h 59"/>
                  <a:gd name="T2" fmla="*/ 53 w 53"/>
                  <a:gd name="T3" fmla="*/ 30 h 59"/>
                  <a:gd name="T4" fmla="*/ 26 w 53"/>
                  <a:gd name="T5" fmla="*/ 59 h 59"/>
                  <a:gd name="T6" fmla="*/ 0 w 53"/>
                  <a:gd name="T7" fmla="*/ 30 h 59"/>
                  <a:gd name="T8" fmla="*/ 26 w 53"/>
                  <a:gd name="T9" fmla="*/ 0 h 59"/>
                  <a:gd name="T10" fmla="*/ 0 60000 65536"/>
                  <a:gd name="T11" fmla="*/ 0 60000 65536"/>
                  <a:gd name="T12" fmla="*/ 0 60000 65536"/>
                  <a:gd name="T13" fmla="*/ 0 60000 65536"/>
                  <a:gd name="T14" fmla="*/ 0 60000 65536"/>
                  <a:gd name="T15" fmla="*/ 0 w 53"/>
                  <a:gd name="T16" fmla="*/ 0 h 59"/>
                  <a:gd name="T17" fmla="*/ 53 w 53"/>
                  <a:gd name="T18" fmla="*/ 59 h 59"/>
                </a:gdLst>
                <a:ahLst/>
                <a:cxnLst>
                  <a:cxn ang="T10">
                    <a:pos x="T0" y="T1"/>
                  </a:cxn>
                  <a:cxn ang="T11">
                    <a:pos x="T2" y="T3"/>
                  </a:cxn>
                  <a:cxn ang="T12">
                    <a:pos x="T4" y="T5"/>
                  </a:cxn>
                  <a:cxn ang="T13">
                    <a:pos x="T6" y="T7"/>
                  </a:cxn>
                  <a:cxn ang="T14">
                    <a:pos x="T8" y="T9"/>
                  </a:cxn>
                </a:cxnLst>
                <a:rect l="T15" t="T16" r="T17" b="T18"/>
                <a:pathLst>
                  <a:path w="53" h="59">
                    <a:moveTo>
                      <a:pt x="26" y="0"/>
                    </a:moveTo>
                    <a:lnTo>
                      <a:pt x="53" y="30"/>
                    </a:lnTo>
                    <a:lnTo>
                      <a:pt x="26" y="59"/>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694" name="Freeform 2198"/>
              <p:cNvSpPr>
                <a:spLocks/>
              </p:cNvSpPr>
              <p:nvPr/>
            </p:nvSpPr>
            <p:spPr bwMode="auto">
              <a:xfrm>
                <a:off x="2041" y="2690"/>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695" name="Freeform 2199"/>
              <p:cNvSpPr>
                <a:spLocks/>
              </p:cNvSpPr>
              <p:nvPr/>
            </p:nvSpPr>
            <p:spPr bwMode="auto">
              <a:xfrm>
                <a:off x="2852" y="2433"/>
                <a:ext cx="52" cy="59"/>
              </a:xfrm>
              <a:custGeom>
                <a:avLst/>
                <a:gdLst>
                  <a:gd name="T0" fmla="*/ 26 w 52"/>
                  <a:gd name="T1" fmla="*/ 0 h 59"/>
                  <a:gd name="T2" fmla="*/ 52 w 52"/>
                  <a:gd name="T3" fmla="*/ 29 h 59"/>
                  <a:gd name="T4" fmla="*/ 26 w 52"/>
                  <a:gd name="T5" fmla="*/ 59 h 59"/>
                  <a:gd name="T6" fmla="*/ 0 w 52"/>
                  <a:gd name="T7" fmla="*/ 29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29"/>
                    </a:lnTo>
                    <a:lnTo>
                      <a:pt x="26" y="59"/>
                    </a:lnTo>
                    <a:lnTo>
                      <a:pt x="0" y="29"/>
                    </a:lnTo>
                    <a:lnTo>
                      <a:pt x="26" y="0"/>
                    </a:lnTo>
                    <a:close/>
                  </a:path>
                </a:pathLst>
              </a:custGeom>
              <a:solidFill>
                <a:srgbClr val="FF0000"/>
              </a:solidFill>
              <a:ln w="14288">
                <a:noFill/>
                <a:prstDash val="solid"/>
                <a:round/>
                <a:headEnd/>
                <a:tailEnd/>
              </a:ln>
            </p:spPr>
            <p:txBody>
              <a:bodyPr/>
              <a:lstStyle/>
              <a:p>
                <a:endParaRPr lang="es-MX" sz="1200" b="1" dirty="0"/>
              </a:p>
            </p:txBody>
          </p:sp>
          <p:sp>
            <p:nvSpPr>
              <p:cNvPr id="696" name="Freeform 2200"/>
              <p:cNvSpPr>
                <a:spLocks/>
              </p:cNvSpPr>
              <p:nvPr/>
            </p:nvSpPr>
            <p:spPr bwMode="auto">
              <a:xfrm>
                <a:off x="1273" y="2869"/>
                <a:ext cx="53" cy="59"/>
              </a:xfrm>
              <a:custGeom>
                <a:avLst/>
                <a:gdLst>
                  <a:gd name="T0" fmla="*/ 26 w 53"/>
                  <a:gd name="T1" fmla="*/ 0 h 59"/>
                  <a:gd name="T2" fmla="*/ 53 w 53"/>
                  <a:gd name="T3" fmla="*/ 30 h 59"/>
                  <a:gd name="T4" fmla="*/ 26 w 53"/>
                  <a:gd name="T5" fmla="*/ 59 h 59"/>
                  <a:gd name="T6" fmla="*/ 0 w 53"/>
                  <a:gd name="T7" fmla="*/ 30 h 59"/>
                  <a:gd name="T8" fmla="*/ 26 w 53"/>
                  <a:gd name="T9" fmla="*/ 0 h 59"/>
                  <a:gd name="T10" fmla="*/ 0 60000 65536"/>
                  <a:gd name="T11" fmla="*/ 0 60000 65536"/>
                  <a:gd name="T12" fmla="*/ 0 60000 65536"/>
                  <a:gd name="T13" fmla="*/ 0 60000 65536"/>
                  <a:gd name="T14" fmla="*/ 0 60000 65536"/>
                  <a:gd name="T15" fmla="*/ 0 w 53"/>
                  <a:gd name="T16" fmla="*/ 0 h 59"/>
                  <a:gd name="T17" fmla="*/ 53 w 53"/>
                  <a:gd name="T18" fmla="*/ 59 h 59"/>
                </a:gdLst>
                <a:ahLst/>
                <a:cxnLst>
                  <a:cxn ang="T10">
                    <a:pos x="T0" y="T1"/>
                  </a:cxn>
                  <a:cxn ang="T11">
                    <a:pos x="T2" y="T3"/>
                  </a:cxn>
                  <a:cxn ang="T12">
                    <a:pos x="T4" y="T5"/>
                  </a:cxn>
                  <a:cxn ang="T13">
                    <a:pos x="T6" y="T7"/>
                  </a:cxn>
                  <a:cxn ang="T14">
                    <a:pos x="T8" y="T9"/>
                  </a:cxn>
                </a:cxnLst>
                <a:rect l="T15" t="T16" r="T17" b="T18"/>
                <a:pathLst>
                  <a:path w="53" h="59">
                    <a:moveTo>
                      <a:pt x="26" y="0"/>
                    </a:moveTo>
                    <a:lnTo>
                      <a:pt x="53" y="30"/>
                    </a:lnTo>
                    <a:lnTo>
                      <a:pt x="26" y="59"/>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697" name="Freeform 2201"/>
              <p:cNvSpPr>
                <a:spLocks/>
              </p:cNvSpPr>
              <p:nvPr/>
            </p:nvSpPr>
            <p:spPr bwMode="auto">
              <a:xfrm>
                <a:off x="2799" y="2453"/>
                <a:ext cx="53" cy="59"/>
              </a:xfrm>
              <a:custGeom>
                <a:avLst/>
                <a:gdLst>
                  <a:gd name="T0" fmla="*/ 26 w 53"/>
                  <a:gd name="T1" fmla="*/ 0 h 59"/>
                  <a:gd name="T2" fmla="*/ 53 w 53"/>
                  <a:gd name="T3" fmla="*/ 29 h 59"/>
                  <a:gd name="T4" fmla="*/ 26 w 53"/>
                  <a:gd name="T5" fmla="*/ 59 h 59"/>
                  <a:gd name="T6" fmla="*/ 0 w 53"/>
                  <a:gd name="T7" fmla="*/ 29 h 59"/>
                  <a:gd name="T8" fmla="*/ 26 w 53"/>
                  <a:gd name="T9" fmla="*/ 0 h 59"/>
                  <a:gd name="T10" fmla="*/ 0 60000 65536"/>
                  <a:gd name="T11" fmla="*/ 0 60000 65536"/>
                  <a:gd name="T12" fmla="*/ 0 60000 65536"/>
                  <a:gd name="T13" fmla="*/ 0 60000 65536"/>
                  <a:gd name="T14" fmla="*/ 0 60000 65536"/>
                  <a:gd name="T15" fmla="*/ 0 w 53"/>
                  <a:gd name="T16" fmla="*/ 0 h 59"/>
                  <a:gd name="T17" fmla="*/ 53 w 53"/>
                  <a:gd name="T18" fmla="*/ 59 h 59"/>
                </a:gdLst>
                <a:ahLst/>
                <a:cxnLst>
                  <a:cxn ang="T10">
                    <a:pos x="T0" y="T1"/>
                  </a:cxn>
                  <a:cxn ang="T11">
                    <a:pos x="T2" y="T3"/>
                  </a:cxn>
                  <a:cxn ang="T12">
                    <a:pos x="T4" y="T5"/>
                  </a:cxn>
                  <a:cxn ang="T13">
                    <a:pos x="T6" y="T7"/>
                  </a:cxn>
                  <a:cxn ang="T14">
                    <a:pos x="T8" y="T9"/>
                  </a:cxn>
                </a:cxnLst>
                <a:rect l="T15" t="T16" r="T17" b="T18"/>
                <a:pathLst>
                  <a:path w="53" h="59">
                    <a:moveTo>
                      <a:pt x="26" y="0"/>
                    </a:moveTo>
                    <a:lnTo>
                      <a:pt x="53" y="29"/>
                    </a:lnTo>
                    <a:lnTo>
                      <a:pt x="26" y="59"/>
                    </a:lnTo>
                    <a:lnTo>
                      <a:pt x="0" y="29"/>
                    </a:lnTo>
                    <a:lnTo>
                      <a:pt x="26" y="0"/>
                    </a:lnTo>
                    <a:close/>
                  </a:path>
                </a:pathLst>
              </a:custGeom>
              <a:solidFill>
                <a:srgbClr val="FF0000"/>
              </a:solidFill>
              <a:ln w="14288">
                <a:noFill/>
                <a:prstDash val="solid"/>
                <a:round/>
                <a:headEnd/>
                <a:tailEnd/>
              </a:ln>
            </p:spPr>
            <p:txBody>
              <a:bodyPr/>
              <a:lstStyle/>
              <a:p>
                <a:endParaRPr lang="es-MX" sz="1200" b="1" dirty="0"/>
              </a:p>
            </p:txBody>
          </p:sp>
          <p:sp>
            <p:nvSpPr>
              <p:cNvPr id="698" name="Freeform 2202"/>
              <p:cNvSpPr>
                <a:spLocks/>
              </p:cNvSpPr>
              <p:nvPr/>
            </p:nvSpPr>
            <p:spPr bwMode="auto">
              <a:xfrm>
                <a:off x="2084" y="2770"/>
                <a:ext cx="53" cy="59"/>
              </a:xfrm>
              <a:custGeom>
                <a:avLst/>
                <a:gdLst>
                  <a:gd name="T0" fmla="*/ 26 w 53"/>
                  <a:gd name="T1" fmla="*/ 0 h 59"/>
                  <a:gd name="T2" fmla="*/ 53 w 53"/>
                  <a:gd name="T3" fmla="*/ 29 h 59"/>
                  <a:gd name="T4" fmla="*/ 26 w 53"/>
                  <a:gd name="T5" fmla="*/ 59 h 59"/>
                  <a:gd name="T6" fmla="*/ 0 w 53"/>
                  <a:gd name="T7" fmla="*/ 29 h 59"/>
                  <a:gd name="T8" fmla="*/ 26 w 53"/>
                  <a:gd name="T9" fmla="*/ 0 h 59"/>
                  <a:gd name="T10" fmla="*/ 0 60000 65536"/>
                  <a:gd name="T11" fmla="*/ 0 60000 65536"/>
                  <a:gd name="T12" fmla="*/ 0 60000 65536"/>
                  <a:gd name="T13" fmla="*/ 0 60000 65536"/>
                  <a:gd name="T14" fmla="*/ 0 60000 65536"/>
                  <a:gd name="T15" fmla="*/ 0 w 53"/>
                  <a:gd name="T16" fmla="*/ 0 h 59"/>
                  <a:gd name="T17" fmla="*/ 53 w 53"/>
                  <a:gd name="T18" fmla="*/ 59 h 59"/>
                </a:gdLst>
                <a:ahLst/>
                <a:cxnLst>
                  <a:cxn ang="T10">
                    <a:pos x="T0" y="T1"/>
                  </a:cxn>
                  <a:cxn ang="T11">
                    <a:pos x="T2" y="T3"/>
                  </a:cxn>
                  <a:cxn ang="T12">
                    <a:pos x="T4" y="T5"/>
                  </a:cxn>
                  <a:cxn ang="T13">
                    <a:pos x="T6" y="T7"/>
                  </a:cxn>
                  <a:cxn ang="T14">
                    <a:pos x="T8" y="T9"/>
                  </a:cxn>
                </a:cxnLst>
                <a:rect l="T15" t="T16" r="T17" b="T18"/>
                <a:pathLst>
                  <a:path w="53" h="59">
                    <a:moveTo>
                      <a:pt x="26" y="0"/>
                    </a:moveTo>
                    <a:lnTo>
                      <a:pt x="53" y="29"/>
                    </a:lnTo>
                    <a:lnTo>
                      <a:pt x="26" y="59"/>
                    </a:lnTo>
                    <a:lnTo>
                      <a:pt x="0" y="29"/>
                    </a:lnTo>
                    <a:lnTo>
                      <a:pt x="26" y="0"/>
                    </a:lnTo>
                    <a:close/>
                  </a:path>
                </a:pathLst>
              </a:custGeom>
              <a:solidFill>
                <a:srgbClr val="FF0000"/>
              </a:solidFill>
              <a:ln w="14288">
                <a:noFill/>
                <a:prstDash val="solid"/>
                <a:round/>
                <a:headEnd/>
                <a:tailEnd/>
              </a:ln>
            </p:spPr>
            <p:txBody>
              <a:bodyPr/>
              <a:lstStyle/>
              <a:p>
                <a:endParaRPr lang="es-MX" sz="1200" b="1" dirty="0"/>
              </a:p>
            </p:txBody>
          </p:sp>
          <p:sp>
            <p:nvSpPr>
              <p:cNvPr id="699" name="Freeform 2203"/>
              <p:cNvSpPr>
                <a:spLocks/>
              </p:cNvSpPr>
              <p:nvPr/>
            </p:nvSpPr>
            <p:spPr bwMode="auto">
              <a:xfrm>
                <a:off x="2695" y="2492"/>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700" name="Freeform 2204"/>
              <p:cNvSpPr>
                <a:spLocks/>
              </p:cNvSpPr>
              <p:nvPr/>
            </p:nvSpPr>
            <p:spPr bwMode="auto">
              <a:xfrm>
                <a:off x="2895" y="2472"/>
                <a:ext cx="53" cy="60"/>
              </a:xfrm>
              <a:custGeom>
                <a:avLst/>
                <a:gdLst>
                  <a:gd name="T0" fmla="*/ 26 w 53"/>
                  <a:gd name="T1" fmla="*/ 0 h 60"/>
                  <a:gd name="T2" fmla="*/ 53 w 53"/>
                  <a:gd name="T3" fmla="*/ 30 h 60"/>
                  <a:gd name="T4" fmla="*/ 26 w 53"/>
                  <a:gd name="T5" fmla="*/ 60 h 60"/>
                  <a:gd name="T6" fmla="*/ 0 w 53"/>
                  <a:gd name="T7" fmla="*/ 30 h 60"/>
                  <a:gd name="T8" fmla="*/ 26 w 53"/>
                  <a:gd name="T9" fmla="*/ 0 h 60"/>
                  <a:gd name="T10" fmla="*/ 0 60000 65536"/>
                  <a:gd name="T11" fmla="*/ 0 60000 65536"/>
                  <a:gd name="T12" fmla="*/ 0 60000 65536"/>
                  <a:gd name="T13" fmla="*/ 0 60000 65536"/>
                  <a:gd name="T14" fmla="*/ 0 60000 65536"/>
                  <a:gd name="T15" fmla="*/ 0 w 53"/>
                  <a:gd name="T16" fmla="*/ 0 h 60"/>
                  <a:gd name="T17" fmla="*/ 53 w 53"/>
                  <a:gd name="T18" fmla="*/ 60 h 60"/>
                </a:gdLst>
                <a:ahLst/>
                <a:cxnLst>
                  <a:cxn ang="T10">
                    <a:pos x="T0" y="T1"/>
                  </a:cxn>
                  <a:cxn ang="T11">
                    <a:pos x="T2" y="T3"/>
                  </a:cxn>
                  <a:cxn ang="T12">
                    <a:pos x="T4" y="T5"/>
                  </a:cxn>
                  <a:cxn ang="T13">
                    <a:pos x="T6" y="T7"/>
                  </a:cxn>
                  <a:cxn ang="T14">
                    <a:pos x="T8" y="T9"/>
                  </a:cxn>
                </a:cxnLst>
                <a:rect l="T15" t="T16" r="T17" b="T18"/>
                <a:pathLst>
                  <a:path w="53" h="60">
                    <a:moveTo>
                      <a:pt x="26" y="0"/>
                    </a:moveTo>
                    <a:lnTo>
                      <a:pt x="53"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701" name="Freeform 2205"/>
              <p:cNvSpPr>
                <a:spLocks/>
              </p:cNvSpPr>
              <p:nvPr/>
            </p:nvSpPr>
            <p:spPr bwMode="auto">
              <a:xfrm>
                <a:off x="2276" y="2641"/>
                <a:ext cx="52" cy="59"/>
              </a:xfrm>
              <a:custGeom>
                <a:avLst/>
                <a:gdLst>
                  <a:gd name="T0" fmla="*/ 26 w 52"/>
                  <a:gd name="T1" fmla="*/ 0 h 59"/>
                  <a:gd name="T2" fmla="*/ 52 w 52"/>
                  <a:gd name="T3" fmla="*/ 30 h 59"/>
                  <a:gd name="T4" fmla="*/ 26 w 52"/>
                  <a:gd name="T5" fmla="*/ 59 h 59"/>
                  <a:gd name="T6" fmla="*/ 0 w 52"/>
                  <a:gd name="T7" fmla="*/ 30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30"/>
                    </a:lnTo>
                    <a:lnTo>
                      <a:pt x="26" y="59"/>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702" name="Freeform 2206"/>
              <p:cNvSpPr>
                <a:spLocks/>
              </p:cNvSpPr>
              <p:nvPr/>
            </p:nvSpPr>
            <p:spPr bwMode="auto">
              <a:xfrm>
                <a:off x="2250" y="2710"/>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703" name="Freeform 2207"/>
              <p:cNvSpPr>
                <a:spLocks/>
              </p:cNvSpPr>
              <p:nvPr/>
            </p:nvSpPr>
            <p:spPr bwMode="auto">
              <a:xfrm>
                <a:off x="2555" y="2542"/>
                <a:ext cx="52" cy="59"/>
              </a:xfrm>
              <a:custGeom>
                <a:avLst/>
                <a:gdLst>
                  <a:gd name="T0" fmla="*/ 26 w 52"/>
                  <a:gd name="T1" fmla="*/ 0 h 59"/>
                  <a:gd name="T2" fmla="*/ 52 w 52"/>
                  <a:gd name="T3" fmla="*/ 29 h 59"/>
                  <a:gd name="T4" fmla="*/ 26 w 52"/>
                  <a:gd name="T5" fmla="*/ 59 h 59"/>
                  <a:gd name="T6" fmla="*/ 0 w 52"/>
                  <a:gd name="T7" fmla="*/ 29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29"/>
                    </a:lnTo>
                    <a:lnTo>
                      <a:pt x="26" y="59"/>
                    </a:lnTo>
                    <a:lnTo>
                      <a:pt x="0" y="29"/>
                    </a:lnTo>
                    <a:lnTo>
                      <a:pt x="26" y="0"/>
                    </a:lnTo>
                    <a:close/>
                  </a:path>
                </a:pathLst>
              </a:custGeom>
              <a:solidFill>
                <a:srgbClr val="FF0000"/>
              </a:solidFill>
              <a:ln w="14288">
                <a:noFill/>
                <a:prstDash val="solid"/>
                <a:round/>
                <a:headEnd/>
                <a:tailEnd/>
              </a:ln>
            </p:spPr>
            <p:txBody>
              <a:bodyPr/>
              <a:lstStyle/>
              <a:p>
                <a:endParaRPr lang="es-MX" sz="1200" b="1" dirty="0"/>
              </a:p>
            </p:txBody>
          </p:sp>
          <p:sp>
            <p:nvSpPr>
              <p:cNvPr id="704" name="Freeform 2208"/>
              <p:cNvSpPr>
                <a:spLocks/>
              </p:cNvSpPr>
              <p:nvPr/>
            </p:nvSpPr>
            <p:spPr bwMode="auto">
              <a:xfrm>
                <a:off x="2939" y="2393"/>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705" name="Freeform 2209"/>
              <p:cNvSpPr>
                <a:spLocks/>
              </p:cNvSpPr>
              <p:nvPr/>
            </p:nvSpPr>
            <p:spPr bwMode="auto">
              <a:xfrm>
                <a:off x="2346" y="2621"/>
                <a:ext cx="52" cy="59"/>
              </a:xfrm>
              <a:custGeom>
                <a:avLst/>
                <a:gdLst>
                  <a:gd name="T0" fmla="*/ 26 w 52"/>
                  <a:gd name="T1" fmla="*/ 0 h 59"/>
                  <a:gd name="T2" fmla="*/ 52 w 52"/>
                  <a:gd name="T3" fmla="*/ 30 h 59"/>
                  <a:gd name="T4" fmla="*/ 26 w 52"/>
                  <a:gd name="T5" fmla="*/ 59 h 59"/>
                  <a:gd name="T6" fmla="*/ 0 w 52"/>
                  <a:gd name="T7" fmla="*/ 30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30"/>
                    </a:lnTo>
                    <a:lnTo>
                      <a:pt x="26" y="59"/>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706" name="Freeform 2210"/>
              <p:cNvSpPr>
                <a:spLocks/>
              </p:cNvSpPr>
              <p:nvPr/>
            </p:nvSpPr>
            <p:spPr bwMode="auto">
              <a:xfrm>
                <a:off x="1622" y="2859"/>
                <a:ext cx="52" cy="59"/>
              </a:xfrm>
              <a:custGeom>
                <a:avLst/>
                <a:gdLst>
                  <a:gd name="T0" fmla="*/ 26 w 52"/>
                  <a:gd name="T1" fmla="*/ 0 h 59"/>
                  <a:gd name="T2" fmla="*/ 52 w 52"/>
                  <a:gd name="T3" fmla="*/ 30 h 59"/>
                  <a:gd name="T4" fmla="*/ 26 w 52"/>
                  <a:gd name="T5" fmla="*/ 59 h 59"/>
                  <a:gd name="T6" fmla="*/ 0 w 52"/>
                  <a:gd name="T7" fmla="*/ 30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30"/>
                    </a:lnTo>
                    <a:lnTo>
                      <a:pt x="26" y="59"/>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707" name="Freeform 2211"/>
              <p:cNvSpPr>
                <a:spLocks/>
              </p:cNvSpPr>
              <p:nvPr/>
            </p:nvSpPr>
            <p:spPr bwMode="auto">
              <a:xfrm>
                <a:off x="3296" y="2234"/>
                <a:ext cx="53" cy="60"/>
              </a:xfrm>
              <a:custGeom>
                <a:avLst/>
                <a:gdLst>
                  <a:gd name="T0" fmla="*/ 27 w 53"/>
                  <a:gd name="T1" fmla="*/ 0 h 60"/>
                  <a:gd name="T2" fmla="*/ 53 w 53"/>
                  <a:gd name="T3" fmla="*/ 30 h 60"/>
                  <a:gd name="T4" fmla="*/ 27 w 53"/>
                  <a:gd name="T5" fmla="*/ 60 h 60"/>
                  <a:gd name="T6" fmla="*/ 0 w 53"/>
                  <a:gd name="T7" fmla="*/ 30 h 60"/>
                  <a:gd name="T8" fmla="*/ 27 w 53"/>
                  <a:gd name="T9" fmla="*/ 0 h 60"/>
                  <a:gd name="T10" fmla="*/ 0 60000 65536"/>
                  <a:gd name="T11" fmla="*/ 0 60000 65536"/>
                  <a:gd name="T12" fmla="*/ 0 60000 65536"/>
                  <a:gd name="T13" fmla="*/ 0 60000 65536"/>
                  <a:gd name="T14" fmla="*/ 0 60000 65536"/>
                  <a:gd name="T15" fmla="*/ 0 w 53"/>
                  <a:gd name="T16" fmla="*/ 0 h 60"/>
                  <a:gd name="T17" fmla="*/ 53 w 53"/>
                  <a:gd name="T18" fmla="*/ 60 h 60"/>
                </a:gdLst>
                <a:ahLst/>
                <a:cxnLst>
                  <a:cxn ang="T10">
                    <a:pos x="T0" y="T1"/>
                  </a:cxn>
                  <a:cxn ang="T11">
                    <a:pos x="T2" y="T3"/>
                  </a:cxn>
                  <a:cxn ang="T12">
                    <a:pos x="T4" y="T5"/>
                  </a:cxn>
                  <a:cxn ang="T13">
                    <a:pos x="T6" y="T7"/>
                  </a:cxn>
                  <a:cxn ang="T14">
                    <a:pos x="T8" y="T9"/>
                  </a:cxn>
                </a:cxnLst>
                <a:rect l="T15" t="T16" r="T17" b="T18"/>
                <a:pathLst>
                  <a:path w="53" h="60">
                    <a:moveTo>
                      <a:pt x="27" y="0"/>
                    </a:moveTo>
                    <a:lnTo>
                      <a:pt x="53" y="30"/>
                    </a:lnTo>
                    <a:lnTo>
                      <a:pt x="27" y="60"/>
                    </a:lnTo>
                    <a:lnTo>
                      <a:pt x="0" y="30"/>
                    </a:lnTo>
                    <a:lnTo>
                      <a:pt x="27" y="0"/>
                    </a:lnTo>
                    <a:close/>
                  </a:path>
                </a:pathLst>
              </a:custGeom>
              <a:solidFill>
                <a:srgbClr val="FF0000"/>
              </a:solidFill>
              <a:ln w="14288">
                <a:noFill/>
                <a:prstDash val="solid"/>
                <a:round/>
                <a:headEnd/>
                <a:tailEnd/>
              </a:ln>
            </p:spPr>
            <p:txBody>
              <a:bodyPr/>
              <a:lstStyle/>
              <a:p>
                <a:endParaRPr lang="es-MX" sz="1200" b="1" dirty="0"/>
              </a:p>
            </p:txBody>
          </p:sp>
          <p:sp>
            <p:nvSpPr>
              <p:cNvPr id="708" name="Freeform 2212"/>
              <p:cNvSpPr>
                <a:spLocks/>
              </p:cNvSpPr>
              <p:nvPr/>
            </p:nvSpPr>
            <p:spPr bwMode="auto">
              <a:xfrm>
                <a:off x="2590" y="2532"/>
                <a:ext cx="52" cy="59"/>
              </a:xfrm>
              <a:custGeom>
                <a:avLst/>
                <a:gdLst>
                  <a:gd name="T0" fmla="*/ 26 w 52"/>
                  <a:gd name="T1" fmla="*/ 0 h 59"/>
                  <a:gd name="T2" fmla="*/ 52 w 52"/>
                  <a:gd name="T3" fmla="*/ 30 h 59"/>
                  <a:gd name="T4" fmla="*/ 26 w 52"/>
                  <a:gd name="T5" fmla="*/ 59 h 59"/>
                  <a:gd name="T6" fmla="*/ 0 w 52"/>
                  <a:gd name="T7" fmla="*/ 30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30"/>
                    </a:lnTo>
                    <a:lnTo>
                      <a:pt x="26" y="59"/>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709" name="Freeform 2213"/>
              <p:cNvSpPr>
                <a:spLocks/>
              </p:cNvSpPr>
              <p:nvPr/>
            </p:nvSpPr>
            <p:spPr bwMode="auto">
              <a:xfrm>
                <a:off x="2503" y="2562"/>
                <a:ext cx="52" cy="59"/>
              </a:xfrm>
              <a:custGeom>
                <a:avLst/>
                <a:gdLst>
                  <a:gd name="T0" fmla="*/ 26 w 52"/>
                  <a:gd name="T1" fmla="*/ 0 h 59"/>
                  <a:gd name="T2" fmla="*/ 52 w 52"/>
                  <a:gd name="T3" fmla="*/ 29 h 59"/>
                  <a:gd name="T4" fmla="*/ 26 w 52"/>
                  <a:gd name="T5" fmla="*/ 59 h 59"/>
                  <a:gd name="T6" fmla="*/ 0 w 52"/>
                  <a:gd name="T7" fmla="*/ 29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29"/>
                    </a:lnTo>
                    <a:lnTo>
                      <a:pt x="26" y="59"/>
                    </a:lnTo>
                    <a:lnTo>
                      <a:pt x="0" y="29"/>
                    </a:lnTo>
                    <a:lnTo>
                      <a:pt x="26" y="0"/>
                    </a:lnTo>
                    <a:close/>
                  </a:path>
                </a:pathLst>
              </a:custGeom>
              <a:solidFill>
                <a:srgbClr val="FF0000"/>
              </a:solidFill>
              <a:ln w="14288">
                <a:noFill/>
                <a:prstDash val="solid"/>
                <a:round/>
                <a:headEnd/>
                <a:tailEnd/>
              </a:ln>
            </p:spPr>
            <p:txBody>
              <a:bodyPr/>
              <a:lstStyle/>
              <a:p>
                <a:endParaRPr lang="es-MX" sz="1200" b="1" dirty="0"/>
              </a:p>
            </p:txBody>
          </p:sp>
          <p:sp>
            <p:nvSpPr>
              <p:cNvPr id="710" name="Freeform 2214"/>
              <p:cNvSpPr>
                <a:spLocks/>
              </p:cNvSpPr>
              <p:nvPr/>
            </p:nvSpPr>
            <p:spPr bwMode="auto">
              <a:xfrm>
                <a:off x="2206" y="2671"/>
                <a:ext cx="53" cy="59"/>
              </a:xfrm>
              <a:custGeom>
                <a:avLst/>
                <a:gdLst>
                  <a:gd name="T0" fmla="*/ 26 w 53"/>
                  <a:gd name="T1" fmla="*/ 0 h 59"/>
                  <a:gd name="T2" fmla="*/ 53 w 53"/>
                  <a:gd name="T3" fmla="*/ 29 h 59"/>
                  <a:gd name="T4" fmla="*/ 26 w 53"/>
                  <a:gd name="T5" fmla="*/ 59 h 59"/>
                  <a:gd name="T6" fmla="*/ 0 w 53"/>
                  <a:gd name="T7" fmla="*/ 29 h 59"/>
                  <a:gd name="T8" fmla="*/ 26 w 53"/>
                  <a:gd name="T9" fmla="*/ 0 h 59"/>
                  <a:gd name="T10" fmla="*/ 0 60000 65536"/>
                  <a:gd name="T11" fmla="*/ 0 60000 65536"/>
                  <a:gd name="T12" fmla="*/ 0 60000 65536"/>
                  <a:gd name="T13" fmla="*/ 0 60000 65536"/>
                  <a:gd name="T14" fmla="*/ 0 60000 65536"/>
                  <a:gd name="T15" fmla="*/ 0 w 53"/>
                  <a:gd name="T16" fmla="*/ 0 h 59"/>
                  <a:gd name="T17" fmla="*/ 53 w 53"/>
                  <a:gd name="T18" fmla="*/ 59 h 59"/>
                </a:gdLst>
                <a:ahLst/>
                <a:cxnLst>
                  <a:cxn ang="T10">
                    <a:pos x="T0" y="T1"/>
                  </a:cxn>
                  <a:cxn ang="T11">
                    <a:pos x="T2" y="T3"/>
                  </a:cxn>
                  <a:cxn ang="T12">
                    <a:pos x="T4" y="T5"/>
                  </a:cxn>
                  <a:cxn ang="T13">
                    <a:pos x="T6" y="T7"/>
                  </a:cxn>
                  <a:cxn ang="T14">
                    <a:pos x="T8" y="T9"/>
                  </a:cxn>
                </a:cxnLst>
                <a:rect l="T15" t="T16" r="T17" b="T18"/>
                <a:pathLst>
                  <a:path w="53" h="59">
                    <a:moveTo>
                      <a:pt x="26" y="0"/>
                    </a:moveTo>
                    <a:lnTo>
                      <a:pt x="53" y="29"/>
                    </a:lnTo>
                    <a:lnTo>
                      <a:pt x="26" y="59"/>
                    </a:lnTo>
                    <a:lnTo>
                      <a:pt x="0" y="29"/>
                    </a:lnTo>
                    <a:lnTo>
                      <a:pt x="26" y="0"/>
                    </a:lnTo>
                    <a:close/>
                  </a:path>
                </a:pathLst>
              </a:custGeom>
              <a:solidFill>
                <a:srgbClr val="FF0000"/>
              </a:solidFill>
              <a:ln w="14288">
                <a:noFill/>
                <a:prstDash val="solid"/>
                <a:round/>
                <a:headEnd/>
                <a:tailEnd/>
              </a:ln>
            </p:spPr>
            <p:txBody>
              <a:bodyPr/>
              <a:lstStyle/>
              <a:p>
                <a:endParaRPr lang="es-MX" sz="1200" b="1" dirty="0"/>
              </a:p>
            </p:txBody>
          </p:sp>
          <p:sp>
            <p:nvSpPr>
              <p:cNvPr id="711" name="Freeform 2215"/>
              <p:cNvSpPr>
                <a:spLocks/>
              </p:cNvSpPr>
              <p:nvPr/>
            </p:nvSpPr>
            <p:spPr bwMode="auto">
              <a:xfrm>
                <a:off x="2137" y="2750"/>
                <a:ext cx="52" cy="59"/>
              </a:xfrm>
              <a:custGeom>
                <a:avLst/>
                <a:gdLst>
                  <a:gd name="T0" fmla="*/ 26 w 52"/>
                  <a:gd name="T1" fmla="*/ 0 h 59"/>
                  <a:gd name="T2" fmla="*/ 52 w 52"/>
                  <a:gd name="T3" fmla="*/ 30 h 59"/>
                  <a:gd name="T4" fmla="*/ 26 w 52"/>
                  <a:gd name="T5" fmla="*/ 59 h 59"/>
                  <a:gd name="T6" fmla="*/ 0 w 52"/>
                  <a:gd name="T7" fmla="*/ 30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30"/>
                    </a:lnTo>
                    <a:lnTo>
                      <a:pt x="26" y="59"/>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grpSp>
        <p:grpSp>
          <p:nvGrpSpPr>
            <p:cNvPr id="215" name="Group 2216"/>
            <p:cNvGrpSpPr>
              <a:grpSpLocks/>
            </p:cNvGrpSpPr>
            <p:nvPr/>
          </p:nvGrpSpPr>
          <p:grpSpPr bwMode="auto">
            <a:xfrm>
              <a:off x="1221" y="1421"/>
              <a:ext cx="3479" cy="1556"/>
              <a:chOff x="1221" y="1432"/>
              <a:chExt cx="3479" cy="1556"/>
            </a:xfrm>
          </p:grpSpPr>
          <p:sp>
            <p:nvSpPr>
              <p:cNvPr id="312" name="Freeform 2217"/>
              <p:cNvSpPr>
                <a:spLocks/>
              </p:cNvSpPr>
              <p:nvPr/>
            </p:nvSpPr>
            <p:spPr bwMode="auto">
              <a:xfrm>
                <a:off x="4116" y="1798"/>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313" name="Freeform 2218"/>
              <p:cNvSpPr>
                <a:spLocks/>
              </p:cNvSpPr>
              <p:nvPr/>
            </p:nvSpPr>
            <p:spPr bwMode="auto">
              <a:xfrm>
                <a:off x="3610" y="2086"/>
                <a:ext cx="53" cy="59"/>
              </a:xfrm>
              <a:custGeom>
                <a:avLst/>
                <a:gdLst>
                  <a:gd name="T0" fmla="*/ 26 w 53"/>
                  <a:gd name="T1" fmla="*/ 0 h 59"/>
                  <a:gd name="T2" fmla="*/ 53 w 53"/>
                  <a:gd name="T3" fmla="*/ 29 h 59"/>
                  <a:gd name="T4" fmla="*/ 26 w 53"/>
                  <a:gd name="T5" fmla="*/ 59 h 59"/>
                  <a:gd name="T6" fmla="*/ 0 w 53"/>
                  <a:gd name="T7" fmla="*/ 29 h 59"/>
                  <a:gd name="T8" fmla="*/ 26 w 53"/>
                  <a:gd name="T9" fmla="*/ 0 h 59"/>
                  <a:gd name="T10" fmla="*/ 0 60000 65536"/>
                  <a:gd name="T11" fmla="*/ 0 60000 65536"/>
                  <a:gd name="T12" fmla="*/ 0 60000 65536"/>
                  <a:gd name="T13" fmla="*/ 0 60000 65536"/>
                  <a:gd name="T14" fmla="*/ 0 60000 65536"/>
                  <a:gd name="T15" fmla="*/ 0 w 53"/>
                  <a:gd name="T16" fmla="*/ 0 h 59"/>
                  <a:gd name="T17" fmla="*/ 53 w 53"/>
                  <a:gd name="T18" fmla="*/ 59 h 59"/>
                </a:gdLst>
                <a:ahLst/>
                <a:cxnLst>
                  <a:cxn ang="T10">
                    <a:pos x="T0" y="T1"/>
                  </a:cxn>
                  <a:cxn ang="T11">
                    <a:pos x="T2" y="T3"/>
                  </a:cxn>
                  <a:cxn ang="T12">
                    <a:pos x="T4" y="T5"/>
                  </a:cxn>
                  <a:cxn ang="T13">
                    <a:pos x="T6" y="T7"/>
                  </a:cxn>
                  <a:cxn ang="T14">
                    <a:pos x="T8" y="T9"/>
                  </a:cxn>
                </a:cxnLst>
                <a:rect l="T15" t="T16" r="T17" b="T18"/>
                <a:pathLst>
                  <a:path w="53" h="59">
                    <a:moveTo>
                      <a:pt x="26" y="0"/>
                    </a:moveTo>
                    <a:lnTo>
                      <a:pt x="53" y="29"/>
                    </a:lnTo>
                    <a:lnTo>
                      <a:pt x="26" y="59"/>
                    </a:lnTo>
                    <a:lnTo>
                      <a:pt x="0" y="29"/>
                    </a:lnTo>
                    <a:lnTo>
                      <a:pt x="26" y="0"/>
                    </a:lnTo>
                    <a:close/>
                  </a:path>
                </a:pathLst>
              </a:custGeom>
              <a:solidFill>
                <a:srgbClr val="FF0000"/>
              </a:solidFill>
              <a:ln w="14288">
                <a:noFill/>
                <a:prstDash val="solid"/>
                <a:round/>
                <a:headEnd/>
                <a:tailEnd/>
              </a:ln>
            </p:spPr>
            <p:txBody>
              <a:bodyPr/>
              <a:lstStyle/>
              <a:p>
                <a:endParaRPr lang="es-MX" sz="1200" b="1" dirty="0"/>
              </a:p>
            </p:txBody>
          </p:sp>
          <p:sp>
            <p:nvSpPr>
              <p:cNvPr id="314" name="Freeform 2219"/>
              <p:cNvSpPr>
                <a:spLocks/>
              </p:cNvSpPr>
              <p:nvPr/>
            </p:nvSpPr>
            <p:spPr bwMode="auto">
              <a:xfrm>
                <a:off x="2259" y="2651"/>
                <a:ext cx="52" cy="59"/>
              </a:xfrm>
              <a:custGeom>
                <a:avLst/>
                <a:gdLst>
                  <a:gd name="T0" fmla="*/ 26 w 52"/>
                  <a:gd name="T1" fmla="*/ 0 h 59"/>
                  <a:gd name="T2" fmla="*/ 52 w 52"/>
                  <a:gd name="T3" fmla="*/ 29 h 59"/>
                  <a:gd name="T4" fmla="*/ 26 w 52"/>
                  <a:gd name="T5" fmla="*/ 59 h 59"/>
                  <a:gd name="T6" fmla="*/ 0 w 52"/>
                  <a:gd name="T7" fmla="*/ 29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29"/>
                    </a:lnTo>
                    <a:lnTo>
                      <a:pt x="26" y="59"/>
                    </a:lnTo>
                    <a:lnTo>
                      <a:pt x="0" y="29"/>
                    </a:lnTo>
                    <a:lnTo>
                      <a:pt x="26" y="0"/>
                    </a:lnTo>
                    <a:close/>
                  </a:path>
                </a:pathLst>
              </a:custGeom>
              <a:solidFill>
                <a:srgbClr val="FF0000"/>
              </a:solidFill>
              <a:ln w="14288">
                <a:noFill/>
                <a:prstDash val="solid"/>
                <a:round/>
                <a:headEnd/>
                <a:tailEnd/>
              </a:ln>
            </p:spPr>
            <p:txBody>
              <a:bodyPr/>
              <a:lstStyle/>
              <a:p>
                <a:endParaRPr lang="es-MX" sz="1200" b="1" dirty="0"/>
              </a:p>
            </p:txBody>
          </p:sp>
          <p:sp>
            <p:nvSpPr>
              <p:cNvPr id="315" name="Freeform 2220"/>
              <p:cNvSpPr>
                <a:spLocks/>
              </p:cNvSpPr>
              <p:nvPr/>
            </p:nvSpPr>
            <p:spPr bwMode="auto">
              <a:xfrm>
                <a:off x="2677" y="2502"/>
                <a:ext cx="53" cy="60"/>
              </a:xfrm>
              <a:custGeom>
                <a:avLst/>
                <a:gdLst>
                  <a:gd name="T0" fmla="*/ 26 w 53"/>
                  <a:gd name="T1" fmla="*/ 0 h 60"/>
                  <a:gd name="T2" fmla="*/ 53 w 53"/>
                  <a:gd name="T3" fmla="*/ 30 h 60"/>
                  <a:gd name="T4" fmla="*/ 26 w 53"/>
                  <a:gd name="T5" fmla="*/ 60 h 60"/>
                  <a:gd name="T6" fmla="*/ 0 w 53"/>
                  <a:gd name="T7" fmla="*/ 30 h 60"/>
                  <a:gd name="T8" fmla="*/ 26 w 53"/>
                  <a:gd name="T9" fmla="*/ 0 h 60"/>
                  <a:gd name="T10" fmla="*/ 0 60000 65536"/>
                  <a:gd name="T11" fmla="*/ 0 60000 65536"/>
                  <a:gd name="T12" fmla="*/ 0 60000 65536"/>
                  <a:gd name="T13" fmla="*/ 0 60000 65536"/>
                  <a:gd name="T14" fmla="*/ 0 60000 65536"/>
                  <a:gd name="T15" fmla="*/ 0 w 53"/>
                  <a:gd name="T16" fmla="*/ 0 h 60"/>
                  <a:gd name="T17" fmla="*/ 53 w 53"/>
                  <a:gd name="T18" fmla="*/ 60 h 60"/>
                </a:gdLst>
                <a:ahLst/>
                <a:cxnLst>
                  <a:cxn ang="T10">
                    <a:pos x="T0" y="T1"/>
                  </a:cxn>
                  <a:cxn ang="T11">
                    <a:pos x="T2" y="T3"/>
                  </a:cxn>
                  <a:cxn ang="T12">
                    <a:pos x="T4" y="T5"/>
                  </a:cxn>
                  <a:cxn ang="T13">
                    <a:pos x="T6" y="T7"/>
                  </a:cxn>
                  <a:cxn ang="T14">
                    <a:pos x="T8" y="T9"/>
                  </a:cxn>
                </a:cxnLst>
                <a:rect l="T15" t="T16" r="T17" b="T18"/>
                <a:pathLst>
                  <a:path w="53" h="60">
                    <a:moveTo>
                      <a:pt x="26" y="0"/>
                    </a:moveTo>
                    <a:lnTo>
                      <a:pt x="53"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316" name="Freeform 2221"/>
              <p:cNvSpPr>
                <a:spLocks/>
              </p:cNvSpPr>
              <p:nvPr/>
            </p:nvSpPr>
            <p:spPr bwMode="auto">
              <a:xfrm>
                <a:off x="3375" y="2284"/>
                <a:ext cx="52" cy="59"/>
              </a:xfrm>
              <a:custGeom>
                <a:avLst/>
                <a:gdLst>
                  <a:gd name="T0" fmla="*/ 26 w 52"/>
                  <a:gd name="T1" fmla="*/ 0 h 59"/>
                  <a:gd name="T2" fmla="*/ 52 w 52"/>
                  <a:gd name="T3" fmla="*/ 30 h 59"/>
                  <a:gd name="T4" fmla="*/ 26 w 52"/>
                  <a:gd name="T5" fmla="*/ 59 h 59"/>
                  <a:gd name="T6" fmla="*/ 0 w 52"/>
                  <a:gd name="T7" fmla="*/ 30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30"/>
                    </a:lnTo>
                    <a:lnTo>
                      <a:pt x="26" y="59"/>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317" name="Freeform 2222"/>
              <p:cNvSpPr>
                <a:spLocks/>
              </p:cNvSpPr>
              <p:nvPr/>
            </p:nvSpPr>
            <p:spPr bwMode="auto">
              <a:xfrm>
                <a:off x="1927" y="2829"/>
                <a:ext cx="53" cy="60"/>
              </a:xfrm>
              <a:custGeom>
                <a:avLst/>
                <a:gdLst>
                  <a:gd name="T0" fmla="*/ 26 w 53"/>
                  <a:gd name="T1" fmla="*/ 0 h 60"/>
                  <a:gd name="T2" fmla="*/ 53 w 53"/>
                  <a:gd name="T3" fmla="*/ 30 h 60"/>
                  <a:gd name="T4" fmla="*/ 26 w 53"/>
                  <a:gd name="T5" fmla="*/ 60 h 60"/>
                  <a:gd name="T6" fmla="*/ 0 w 53"/>
                  <a:gd name="T7" fmla="*/ 30 h 60"/>
                  <a:gd name="T8" fmla="*/ 26 w 53"/>
                  <a:gd name="T9" fmla="*/ 0 h 60"/>
                  <a:gd name="T10" fmla="*/ 0 60000 65536"/>
                  <a:gd name="T11" fmla="*/ 0 60000 65536"/>
                  <a:gd name="T12" fmla="*/ 0 60000 65536"/>
                  <a:gd name="T13" fmla="*/ 0 60000 65536"/>
                  <a:gd name="T14" fmla="*/ 0 60000 65536"/>
                  <a:gd name="T15" fmla="*/ 0 w 53"/>
                  <a:gd name="T16" fmla="*/ 0 h 60"/>
                  <a:gd name="T17" fmla="*/ 53 w 53"/>
                  <a:gd name="T18" fmla="*/ 60 h 60"/>
                </a:gdLst>
                <a:ahLst/>
                <a:cxnLst>
                  <a:cxn ang="T10">
                    <a:pos x="T0" y="T1"/>
                  </a:cxn>
                  <a:cxn ang="T11">
                    <a:pos x="T2" y="T3"/>
                  </a:cxn>
                  <a:cxn ang="T12">
                    <a:pos x="T4" y="T5"/>
                  </a:cxn>
                  <a:cxn ang="T13">
                    <a:pos x="T6" y="T7"/>
                  </a:cxn>
                  <a:cxn ang="T14">
                    <a:pos x="T8" y="T9"/>
                  </a:cxn>
                </a:cxnLst>
                <a:rect l="T15" t="T16" r="T17" b="T18"/>
                <a:pathLst>
                  <a:path w="53" h="60">
                    <a:moveTo>
                      <a:pt x="26" y="0"/>
                    </a:moveTo>
                    <a:lnTo>
                      <a:pt x="53"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318" name="Freeform 2223"/>
              <p:cNvSpPr>
                <a:spLocks/>
              </p:cNvSpPr>
              <p:nvPr/>
            </p:nvSpPr>
            <p:spPr bwMode="auto">
              <a:xfrm>
                <a:off x="2459" y="2601"/>
                <a:ext cx="53" cy="60"/>
              </a:xfrm>
              <a:custGeom>
                <a:avLst/>
                <a:gdLst>
                  <a:gd name="T0" fmla="*/ 26 w 53"/>
                  <a:gd name="T1" fmla="*/ 0 h 60"/>
                  <a:gd name="T2" fmla="*/ 53 w 53"/>
                  <a:gd name="T3" fmla="*/ 30 h 60"/>
                  <a:gd name="T4" fmla="*/ 26 w 53"/>
                  <a:gd name="T5" fmla="*/ 60 h 60"/>
                  <a:gd name="T6" fmla="*/ 0 w 53"/>
                  <a:gd name="T7" fmla="*/ 30 h 60"/>
                  <a:gd name="T8" fmla="*/ 26 w 53"/>
                  <a:gd name="T9" fmla="*/ 0 h 60"/>
                  <a:gd name="T10" fmla="*/ 0 60000 65536"/>
                  <a:gd name="T11" fmla="*/ 0 60000 65536"/>
                  <a:gd name="T12" fmla="*/ 0 60000 65536"/>
                  <a:gd name="T13" fmla="*/ 0 60000 65536"/>
                  <a:gd name="T14" fmla="*/ 0 60000 65536"/>
                  <a:gd name="T15" fmla="*/ 0 w 53"/>
                  <a:gd name="T16" fmla="*/ 0 h 60"/>
                  <a:gd name="T17" fmla="*/ 53 w 53"/>
                  <a:gd name="T18" fmla="*/ 60 h 60"/>
                </a:gdLst>
                <a:ahLst/>
                <a:cxnLst>
                  <a:cxn ang="T10">
                    <a:pos x="T0" y="T1"/>
                  </a:cxn>
                  <a:cxn ang="T11">
                    <a:pos x="T2" y="T3"/>
                  </a:cxn>
                  <a:cxn ang="T12">
                    <a:pos x="T4" y="T5"/>
                  </a:cxn>
                  <a:cxn ang="T13">
                    <a:pos x="T6" y="T7"/>
                  </a:cxn>
                  <a:cxn ang="T14">
                    <a:pos x="T8" y="T9"/>
                  </a:cxn>
                </a:cxnLst>
                <a:rect l="T15" t="T16" r="T17" b="T18"/>
                <a:pathLst>
                  <a:path w="53" h="60">
                    <a:moveTo>
                      <a:pt x="26" y="0"/>
                    </a:moveTo>
                    <a:lnTo>
                      <a:pt x="53"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319" name="Freeform 2224"/>
              <p:cNvSpPr>
                <a:spLocks/>
              </p:cNvSpPr>
              <p:nvPr/>
            </p:nvSpPr>
            <p:spPr bwMode="auto">
              <a:xfrm>
                <a:off x="4535" y="1511"/>
                <a:ext cx="52" cy="59"/>
              </a:xfrm>
              <a:custGeom>
                <a:avLst/>
                <a:gdLst>
                  <a:gd name="T0" fmla="*/ 26 w 52"/>
                  <a:gd name="T1" fmla="*/ 0 h 59"/>
                  <a:gd name="T2" fmla="*/ 52 w 52"/>
                  <a:gd name="T3" fmla="*/ 30 h 59"/>
                  <a:gd name="T4" fmla="*/ 26 w 52"/>
                  <a:gd name="T5" fmla="*/ 59 h 59"/>
                  <a:gd name="T6" fmla="*/ 0 w 52"/>
                  <a:gd name="T7" fmla="*/ 30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30"/>
                    </a:lnTo>
                    <a:lnTo>
                      <a:pt x="26" y="59"/>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320" name="Freeform 2225"/>
              <p:cNvSpPr>
                <a:spLocks/>
              </p:cNvSpPr>
              <p:nvPr/>
            </p:nvSpPr>
            <p:spPr bwMode="auto">
              <a:xfrm>
                <a:off x="2520" y="2492"/>
                <a:ext cx="53" cy="60"/>
              </a:xfrm>
              <a:custGeom>
                <a:avLst/>
                <a:gdLst>
                  <a:gd name="T0" fmla="*/ 26 w 53"/>
                  <a:gd name="T1" fmla="*/ 0 h 60"/>
                  <a:gd name="T2" fmla="*/ 53 w 53"/>
                  <a:gd name="T3" fmla="*/ 30 h 60"/>
                  <a:gd name="T4" fmla="*/ 26 w 53"/>
                  <a:gd name="T5" fmla="*/ 60 h 60"/>
                  <a:gd name="T6" fmla="*/ 0 w 53"/>
                  <a:gd name="T7" fmla="*/ 30 h 60"/>
                  <a:gd name="T8" fmla="*/ 26 w 53"/>
                  <a:gd name="T9" fmla="*/ 0 h 60"/>
                  <a:gd name="T10" fmla="*/ 0 60000 65536"/>
                  <a:gd name="T11" fmla="*/ 0 60000 65536"/>
                  <a:gd name="T12" fmla="*/ 0 60000 65536"/>
                  <a:gd name="T13" fmla="*/ 0 60000 65536"/>
                  <a:gd name="T14" fmla="*/ 0 60000 65536"/>
                  <a:gd name="T15" fmla="*/ 0 w 53"/>
                  <a:gd name="T16" fmla="*/ 0 h 60"/>
                  <a:gd name="T17" fmla="*/ 53 w 53"/>
                  <a:gd name="T18" fmla="*/ 60 h 60"/>
                </a:gdLst>
                <a:ahLst/>
                <a:cxnLst>
                  <a:cxn ang="T10">
                    <a:pos x="T0" y="T1"/>
                  </a:cxn>
                  <a:cxn ang="T11">
                    <a:pos x="T2" y="T3"/>
                  </a:cxn>
                  <a:cxn ang="T12">
                    <a:pos x="T4" y="T5"/>
                  </a:cxn>
                  <a:cxn ang="T13">
                    <a:pos x="T6" y="T7"/>
                  </a:cxn>
                  <a:cxn ang="T14">
                    <a:pos x="T8" y="T9"/>
                  </a:cxn>
                </a:cxnLst>
                <a:rect l="T15" t="T16" r="T17" b="T18"/>
                <a:pathLst>
                  <a:path w="53" h="60">
                    <a:moveTo>
                      <a:pt x="26" y="0"/>
                    </a:moveTo>
                    <a:lnTo>
                      <a:pt x="53"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321" name="Freeform 2226"/>
              <p:cNvSpPr>
                <a:spLocks/>
              </p:cNvSpPr>
              <p:nvPr/>
            </p:nvSpPr>
            <p:spPr bwMode="auto">
              <a:xfrm>
                <a:off x="2163" y="2680"/>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322" name="Freeform 2227"/>
              <p:cNvSpPr>
                <a:spLocks/>
              </p:cNvSpPr>
              <p:nvPr/>
            </p:nvSpPr>
            <p:spPr bwMode="auto">
              <a:xfrm>
                <a:off x="3017" y="2373"/>
                <a:ext cx="53" cy="60"/>
              </a:xfrm>
              <a:custGeom>
                <a:avLst/>
                <a:gdLst>
                  <a:gd name="T0" fmla="*/ 26 w 53"/>
                  <a:gd name="T1" fmla="*/ 0 h 60"/>
                  <a:gd name="T2" fmla="*/ 53 w 53"/>
                  <a:gd name="T3" fmla="*/ 30 h 60"/>
                  <a:gd name="T4" fmla="*/ 26 w 53"/>
                  <a:gd name="T5" fmla="*/ 60 h 60"/>
                  <a:gd name="T6" fmla="*/ 0 w 53"/>
                  <a:gd name="T7" fmla="*/ 30 h 60"/>
                  <a:gd name="T8" fmla="*/ 26 w 53"/>
                  <a:gd name="T9" fmla="*/ 0 h 60"/>
                  <a:gd name="T10" fmla="*/ 0 60000 65536"/>
                  <a:gd name="T11" fmla="*/ 0 60000 65536"/>
                  <a:gd name="T12" fmla="*/ 0 60000 65536"/>
                  <a:gd name="T13" fmla="*/ 0 60000 65536"/>
                  <a:gd name="T14" fmla="*/ 0 60000 65536"/>
                  <a:gd name="T15" fmla="*/ 0 w 53"/>
                  <a:gd name="T16" fmla="*/ 0 h 60"/>
                  <a:gd name="T17" fmla="*/ 53 w 53"/>
                  <a:gd name="T18" fmla="*/ 60 h 60"/>
                </a:gdLst>
                <a:ahLst/>
                <a:cxnLst>
                  <a:cxn ang="T10">
                    <a:pos x="T0" y="T1"/>
                  </a:cxn>
                  <a:cxn ang="T11">
                    <a:pos x="T2" y="T3"/>
                  </a:cxn>
                  <a:cxn ang="T12">
                    <a:pos x="T4" y="T5"/>
                  </a:cxn>
                  <a:cxn ang="T13">
                    <a:pos x="T6" y="T7"/>
                  </a:cxn>
                  <a:cxn ang="T14">
                    <a:pos x="T8" y="T9"/>
                  </a:cxn>
                </a:cxnLst>
                <a:rect l="T15" t="T16" r="T17" b="T18"/>
                <a:pathLst>
                  <a:path w="53" h="60">
                    <a:moveTo>
                      <a:pt x="26" y="0"/>
                    </a:moveTo>
                    <a:lnTo>
                      <a:pt x="53"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323" name="Freeform 2228"/>
              <p:cNvSpPr>
                <a:spLocks/>
              </p:cNvSpPr>
              <p:nvPr/>
            </p:nvSpPr>
            <p:spPr bwMode="auto">
              <a:xfrm>
                <a:off x="2529" y="2552"/>
                <a:ext cx="52" cy="59"/>
              </a:xfrm>
              <a:custGeom>
                <a:avLst/>
                <a:gdLst>
                  <a:gd name="T0" fmla="*/ 26 w 52"/>
                  <a:gd name="T1" fmla="*/ 0 h 59"/>
                  <a:gd name="T2" fmla="*/ 52 w 52"/>
                  <a:gd name="T3" fmla="*/ 29 h 59"/>
                  <a:gd name="T4" fmla="*/ 26 w 52"/>
                  <a:gd name="T5" fmla="*/ 59 h 59"/>
                  <a:gd name="T6" fmla="*/ 0 w 52"/>
                  <a:gd name="T7" fmla="*/ 29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29"/>
                    </a:lnTo>
                    <a:lnTo>
                      <a:pt x="26" y="59"/>
                    </a:lnTo>
                    <a:lnTo>
                      <a:pt x="0" y="29"/>
                    </a:lnTo>
                    <a:lnTo>
                      <a:pt x="26" y="0"/>
                    </a:lnTo>
                    <a:close/>
                  </a:path>
                </a:pathLst>
              </a:custGeom>
              <a:solidFill>
                <a:srgbClr val="FF0000"/>
              </a:solidFill>
              <a:ln w="14288">
                <a:noFill/>
                <a:prstDash val="solid"/>
                <a:round/>
                <a:headEnd/>
                <a:tailEnd/>
              </a:ln>
            </p:spPr>
            <p:txBody>
              <a:bodyPr/>
              <a:lstStyle/>
              <a:p>
                <a:endParaRPr lang="es-MX" sz="1200" b="1" dirty="0"/>
              </a:p>
            </p:txBody>
          </p:sp>
          <p:sp>
            <p:nvSpPr>
              <p:cNvPr id="324" name="Freeform 2229"/>
              <p:cNvSpPr>
                <a:spLocks/>
              </p:cNvSpPr>
              <p:nvPr/>
            </p:nvSpPr>
            <p:spPr bwMode="auto">
              <a:xfrm>
                <a:off x="1796" y="2790"/>
                <a:ext cx="53" cy="59"/>
              </a:xfrm>
              <a:custGeom>
                <a:avLst/>
                <a:gdLst>
                  <a:gd name="T0" fmla="*/ 27 w 53"/>
                  <a:gd name="T1" fmla="*/ 0 h 59"/>
                  <a:gd name="T2" fmla="*/ 53 w 53"/>
                  <a:gd name="T3" fmla="*/ 29 h 59"/>
                  <a:gd name="T4" fmla="*/ 27 w 53"/>
                  <a:gd name="T5" fmla="*/ 59 h 59"/>
                  <a:gd name="T6" fmla="*/ 0 w 53"/>
                  <a:gd name="T7" fmla="*/ 29 h 59"/>
                  <a:gd name="T8" fmla="*/ 27 w 53"/>
                  <a:gd name="T9" fmla="*/ 0 h 59"/>
                  <a:gd name="T10" fmla="*/ 0 60000 65536"/>
                  <a:gd name="T11" fmla="*/ 0 60000 65536"/>
                  <a:gd name="T12" fmla="*/ 0 60000 65536"/>
                  <a:gd name="T13" fmla="*/ 0 60000 65536"/>
                  <a:gd name="T14" fmla="*/ 0 60000 65536"/>
                  <a:gd name="T15" fmla="*/ 0 w 53"/>
                  <a:gd name="T16" fmla="*/ 0 h 59"/>
                  <a:gd name="T17" fmla="*/ 53 w 53"/>
                  <a:gd name="T18" fmla="*/ 59 h 59"/>
                </a:gdLst>
                <a:ahLst/>
                <a:cxnLst>
                  <a:cxn ang="T10">
                    <a:pos x="T0" y="T1"/>
                  </a:cxn>
                  <a:cxn ang="T11">
                    <a:pos x="T2" y="T3"/>
                  </a:cxn>
                  <a:cxn ang="T12">
                    <a:pos x="T4" y="T5"/>
                  </a:cxn>
                  <a:cxn ang="T13">
                    <a:pos x="T6" y="T7"/>
                  </a:cxn>
                  <a:cxn ang="T14">
                    <a:pos x="T8" y="T9"/>
                  </a:cxn>
                </a:cxnLst>
                <a:rect l="T15" t="T16" r="T17" b="T18"/>
                <a:pathLst>
                  <a:path w="53" h="59">
                    <a:moveTo>
                      <a:pt x="27" y="0"/>
                    </a:moveTo>
                    <a:lnTo>
                      <a:pt x="53" y="29"/>
                    </a:lnTo>
                    <a:lnTo>
                      <a:pt x="27" y="59"/>
                    </a:lnTo>
                    <a:lnTo>
                      <a:pt x="0" y="29"/>
                    </a:lnTo>
                    <a:lnTo>
                      <a:pt x="27" y="0"/>
                    </a:lnTo>
                    <a:close/>
                  </a:path>
                </a:pathLst>
              </a:custGeom>
              <a:solidFill>
                <a:srgbClr val="FF0000"/>
              </a:solidFill>
              <a:ln w="14288">
                <a:noFill/>
                <a:prstDash val="solid"/>
                <a:round/>
                <a:headEnd/>
                <a:tailEnd/>
              </a:ln>
            </p:spPr>
            <p:txBody>
              <a:bodyPr/>
              <a:lstStyle/>
              <a:p>
                <a:endParaRPr lang="es-MX" sz="1200" b="1" dirty="0"/>
              </a:p>
            </p:txBody>
          </p:sp>
          <p:sp>
            <p:nvSpPr>
              <p:cNvPr id="325" name="Freeform 2230"/>
              <p:cNvSpPr>
                <a:spLocks/>
              </p:cNvSpPr>
              <p:nvPr/>
            </p:nvSpPr>
            <p:spPr bwMode="auto">
              <a:xfrm>
                <a:off x="2215" y="2661"/>
                <a:ext cx="52" cy="59"/>
              </a:xfrm>
              <a:custGeom>
                <a:avLst/>
                <a:gdLst>
                  <a:gd name="T0" fmla="*/ 26 w 52"/>
                  <a:gd name="T1" fmla="*/ 0 h 59"/>
                  <a:gd name="T2" fmla="*/ 52 w 52"/>
                  <a:gd name="T3" fmla="*/ 29 h 59"/>
                  <a:gd name="T4" fmla="*/ 26 w 52"/>
                  <a:gd name="T5" fmla="*/ 59 h 59"/>
                  <a:gd name="T6" fmla="*/ 0 w 52"/>
                  <a:gd name="T7" fmla="*/ 29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29"/>
                    </a:lnTo>
                    <a:lnTo>
                      <a:pt x="26" y="59"/>
                    </a:lnTo>
                    <a:lnTo>
                      <a:pt x="0" y="29"/>
                    </a:lnTo>
                    <a:lnTo>
                      <a:pt x="26" y="0"/>
                    </a:lnTo>
                    <a:close/>
                  </a:path>
                </a:pathLst>
              </a:custGeom>
              <a:solidFill>
                <a:srgbClr val="FF0000"/>
              </a:solidFill>
              <a:ln w="14288">
                <a:noFill/>
                <a:prstDash val="solid"/>
                <a:round/>
                <a:headEnd/>
                <a:tailEnd/>
              </a:ln>
            </p:spPr>
            <p:txBody>
              <a:bodyPr/>
              <a:lstStyle/>
              <a:p>
                <a:endParaRPr lang="es-MX" sz="1200" b="1" dirty="0"/>
              </a:p>
            </p:txBody>
          </p:sp>
          <p:sp>
            <p:nvSpPr>
              <p:cNvPr id="326" name="Freeform 2231"/>
              <p:cNvSpPr>
                <a:spLocks/>
              </p:cNvSpPr>
              <p:nvPr/>
            </p:nvSpPr>
            <p:spPr bwMode="auto">
              <a:xfrm>
                <a:off x="2773" y="2462"/>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327" name="Freeform 2232"/>
              <p:cNvSpPr>
                <a:spLocks/>
              </p:cNvSpPr>
              <p:nvPr/>
            </p:nvSpPr>
            <p:spPr bwMode="auto">
              <a:xfrm>
                <a:off x="1221" y="2928"/>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328" name="Freeform 2233"/>
              <p:cNvSpPr>
                <a:spLocks/>
              </p:cNvSpPr>
              <p:nvPr/>
            </p:nvSpPr>
            <p:spPr bwMode="auto">
              <a:xfrm>
                <a:off x="2302" y="2631"/>
                <a:ext cx="53" cy="59"/>
              </a:xfrm>
              <a:custGeom>
                <a:avLst/>
                <a:gdLst>
                  <a:gd name="T0" fmla="*/ 26 w 53"/>
                  <a:gd name="T1" fmla="*/ 0 h 59"/>
                  <a:gd name="T2" fmla="*/ 53 w 53"/>
                  <a:gd name="T3" fmla="*/ 30 h 59"/>
                  <a:gd name="T4" fmla="*/ 26 w 53"/>
                  <a:gd name="T5" fmla="*/ 59 h 59"/>
                  <a:gd name="T6" fmla="*/ 0 w 53"/>
                  <a:gd name="T7" fmla="*/ 30 h 59"/>
                  <a:gd name="T8" fmla="*/ 26 w 53"/>
                  <a:gd name="T9" fmla="*/ 0 h 59"/>
                  <a:gd name="T10" fmla="*/ 0 60000 65536"/>
                  <a:gd name="T11" fmla="*/ 0 60000 65536"/>
                  <a:gd name="T12" fmla="*/ 0 60000 65536"/>
                  <a:gd name="T13" fmla="*/ 0 60000 65536"/>
                  <a:gd name="T14" fmla="*/ 0 60000 65536"/>
                  <a:gd name="T15" fmla="*/ 0 w 53"/>
                  <a:gd name="T16" fmla="*/ 0 h 59"/>
                  <a:gd name="T17" fmla="*/ 53 w 53"/>
                  <a:gd name="T18" fmla="*/ 59 h 59"/>
                </a:gdLst>
                <a:ahLst/>
                <a:cxnLst>
                  <a:cxn ang="T10">
                    <a:pos x="T0" y="T1"/>
                  </a:cxn>
                  <a:cxn ang="T11">
                    <a:pos x="T2" y="T3"/>
                  </a:cxn>
                  <a:cxn ang="T12">
                    <a:pos x="T4" y="T5"/>
                  </a:cxn>
                  <a:cxn ang="T13">
                    <a:pos x="T6" y="T7"/>
                  </a:cxn>
                  <a:cxn ang="T14">
                    <a:pos x="T8" y="T9"/>
                  </a:cxn>
                </a:cxnLst>
                <a:rect l="T15" t="T16" r="T17" b="T18"/>
                <a:pathLst>
                  <a:path w="53" h="59">
                    <a:moveTo>
                      <a:pt x="26" y="0"/>
                    </a:moveTo>
                    <a:lnTo>
                      <a:pt x="53" y="30"/>
                    </a:lnTo>
                    <a:lnTo>
                      <a:pt x="26" y="59"/>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329" name="Freeform 2234"/>
              <p:cNvSpPr>
                <a:spLocks/>
              </p:cNvSpPr>
              <p:nvPr/>
            </p:nvSpPr>
            <p:spPr bwMode="auto">
              <a:xfrm>
                <a:off x="2764" y="2462"/>
                <a:ext cx="53" cy="60"/>
              </a:xfrm>
              <a:custGeom>
                <a:avLst/>
                <a:gdLst>
                  <a:gd name="T0" fmla="*/ 27 w 53"/>
                  <a:gd name="T1" fmla="*/ 0 h 60"/>
                  <a:gd name="T2" fmla="*/ 53 w 53"/>
                  <a:gd name="T3" fmla="*/ 30 h 60"/>
                  <a:gd name="T4" fmla="*/ 27 w 53"/>
                  <a:gd name="T5" fmla="*/ 60 h 60"/>
                  <a:gd name="T6" fmla="*/ 0 w 53"/>
                  <a:gd name="T7" fmla="*/ 30 h 60"/>
                  <a:gd name="T8" fmla="*/ 27 w 53"/>
                  <a:gd name="T9" fmla="*/ 0 h 60"/>
                  <a:gd name="T10" fmla="*/ 0 60000 65536"/>
                  <a:gd name="T11" fmla="*/ 0 60000 65536"/>
                  <a:gd name="T12" fmla="*/ 0 60000 65536"/>
                  <a:gd name="T13" fmla="*/ 0 60000 65536"/>
                  <a:gd name="T14" fmla="*/ 0 60000 65536"/>
                  <a:gd name="T15" fmla="*/ 0 w 53"/>
                  <a:gd name="T16" fmla="*/ 0 h 60"/>
                  <a:gd name="T17" fmla="*/ 53 w 53"/>
                  <a:gd name="T18" fmla="*/ 60 h 60"/>
                </a:gdLst>
                <a:ahLst/>
                <a:cxnLst>
                  <a:cxn ang="T10">
                    <a:pos x="T0" y="T1"/>
                  </a:cxn>
                  <a:cxn ang="T11">
                    <a:pos x="T2" y="T3"/>
                  </a:cxn>
                  <a:cxn ang="T12">
                    <a:pos x="T4" y="T5"/>
                  </a:cxn>
                  <a:cxn ang="T13">
                    <a:pos x="T6" y="T7"/>
                  </a:cxn>
                  <a:cxn ang="T14">
                    <a:pos x="T8" y="T9"/>
                  </a:cxn>
                </a:cxnLst>
                <a:rect l="T15" t="T16" r="T17" b="T18"/>
                <a:pathLst>
                  <a:path w="53" h="60">
                    <a:moveTo>
                      <a:pt x="27" y="0"/>
                    </a:moveTo>
                    <a:lnTo>
                      <a:pt x="53" y="30"/>
                    </a:lnTo>
                    <a:lnTo>
                      <a:pt x="27" y="60"/>
                    </a:lnTo>
                    <a:lnTo>
                      <a:pt x="0" y="30"/>
                    </a:lnTo>
                    <a:lnTo>
                      <a:pt x="27" y="0"/>
                    </a:lnTo>
                    <a:close/>
                  </a:path>
                </a:pathLst>
              </a:custGeom>
              <a:solidFill>
                <a:srgbClr val="FF0000"/>
              </a:solidFill>
              <a:ln w="14288">
                <a:noFill/>
                <a:prstDash val="solid"/>
                <a:round/>
                <a:headEnd/>
                <a:tailEnd/>
              </a:ln>
            </p:spPr>
            <p:txBody>
              <a:bodyPr/>
              <a:lstStyle/>
              <a:p>
                <a:endParaRPr lang="es-MX" sz="1200" b="1" dirty="0"/>
              </a:p>
            </p:txBody>
          </p:sp>
          <p:sp>
            <p:nvSpPr>
              <p:cNvPr id="330" name="Freeform 2235"/>
              <p:cNvSpPr>
                <a:spLocks/>
              </p:cNvSpPr>
              <p:nvPr/>
            </p:nvSpPr>
            <p:spPr bwMode="auto">
              <a:xfrm>
                <a:off x="2887" y="2413"/>
                <a:ext cx="52" cy="59"/>
              </a:xfrm>
              <a:custGeom>
                <a:avLst/>
                <a:gdLst>
                  <a:gd name="T0" fmla="*/ 26 w 52"/>
                  <a:gd name="T1" fmla="*/ 0 h 59"/>
                  <a:gd name="T2" fmla="*/ 52 w 52"/>
                  <a:gd name="T3" fmla="*/ 30 h 59"/>
                  <a:gd name="T4" fmla="*/ 26 w 52"/>
                  <a:gd name="T5" fmla="*/ 59 h 59"/>
                  <a:gd name="T6" fmla="*/ 0 w 52"/>
                  <a:gd name="T7" fmla="*/ 30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30"/>
                    </a:lnTo>
                    <a:lnTo>
                      <a:pt x="26" y="59"/>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331" name="Freeform 2236"/>
              <p:cNvSpPr>
                <a:spLocks/>
              </p:cNvSpPr>
              <p:nvPr/>
            </p:nvSpPr>
            <p:spPr bwMode="auto">
              <a:xfrm>
                <a:off x="3445" y="2244"/>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332" name="Freeform 2237"/>
              <p:cNvSpPr>
                <a:spLocks/>
              </p:cNvSpPr>
              <p:nvPr/>
            </p:nvSpPr>
            <p:spPr bwMode="auto">
              <a:xfrm>
                <a:off x="2180" y="2671"/>
                <a:ext cx="52" cy="59"/>
              </a:xfrm>
              <a:custGeom>
                <a:avLst/>
                <a:gdLst>
                  <a:gd name="T0" fmla="*/ 26 w 52"/>
                  <a:gd name="T1" fmla="*/ 0 h 59"/>
                  <a:gd name="T2" fmla="*/ 52 w 52"/>
                  <a:gd name="T3" fmla="*/ 29 h 59"/>
                  <a:gd name="T4" fmla="*/ 26 w 52"/>
                  <a:gd name="T5" fmla="*/ 59 h 59"/>
                  <a:gd name="T6" fmla="*/ 0 w 52"/>
                  <a:gd name="T7" fmla="*/ 29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29"/>
                    </a:lnTo>
                    <a:lnTo>
                      <a:pt x="26" y="59"/>
                    </a:lnTo>
                    <a:lnTo>
                      <a:pt x="0" y="29"/>
                    </a:lnTo>
                    <a:lnTo>
                      <a:pt x="26" y="0"/>
                    </a:lnTo>
                    <a:close/>
                  </a:path>
                </a:pathLst>
              </a:custGeom>
              <a:solidFill>
                <a:srgbClr val="FF0000"/>
              </a:solidFill>
              <a:ln w="14288">
                <a:noFill/>
                <a:prstDash val="solid"/>
                <a:round/>
                <a:headEnd/>
                <a:tailEnd/>
              </a:ln>
            </p:spPr>
            <p:txBody>
              <a:bodyPr/>
              <a:lstStyle/>
              <a:p>
                <a:endParaRPr lang="es-MX" sz="1200" b="1" dirty="0"/>
              </a:p>
            </p:txBody>
          </p:sp>
          <p:sp>
            <p:nvSpPr>
              <p:cNvPr id="333" name="Freeform 2238"/>
              <p:cNvSpPr>
                <a:spLocks/>
              </p:cNvSpPr>
              <p:nvPr/>
            </p:nvSpPr>
            <p:spPr bwMode="auto">
              <a:xfrm>
                <a:off x="2677" y="2502"/>
                <a:ext cx="53" cy="60"/>
              </a:xfrm>
              <a:custGeom>
                <a:avLst/>
                <a:gdLst>
                  <a:gd name="T0" fmla="*/ 26 w 53"/>
                  <a:gd name="T1" fmla="*/ 0 h 60"/>
                  <a:gd name="T2" fmla="*/ 53 w 53"/>
                  <a:gd name="T3" fmla="*/ 30 h 60"/>
                  <a:gd name="T4" fmla="*/ 26 w 53"/>
                  <a:gd name="T5" fmla="*/ 60 h 60"/>
                  <a:gd name="T6" fmla="*/ 0 w 53"/>
                  <a:gd name="T7" fmla="*/ 30 h 60"/>
                  <a:gd name="T8" fmla="*/ 26 w 53"/>
                  <a:gd name="T9" fmla="*/ 0 h 60"/>
                  <a:gd name="T10" fmla="*/ 0 60000 65536"/>
                  <a:gd name="T11" fmla="*/ 0 60000 65536"/>
                  <a:gd name="T12" fmla="*/ 0 60000 65536"/>
                  <a:gd name="T13" fmla="*/ 0 60000 65536"/>
                  <a:gd name="T14" fmla="*/ 0 60000 65536"/>
                  <a:gd name="T15" fmla="*/ 0 w 53"/>
                  <a:gd name="T16" fmla="*/ 0 h 60"/>
                  <a:gd name="T17" fmla="*/ 53 w 53"/>
                  <a:gd name="T18" fmla="*/ 60 h 60"/>
                </a:gdLst>
                <a:ahLst/>
                <a:cxnLst>
                  <a:cxn ang="T10">
                    <a:pos x="T0" y="T1"/>
                  </a:cxn>
                  <a:cxn ang="T11">
                    <a:pos x="T2" y="T3"/>
                  </a:cxn>
                  <a:cxn ang="T12">
                    <a:pos x="T4" y="T5"/>
                  </a:cxn>
                  <a:cxn ang="T13">
                    <a:pos x="T6" y="T7"/>
                  </a:cxn>
                  <a:cxn ang="T14">
                    <a:pos x="T8" y="T9"/>
                  </a:cxn>
                </a:cxnLst>
                <a:rect l="T15" t="T16" r="T17" b="T18"/>
                <a:pathLst>
                  <a:path w="53" h="60">
                    <a:moveTo>
                      <a:pt x="26" y="0"/>
                    </a:moveTo>
                    <a:lnTo>
                      <a:pt x="53"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334" name="Freeform 2239"/>
              <p:cNvSpPr>
                <a:spLocks/>
              </p:cNvSpPr>
              <p:nvPr/>
            </p:nvSpPr>
            <p:spPr bwMode="auto">
              <a:xfrm>
                <a:off x="2546" y="2552"/>
                <a:ext cx="53" cy="59"/>
              </a:xfrm>
              <a:custGeom>
                <a:avLst/>
                <a:gdLst>
                  <a:gd name="T0" fmla="*/ 27 w 53"/>
                  <a:gd name="T1" fmla="*/ 0 h 59"/>
                  <a:gd name="T2" fmla="*/ 53 w 53"/>
                  <a:gd name="T3" fmla="*/ 29 h 59"/>
                  <a:gd name="T4" fmla="*/ 27 w 53"/>
                  <a:gd name="T5" fmla="*/ 59 h 59"/>
                  <a:gd name="T6" fmla="*/ 0 w 53"/>
                  <a:gd name="T7" fmla="*/ 29 h 59"/>
                  <a:gd name="T8" fmla="*/ 27 w 53"/>
                  <a:gd name="T9" fmla="*/ 0 h 59"/>
                  <a:gd name="T10" fmla="*/ 0 60000 65536"/>
                  <a:gd name="T11" fmla="*/ 0 60000 65536"/>
                  <a:gd name="T12" fmla="*/ 0 60000 65536"/>
                  <a:gd name="T13" fmla="*/ 0 60000 65536"/>
                  <a:gd name="T14" fmla="*/ 0 60000 65536"/>
                  <a:gd name="T15" fmla="*/ 0 w 53"/>
                  <a:gd name="T16" fmla="*/ 0 h 59"/>
                  <a:gd name="T17" fmla="*/ 53 w 53"/>
                  <a:gd name="T18" fmla="*/ 59 h 59"/>
                </a:gdLst>
                <a:ahLst/>
                <a:cxnLst>
                  <a:cxn ang="T10">
                    <a:pos x="T0" y="T1"/>
                  </a:cxn>
                  <a:cxn ang="T11">
                    <a:pos x="T2" y="T3"/>
                  </a:cxn>
                  <a:cxn ang="T12">
                    <a:pos x="T4" y="T5"/>
                  </a:cxn>
                  <a:cxn ang="T13">
                    <a:pos x="T6" y="T7"/>
                  </a:cxn>
                  <a:cxn ang="T14">
                    <a:pos x="T8" y="T9"/>
                  </a:cxn>
                </a:cxnLst>
                <a:rect l="T15" t="T16" r="T17" b="T18"/>
                <a:pathLst>
                  <a:path w="53" h="59">
                    <a:moveTo>
                      <a:pt x="27" y="0"/>
                    </a:moveTo>
                    <a:lnTo>
                      <a:pt x="53" y="29"/>
                    </a:lnTo>
                    <a:lnTo>
                      <a:pt x="27" y="59"/>
                    </a:lnTo>
                    <a:lnTo>
                      <a:pt x="0" y="29"/>
                    </a:lnTo>
                    <a:lnTo>
                      <a:pt x="27" y="0"/>
                    </a:lnTo>
                    <a:close/>
                  </a:path>
                </a:pathLst>
              </a:custGeom>
              <a:solidFill>
                <a:srgbClr val="FF0000"/>
              </a:solidFill>
              <a:ln w="14288">
                <a:noFill/>
                <a:prstDash val="solid"/>
                <a:round/>
                <a:headEnd/>
                <a:tailEnd/>
              </a:ln>
            </p:spPr>
            <p:txBody>
              <a:bodyPr/>
              <a:lstStyle/>
              <a:p>
                <a:endParaRPr lang="es-MX" sz="1200" b="1" dirty="0"/>
              </a:p>
            </p:txBody>
          </p:sp>
          <p:sp>
            <p:nvSpPr>
              <p:cNvPr id="335" name="Freeform 2240"/>
              <p:cNvSpPr>
                <a:spLocks/>
              </p:cNvSpPr>
              <p:nvPr/>
            </p:nvSpPr>
            <p:spPr bwMode="auto">
              <a:xfrm>
                <a:off x="2154" y="2680"/>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336" name="Freeform 2241"/>
              <p:cNvSpPr>
                <a:spLocks/>
              </p:cNvSpPr>
              <p:nvPr/>
            </p:nvSpPr>
            <p:spPr bwMode="auto">
              <a:xfrm>
                <a:off x="3549" y="2115"/>
                <a:ext cx="53" cy="60"/>
              </a:xfrm>
              <a:custGeom>
                <a:avLst/>
                <a:gdLst>
                  <a:gd name="T0" fmla="*/ 26 w 53"/>
                  <a:gd name="T1" fmla="*/ 0 h 60"/>
                  <a:gd name="T2" fmla="*/ 53 w 53"/>
                  <a:gd name="T3" fmla="*/ 30 h 60"/>
                  <a:gd name="T4" fmla="*/ 26 w 53"/>
                  <a:gd name="T5" fmla="*/ 60 h 60"/>
                  <a:gd name="T6" fmla="*/ 0 w 53"/>
                  <a:gd name="T7" fmla="*/ 30 h 60"/>
                  <a:gd name="T8" fmla="*/ 26 w 53"/>
                  <a:gd name="T9" fmla="*/ 0 h 60"/>
                  <a:gd name="T10" fmla="*/ 0 60000 65536"/>
                  <a:gd name="T11" fmla="*/ 0 60000 65536"/>
                  <a:gd name="T12" fmla="*/ 0 60000 65536"/>
                  <a:gd name="T13" fmla="*/ 0 60000 65536"/>
                  <a:gd name="T14" fmla="*/ 0 60000 65536"/>
                  <a:gd name="T15" fmla="*/ 0 w 53"/>
                  <a:gd name="T16" fmla="*/ 0 h 60"/>
                  <a:gd name="T17" fmla="*/ 53 w 53"/>
                  <a:gd name="T18" fmla="*/ 60 h 60"/>
                </a:gdLst>
                <a:ahLst/>
                <a:cxnLst>
                  <a:cxn ang="T10">
                    <a:pos x="T0" y="T1"/>
                  </a:cxn>
                  <a:cxn ang="T11">
                    <a:pos x="T2" y="T3"/>
                  </a:cxn>
                  <a:cxn ang="T12">
                    <a:pos x="T4" y="T5"/>
                  </a:cxn>
                  <a:cxn ang="T13">
                    <a:pos x="T6" y="T7"/>
                  </a:cxn>
                  <a:cxn ang="T14">
                    <a:pos x="T8" y="T9"/>
                  </a:cxn>
                </a:cxnLst>
                <a:rect l="T15" t="T16" r="T17" b="T18"/>
                <a:pathLst>
                  <a:path w="53" h="60">
                    <a:moveTo>
                      <a:pt x="26" y="0"/>
                    </a:moveTo>
                    <a:lnTo>
                      <a:pt x="53"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337" name="Freeform 2242"/>
              <p:cNvSpPr>
                <a:spLocks/>
              </p:cNvSpPr>
              <p:nvPr/>
            </p:nvSpPr>
            <p:spPr bwMode="auto">
              <a:xfrm>
                <a:off x="2102" y="2700"/>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338" name="Freeform 2243"/>
              <p:cNvSpPr>
                <a:spLocks/>
              </p:cNvSpPr>
              <p:nvPr/>
            </p:nvSpPr>
            <p:spPr bwMode="auto">
              <a:xfrm>
                <a:off x="2764" y="2462"/>
                <a:ext cx="53" cy="60"/>
              </a:xfrm>
              <a:custGeom>
                <a:avLst/>
                <a:gdLst>
                  <a:gd name="T0" fmla="*/ 27 w 53"/>
                  <a:gd name="T1" fmla="*/ 0 h 60"/>
                  <a:gd name="T2" fmla="*/ 53 w 53"/>
                  <a:gd name="T3" fmla="*/ 30 h 60"/>
                  <a:gd name="T4" fmla="*/ 27 w 53"/>
                  <a:gd name="T5" fmla="*/ 60 h 60"/>
                  <a:gd name="T6" fmla="*/ 0 w 53"/>
                  <a:gd name="T7" fmla="*/ 30 h 60"/>
                  <a:gd name="T8" fmla="*/ 27 w 53"/>
                  <a:gd name="T9" fmla="*/ 0 h 60"/>
                  <a:gd name="T10" fmla="*/ 0 60000 65536"/>
                  <a:gd name="T11" fmla="*/ 0 60000 65536"/>
                  <a:gd name="T12" fmla="*/ 0 60000 65536"/>
                  <a:gd name="T13" fmla="*/ 0 60000 65536"/>
                  <a:gd name="T14" fmla="*/ 0 60000 65536"/>
                  <a:gd name="T15" fmla="*/ 0 w 53"/>
                  <a:gd name="T16" fmla="*/ 0 h 60"/>
                  <a:gd name="T17" fmla="*/ 53 w 53"/>
                  <a:gd name="T18" fmla="*/ 60 h 60"/>
                </a:gdLst>
                <a:ahLst/>
                <a:cxnLst>
                  <a:cxn ang="T10">
                    <a:pos x="T0" y="T1"/>
                  </a:cxn>
                  <a:cxn ang="T11">
                    <a:pos x="T2" y="T3"/>
                  </a:cxn>
                  <a:cxn ang="T12">
                    <a:pos x="T4" y="T5"/>
                  </a:cxn>
                  <a:cxn ang="T13">
                    <a:pos x="T6" y="T7"/>
                  </a:cxn>
                  <a:cxn ang="T14">
                    <a:pos x="T8" y="T9"/>
                  </a:cxn>
                </a:cxnLst>
                <a:rect l="T15" t="T16" r="T17" b="T18"/>
                <a:pathLst>
                  <a:path w="53" h="60">
                    <a:moveTo>
                      <a:pt x="27" y="0"/>
                    </a:moveTo>
                    <a:lnTo>
                      <a:pt x="53" y="30"/>
                    </a:lnTo>
                    <a:lnTo>
                      <a:pt x="27" y="60"/>
                    </a:lnTo>
                    <a:lnTo>
                      <a:pt x="0" y="30"/>
                    </a:lnTo>
                    <a:lnTo>
                      <a:pt x="27" y="0"/>
                    </a:lnTo>
                    <a:close/>
                  </a:path>
                </a:pathLst>
              </a:custGeom>
              <a:solidFill>
                <a:srgbClr val="FF0000"/>
              </a:solidFill>
              <a:ln w="14288">
                <a:noFill/>
                <a:prstDash val="solid"/>
                <a:round/>
                <a:headEnd/>
                <a:tailEnd/>
              </a:ln>
            </p:spPr>
            <p:txBody>
              <a:bodyPr/>
              <a:lstStyle/>
              <a:p>
                <a:endParaRPr lang="es-MX" sz="1200" b="1" dirty="0"/>
              </a:p>
            </p:txBody>
          </p:sp>
          <p:sp>
            <p:nvSpPr>
              <p:cNvPr id="339" name="Freeform 2244"/>
              <p:cNvSpPr>
                <a:spLocks/>
              </p:cNvSpPr>
              <p:nvPr/>
            </p:nvSpPr>
            <p:spPr bwMode="auto">
              <a:xfrm>
                <a:off x="3000" y="2373"/>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340" name="Freeform 2245"/>
              <p:cNvSpPr>
                <a:spLocks/>
              </p:cNvSpPr>
              <p:nvPr/>
            </p:nvSpPr>
            <p:spPr bwMode="auto">
              <a:xfrm>
                <a:off x="1395" y="2889"/>
                <a:ext cx="53" cy="59"/>
              </a:xfrm>
              <a:custGeom>
                <a:avLst/>
                <a:gdLst>
                  <a:gd name="T0" fmla="*/ 26 w 53"/>
                  <a:gd name="T1" fmla="*/ 0 h 59"/>
                  <a:gd name="T2" fmla="*/ 53 w 53"/>
                  <a:gd name="T3" fmla="*/ 29 h 59"/>
                  <a:gd name="T4" fmla="*/ 26 w 53"/>
                  <a:gd name="T5" fmla="*/ 59 h 59"/>
                  <a:gd name="T6" fmla="*/ 0 w 53"/>
                  <a:gd name="T7" fmla="*/ 29 h 59"/>
                  <a:gd name="T8" fmla="*/ 26 w 53"/>
                  <a:gd name="T9" fmla="*/ 0 h 59"/>
                  <a:gd name="T10" fmla="*/ 0 60000 65536"/>
                  <a:gd name="T11" fmla="*/ 0 60000 65536"/>
                  <a:gd name="T12" fmla="*/ 0 60000 65536"/>
                  <a:gd name="T13" fmla="*/ 0 60000 65536"/>
                  <a:gd name="T14" fmla="*/ 0 60000 65536"/>
                  <a:gd name="T15" fmla="*/ 0 w 53"/>
                  <a:gd name="T16" fmla="*/ 0 h 59"/>
                  <a:gd name="T17" fmla="*/ 53 w 53"/>
                  <a:gd name="T18" fmla="*/ 59 h 59"/>
                </a:gdLst>
                <a:ahLst/>
                <a:cxnLst>
                  <a:cxn ang="T10">
                    <a:pos x="T0" y="T1"/>
                  </a:cxn>
                  <a:cxn ang="T11">
                    <a:pos x="T2" y="T3"/>
                  </a:cxn>
                  <a:cxn ang="T12">
                    <a:pos x="T4" y="T5"/>
                  </a:cxn>
                  <a:cxn ang="T13">
                    <a:pos x="T6" y="T7"/>
                  </a:cxn>
                  <a:cxn ang="T14">
                    <a:pos x="T8" y="T9"/>
                  </a:cxn>
                </a:cxnLst>
                <a:rect l="T15" t="T16" r="T17" b="T18"/>
                <a:pathLst>
                  <a:path w="53" h="59">
                    <a:moveTo>
                      <a:pt x="26" y="0"/>
                    </a:moveTo>
                    <a:lnTo>
                      <a:pt x="53" y="29"/>
                    </a:lnTo>
                    <a:lnTo>
                      <a:pt x="26" y="59"/>
                    </a:lnTo>
                    <a:lnTo>
                      <a:pt x="0" y="29"/>
                    </a:lnTo>
                    <a:lnTo>
                      <a:pt x="26" y="0"/>
                    </a:lnTo>
                    <a:close/>
                  </a:path>
                </a:pathLst>
              </a:custGeom>
              <a:solidFill>
                <a:srgbClr val="FF0000"/>
              </a:solidFill>
              <a:ln w="14288">
                <a:noFill/>
                <a:prstDash val="solid"/>
                <a:round/>
                <a:headEnd/>
                <a:tailEnd/>
              </a:ln>
            </p:spPr>
            <p:txBody>
              <a:bodyPr/>
              <a:lstStyle/>
              <a:p>
                <a:endParaRPr lang="es-MX" sz="1200" b="1" dirty="0"/>
              </a:p>
            </p:txBody>
          </p:sp>
          <p:sp>
            <p:nvSpPr>
              <p:cNvPr id="341" name="Freeform 2246"/>
              <p:cNvSpPr>
                <a:spLocks/>
              </p:cNvSpPr>
              <p:nvPr/>
            </p:nvSpPr>
            <p:spPr bwMode="auto">
              <a:xfrm>
                <a:off x="2398" y="2601"/>
                <a:ext cx="53" cy="60"/>
              </a:xfrm>
              <a:custGeom>
                <a:avLst/>
                <a:gdLst>
                  <a:gd name="T0" fmla="*/ 26 w 53"/>
                  <a:gd name="T1" fmla="*/ 0 h 60"/>
                  <a:gd name="T2" fmla="*/ 53 w 53"/>
                  <a:gd name="T3" fmla="*/ 30 h 60"/>
                  <a:gd name="T4" fmla="*/ 26 w 53"/>
                  <a:gd name="T5" fmla="*/ 60 h 60"/>
                  <a:gd name="T6" fmla="*/ 0 w 53"/>
                  <a:gd name="T7" fmla="*/ 30 h 60"/>
                  <a:gd name="T8" fmla="*/ 26 w 53"/>
                  <a:gd name="T9" fmla="*/ 0 h 60"/>
                  <a:gd name="T10" fmla="*/ 0 60000 65536"/>
                  <a:gd name="T11" fmla="*/ 0 60000 65536"/>
                  <a:gd name="T12" fmla="*/ 0 60000 65536"/>
                  <a:gd name="T13" fmla="*/ 0 60000 65536"/>
                  <a:gd name="T14" fmla="*/ 0 60000 65536"/>
                  <a:gd name="T15" fmla="*/ 0 w 53"/>
                  <a:gd name="T16" fmla="*/ 0 h 60"/>
                  <a:gd name="T17" fmla="*/ 53 w 53"/>
                  <a:gd name="T18" fmla="*/ 60 h 60"/>
                </a:gdLst>
                <a:ahLst/>
                <a:cxnLst>
                  <a:cxn ang="T10">
                    <a:pos x="T0" y="T1"/>
                  </a:cxn>
                  <a:cxn ang="T11">
                    <a:pos x="T2" y="T3"/>
                  </a:cxn>
                  <a:cxn ang="T12">
                    <a:pos x="T4" y="T5"/>
                  </a:cxn>
                  <a:cxn ang="T13">
                    <a:pos x="T6" y="T7"/>
                  </a:cxn>
                  <a:cxn ang="T14">
                    <a:pos x="T8" y="T9"/>
                  </a:cxn>
                </a:cxnLst>
                <a:rect l="T15" t="T16" r="T17" b="T18"/>
                <a:pathLst>
                  <a:path w="53" h="60">
                    <a:moveTo>
                      <a:pt x="26" y="0"/>
                    </a:moveTo>
                    <a:lnTo>
                      <a:pt x="53"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342" name="Freeform 2247"/>
              <p:cNvSpPr>
                <a:spLocks/>
              </p:cNvSpPr>
              <p:nvPr/>
            </p:nvSpPr>
            <p:spPr bwMode="auto">
              <a:xfrm>
                <a:off x="1831" y="2849"/>
                <a:ext cx="53" cy="59"/>
              </a:xfrm>
              <a:custGeom>
                <a:avLst/>
                <a:gdLst>
                  <a:gd name="T0" fmla="*/ 27 w 53"/>
                  <a:gd name="T1" fmla="*/ 0 h 59"/>
                  <a:gd name="T2" fmla="*/ 53 w 53"/>
                  <a:gd name="T3" fmla="*/ 30 h 59"/>
                  <a:gd name="T4" fmla="*/ 27 w 53"/>
                  <a:gd name="T5" fmla="*/ 59 h 59"/>
                  <a:gd name="T6" fmla="*/ 0 w 53"/>
                  <a:gd name="T7" fmla="*/ 30 h 59"/>
                  <a:gd name="T8" fmla="*/ 27 w 53"/>
                  <a:gd name="T9" fmla="*/ 0 h 59"/>
                  <a:gd name="T10" fmla="*/ 0 60000 65536"/>
                  <a:gd name="T11" fmla="*/ 0 60000 65536"/>
                  <a:gd name="T12" fmla="*/ 0 60000 65536"/>
                  <a:gd name="T13" fmla="*/ 0 60000 65536"/>
                  <a:gd name="T14" fmla="*/ 0 60000 65536"/>
                  <a:gd name="T15" fmla="*/ 0 w 53"/>
                  <a:gd name="T16" fmla="*/ 0 h 59"/>
                  <a:gd name="T17" fmla="*/ 53 w 53"/>
                  <a:gd name="T18" fmla="*/ 59 h 59"/>
                </a:gdLst>
                <a:ahLst/>
                <a:cxnLst>
                  <a:cxn ang="T10">
                    <a:pos x="T0" y="T1"/>
                  </a:cxn>
                  <a:cxn ang="T11">
                    <a:pos x="T2" y="T3"/>
                  </a:cxn>
                  <a:cxn ang="T12">
                    <a:pos x="T4" y="T5"/>
                  </a:cxn>
                  <a:cxn ang="T13">
                    <a:pos x="T6" y="T7"/>
                  </a:cxn>
                  <a:cxn ang="T14">
                    <a:pos x="T8" y="T9"/>
                  </a:cxn>
                </a:cxnLst>
                <a:rect l="T15" t="T16" r="T17" b="T18"/>
                <a:pathLst>
                  <a:path w="53" h="59">
                    <a:moveTo>
                      <a:pt x="27" y="0"/>
                    </a:moveTo>
                    <a:lnTo>
                      <a:pt x="53" y="30"/>
                    </a:lnTo>
                    <a:lnTo>
                      <a:pt x="27" y="59"/>
                    </a:lnTo>
                    <a:lnTo>
                      <a:pt x="0" y="30"/>
                    </a:lnTo>
                    <a:lnTo>
                      <a:pt x="27" y="0"/>
                    </a:lnTo>
                    <a:close/>
                  </a:path>
                </a:pathLst>
              </a:custGeom>
              <a:solidFill>
                <a:srgbClr val="FF0000"/>
              </a:solidFill>
              <a:ln w="14288">
                <a:noFill/>
                <a:prstDash val="solid"/>
                <a:round/>
                <a:headEnd/>
                <a:tailEnd/>
              </a:ln>
            </p:spPr>
            <p:txBody>
              <a:bodyPr/>
              <a:lstStyle/>
              <a:p>
                <a:endParaRPr lang="es-MX" sz="1200" b="1" dirty="0"/>
              </a:p>
            </p:txBody>
          </p:sp>
          <p:sp>
            <p:nvSpPr>
              <p:cNvPr id="343" name="Freeform 2248"/>
              <p:cNvSpPr>
                <a:spLocks/>
              </p:cNvSpPr>
              <p:nvPr/>
            </p:nvSpPr>
            <p:spPr bwMode="auto">
              <a:xfrm>
                <a:off x="2154" y="2760"/>
                <a:ext cx="52" cy="59"/>
              </a:xfrm>
              <a:custGeom>
                <a:avLst/>
                <a:gdLst>
                  <a:gd name="T0" fmla="*/ 26 w 52"/>
                  <a:gd name="T1" fmla="*/ 0 h 59"/>
                  <a:gd name="T2" fmla="*/ 52 w 52"/>
                  <a:gd name="T3" fmla="*/ 30 h 59"/>
                  <a:gd name="T4" fmla="*/ 26 w 52"/>
                  <a:gd name="T5" fmla="*/ 59 h 59"/>
                  <a:gd name="T6" fmla="*/ 0 w 52"/>
                  <a:gd name="T7" fmla="*/ 30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30"/>
                    </a:lnTo>
                    <a:lnTo>
                      <a:pt x="26" y="59"/>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344" name="Freeform 2249"/>
              <p:cNvSpPr>
                <a:spLocks/>
              </p:cNvSpPr>
              <p:nvPr/>
            </p:nvSpPr>
            <p:spPr bwMode="auto">
              <a:xfrm>
                <a:off x="2669" y="2502"/>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345" name="Freeform 2250"/>
              <p:cNvSpPr>
                <a:spLocks/>
              </p:cNvSpPr>
              <p:nvPr/>
            </p:nvSpPr>
            <p:spPr bwMode="auto">
              <a:xfrm>
                <a:off x="2250" y="2651"/>
                <a:ext cx="52" cy="59"/>
              </a:xfrm>
              <a:custGeom>
                <a:avLst/>
                <a:gdLst>
                  <a:gd name="T0" fmla="*/ 26 w 52"/>
                  <a:gd name="T1" fmla="*/ 0 h 59"/>
                  <a:gd name="T2" fmla="*/ 52 w 52"/>
                  <a:gd name="T3" fmla="*/ 29 h 59"/>
                  <a:gd name="T4" fmla="*/ 26 w 52"/>
                  <a:gd name="T5" fmla="*/ 59 h 59"/>
                  <a:gd name="T6" fmla="*/ 0 w 52"/>
                  <a:gd name="T7" fmla="*/ 29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29"/>
                    </a:lnTo>
                    <a:lnTo>
                      <a:pt x="26" y="59"/>
                    </a:lnTo>
                    <a:lnTo>
                      <a:pt x="0" y="29"/>
                    </a:lnTo>
                    <a:lnTo>
                      <a:pt x="26" y="0"/>
                    </a:lnTo>
                    <a:close/>
                  </a:path>
                </a:pathLst>
              </a:custGeom>
              <a:solidFill>
                <a:srgbClr val="FF0000"/>
              </a:solidFill>
              <a:ln w="14288">
                <a:noFill/>
                <a:prstDash val="solid"/>
                <a:round/>
                <a:headEnd/>
                <a:tailEnd/>
              </a:ln>
            </p:spPr>
            <p:txBody>
              <a:bodyPr/>
              <a:lstStyle/>
              <a:p>
                <a:endParaRPr lang="es-MX" sz="1200" b="1" dirty="0"/>
              </a:p>
            </p:txBody>
          </p:sp>
          <p:sp>
            <p:nvSpPr>
              <p:cNvPr id="346" name="Freeform 2251"/>
              <p:cNvSpPr>
                <a:spLocks/>
              </p:cNvSpPr>
              <p:nvPr/>
            </p:nvSpPr>
            <p:spPr bwMode="auto">
              <a:xfrm>
                <a:off x="3854" y="1947"/>
                <a:ext cx="53" cy="59"/>
              </a:xfrm>
              <a:custGeom>
                <a:avLst/>
                <a:gdLst>
                  <a:gd name="T0" fmla="*/ 27 w 53"/>
                  <a:gd name="T1" fmla="*/ 0 h 59"/>
                  <a:gd name="T2" fmla="*/ 53 w 53"/>
                  <a:gd name="T3" fmla="*/ 30 h 59"/>
                  <a:gd name="T4" fmla="*/ 27 w 53"/>
                  <a:gd name="T5" fmla="*/ 59 h 59"/>
                  <a:gd name="T6" fmla="*/ 0 w 53"/>
                  <a:gd name="T7" fmla="*/ 30 h 59"/>
                  <a:gd name="T8" fmla="*/ 27 w 53"/>
                  <a:gd name="T9" fmla="*/ 0 h 59"/>
                  <a:gd name="T10" fmla="*/ 0 60000 65536"/>
                  <a:gd name="T11" fmla="*/ 0 60000 65536"/>
                  <a:gd name="T12" fmla="*/ 0 60000 65536"/>
                  <a:gd name="T13" fmla="*/ 0 60000 65536"/>
                  <a:gd name="T14" fmla="*/ 0 60000 65536"/>
                  <a:gd name="T15" fmla="*/ 0 w 53"/>
                  <a:gd name="T16" fmla="*/ 0 h 59"/>
                  <a:gd name="T17" fmla="*/ 53 w 53"/>
                  <a:gd name="T18" fmla="*/ 59 h 59"/>
                </a:gdLst>
                <a:ahLst/>
                <a:cxnLst>
                  <a:cxn ang="T10">
                    <a:pos x="T0" y="T1"/>
                  </a:cxn>
                  <a:cxn ang="T11">
                    <a:pos x="T2" y="T3"/>
                  </a:cxn>
                  <a:cxn ang="T12">
                    <a:pos x="T4" y="T5"/>
                  </a:cxn>
                  <a:cxn ang="T13">
                    <a:pos x="T6" y="T7"/>
                  </a:cxn>
                  <a:cxn ang="T14">
                    <a:pos x="T8" y="T9"/>
                  </a:cxn>
                </a:cxnLst>
                <a:rect l="T15" t="T16" r="T17" b="T18"/>
                <a:pathLst>
                  <a:path w="53" h="59">
                    <a:moveTo>
                      <a:pt x="27" y="0"/>
                    </a:moveTo>
                    <a:lnTo>
                      <a:pt x="53" y="30"/>
                    </a:lnTo>
                    <a:lnTo>
                      <a:pt x="27" y="59"/>
                    </a:lnTo>
                    <a:lnTo>
                      <a:pt x="0" y="30"/>
                    </a:lnTo>
                    <a:lnTo>
                      <a:pt x="27" y="0"/>
                    </a:lnTo>
                    <a:close/>
                  </a:path>
                </a:pathLst>
              </a:custGeom>
              <a:solidFill>
                <a:srgbClr val="FF0000"/>
              </a:solidFill>
              <a:ln w="14288">
                <a:noFill/>
                <a:prstDash val="solid"/>
                <a:round/>
                <a:headEnd/>
                <a:tailEnd/>
              </a:ln>
            </p:spPr>
            <p:txBody>
              <a:bodyPr/>
              <a:lstStyle/>
              <a:p>
                <a:endParaRPr lang="es-MX" sz="1200" b="1" dirty="0"/>
              </a:p>
            </p:txBody>
          </p:sp>
          <p:sp>
            <p:nvSpPr>
              <p:cNvPr id="347" name="Freeform 2252"/>
              <p:cNvSpPr>
                <a:spLocks/>
              </p:cNvSpPr>
              <p:nvPr/>
            </p:nvSpPr>
            <p:spPr bwMode="auto">
              <a:xfrm>
                <a:off x="1352" y="2899"/>
                <a:ext cx="52" cy="59"/>
              </a:xfrm>
              <a:custGeom>
                <a:avLst/>
                <a:gdLst>
                  <a:gd name="T0" fmla="*/ 26 w 52"/>
                  <a:gd name="T1" fmla="*/ 0 h 59"/>
                  <a:gd name="T2" fmla="*/ 52 w 52"/>
                  <a:gd name="T3" fmla="*/ 29 h 59"/>
                  <a:gd name="T4" fmla="*/ 26 w 52"/>
                  <a:gd name="T5" fmla="*/ 59 h 59"/>
                  <a:gd name="T6" fmla="*/ 0 w 52"/>
                  <a:gd name="T7" fmla="*/ 29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29"/>
                    </a:lnTo>
                    <a:lnTo>
                      <a:pt x="26" y="59"/>
                    </a:lnTo>
                    <a:lnTo>
                      <a:pt x="0" y="29"/>
                    </a:lnTo>
                    <a:lnTo>
                      <a:pt x="26" y="0"/>
                    </a:lnTo>
                    <a:close/>
                  </a:path>
                </a:pathLst>
              </a:custGeom>
              <a:solidFill>
                <a:srgbClr val="FF0000"/>
              </a:solidFill>
              <a:ln w="14288">
                <a:noFill/>
                <a:prstDash val="solid"/>
                <a:round/>
                <a:headEnd/>
                <a:tailEnd/>
              </a:ln>
            </p:spPr>
            <p:txBody>
              <a:bodyPr/>
              <a:lstStyle/>
              <a:p>
                <a:endParaRPr lang="es-MX" sz="1200" b="1" dirty="0"/>
              </a:p>
            </p:txBody>
          </p:sp>
          <p:sp>
            <p:nvSpPr>
              <p:cNvPr id="348" name="Freeform 2253"/>
              <p:cNvSpPr>
                <a:spLocks/>
              </p:cNvSpPr>
              <p:nvPr/>
            </p:nvSpPr>
            <p:spPr bwMode="auto">
              <a:xfrm>
                <a:off x="2503" y="2562"/>
                <a:ext cx="52" cy="59"/>
              </a:xfrm>
              <a:custGeom>
                <a:avLst/>
                <a:gdLst>
                  <a:gd name="T0" fmla="*/ 26 w 52"/>
                  <a:gd name="T1" fmla="*/ 0 h 59"/>
                  <a:gd name="T2" fmla="*/ 52 w 52"/>
                  <a:gd name="T3" fmla="*/ 29 h 59"/>
                  <a:gd name="T4" fmla="*/ 26 w 52"/>
                  <a:gd name="T5" fmla="*/ 59 h 59"/>
                  <a:gd name="T6" fmla="*/ 0 w 52"/>
                  <a:gd name="T7" fmla="*/ 29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29"/>
                    </a:lnTo>
                    <a:lnTo>
                      <a:pt x="26" y="59"/>
                    </a:lnTo>
                    <a:lnTo>
                      <a:pt x="0" y="29"/>
                    </a:lnTo>
                    <a:lnTo>
                      <a:pt x="26" y="0"/>
                    </a:lnTo>
                    <a:close/>
                  </a:path>
                </a:pathLst>
              </a:custGeom>
              <a:solidFill>
                <a:srgbClr val="FF0000"/>
              </a:solidFill>
              <a:ln w="14288">
                <a:noFill/>
                <a:prstDash val="solid"/>
                <a:round/>
                <a:headEnd/>
                <a:tailEnd/>
              </a:ln>
            </p:spPr>
            <p:txBody>
              <a:bodyPr/>
              <a:lstStyle/>
              <a:p>
                <a:endParaRPr lang="es-MX" sz="1200" b="1" dirty="0"/>
              </a:p>
            </p:txBody>
          </p:sp>
          <p:sp>
            <p:nvSpPr>
              <p:cNvPr id="349" name="Freeform 2254"/>
              <p:cNvSpPr>
                <a:spLocks/>
              </p:cNvSpPr>
              <p:nvPr/>
            </p:nvSpPr>
            <p:spPr bwMode="auto">
              <a:xfrm>
                <a:off x="3296" y="2234"/>
                <a:ext cx="53" cy="60"/>
              </a:xfrm>
              <a:custGeom>
                <a:avLst/>
                <a:gdLst>
                  <a:gd name="T0" fmla="*/ 27 w 53"/>
                  <a:gd name="T1" fmla="*/ 0 h 60"/>
                  <a:gd name="T2" fmla="*/ 53 w 53"/>
                  <a:gd name="T3" fmla="*/ 30 h 60"/>
                  <a:gd name="T4" fmla="*/ 27 w 53"/>
                  <a:gd name="T5" fmla="*/ 60 h 60"/>
                  <a:gd name="T6" fmla="*/ 0 w 53"/>
                  <a:gd name="T7" fmla="*/ 30 h 60"/>
                  <a:gd name="T8" fmla="*/ 27 w 53"/>
                  <a:gd name="T9" fmla="*/ 0 h 60"/>
                  <a:gd name="T10" fmla="*/ 0 60000 65536"/>
                  <a:gd name="T11" fmla="*/ 0 60000 65536"/>
                  <a:gd name="T12" fmla="*/ 0 60000 65536"/>
                  <a:gd name="T13" fmla="*/ 0 60000 65536"/>
                  <a:gd name="T14" fmla="*/ 0 60000 65536"/>
                  <a:gd name="T15" fmla="*/ 0 w 53"/>
                  <a:gd name="T16" fmla="*/ 0 h 60"/>
                  <a:gd name="T17" fmla="*/ 53 w 53"/>
                  <a:gd name="T18" fmla="*/ 60 h 60"/>
                </a:gdLst>
                <a:ahLst/>
                <a:cxnLst>
                  <a:cxn ang="T10">
                    <a:pos x="T0" y="T1"/>
                  </a:cxn>
                  <a:cxn ang="T11">
                    <a:pos x="T2" y="T3"/>
                  </a:cxn>
                  <a:cxn ang="T12">
                    <a:pos x="T4" y="T5"/>
                  </a:cxn>
                  <a:cxn ang="T13">
                    <a:pos x="T6" y="T7"/>
                  </a:cxn>
                  <a:cxn ang="T14">
                    <a:pos x="T8" y="T9"/>
                  </a:cxn>
                </a:cxnLst>
                <a:rect l="T15" t="T16" r="T17" b="T18"/>
                <a:pathLst>
                  <a:path w="53" h="60">
                    <a:moveTo>
                      <a:pt x="27" y="0"/>
                    </a:moveTo>
                    <a:lnTo>
                      <a:pt x="53" y="30"/>
                    </a:lnTo>
                    <a:lnTo>
                      <a:pt x="27" y="60"/>
                    </a:lnTo>
                    <a:lnTo>
                      <a:pt x="0" y="30"/>
                    </a:lnTo>
                    <a:lnTo>
                      <a:pt x="27" y="0"/>
                    </a:lnTo>
                    <a:close/>
                  </a:path>
                </a:pathLst>
              </a:custGeom>
              <a:solidFill>
                <a:srgbClr val="FF0000"/>
              </a:solidFill>
              <a:ln w="14288">
                <a:noFill/>
                <a:prstDash val="solid"/>
                <a:round/>
                <a:headEnd/>
                <a:tailEnd/>
              </a:ln>
            </p:spPr>
            <p:txBody>
              <a:bodyPr/>
              <a:lstStyle/>
              <a:p>
                <a:endParaRPr lang="es-MX" sz="1200" b="1" dirty="0"/>
              </a:p>
            </p:txBody>
          </p:sp>
          <p:sp>
            <p:nvSpPr>
              <p:cNvPr id="350" name="Freeform 2255"/>
              <p:cNvSpPr>
                <a:spLocks/>
              </p:cNvSpPr>
              <p:nvPr/>
            </p:nvSpPr>
            <p:spPr bwMode="auto">
              <a:xfrm>
                <a:off x="2721" y="2482"/>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351" name="Freeform 2256"/>
              <p:cNvSpPr>
                <a:spLocks/>
              </p:cNvSpPr>
              <p:nvPr/>
            </p:nvSpPr>
            <p:spPr bwMode="auto">
              <a:xfrm>
                <a:off x="2904" y="2413"/>
                <a:ext cx="52" cy="59"/>
              </a:xfrm>
              <a:custGeom>
                <a:avLst/>
                <a:gdLst>
                  <a:gd name="T0" fmla="*/ 26 w 52"/>
                  <a:gd name="T1" fmla="*/ 0 h 59"/>
                  <a:gd name="T2" fmla="*/ 52 w 52"/>
                  <a:gd name="T3" fmla="*/ 30 h 59"/>
                  <a:gd name="T4" fmla="*/ 26 w 52"/>
                  <a:gd name="T5" fmla="*/ 59 h 59"/>
                  <a:gd name="T6" fmla="*/ 0 w 52"/>
                  <a:gd name="T7" fmla="*/ 30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30"/>
                    </a:lnTo>
                    <a:lnTo>
                      <a:pt x="26" y="59"/>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352" name="Freeform 2257"/>
              <p:cNvSpPr>
                <a:spLocks/>
              </p:cNvSpPr>
              <p:nvPr/>
            </p:nvSpPr>
            <p:spPr bwMode="auto">
              <a:xfrm>
                <a:off x="2948" y="2393"/>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353" name="Freeform 2258"/>
              <p:cNvSpPr>
                <a:spLocks/>
              </p:cNvSpPr>
              <p:nvPr/>
            </p:nvSpPr>
            <p:spPr bwMode="auto">
              <a:xfrm>
                <a:off x="2764" y="2462"/>
                <a:ext cx="53" cy="60"/>
              </a:xfrm>
              <a:custGeom>
                <a:avLst/>
                <a:gdLst>
                  <a:gd name="T0" fmla="*/ 27 w 53"/>
                  <a:gd name="T1" fmla="*/ 0 h 60"/>
                  <a:gd name="T2" fmla="*/ 53 w 53"/>
                  <a:gd name="T3" fmla="*/ 30 h 60"/>
                  <a:gd name="T4" fmla="*/ 27 w 53"/>
                  <a:gd name="T5" fmla="*/ 60 h 60"/>
                  <a:gd name="T6" fmla="*/ 0 w 53"/>
                  <a:gd name="T7" fmla="*/ 30 h 60"/>
                  <a:gd name="T8" fmla="*/ 27 w 53"/>
                  <a:gd name="T9" fmla="*/ 0 h 60"/>
                  <a:gd name="T10" fmla="*/ 0 60000 65536"/>
                  <a:gd name="T11" fmla="*/ 0 60000 65536"/>
                  <a:gd name="T12" fmla="*/ 0 60000 65536"/>
                  <a:gd name="T13" fmla="*/ 0 60000 65536"/>
                  <a:gd name="T14" fmla="*/ 0 60000 65536"/>
                  <a:gd name="T15" fmla="*/ 0 w 53"/>
                  <a:gd name="T16" fmla="*/ 0 h 60"/>
                  <a:gd name="T17" fmla="*/ 53 w 53"/>
                  <a:gd name="T18" fmla="*/ 60 h 60"/>
                </a:gdLst>
                <a:ahLst/>
                <a:cxnLst>
                  <a:cxn ang="T10">
                    <a:pos x="T0" y="T1"/>
                  </a:cxn>
                  <a:cxn ang="T11">
                    <a:pos x="T2" y="T3"/>
                  </a:cxn>
                  <a:cxn ang="T12">
                    <a:pos x="T4" y="T5"/>
                  </a:cxn>
                  <a:cxn ang="T13">
                    <a:pos x="T6" y="T7"/>
                  </a:cxn>
                  <a:cxn ang="T14">
                    <a:pos x="T8" y="T9"/>
                  </a:cxn>
                </a:cxnLst>
                <a:rect l="T15" t="T16" r="T17" b="T18"/>
                <a:pathLst>
                  <a:path w="53" h="60">
                    <a:moveTo>
                      <a:pt x="27" y="0"/>
                    </a:moveTo>
                    <a:lnTo>
                      <a:pt x="53" y="30"/>
                    </a:lnTo>
                    <a:lnTo>
                      <a:pt x="27" y="60"/>
                    </a:lnTo>
                    <a:lnTo>
                      <a:pt x="0" y="30"/>
                    </a:lnTo>
                    <a:lnTo>
                      <a:pt x="27" y="0"/>
                    </a:lnTo>
                    <a:close/>
                  </a:path>
                </a:pathLst>
              </a:custGeom>
              <a:solidFill>
                <a:srgbClr val="FF0000"/>
              </a:solidFill>
              <a:ln w="14288">
                <a:noFill/>
                <a:prstDash val="solid"/>
                <a:round/>
                <a:headEnd/>
                <a:tailEnd/>
              </a:ln>
            </p:spPr>
            <p:txBody>
              <a:bodyPr/>
              <a:lstStyle/>
              <a:p>
                <a:endParaRPr lang="es-MX" sz="1200" b="1" dirty="0"/>
              </a:p>
            </p:txBody>
          </p:sp>
          <p:sp>
            <p:nvSpPr>
              <p:cNvPr id="354" name="Freeform 2259"/>
              <p:cNvSpPr>
                <a:spLocks/>
              </p:cNvSpPr>
              <p:nvPr/>
            </p:nvSpPr>
            <p:spPr bwMode="auto">
              <a:xfrm>
                <a:off x="2529" y="2552"/>
                <a:ext cx="52" cy="59"/>
              </a:xfrm>
              <a:custGeom>
                <a:avLst/>
                <a:gdLst>
                  <a:gd name="T0" fmla="*/ 26 w 52"/>
                  <a:gd name="T1" fmla="*/ 0 h 59"/>
                  <a:gd name="T2" fmla="*/ 52 w 52"/>
                  <a:gd name="T3" fmla="*/ 29 h 59"/>
                  <a:gd name="T4" fmla="*/ 26 w 52"/>
                  <a:gd name="T5" fmla="*/ 59 h 59"/>
                  <a:gd name="T6" fmla="*/ 0 w 52"/>
                  <a:gd name="T7" fmla="*/ 29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29"/>
                    </a:lnTo>
                    <a:lnTo>
                      <a:pt x="26" y="59"/>
                    </a:lnTo>
                    <a:lnTo>
                      <a:pt x="0" y="29"/>
                    </a:lnTo>
                    <a:lnTo>
                      <a:pt x="26" y="0"/>
                    </a:lnTo>
                    <a:close/>
                  </a:path>
                </a:pathLst>
              </a:custGeom>
              <a:solidFill>
                <a:srgbClr val="FF0000"/>
              </a:solidFill>
              <a:ln w="14288">
                <a:noFill/>
                <a:prstDash val="solid"/>
                <a:round/>
                <a:headEnd/>
                <a:tailEnd/>
              </a:ln>
            </p:spPr>
            <p:txBody>
              <a:bodyPr/>
              <a:lstStyle/>
              <a:p>
                <a:endParaRPr lang="es-MX" sz="1200" b="1" dirty="0"/>
              </a:p>
            </p:txBody>
          </p:sp>
          <p:sp>
            <p:nvSpPr>
              <p:cNvPr id="355" name="Freeform 2260"/>
              <p:cNvSpPr>
                <a:spLocks/>
              </p:cNvSpPr>
              <p:nvPr/>
            </p:nvSpPr>
            <p:spPr bwMode="auto">
              <a:xfrm>
                <a:off x="2895" y="2413"/>
                <a:ext cx="53" cy="59"/>
              </a:xfrm>
              <a:custGeom>
                <a:avLst/>
                <a:gdLst>
                  <a:gd name="T0" fmla="*/ 26 w 53"/>
                  <a:gd name="T1" fmla="*/ 0 h 59"/>
                  <a:gd name="T2" fmla="*/ 53 w 53"/>
                  <a:gd name="T3" fmla="*/ 30 h 59"/>
                  <a:gd name="T4" fmla="*/ 26 w 53"/>
                  <a:gd name="T5" fmla="*/ 59 h 59"/>
                  <a:gd name="T6" fmla="*/ 0 w 53"/>
                  <a:gd name="T7" fmla="*/ 30 h 59"/>
                  <a:gd name="T8" fmla="*/ 26 w 53"/>
                  <a:gd name="T9" fmla="*/ 0 h 59"/>
                  <a:gd name="T10" fmla="*/ 0 60000 65536"/>
                  <a:gd name="T11" fmla="*/ 0 60000 65536"/>
                  <a:gd name="T12" fmla="*/ 0 60000 65536"/>
                  <a:gd name="T13" fmla="*/ 0 60000 65536"/>
                  <a:gd name="T14" fmla="*/ 0 60000 65536"/>
                  <a:gd name="T15" fmla="*/ 0 w 53"/>
                  <a:gd name="T16" fmla="*/ 0 h 59"/>
                  <a:gd name="T17" fmla="*/ 53 w 53"/>
                  <a:gd name="T18" fmla="*/ 59 h 59"/>
                </a:gdLst>
                <a:ahLst/>
                <a:cxnLst>
                  <a:cxn ang="T10">
                    <a:pos x="T0" y="T1"/>
                  </a:cxn>
                  <a:cxn ang="T11">
                    <a:pos x="T2" y="T3"/>
                  </a:cxn>
                  <a:cxn ang="T12">
                    <a:pos x="T4" y="T5"/>
                  </a:cxn>
                  <a:cxn ang="T13">
                    <a:pos x="T6" y="T7"/>
                  </a:cxn>
                  <a:cxn ang="T14">
                    <a:pos x="T8" y="T9"/>
                  </a:cxn>
                </a:cxnLst>
                <a:rect l="T15" t="T16" r="T17" b="T18"/>
                <a:pathLst>
                  <a:path w="53" h="59">
                    <a:moveTo>
                      <a:pt x="26" y="0"/>
                    </a:moveTo>
                    <a:lnTo>
                      <a:pt x="53" y="30"/>
                    </a:lnTo>
                    <a:lnTo>
                      <a:pt x="26" y="59"/>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356" name="Freeform 2261"/>
              <p:cNvSpPr>
                <a:spLocks/>
              </p:cNvSpPr>
              <p:nvPr/>
            </p:nvSpPr>
            <p:spPr bwMode="auto">
              <a:xfrm>
                <a:off x="3741" y="1888"/>
                <a:ext cx="52" cy="59"/>
              </a:xfrm>
              <a:custGeom>
                <a:avLst/>
                <a:gdLst>
                  <a:gd name="T0" fmla="*/ 26 w 52"/>
                  <a:gd name="T1" fmla="*/ 0 h 59"/>
                  <a:gd name="T2" fmla="*/ 52 w 52"/>
                  <a:gd name="T3" fmla="*/ 29 h 59"/>
                  <a:gd name="T4" fmla="*/ 26 w 52"/>
                  <a:gd name="T5" fmla="*/ 59 h 59"/>
                  <a:gd name="T6" fmla="*/ 0 w 52"/>
                  <a:gd name="T7" fmla="*/ 29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29"/>
                    </a:lnTo>
                    <a:lnTo>
                      <a:pt x="26" y="59"/>
                    </a:lnTo>
                    <a:lnTo>
                      <a:pt x="0" y="29"/>
                    </a:lnTo>
                    <a:lnTo>
                      <a:pt x="26" y="0"/>
                    </a:lnTo>
                    <a:close/>
                  </a:path>
                </a:pathLst>
              </a:custGeom>
              <a:solidFill>
                <a:srgbClr val="FF0000"/>
              </a:solidFill>
              <a:ln w="14288">
                <a:noFill/>
                <a:prstDash val="solid"/>
                <a:round/>
                <a:headEnd/>
                <a:tailEnd/>
              </a:ln>
            </p:spPr>
            <p:txBody>
              <a:bodyPr/>
              <a:lstStyle/>
              <a:p>
                <a:endParaRPr lang="es-MX" sz="1200" b="1" dirty="0"/>
              </a:p>
            </p:txBody>
          </p:sp>
          <p:sp>
            <p:nvSpPr>
              <p:cNvPr id="357" name="Freeform 2262"/>
              <p:cNvSpPr>
                <a:spLocks/>
              </p:cNvSpPr>
              <p:nvPr/>
            </p:nvSpPr>
            <p:spPr bwMode="auto">
              <a:xfrm>
                <a:off x="2459" y="2581"/>
                <a:ext cx="53" cy="60"/>
              </a:xfrm>
              <a:custGeom>
                <a:avLst/>
                <a:gdLst>
                  <a:gd name="T0" fmla="*/ 26 w 53"/>
                  <a:gd name="T1" fmla="*/ 0 h 60"/>
                  <a:gd name="T2" fmla="*/ 53 w 53"/>
                  <a:gd name="T3" fmla="*/ 30 h 60"/>
                  <a:gd name="T4" fmla="*/ 26 w 53"/>
                  <a:gd name="T5" fmla="*/ 60 h 60"/>
                  <a:gd name="T6" fmla="*/ 0 w 53"/>
                  <a:gd name="T7" fmla="*/ 30 h 60"/>
                  <a:gd name="T8" fmla="*/ 26 w 53"/>
                  <a:gd name="T9" fmla="*/ 0 h 60"/>
                  <a:gd name="T10" fmla="*/ 0 60000 65536"/>
                  <a:gd name="T11" fmla="*/ 0 60000 65536"/>
                  <a:gd name="T12" fmla="*/ 0 60000 65536"/>
                  <a:gd name="T13" fmla="*/ 0 60000 65536"/>
                  <a:gd name="T14" fmla="*/ 0 60000 65536"/>
                  <a:gd name="T15" fmla="*/ 0 w 53"/>
                  <a:gd name="T16" fmla="*/ 0 h 60"/>
                  <a:gd name="T17" fmla="*/ 53 w 53"/>
                  <a:gd name="T18" fmla="*/ 60 h 60"/>
                </a:gdLst>
                <a:ahLst/>
                <a:cxnLst>
                  <a:cxn ang="T10">
                    <a:pos x="T0" y="T1"/>
                  </a:cxn>
                  <a:cxn ang="T11">
                    <a:pos x="T2" y="T3"/>
                  </a:cxn>
                  <a:cxn ang="T12">
                    <a:pos x="T4" y="T5"/>
                  </a:cxn>
                  <a:cxn ang="T13">
                    <a:pos x="T6" y="T7"/>
                  </a:cxn>
                  <a:cxn ang="T14">
                    <a:pos x="T8" y="T9"/>
                  </a:cxn>
                </a:cxnLst>
                <a:rect l="T15" t="T16" r="T17" b="T18"/>
                <a:pathLst>
                  <a:path w="53" h="60">
                    <a:moveTo>
                      <a:pt x="26" y="0"/>
                    </a:moveTo>
                    <a:lnTo>
                      <a:pt x="53"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358" name="Freeform 2263"/>
              <p:cNvSpPr>
                <a:spLocks/>
              </p:cNvSpPr>
              <p:nvPr/>
            </p:nvSpPr>
            <p:spPr bwMode="auto">
              <a:xfrm>
                <a:off x="3889" y="1927"/>
                <a:ext cx="53" cy="60"/>
              </a:xfrm>
              <a:custGeom>
                <a:avLst/>
                <a:gdLst>
                  <a:gd name="T0" fmla="*/ 27 w 53"/>
                  <a:gd name="T1" fmla="*/ 0 h 60"/>
                  <a:gd name="T2" fmla="*/ 53 w 53"/>
                  <a:gd name="T3" fmla="*/ 30 h 60"/>
                  <a:gd name="T4" fmla="*/ 27 w 53"/>
                  <a:gd name="T5" fmla="*/ 60 h 60"/>
                  <a:gd name="T6" fmla="*/ 0 w 53"/>
                  <a:gd name="T7" fmla="*/ 30 h 60"/>
                  <a:gd name="T8" fmla="*/ 27 w 53"/>
                  <a:gd name="T9" fmla="*/ 0 h 60"/>
                  <a:gd name="T10" fmla="*/ 0 60000 65536"/>
                  <a:gd name="T11" fmla="*/ 0 60000 65536"/>
                  <a:gd name="T12" fmla="*/ 0 60000 65536"/>
                  <a:gd name="T13" fmla="*/ 0 60000 65536"/>
                  <a:gd name="T14" fmla="*/ 0 60000 65536"/>
                  <a:gd name="T15" fmla="*/ 0 w 53"/>
                  <a:gd name="T16" fmla="*/ 0 h 60"/>
                  <a:gd name="T17" fmla="*/ 53 w 53"/>
                  <a:gd name="T18" fmla="*/ 60 h 60"/>
                </a:gdLst>
                <a:ahLst/>
                <a:cxnLst>
                  <a:cxn ang="T10">
                    <a:pos x="T0" y="T1"/>
                  </a:cxn>
                  <a:cxn ang="T11">
                    <a:pos x="T2" y="T3"/>
                  </a:cxn>
                  <a:cxn ang="T12">
                    <a:pos x="T4" y="T5"/>
                  </a:cxn>
                  <a:cxn ang="T13">
                    <a:pos x="T6" y="T7"/>
                  </a:cxn>
                  <a:cxn ang="T14">
                    <a:pos x="T8" y="T9"/>
                  </a:cxn>
                </a:cxnLst>
                <a:rect l="T15" t="T16" r="T17" b="T18"/>
                <a:pathLst>
                  <a:path w="53" h="60">
                    <a:moveTo>
                      <a:pt x="27" y="0"/>
                    </a:moveTo>
                    <a:lnTo>
                      <a:pt x="53" y="30"/>
                    </a:lnTo>
                    <a:lnTo>
                      <a:pt x="27" y="60"/>
                    </a:lnTo>
                    <a:lnTo>
                      <a:pt x="0" y="30"/>
                    </a:lnTo>
                    <a:lnTo>
                      <a:pt x="27" y="0"/>
                    </a:lnTo>
                    <a:close/>
                  </a:path>
                </a:pathLst>
              </a:custGeom>
              <a:solidFill>
                <a:srgbClr val="FF0000"/>
              </a:solidFill>
              <a:ln w="14288">
                <a:noFill/>
                <a:prstDash val="solid"/>
                <a:round/>
                <a:headEnd/>
                <a:tailEnd/>
              </a:ln>
            </p:spPr>
            <p:txBody>
              <a:bodyPr/>
              <a:lstStyle/>
              <a:p>
                <a:endParaRPr lang="es-MX" sz="1200" b="1" dirty="0"/>
              </a:p>
            </p:txBody>
          </p:sp>
          <p:sp>
            <p:nvSpPr>
              <p:cNvPr id="359" name="Freeform 2264"/>
              <p:cNvSpPr>
                <a:spLocks/>
              </p:cNvSpPr>
              <p:nvPr/>
            </p:nvSpPr>
            <p:spPr bwMode="auto">
              <a:xfrm>
                <a:off x="2887" y="2482"/>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360" name="Freeform 2265"/>
              <p:cNvSpPr>
                <a:spLocks/>
              </p:cNvSpPr>
              <p:nvPr/>
            </p:nvSpPr>
            <p:spPr bwMode="auto">
              <a:xfrm>
                <a:off x="2878" y="2423"/>
                <a:ext cx="52" cy="59"/>
              </a:xfrm>
              <a:custGeom>
                <a:avLst/>
                <a:gdLst>
                  <a:gd name="T0" fmla="*/ 26 w 52"/>
                  <a:gd name="T1" fmla="*/ 0 h 59"/>
                  <a:gd name="T2" fmla="*/ 52 w 52"/>
                  <a:gd name="T3" fmla="*/ 30 h 59"/>
                  <a:gd name="T4" fmla="*/ 26 w 52"/>
                  <a:gd name="T5" fmla="*/ 59 h 59"/>
                  <a:gd name="T6" fmla="*/ 0 w 52"/>
                  <a:gd name="T7" fmla="*/ 30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30"/>
                    </a:lnTo>
                    <a:lnTo>
                      <a:pt x="26" y="59"/>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361" name="Freeform 2266"/>
              <p:cNvSpPr>
                <a:spLocks/>
              </p:cNvSpPr>
              <p:nvPr/>
            </p:nvSpPr>
            <p:spPr bwMode="auto">
              <a:xfrm>
                <a:off x="2669" y="2502"/>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362" name="Freeform 2267"/>
              <p:cNvSpPr>
                <a:spLocks/>
              </p:cNvSpPr>
              <p:nvPr/>
            </p:nvSpPr>
            <p:spPr bwMode="auto">
              <a:xfrm>
                <a:off x="2773" y="2373"/>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363" name="Freeform 2268"/>
              <p:cNvSpPr>
                <a:spLocks/>
              </p:cNvSpPr>
              <p:nvPr/>
            </p:nvSpPr>
            <p:spPr bwMode="auto">
              <a:xfrm>
                <a:off x="3078" y="2334"/>
                <a:ext cx="53" cy="59"/>
              </a:xfrm>
              <a:custGeom>
                <a:avLst/>
                <a:gdLst>
                  <a:gd name="T0" fmla="*/ 27 w 53"/>
                  <a:gd name="T1" fmla="*/ 0 h 59"/>
                  <a:gd name="T2" fmla="*/ 53 w 53"/>
                  <a:gd name="T3" fmla="*/ 29 h 59"/>
                  <a:gd name="T4" fmla="*/ 27 w 53"/>
                  <a:gd name="T5" fmla="*/ 59 h 59"/>
                  <a:gd name="T6" fmla="*/ 0 w 53"/>
                  <a:gd name="T7" fmla="*/ 29 h 59"/>
                  <a:gd name="T8" fmla="*/ 27 w 53"/>
                  <a:gd name="T9" fmla="*/ 0 h 59"/>
                  <a:gd name="T10" fmla="*/ 0 60000 65536"/>
                  <a:gd name="T11" fmla="*/ 0 60000 65536"/>
                  <a:gd name="T12" fmla="*/ 0 60000 65536"/>
                  <a:gd name="T13" fmla="*/ 0 60000 65536"/>
                  <a:gd name="T14" fmla="*/ 0 60000 65536"/>
                  <a:gd name="T15" fmla="*/ 0 w 53"/>
                  <a:gd name="T16" fmla="*/ 0 h 59"/>
                  <a:gd name="T17" fmla="*/ 53 w 53"/>
                  <a:gd name="T18" fmla="*/ 59 h 59"/>
                </a:gdLst>
                <a:ahLst/>
                <a:cxnLst>
                  <a:cxn ang="T10">
                    <a:pos x="T0" y="T1"/>
                  </a:cxn>
                  <a:cxn ang="T11">
                    <a:pos x="T2" y="T3"/>
                  </a:cxn>
                  <a:cxn ang="T12">
                    <a:pos x="T4" y="T5"/>
                  </a:cxn>
                  <a:cxn ang="T13">
                    <a:pos x="T6" y="T7"/>
                  </a:cxn>
                  <a:cxn ang="T14">
                    <a:pos x="T8" y="T9"/>
                  </a:cxn>
                </a:cxnLst>
                <a:rect l="T15" t="T16" r="T17" b="T18"/>
                <a:pathLst>
                  <a:path w="53" h="59">
                    <a:moveTo>
                      <a:pt x="27" y="0"/>
                    </a:moveTo>
                    <a:lnTo>
                      <a:pt x="53" y="29"/>
                    </a:lnTo>
                    <a:lnTo>
                      <a:pt x="27" y="59"/>
                    </a:lnTo>
                    <a:lnTo>
                      <a:pt x="0" y="29"/>
                    </a:lnTo>
                    <a:lnTo>
                      <a:pt x="27" y="0"/>
                    </a:lnTo>
                    <a:close/>
                  </a:path>
                </a:pathLst>
              </a:custGeom>
              <a:solidFill>
                <a:srgbClr val="FF0000"/>
              </a:solidFill>
              <a:ln w="14288">
                <a:noFill/>
                <a:prstDash val="solid"/>
                <a:round/>
                <a:headEnd/>
                <a:tailEnd/>
              </a:ln>
            </p:spPr>
            <p:txBody>
              <a:bodyPr/>
              <a:lstStyle/>
              <a:p>
                <a:endParaRPr lang="es-MX" sz="1200" b="1" dirty="0"/>
              </a:p>
            </p:txBody>
          </p:sp>
          <p:sp>
            <p:nvSpPr>
              <p:cNvPr id="364" name="Freeform 2269"/>
              <p:cNvSpPr>
                <a:spLocks/>
              </p:cNvSpPr>
              <p:nvPr/>
            </p:nvSpPr>
            <p:spPr bwMode="auto">
              <a:xfrm>
                <a:off x="3323" y="2225"/>
                <a:ext cx="52" cy="59"/>
              </a:xfrm>
              <a:custGeom>
                <a:avLst/>
                <a:gdLst>
                  <a:gd name="T0" fmla="*/ 26 w 52"/>
                  <a:gd name="T1" fmla="*/ 0 h 59"/>
                  <a:gd name="T2" fmla="*/ 52 w 52"/>
                  <a:gd name="T3" fmla="*/ 29 h 59"/>
                  <a:gd name="T4" fmla="*/ 26 w 52"/>
                  <a:gd name="T5" fmla="*/ 59 h 59"/>
                  <a:gd name="T6" fmla="*/ 0 w 52"/>
                  <a:gd name="T7" fmla="*/ 29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29"/>
                    </a:lnTo>
                    <a:lnTo>
                      <a:pt x="26" y="59"/>
                    </a:lnTo>
                    <a:lnTo>
                      <a:pt x="0" y="29"/>
                    </a:lnTo>
                    <a:lnTo>
                      <a:pt x="26" y="0"/>
                    </a:lnTo>
                    <a:close/>
                  </a:path>
                </a:pathLst>
              </a:custGeom>
              <a:solidFill>
                <a:srgbClr val="FF0000"/>
              </a:solidFill>
              <a:ln w="14288">
                <a:noFill/>
                <a:prstDash val="solid"/>
                <a:round/>
                <a:headEnd/>
                <a:tailEnd/>
              </a:ln>
            </p:spPr>
            <p:txBody>
              <a:bodyPr/>
              <a:lstStyle/>
              <a:p>
                <a:endParaRPr lang="es-MX" sz="1200" b="1" dirty="0"/>
              </a:p>
            </p:txBody>
          </p:sp>
          <p:sp>
            <p:nvSpPr>
              <p:cNvPr id="365" name="Freeform 2270"/>
              <p:cNvSpPr>
                <a:spLocks/>
              </p:cNvSpPr>
              <p:nvPr/>
            </p:nvSpPr>
            <p:spPr bwMode="auto">
              <a:xfrm>
                <a:off x="3436" y="2165"/>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366" name="Freeform 2271"/>
              <p:cNvSpPr>
                <a:spLocks/>
              </p:cNvSpPr>
              <p:nvPr/>
            </p:nvSpPr>
            <p:spPr bwMode="auto">
              <a:xfrm>
                <a:off x="2965" y="2383"/>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367" name="Freeform 2272"/>
              <p:cNvSpPr>
                <a:spLocks/>
              </p:cNvSpPr>
              <p:nvPr/>
            </p:nvSpPr>
            <p:spPr bwMode="auto">
              <a:xfrm>
                <a:off x="2887" y="2423"/>
                <a:ext cx="52" cy="59"/>
              </a:xfrm>
              <a:custGeom>
                <a:avLst/>
                <a:gdLst>
                  <a:gd name="T0" fmla="*/ 26 w 52"/>
                  <a:gd name="T1" fmla="*/ 0 h 59"/>
                  <a:gd name="T2" fmla="*/ 52 w 52"/>
                  <a:gd name="T3" fmla="*/ 30 h 59"/>
                  <a:gd name="T4" fmla="*/ 26 w 52"/>
                  <a:gd name="T5" fmla="*/ 59 h 59"/>
                  <a:gd name="T6" fmla="*/ 0 w 52"/>
                  <a:gd name="T7" fmla="*/ 30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30"/>
                    </a:lnTo>
                    <a:lnTo>
                      <a:pt x="26" y="59"/>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368" name="Freeform 2273"/>
              <p:cNvSpPr>
                <a:spLocks/>
              </p:cNvSpPr>
              <p:nvPr/>
            </p:nvSpPr>
            <p:spPr bwMode="auto">
              <a:xfrm>
                <a:off x="4648" y="1432"/>
                <a:ext cx="52" cy="59"/>
              </a:xfrm>
              <a:custGeom>
                <a:avLst/>
                <a:gdLst>
                  <a:gd name="T0" fmla="*/ 26 w 52"/>
                  <a:gd name="T1" fmla="*/ 0 h 59"/>
                  <a:gd name="T2" fmla="*/ 52 w 52"/>
                  <a:gd name="T3" fmla="*/ 29 h 59"/>
                  <a:gd name="T4" fmla="*/ 26 w 52"/>
                  <a:gd name="T5" fmla="*/ 59 h 59"/>
                  <a:gd name="T6" fmla="*/ 0 w 52"/>
                  <a:gd name="T7" fmla="*/ 29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29"/>
                    </a:lnTo>
                    <a:lnTo>
                      <a:pt x="26" y="59"/>
                    </a:lnTo>
                    <a:lnTo>
                      <a:pt x="0" y="29"/>
                    </a:lnTo>
                    <a:lnTo>
                      <a:pt x="26" y="0"/>
                    </a:lnTo>
                    <a:close/>
                  </a:path>
                </a:pathLst>
              </a:custGeom>
              <a:solidFill>
                <a:srgbClr val="FF0000"/>
              </a:solidFill>
              <a:ln w="14288">
                <a:noFill/>
                <a:prstDash val="solid"/>
                <a:round/>
                <a:headEnd/>
                <a:tailEnd/>
              </a:ln>
            </p:spPr>
            <p:txBody>
              <a:bodyPr/>
              <a:lstStyle/>
              <a:p>
                <a:endParaRPr lang="es-MX" sz="1200" b="1" dirty="0"/>
              </a:p>
            </p:txBody>
          </p:sp>
          <p:sp>
            <p:nvSpPr>
              <p:cNvPr id="369" name="Freeform 2274"/>
              <p:cNvSpPr>
                <a:spLocks/>
              </p:cNvSpPr>
              <p:nvPr/>
            </p:nvSpPr>
            <p:spPr bwMode="auto">
              <a:xfrm>
                <a:off x="2756" y="2472"/>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370" name="Freeform 2275"/>
              <p:cNvSpPr>
                <a:spLocks/>
              </p:cNvSpPr>
              <p:nvPr/>
            </p:nvSpPr>
            <p:spPr bwMode="auto">
              <a:xfrm>
                <a:off x="3035" y="2353"/>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371" name="Freeform 2276"/>
              <p:cNvSpPr>
                <a:spLocks/>
              </p:cNvSpPr>
              <p:nvPr/>
            </p:nvSpPr>
            <p:spPr bwMode="auto">
              <a:xfrm>
                <a:off x="3314" y="2234"/>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372" name="Freeform 2277"/>
              <p:cNvSpPr>
                <a:spLocks/>
              </p:cNvSpPr>
              <p:nvPr/>
            </p:nvSpPr>
            <p:spPr bwMode="auto">
              <a:xfrm>
                <a:off x="3026" y="2264"/>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373" name="Freeform 2278"/>
              <p:cNvSpPr>
                <a:spLocks/>
              </p:cNvSpPr>
              <p:nvPr/>
            </p:nvSpPr>
            <p:spPr bwMode="auto">
              <a:xfrm>
                <a:off x="2128" y="2690"/>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374" name="Freeform 2279"/>
              <p:cNvSpPr>
                <a:spLocks/>
              </p:cNvSpPr>
              <p:nvPr/>
            </p:nvSpPr>
            <p:spPr bwMode="auto">
              <a:xfrm>
                <a:off x="3314" y="2225"/>
                <a:ext cx="52" cy="59"/>
              </a:xfrm>
              <a:custGeom>
                <a:avLst/>
                <a:gdLst>
                  <a:gd name="T0" fmla="*/ 26 w 52"/>
                  <a:gd name="T1" fmla="*/ 0 h 59"/>
                  <a:gd name="T2" fmla="*/ 52 w 52"/>
                  <a:gd name="T3" fmla="*/ 29 h 59"/>
                  <a:gd name="T4" fmla="*/ 26 w 52"/>
                  <a:gd name="T5" fmla="*/ 59 h 59"/>
                  <a:gd name="T6" fmla="*/ 0 w 52"/>
                  <a:gd name="T7" fmla="*/ 29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29"/>
                    </a:lnTo>
                    <a:lnTo>
                      <a:pt x="26" y="59"/>
                    </a:lnTo>
                    <a:lnTo>
                      <a:pt x="0" y="29"/>
                    </a:lnTo>
                    <a:lnTo>
                      <a:pt x="26" y="0"/>
                    </a:lnTo>
                    <a:close/>
                  </a:path>
                </a:pathLst>
              </a:custGeom>
              <a:solidFill>
                <a:srgbClr val="FF0000"/>
              </a:solidFill>
              <a:ln w="14288">
                <a:noFill/>
                <a:prstDash val="solid"/>
                <a:round/>
                <a:headEnd/>
                <a:tailEnd/>
              </a:ln>
            </p:spPr>
            <p:txBody>
              <a:bodyPr/>
              <a:lstStyle/>
              <a:p>
                <a:endParaRPr lang="es-MX" sz="1200" b="1" dirty="0"/>
              </a:p>
            </p:txBody>
          </p:sp>
          <p:sp>
            <p:nvSpPr>
              <p:cNvPr id="375" name="Freeform 2280"/>
              <p:cNvSpPr>
                <a:spLocks/>
              </p:cNvSpPr>
              <p:nvPr/>
            </p:nvSpPr>
            <p:spPr bwMode="auto">
              <a:xfrm>
                <a:off x="2887" y="2324"/>
                <a:ext cx="52" cy="59"/>
              </a:xfrm>
              <a:custGeom>
                <a:avLst/>
                <a:gdLst>
                  <a:gd name="T0" fmla="*/ 26 w 52"/>
                  <a:gd name="T1" fmla="*/ 0 h 59"/>
                  <a:gd name="T2" fmla="*/ 52 w 52"/>
                  <a:gd name="T3" fmla="*/ 29 h 59"/>
                  <a:gd name="T4" fmla="*/ 26 w 52"/>
                  <a:gd name="T5" fmla="*/ 59 h 59"/>
                  <a:gd name="T6" fmla="*/ 0 w 52"/>
                  <a:gd name="T7" fmla="*/ 29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29"/>
                    </a:lnTo>
                    <a:lnTo>
                      <a:pt x="26" y="59"/>
                    </a:lnTo>
                    <a:lnTo>
                      <a:pt x="0" y="29"/>
                    </a:lnTo>
                    <a:lnTo>
                      <a:pt x="26" y="0"/>
                    </a:lnTo>
                    <a:close/>
                  </a:path>
                </a:pathLst>
              </a:custGeom>
              <a:solidFill>
                <a:srgbClr val="FF0000"/>
              </a:solidFill>
              <a:ln w="14288">
                <a:noFill/>
                <a:prstDash val="solid"/>
                <a:round/>
                <a:headEnd/>
                <a:tailEnd/>
              </a:ln>
            </p:spPr>
            <p:txBody>
              <a:bodyPr/>
              <a:lstStyle/>
              <a:p>
                <a:endParaRPr lang="es-MX" sz="1200" b="1" dirty="0"/>
              </a:p>
            </p:txBody>
          </p:sp>
          <p:sp>
            <p:nvSpPr>
              <p:cNvPr id="376" name="Freeform 2281"/>
              <p:cNvSpPr>
                <a:spLocks/>
              </p:cNvSpPr>
              <p:nvPr/>
            </p:nvSpPr>
            <p:spPr bwMode="auto">
              <a:xfrm>
                <a:off x="2878" y="2532"/>
                <a:ext cx="52" cy="59"/>
              </a:xfrm>
              <a:custGeom>
                <a:avLst/>
                <a:gdLst>
                  <a:gd name="T0" fmla="*/ 26 w 52"/>
                  <a:gd name="T1" fmla="*/ 0 h 59"/>
                  <a:gd name="T2" fmla="*/ 52 w 52"/>
                  <a:gd name="T3" fmla="*/ 30 h 59"/>
                  <a:gd name="T4" fmla="*/ 26 w 52"/>
                  <a:gd name="T5" fmla="*/ 59 h 59"/>
                  <a:gd name="T6" fmla="*/ 0 w 52"/>
                  <a:gd name="T7" fmla="*/ 30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30"/>
                    </a:lnTo>
                    <a:lnTo>
                      <a:pt x="26" y="59"/>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377" name="Freeform 2282"/>
              <p:cNvSpPr>
                <a:spLocks/>
              </p:cNvSpPr>
              <p:nvPr/>
            </p:nvSpPr>
            <p:spPr bwMode="auto">
              <a:xfrm>
                <a:off x="3811" y="1838"/>
                <a:ext cx="52" cy="59"/>
              </a:xfrm>
              <a:custGeom>
                <a:avLst/>
                <a:gdLst>
                  <a:gd name="T0" fmla="*/ 26 w 52"/>
                  <a:gd name="T1" fmla="*/ 0 h 59"/>
                  <a:gd name="T2" fmla="*/ 52 w 52"/>
                  <a:gd name="T3" fmla="*/ 30 h 59"/>
                  <a:gd name="T4" fmla="*/ 26 w 52"/>
                  <a:gd name="T5" fmla="*/ 59 h 59"/>
                  <a:gd name="T6" fmla="*/ 0 w 52"/>
                  <a:gd name="T7" fmla="*/ 30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30"/>
                    </a:lnTo>
                    <a:lnTo>
                      <a:pt x="26" y="59"/>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378" name="Freeform 2283"/>
              <p:cNvSpPr>
                <a:spLocks/>
              </p:cNvSpPr>
              <p:nvPr/>
            </p:nvSpPr>
            <p:spPr bwMode="auto">
              <a:xfrm>
                <a:off x="2834" y="2443"/>
                <a:ext cx="53" cy="59"/>
              </a:xfrm>
              <a:custGeom>
                <a:avLst/>
                <a:gdLst>
                  <a:gd name="T0" fmla="*/ 26 w 53"/>
                  <a:gd name="T1" fmla="*/ 0 h 59"/>
                  <a:gd name="T2" fmla="*/ 53 w 53"/>
                  <a:gd name="T3" fmla="*/ 29 h 59"/>
                  <a:gd name="T4" fmla="*/ 26 w 53"/>
                  <a:gd name="T5" fmla="*/ 59 h 59"/>
                  <a:gd name="T6" fmla="*/ 0 w 53"/>
                  <a:gd name="T7" fmla="*/ 29 h 59"/>
                  <a:gd name="T8" fmla="*/ 26 w 53"/>
                  <a:gd name="T9" fmla="*/ 0 h 59"/>
                  <a:gd name="T10" fmla="*/ 0 60000 65536"/>
                  <a:gd name="T11" fmla="*/ 0 60000 65536"/>
                  <a:gd name="T12" fmla="*/ 0 60000 65536"/>
                  <a:gd name="T13" fmla="*/ 0 60000 65536"/>
                  <a:gd name="T14" fmla="*/ 0 60000 65536"/>
                  <a:gd name="T15" fmla="*/ 0 w 53"/>
                  <a:gd name="T16" fmla="*/ 0 h 59"/>
                  <a:gd name="T17" fmla="*/ 53 w 53"/>
                  <a:gd name="T18" fmla="*/ 59 h 59"/>
                </a:gdLst>
                <a:ahLst/>
                <a:cxnLst>
                  <a:cxn ang="T10">
                    <a:pos x="T0" y="T1"/>
                  </a:cxn>
                  <a:cxn ang="T11">
                    <a:pos x="T2" y="T3"/>
                  </a:cxn>
                  <a:cxn ang="T12">
                    <a:pos x="T4" y="T5"/>
                  </a:cxn>
                  <a:cxn ang="T13">
                    <a:pos x="T6" y="T7"/>
                  </a:cxn>
                  <a:cxn ang="T14">
                    <a:pos x="T8" y="T9"/>
                  </a:cxn>
                </a:cxnLst>
                <a:rect l="T15" t="T16" r="T17" b="T18"/>
                <a:pathLst>
                  <a:path w="53" h="59">
                    <a:moveTo>
                      <a:pt x="26" y="0"/>
                    </a:moveTo>
                    <a:lnTo>
                      <a:pt x="53" y="29"/>
                    </a:lnTo>
                    <a:lnTo>
                      <a:pt x="26" y="59"/>
                    </a:lnTo>
                    <a:lnTo>
                      <a:pt x="0" y="29"/>
                    </a:lnTo>
                    <a:lnTo>
                      <a:pt x="26" y="0"/>
                    </a:lnTo>
                    <a:close/>
                  </a:path>
                </a:pathLst>
              </a:custGeom>
              <a:solidFill>
                <a:srgbClr val="FF0000"/>
              </a:solidFill>
              <a:ln w="14288">
                <a:noFill/>
                <a:prstDash val="solid"/>
                <a:round/>
                <a:headEnd/>
                <a:tailEnd/>
              </a:ln>
            </p:spPr>
            <p:txBody>
              <a:bodyPr/>
              <a:lstStyle/>
              <a:p>
                <a:endParaRPr lang="es-MX" sz="1200" b="1" dirty="0"/>
              </a:p>
            </p:txBody>
          </p:sp>
          <p:sp>
            <p:nvSpPr>
              <p:cNvPr id="379" name="Freeform 2284"/>
              <p:cNvSpPr>
                <a:spLocks/>
              </p:cNvSpPr>
              <p:nvPr/>
            </p:nvSpPr>
            <p:spPr bwMode="auto">
              <a:xfrm>
                <a:off x="4099" y="1808"/>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380" name="Freeform 2285"/>
              <p:cNvSpPr>
                <a:spLocks/>
              </p:cNvSpPr>
              <p:nvPr/>
            </p:nvSpPr>
            <p:spPr bwMode="auto">
              <a:xfrm>
                <a:off x="3480" y="2155"/>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381" name="Freeform 2286"/>
              <p:cNvSpPr>
                <a:spLocks/>
              </p:cNvSpPr>
              <p:nvPr/>
            </p:nvSpPr>
            <p:spPr bwMode="auto">
              <a:xfrm>
                <a:off x="2843" y="2462"/>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382" name="Freeform 2287"/>
              <p:cNvSpPr>
                <a:spLocks/>
              </p:cNvSpPr>
              <p:nvPr/>
            </p:nvSpPr>
            <p:spPr bwMode="auto">
              <a:xfrm>
                <a:off x="3261" y="2254"/>
                <a:ext cx="53" cy="60"/>
              </a:xfrm>
              <a:custGeom>
                <a:avLst/>
                <a:gdLst>
                  <a:gd name="T0" fmla="*/ 27 w 53"/>
                  <a:gd name="T1" fmla="*/ 0 h 60"/>
                  <a:gd name="T2" fmla="*/ 53 w 53"/>
                  <a:gd name="T3" fmla="*/ 30 h 60"/>
                  <a:gd name="T4" fmla="*/ 27 w 53"/>
                  <a:gd name="T5" fmla="*/ 60 h 60"/>
                  <a:gd name="T6" fmla="*/ 0 w 53"/>
                  <a:gd name="T7" fmla="*/ 30 h 60"/>
                  <a:gd name="T8" fmla="*/ 27 w 53"/>
                  <a:gd name="T9" fmla="*/ 0 h 60"/>
                  <a:gd name="T10" fmla="*/ 0 60000 65536"/>
                  <a:gd name="T11" fmla="*/ 0 60000 65536"/>
                  <a:gd name="T12" fmla="*/ 0 60000 65536"/>
                  <a:gd name="T13" fmla="*/ 0 60000 65536"/>
                  <a:gd name="T14" fmla="*/ 0 60000 65536"/>
                  <a:gd name="T15" fmla="*/ 0 w 53"/>
                  <a:gd name="T16" fmla="*/ 0 h 60"/>
                  <a:gd name="T17" fmla="*/ 53 w 53"/>
                  <a:gd name="T18" fmla="*/ 60 h 60"/>
                </a:gdLst>
                <a:ahLst/>
                <a:cxnLst>
                  <a:cxn ang="T10">
                    <a:pos x="T0" y="T1"/>
                  </a:cxn>
                  <a:cxn ang="T11">
                    <a:pos x="T2" y="T3"/>
                  </a:cxn>
                  <a:cxn ang="T12">
                    <a:pos x="T4" y="T5"/>
                  </a:cxn>
                  <a:cxn ang="T13">
                    <a:pos x="T6" y="T7"/>
                  </a:cxn>
                  <a:cxn ang="T14">
                    <a:pos x="T8" y="T9"/>
                  </a:cxn>
                </a:cxnLst>
                <a:rect l="T15" t="T16" r="T17" b="T18"/>
                <a:pathLst>
                  <a:path w="53" h="60">
                    <a:moveTo>
                      <a:pt x="27" y="0"/>
                    </a:moveTo>
                    <a:lnTo>
                      <a:pt x="53" y="30"/>
                    </a:lnTo>
                    <a:lnTo>
                      <a:pt x="27" y="60"/>
                    </a:lnTo>
                    <a:lnTo>
                      <a:pt x="0" y="30"/>
                    </a:lnTo>
                    <a:lnTo>
                      <a:pt x="27" y="0"/>
                    </a:lnTo>
                    <a:close/>
                  </a:path>
                </a:pathLst>
              </a:custGeom>
              <a:solidFill>
                <a:srgbClr val="FF0000"/>
              </a:solidFill>
              <a:ln w="14288">
                <a:noFill/>
                <a:prstDash val="solid"/>
                <a:round/>
                <a:headEnd/>
                <a:tailEnd/>
              </a:ln>
            </p:spPr>
            <p:txBody>
              <a:bodyPr/>
              <a:lstStyle/>
              <a:p>
                <a:endParaRPr lang="es-MX" sz="1200" b="1" dirty="0"/>
              </a:p>
            </p:txBody>
          </p:sp>
          <p:sp>
            <p:nvSpPr>
              <p:cNvPr id="383" name="Freeform 2288"/>
              <p:cNvSpPr>
                <a:spLocks/>
              </p:cNvSpPr>
              <p:nvPr/>
            </p:nvSpPr>
            <p:spPr bwMode="auto">
              <a:xfrm>
                <a:off x="2328" y="2621"/>
                <a:ext cx="53" cy="59"/>
              </a:xfrm>
              <a:custGeom>
                <a:avLst/>
                <a:gdLst>
                  <a:gd name="T0" fmla="*/ 27 w 53"/>
                  <a:gd name="T1" fmla="*/ 0 h 59"/>
                  <a:gd name="T2" fmla="*/ 53 w 53"/>
                  <a:gd name="T3" fmla="*/ 30 h 59"/>
                  <a:gd name="T4" fmla="*/ 27 w 53"/>
                  <a:gd name="T5" fmla="*/ 59 h 59"/>
                  <a:gd name="T6" fmla="*/ 0 w 53"/>
                  <a:gd name="T7" fmla="*/ 30 h 59"/>
                  <a:gd name="T8" fmla="*/ 27 w 53"/>
                  <a:gd name="T9" fmla="*/ 0 h 59"/>
                  <a:gd name="T10" fmla="*/ 0 60000 65536"/>
                  <a:gd name="T11" fmla="*/ 0 60000 65536"/>
                  <a:gd name="T12" fmla="*/ 0 60000 65536"/>
                  <a:gd name="T13" fmla="*/ 0 60000 65536"/>
                  <a:gd name="T14" fmla="*/ 0 60000 65536"/>
                  <a:gd name="T15" fmla="*/ 0 w 53"/>
                  <a:gd name="T16" fmla="*/ 0 h 59"/>
                  <a:gd name="T17" fmla="*/ 53 w 53"/>
                  <a:gd name="T18" fmla="*/ 59 h 59"/>
                </a:gdLst>
                <a:ahLst/>
                <a:cxnLst>
                  <a:cxn ang="T10">
                    <a:pos x="T0" y="T1"/>
                  </a:cxn>
                  <a:cxn ang="T11">
                    <a:pos x="T2" y="T3"/>
                  </a:cxn>
                  <a:cxn ang="T12">
                    <a:pos x="T4" y="T5"/>
                  </a:cxn>
                  <a:cxn ang="T13">
                    <a:pos x="T6" y="T7"/>
                  </a:cxn>
                  <a:cxn ang="T14">
                    <a:pos x="T8" y="T9"/>
                  </a:cxn>
                </a:cxnLst>
                <a:rect l="T15" t="T16" r="T17" b="T18"/>
                <a:pathLst>
                  <a:path w="53" h="59">
                    <a:moveTo>
                      <a:pt x="27" y="0"/>
                    </a:moveTo>
                    <a:lnTo>
                      <a:pt x="53" y="30"/>
                    </a:lnTo>
                    <a:lnTo>
                      <a:pt x="27" y="59"/>
                    </a:lnTo>
                    <a:lnTo>
                      <a:pt x="0" y="30"/>
                    </a:lnTo>
                    <a:lnTo>
                      <a:pt x="27" y="0"/>
                    </a:lnTo>
                    <a:close/>
                  </a:path>
                </a:pathLst>
              </a:custGeom>
              <a:solidFill>
                <a:srgbClr val="FF0000"/>
              </a:solidFill>
              <a:ln w="14288">
                <a:noFill/>
                <a:prstDash val="solid"/>
                <a:round/>
                <a:headEnd/>
                <a:tailEnd/>
              </a:ln>
            </p:spPr>
            <p:txBody>
              <a:bodyPr/>
              <a:lstStyle/>
              <a:p>
                <a:endParaRPr lang="es-MX" sz="1200" b="1" dirty="0"/>
              </a:p>
            </p:txBody>
          </p:sp>
          <p:sp>
            <p:nvSpPr>
              <p:cNvPr id="384" name="Freeform 2289"/>
              <p:cNvSpPr>
                <a:spLocks/>
              </p:cNvSpPr>
              <p:nvPr/>
            </p:nvSpPr>
            <p:spPr bwMode="auto">
              <a:xfrm>
                <a:off x="2686" y="2502"/>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385" name="Freeform 2290"/>
              <p:cNvSpPr>
                <a:spLocks/>
              </p:cNvSpPr>
              <p:nvPr/>
            </p:nvSpPr>
            <p:spPr bwMode="auto">
              <a:xfrm>
                <a:off x="2459" y="2581"/>
                <a:ext cx="53" cy="60"/>
              </a:xfrm>
              <a:custGeom>
                <a:avLst/>
                <a:gdLst>
                  <a:gd name="T0" fmla="*/ 26 w 53"/>
                  <a:gd name="T1" fmla="*/ 0 h 60"/>
                  <a:gd name="T2" fmla="*/ 53 w 53"/>
                  <a:gd name="T3" fmla="*/ 30 h 60"/>
                  <a:gd name="T4" fmla="*/ 26 w 53"/>
                  <a:gd name="T5" fmla="*/ 60 h 60"/>
                  <a:gd name="T6" fmla="*/ 0 w 53"/>
                  <a:gd name="T7" fmla="*/ 30 h 60"/>
                  <a:gd name="T8" fmla="*/ 26 w 53"/>
                  <a:gd name="T9" fmla="*/ 0 h 60"/>
                  <a:gd name="T10" fmla="*/ 0 60000 65536"/>
                  <a:gd name="T11" fmla="*/ 0 60000 65536"/>
                  <a:gd name="T12" fmla="*/ 0 60000 65536"/>
                  <a:gd name="T13" fmla="*/ 0 60000 65536"/>
                  <a:gd name="T14" fmla="*/ 0 60000 65536"/>
                  <a:gd name="T15" fmla="*/ 0 w 53"/>
                  <a:gd name="T16" fmla="*/ 0 h 60"/>
                  <a:gd name="T17" fmla="*/ 53 w 53"/>
                  <a:gd name="T18" fmla="*/ 60 h 60"/>
                </a:gdLst>
                <a:ahLst/>
                <a:cxnLst>
                  <a:cxn ang="T10">
                    <a:pos x="T0" y="T1"/>
                  </a:cxn>
                  <a:cxn ang="T11">
                    <a:pos x="T2" y="T3"/>
                  </a:cxn>
                  <a:cxn ang="T12">
                    <a:pos x="T4" y="T5"/>
                  </a:cxn>
                  <a:cxn ang="T13">
                    <a:pos x="T6" y="T7"/>
                  </a:cxn>
                  <a:cxn ang="T14">
                    <a:pos x="T8" y="T9"/>
                  </a:cxn>
                </a:cxnLst>
                <a:rect l="T15" t="T16" r="T17" b="T18"/>
                <a:pathLst>
                  <a:path w="53" h="60">
                    <a:moveTo>
                      <a:pt x="26" y="0"/>
                    </a:moveTo>
                    <a:lnTo>
                      <a:pt x="53"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386" name="Freeform 2291"/>
              <p:cNvSpPr>
                <a:spLocks/>
              </p:cNvSpPr>
              <p:nvPr/>
            </p:nvSpPr>
            <p:spPr bwMode="auto">
              <a:xfrm>
                <a:off x="3366" y="2165"/>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387" name="Freeform 2292"/>
              <p:cNvSpPr>
                <a:spLocks/>
              </p:cNvSpPr>
              <p:nvPr/>
            </p:nvSpPr>
            <p:spPr bwMode="auto">
              <a:xfrm>
                <a:off x="2328" y="2621"/>
                <a:ext cx="53" cy="59"/>
              </a:xfrm>
              <a:custGeom>
                <a:avLst/>
                <a:gdLst>
                  <a:gd name="T0" fmla="*/ 27 w 53"/>
                  <a:gd name="T1" fmla="*/ 0 h 59"/>
                  <a:gd name="T2" fmla="*/ 53 w 53"/>
                  <a:gd name="T3" fmla="*/ 30 h 59"/>
                  <a:gd name="T4" fmla="*/ 27 w 53"/>
                  <a:gd name="T5" fmla="*/ 59 h 59"/>
                  <a:gd name="T6" fmla="*/ 0 w 53"/>
                  <a:gd name="T7" fmla="*/ 30 h 59"/>
                  <a:gd name="T8" fmla="*/ 27 w 53"/>
                  <a:gd name="T9" fmla="*/ 0 h 59"/>
                  <a:gd name="T10" fmla="*/ 0 60000 65536"/>
                  <a:gd name="T11" fmla="*/ 0 60000 65536"/>
                  <a:gd name="T12" fmla="*/ 0 60000 65536"/>
                  <a:gd name="T13" fmla="*/ 0 60000 65536"/>
                  <a:gd name="T14" fmla="*/ 0 60000 65536"/>
                  <a:gd name="T15" fmla="*/ 0 w 53"/>
                  <a:gd name="T16" fmla="*/ 0 h 59"/>
                  <a:gd name="T17" fmla="*/ 53 w 53"/>
                  <a:gd name="T18" fmla="*/ 59 h 59"/>
                </a:gdLst>
                <a:ahLst/>
                <a:cxnLst>
                  <a:cxn ang="T10">
                    <a:pos x="T0" y="T1"/>
                  </a:cxn>
                  <a:cxn ang="T11">
                    <a:pos x="T2" y="T3"/>
                  </a:cxn>
                  <a:cxn ang="T12">
                    <a:pos x="T4" y="T5"/>
                  </a:cxn>
                  <a:cxn ang="T13">
                    <a:pos x="T6" y="T7"/>
                  </a:cxn>
                  <a:cxn ang="T14">
                    <a:pos x="T8" y="T9"/>
                  </a:cxn>
                </a:cxnLst>
                <a:rect l="T15" t="T16" r="T17" b="T18"/>
                <a:pathLst>
                  <a:path w="53" h="59">
                    <a:moveTo>
                      <a:pt x="27" y="0"/>
                    </a:moveTo>
                    <a:lnTo>
                      <a:pt x="53" y="30"/>
                    </a:lnTo>
                    <a:lnTo>
                      <a:pt x="27" y="59"/>
                    </a:lnTo>
                    <a:lnTo>
                      <a:pt x="0" y="30"/>
                    </a:lnTo>
                    <a:lnTo>
                      <a:pt x="27" y="0"/>
                    </a:lnTo>
                    <a:close/>
                  </a:path>
                </a:pathLst>
              </a:custGeom>
              <a:solidFill>
                <a:srgbClr val="FF0000"/>
              </a:solidFill>
              <a:ln w="14288">
                <a:noFill/>
                <a:prstDash val="solid"/>
                <a:round/>
                <a:headEnd/>
                <a:tailEnd/>
              </a:ln>
            </p:spPr>
            <p:txBody>
              <a:bodyPr/>
              <a:lstStyle/>
              <a:p>
                <a:endParaRPr lang="es-MX" sz="1200" b="1" dirty="0"/>
              </a:p>
            </p:txBody>
          </p:sp>
          <p:sp>
            <p:nvSpPr>
              <p:cNvPr id="388" name="Freeform 2293"/>
              <p:cNvSpPr>
                <a:spLocks/>
              </p:cNvSpPr>
              <p:nvPr/>
            </p:nvSpPr>
            <p:spPr bwMode="auto">
              <a:xfrm>
                <a:off x="2843" y="2532"/>
                <a:ext cx="52" cy="59"/>
              </a:xfrm>
              <a:custGeom>
                <a:avLst/>
                <a:gdLst>
                  <a:gd name="T0" fmla="*/ 26 w 52"/>
                  <a:gd name="T1" fmla="*/ 0 h 59"/>
                  <a:gd name="T2" fmla="*/ 52 w 52"/>
                  <a:gd name="T3" fmla="*/ 30 h 59"/>
                  <a:gd name="T4" fmla="*/ 26 w 52"/>
                  <a:gd name="T5" fmla="*/ 59 h 59"/>
                  <a:gd name="T6" fmla="*/ 0 w 52"/>
                  <a:gd name="T7" fmla="*/ 30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30"/>
                    </a:lnTo>
                    <a:lnTo>
                      <a:pt x="26" y="59"/>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389" name="Freeform 2294"/>
              <p:cNvSpPr>
                <a:spLocks/>
              </p:cNvSpPr>
              <p:nvPr/>
            </p:nvSpPr>
            <p:spPr bwMode="auto">
              <a:xfrm>
                <a:off x="3610" y="2086"/>
                <a:ext cx="53" cy="59"/>
              </a:xfrm>
              <a:custGeom>
                <a:avLst/>
                <a:gdLst>
                  <a:gd name="T0" fmla="*/ 26 w 53"/>
                  <a:gd name="T1" fmla="*/ 0 h 59"/>
                  <a:gd name="T2" fmla="*/ 53 w 53"/>
                  <a:gd name="T3" fmla="*/ 29 h 59"/>
                  <a:gd name="T4" fmla="*/ 26 w 53"/>
                  <a:gd name="T5" fmla="*/ 59 h 59"/>
                  <a:gd name="T6" fmla="*/ 0 w 53"/>
                  <a:gd name="T7" fmla="*/ 29 h 59"/>
                  <a:gd name="T8" fmla="*/ 26 w 53"/>
                  <a:gd name="T9" fmla="*/ 0 h 59"/>
                  <a:gd name="T10" fmla="*/ 0 60000 65536"/>
                  <a:gd name="T11" fmla="*/ 0 60000 65536"/>
                  <a:gd name="T12" fmla="*/ 0 60000 65536"/>
                  <a:gd name="T13" fmla="*/ 0 60000 65536"/>
                  <a:gd name="T14" fmla="*/ 0 60000 65536"/>
                  <a:gd name="T15" fmla="*/ 0 w 53"/>
                  <a:gd name="T16" fmla="*/ 0 h 59"/>
                  <a:gd name="T17" fmla="*/ 53 w 53"/>
                  <a:gd name="T18" fmla="*/ 59 h 59"/>
                </a:gdLst>
                <a:ahLst/>
                <a:cxnLst>
                  <a:cxn ang="T10">
                    <a:pos x="T0" y="T1"/>
                  </a:cxn>
                  <a:cxn ang="T11">
                    <a:pos x="T2" y="T3"/>
                  </a:cxn>
                  <a:cxn ang="T12">
                    <a:pos x="T4" y="T5"/>
                  </a:cxn>
                  <a:cxn ang="T13">
                    <a:pos x="T6" y="T7"/>
                  </a:cxn>
                  <a:cxn ang="T14">
                    <a:pos x="T8" y="T9"/>
                  </a:cxn>
                </a:cxnLst>
                <a:rect l="T15" t="T16" r="T17" b="T18"/>
                <a:pathLst>
                  <a:path w="53" h="59">
                    <a:moveTo>
                      <a:pt x="26" y="0"/>
                    </a:moveTo>
                    <a:lnTo>
                      <a:pt x="53" y="29"/>
                    </a:lnTo>
                    <a:lnTo>
                      <a:pt x="26" y="59"/>
                    </a:lnTo>
                    <a:lnTo>
                      <a:pt x="0" y="29"/>
                    </a:lnTo>
                    <a:lnTo>
                      <a:pt x="26" y="0"/>
                    </a:lnTo>
                    <a:close/>
                  </a:path>
                </a:pathLst>
              </a:custGeom>
              <a:solidFill>
                <a:srgbClr val="FF0000"/>
              </a:solidFill>
              <a:ln w="14288">
                <a:noFill/>
                <a:prstDash val="solid"/>
                <a:round/>
                <a:headEnd/>
                <a:tailEnd/>
              </a:ln>
            </p:spPr>
            <p:txBody>
              <a:bodyPr/>
              <a:lstStyle/>
              <a:p>
                <a:endParaRPr lang="es-MX" sz="1200" b="1" dirty="0"/>
              </a:p>
            </p:txBody>
          </p:sp>
          <p:sp>
            <p:nvSpPr>
              <p:cNvPr id="390" name="Freeform 2295"/>
              <p:cNvSpPr>
                <a:spLocks/>
              </p:cNvSpPr>
              <p:nvPr/>
            </p:nvSpPr>
            <p:spPr bwMode="auto">
              <a:xfrm>
                <a:off x="2730" y="2482"/>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391" name="Freeform 2296"/>
              <p:cNvSpPr>
                <a:spLocks/>
              </p:cNvSpPr>
              <p:nvPr/>
            </p:nvSpPr>
            <p:spPr bwMode="auto">
              <a:xfrm>
                <a:off x="2625" y="2522"/>
                <a:ext cx="52" cy="59"/>
              </a:xfrm>
              <a:custGeom>
                <a:avLst/>
                <a:gdLst>
                  <a:gd name="T0" fmla="*/ 26 w 52"/>
                  <a:gd name="T1" fmla="*/ 0 h 59"/>
                  <a:gd name="T2" fmla="*/ 52 w 52"/>
                  <a:gd name="T3" fmla="*/ 30 h 59"/>
                  <a:gd name="T4" fmla="*/ 26 w 52"/>
                  <a:gd name="T5" fmla="*/ 59 h 59"/>
                  <a:gd name="T6" fmla="*/ 0 w 52"/>
                  <a:gd name="T7" fmla="*/ 30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30"/>
                    </a:lnTo>
                    <a:lnTo>
                      <a:pt x="26" y="59"/>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392" name="Freeform 2297"/>
              <p:cNvSpPr>
                <a:spLocks/>
              </p:cNvSpPr>
              <p:nvPr/>
            </p:nvSpPr>
            <p:spPr bwMode="auto">
              <a:xfrm>
                <a:off x="2302" y="2631"/>
                <a:ext cx="53" cy="59"/>
              </a:xfrm>
              <a:custGeom>
                <a:avLst/>
                <a:gdLst>
                  <a:gd name="T0" fmla="*/ 26 w 53"/>
                  <a:gd name="T1" fmla="*/ 0 h 59"/>
                  <a:gd name="T2" fmla="*/ 53 w 53"/>
                  <a:gd name="T3" fmla="*/ 30 h 59"/>
                  <a:gd name="T4" fmla="*/ 26 w 53"/>
                  <a:gd name="T5" fmla="*/ 59 h 59"/>
                  <a:gd name="T6" fmla="*/ 0 w 53"/>
                  <a:gd name="T7" fmla="*/ 30 h 59"/>
                  <a:gd name="T8" fmla="*/ 26 w 53"/>
                  <a:gd name="T9" fmla="*/ 0 h 59"/>
                  <a:gd name="T10" fmla="*/ 0 60000 65536"/>
                  <a:gd name="T11" fmla="*/ 0 60000 65536"/>
                  <a:gd name="T12" fmla="*/ 0 60000 65536"/>
                  <a:gd name="T13" fmla="*/ 0 60000 65536"/>
                  <a:gd name="T14" fmla="*/ 0 60000 65536"/>
                  <a:gd name="T15" fmla="*/ 0 w 53"/>
                  <a:gd name="T16" fmla="*/ 0 h 59"/>
                  <a:gd name="T17" fmla="*/ 53 w 53"/>
                  <a:gd name="T18" fmla="*/ 59 h 59"/>
                </a:gdLst>
                <a:ahLst/>
                <a:cxnLst>
                  <a:cxn ang="T10">
                    <a:pos x="T0" y="T1"/>
                  </a:cxn>
                  <a:cxn ang="T11">
                    <a:pos x="T2" y="T3"/>
                  </a:cxn>
                  <a:cxn ang="T12">
                    <a:pos x="T4" y="T5"/>
                  </a:cxn>
                  <a:cxn ang="T13">
                    <a:pos x="T6" y="T7"/>
                  </a:cxn>
                  <a:cxn ang="T14">
                    <a:pos x="T8" y="T9"/>
                  </a:cxn>
                </a:cxnLst>
                <a:rect l="T15" t="T16" r="T17" b="T18"/>
                <a:pathLst>
                  <a:path w="53" h="59">
                    <a:moveTo>
                      <a:pt x="26" y="0"/>
                    </a:moveTo>
                    <a:lnTo>
                      <a:pt x="53" y="30"/>
                    </a:lnTo>
                    <a:lnTo>
                      <a:pt x="26" y="59"/>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393" name="Freeform 2298"/>
              <p:cNvSpPr>
                <a:spLocks/>
              </p:cNvSpPr>
              <p:nvPr/>
            </p:nvSpPr>
            <p:spPr bwMode="auto">
              <a:xfrm>
                <a:off x="3514" y="2175"/>
                <a:ext cx="53" cy="59"/>
              </a:xfrm>
              <a:custGeom>
                <a:avLst/>
                <a:gdLst>
                  <a:gd name="T0" fmla="*/ 27 w 53"/>
                  <a:gd name="T1" fmla="*/ 0 h 59"/>
                  <a:gd name="T2" fmla="*/ 53 w 53"/>
                  <a:gd name="T3" fmla="*/ 30 h 59"/>
                  <a:gd name="T4" fmla="*/ 27 w 53"/>
                  <a:gd name="T5" fmla="*/ 59 h 59"/>
                  <a:gd name="T6" fmla="*/ 0 w 53"/>
                  <a:gd name="T7" fmla="*/ 30 h 59"/>
                  <a:gd name="T8" fmla="*/ 27 w 53"/>
                  <a:gd name="T9" fmla="*/ 0 h 59"/>
                  <a:gd name="T10" fmla="*/ 0 60000 65536"/>
                  <a:gd name="T11" fmla="*/ 0 60000 65536"/>
                  <a:gd name="T12" fmla="*/ 0 60000 65536"/>
                  <a:gd name="T13" fmla="*/ 0 60000 65536"/>
                  <a:gd name="T14" fmla="*/ 0 60000 65536"/>
                  <a:gd name="T15" fmla="*/ 0 w 53"/>
                  <a:gd name="T16" fmla="*/ 0 h 59"/>
                  <a:gd name="T17" fmla="*/ 53 w 53"/>
                  <a:gd name="T18" fmla="*/ 59 h 59"/>
                </a:gdLst>
                <a:ahLst/>
                <a:cxnLst>
                  <a:cxn ang="T10">
                    <a:pos x="T0" y="T1"/>
                  </a:cxn>
                  <a:cxn ang="T11">
                    <a:pos x="T2" y="T3"/>
                  </a:cxn>
                  <a:cxn ang="T12">
                    <a:pos x="T4" y="T5"/>
                  </a:cxn>
                  <a:cxn ang="T13">
                    <a:pos x="T6" y="T7"/>
                  </a:cxn>
                  <a:cxn ang="T14">
                    <a:pos x="T8" y="T9"/>
                  </a:cxn>
                </a:cxnLst>
                <a:rect l="T15" t="T16" r="T17" b="T18"/>
                <a:pathLst>
                  <a:path w="53" h="59">
                    <a:moveTo>
                      <a:pt x="27" y="0"/>
                    </a:moveTo>
                    <a:lnTo>
                      <a:pt x="53" y="30"/>
                    </a:lnTo>
                    <a:lnTo>
                      <a:pt x="27" y="59"/>
                    </a:lnTo>
                    <a:lnTo>
                      <a:pt x="0" y="30"/>
                    </a:lnTo>
                    <a:lnTo>
                      <a:pt x="27" y="0"/>
                    </a:lnTo>
                    <a:close/>
                  </a:path>
                </a:pathLst>
              </a:custGeom>
              <a:solidFill>
                <a:srgbClr val="FF0000"/>
              </a:solidFill>
              <a:ln w="14288">
                <a:noFill/>
                <a:prstDash val="solid"/>
                <a:round/>
                <a:headEnd/>
                <a:tailEnd/>
              </a:ln>
            </p:spPr>
            <p:txBody>
              <a:bodyPr/>
              <a:lstStyle/>
              <a:p>
                <a:endParaRPr lang="es-MX" sz="1200" b="1" dirty="0"/>
              </a:p>
            </p:txBody>
          </p:sp>
          <p:sp>
            <p:nvSpPr>
              <p:cNvPr id="394" name="Freeform 2299"/>
              <p:cNvSpPr>
                <a:spLocks/>
              </p:cNvSpPr>
              <p:nvPr/>
            </p:nvSpPr>
            <p:spPr bwMode="auto">
              <a:xfrm>
                <a:off x="2887" y="2423"/>
                <a:ext cx="52" cy="59"/>
              </a:xfrm>
              <a:custGeom>
                <a:avLst/>
                <a:gdLst>
                  <a:gd name="T0" fmla="*/ 26 w 52"/>
                  <a:gd name="T1" fmla="*/ 0 h 59"/>
                  <a:gd name="T2" fmla="*/ 52 w 52"/>
                  <a:gd name="T3" fmla="*/ 30 h 59"/>
                  <a:gd name="T4" fmla="*/ 26 w 52"/>
                  <a:gd name="T5" fmla="*/ 59 h 59"/>
                  <a:gd name="T6" fmla="*/ 0 w 52"/>
                  <a:gd name="T7" fmla="*/ 30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30"/>
                    </a:lnTo>
                    <a:lnTo>
                      <a:pt x="26" y="59"/>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395" name="Freeform 2300"/>
              <p:cNvSpPr>
                <a:spLocks/>
              </p:cNvSpPr>
              <p:nvPr/>
            </p:nvSpPr>
            <p:spPr bwMode="auto">
              <a:xfrm>
                <a:off x="2389" y="2621"/>
                <a:ext cx="53" cy="59"/>
              </a:xfrm>
              <a:custGeom>
                <a:avLst/>
                <a:gdLst>
                  <a:gd name="T0" fmla="*/ 27 w 53"/>
                  <a:gd name="T1" fmla="*/ 0 h 59"/>
                  <a:gd name="T2" fmla="*/ 53 w 53"/>
                  <a:gd name="T3" fmla="*/ 30 h 59"/>
                  <a:gd name="T4" fmla="*/ 27 w 53"/>
                  <a:gd name="T5" fmla="*/ 59 h 59"/>
                  <a:gd name="T6" fmla="*/ 0 w 53"/>
                  <a:gd name="T7" fmla="*/ 30 h 59"/>
                  <a:gd name="T8" fmla="*/ 27 w 53"/>
                  <a:gd name="T9" fmla="*/ 0 h 59"/>
                  <a:gd name="T10" fmla="*/ 0 60000 65536"/>
                  <a:gd name="T11" fmla="*/ 0 60000 65536"/>
                  <a:gd name="T12" fmla="*/ 0 60000 65536"/>
                  <a:gd name="T13" fmla="*/ 0 60000 65536"/>
                  <a:gd name="T14" fmla="*/ 0 60000 65536"/>
                  <a:gd name="T15" fmla="*/ 0 w 53"/>
                  <a:gd name="T16" fmla="*/ 0 h 59"/>
                  <a:gd name="T17" fmla="*/ 53 w 53"/>
                  <a:gd name="T18" fmla="*/ 59 h 59"/>
                </a:gdLst>
                <a:ahLst/>
                <a:cxnLst>
                  <a:cxn ang="T10">
                    <a:pos x="T0" y="T1"/>
                  </a:cxn>
                  <a:cxn ang="T11">
                    <a:pos x="T2" y="T3"/>
                  </a:cxn>
                  <a:cxn ang="T12">
                    <a:pos x="T4" y="T5"/>
                  </a:cxn>
                  <a:cxn ang="T13">
                    <a:pos x="T6" y="T7"/>
                  </a:cxn>
                  <a:cxn ang="T14">
                    <a:pos x="T8" y="T9"/>
                  </a:cxn>
                </a:cxnLst>
                <a:rect l="T15" t="T16" r="T17" b="T18"/>
                <a:pathLst>
                  <a:path w="53" h="59">
                    <a:moveTo>
                      <a:pt x="27" y="0"/>
                    </a:moveTo>
                    <a:lnTo>
                      <a:pt x="53" y="30"/>
                    </a:lnTo>
                    <a:lnTo>
                      <a:pt x="27" y="59"/>
                    </a:lnTo>
                    <a:lnTo>
                      <a:pt x="0" y="30"/>
                    </a:lnTo>
                    <a:lnTo>
                      <a:pt x="27" y="0"/>
                    </a:lnTo>
                    <a:close/>
                  </a:path>
                </a:pathLst>
              </a:custGeom>
              <a:solidFill>
                <a:srgbClr val="FF0000"/>
              </a:solidFill>
              <a:ln w="14288">
                <a:noFill/>
                <a:prstDash val="solid"/>
                <a:round/>
                <a:headEnd/>
                <a:tailEnd/>
              </a:ln>
            </p:spPr>
            <p:txBody>
              <a:bodyPr/>
              <a:lstStyle/>
              <a:p>
                <a:endParaRPr lang="es-MX" sz="1200" b="1" dirty="0"/>
              </a:p>
            </p:txBody>
          </p:sp>
          <p:sp>
            <p:nvSpPr>
              <p:cNvPr id="396" name="Freeform 2301"/>
              <p:cNvSpPr>
                <a:spLocks/>
              </p:cNvSpPr>
              <p:nvPr/>
            </p:nvSpPr>
            <p:spPr bwMode="auto">
              <a:xfrm>
                <a:off x="3078" y="2234"/>
                <a:ext cx="53" cy="60"/>
              </a:xfrm>
              <a:custGeom>
                <a:avLst/>
                <a:gdLst>
                  <a:gd name="T0" fmla="*/ 27 w 53"/>
                  <a:gd name="T1" fmla="*/ 0 h 60"/>
                  <a:gd name="T2" fmla="*/ 53 w 53"/>
                  <a:gd name="T3" fmla="*/ 30 h 60"/>
                  <a:gd name="T4" fmla="*/ 27 w 53"/>
                  <a:gd name="T5" fmla="*/ 60 h 60"/>
                  <a:gd name="T6" fmla="*/ 0 w 53"/>
                  <a:gd name="T7" fmla="*/ 30 h 60"/>
                  <a:gd name="T8" fmla="*/ 27 w 53"/>
                  <a:gd name="T9" fmla="*/ 0 h 60"/>
                  <a:gd name="T10" fmla="*/ 0 60000 65536"/>
                  <a:gd name="T11" fmla="*/ 0 60000 65536"/>
                  <a:gd name="T12" fmla="*/ 0 60000 65536"/>
                  <a:gd name="T13" fmla="*/ 0 60000 65536"/>
                  <a:gd name="T14" fmla="*/ 0 60000 65536"/>
                  <a:gd name="T15" fmla="*/ 0 w 53"/>
                  <a:gd name="T16" fmla="*/ 0 h 60"/>
                  <a:gd name="T17" fmla="*/ 53 w 53"/>
                  <a:gd name="T18" fmla="*/ 60 h 60"/>
                </a:gdLst>
                <a:ahLst/>
                <a:cxnLst>
                  <a:cxn ang="T10">
                    <a:pos x="T0" y="T1"/>
                  </a:cxn>
                  <a:cxn ang="T11">
                    <a:pos x="T2" y="T3"/>
                  </a:cxn>
                  <a:cxn ang="T12">
                    <a:pos x="T4" y="T5"/>
                  </a:cxn>
                  <a:cxn ang="T13">
                    <a:pos x="T6" y="T7"/>
                  </a:cxn>
                  <a:cxn ang="T14">
                    <a:pos x="T8" y="T9"/>
                  </a:cxn>
                </a:cxnLst>
                <a:rect l="T15" t="T16" r="T17" b="T18"/>
                <a:pathLst>
                  <a:path w="53" h="60">
                    <a:moveTo>
                      <a:pt x="27" y="0"/>
                    </a:moveTo>
                    <a:lnTo>
                      <a:pt x="53" y="30"/>
                    </a:lnTo>
                    <a:lnTo>
                      <a:pt x="27" y="60"/>
                    </a:lnTo>
                    <a:lnTo>
                      <a:pt x="0" y="30"/>
                    </a:lnTo>
                    <a:lnTo>
                      <a:pt x="27" y="0"/>
                    </a:lnTo>
                    <a:close/>
                  </a:path>
                </a:pathLst>
              </a:custGeom>
              <a:solidFill>
                <a:srgbClr val="FF0000"/>
              </a:solidFill>
              <a:ln w="14288">
                <a:noFill/>
                <a:prstDash val="solid"/>
                <a:round/>
                <a:headEnd/>
                <a:tailEnd/>
              </a:ln>
            </p:spPr>
            <p:txBody>
              <a:bodyPr/>
              <a:lstStyle/>
              <a:p>
                <a:endParaRPr lang="es-MX" sz="1200" b="1" dirty="0"/>
              </a:p>
            </p:txBody>
          </p:sp>
          <p:sp>
            <p:nvSpPr>
              <p:cNvPr id="397" name="Freeform 2302"/>
              <p:cNvSpPr>
                <a:spLocks/>
              </p:cNvSpPr>
              <p:nvPr/>
            </p:nvSpPr>
            <p:spPr bwMode="auto">
              <a:xfrm>
                <a:off x="2913" y="2413"/>
                <a:ext cx="52" cy="59"/>
              </a:xfrm>
              <a:custGeom>
                <a:avLst/>
                <a:gdLst>
                  <a:gd name="T0" fmla="*/ 26 w 52"/>
                  <a:gd name="T1" fmla="*/ 0 h 59"/>
                  <a:gd name="T2" fmla="*/ 52 w 52"/>
                  <a:gd name="T3" fmla="*/ 30 h 59"/>
                  <a:gd name="T4" fmla="*/ 26 w 52"/>
                  <a:gd name="T5" fmla="*/ 59 h 59"/>
                  <a:gd name="T6" fmla="*/ 0 w 52"/>
                  <a:gd name="T7" fmla="*/ 30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30"/>
                    </a:lnTo>
                    <a:lnTo>
                      <a:pt x="26" y="59"/>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398" name="Freeform 2303"/>
              <p:cNvSpPr>
                <a:spLocks/>
              </p:cNvSpPr>
              <p:nvPr/>
            </p:nvSpPr>
            <p:spPr bwMode="auto">
              <a:xfrm>
                <a:off x="1901" y="2760"/>
                <a:ext cx="52" cy="59"/>
              </a:xfrm>
              <a:custGeom>
                <a:avLst/>
                <a:gdLst>
                  <a:gd name="T0" fmla="*/ 26 w 52"/>
                  <a:gd name="T1" fmla="*/ 0 h 59"/>
                  <a:gd name="T2" fmla="*/ 52 w 52"/>
                  <a:gd name="T3" fmla="*/ 30 h 59"/>
                  <a:gd name="T4" fmla="*/ 26 w 52"/>
                  <a:gd name="T5" fmla="*/ 59 h 59"/>
                  <a:gd name="T6" fmla="*/ 0 w 52"/>
                  <a:gd name="T7" fmla="*/ 30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30"/>
                    </a:lnTo>
                    <a:lnTo>
                      <a:pt x="26" y="59"/>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399" name="Freeform 2304"/>
              <p:cNvSpPr>
                <a:spLocks/>
              </p:cNvSpPr>
              <p:nvPr/>
            </p:nvSpPr>
            <p:spPr bwMode="auto">
              <a:xfrm>
                <a:off x="2398" y="2601"/>
                <a:ext cx="53" cy="60"/>
              </a:xfrm>
              <a:custGeom>
                <a:avLst/>
                <a:gdLst>
                  <a:gd name="T0" fmla="*/ 26 w 53"/>
                  <a:gd name="T1" fmla="*/ 0 h 60"/>
                  <a:gd name="T2" fmla="*/ 53 w 53"/>
                  <a:gd name="T3" fmla="*/ 30 h 60"/>
                  <a:gd name="T4" fmla="*/ 26 w 53"/>
                  <a:gd name="T5" fmla="*/ 60 h 60"/>
                  <a:gd name="T6" fmla="*/ 0 w 53"/>
                  <a:gd name="T7" fmla="*/ 30 h 60"/>
                  <a:gd name="T8" fmla="*/ 26 w 53"/>
                  <a:gd name="T9" fmla="*/ 0 h 60"/>
                  <a:gd name="T10" fmla="*/ 0 60000 65536"/>
                  <a:gd name="T11" fmla="*/ 0 60000 65536"/>
                  <a:gd name="T12" fmla="*/ 0 60000 65536"/>
                  <a:gd name="T13" fmla="*/ 0 60000 65536"/>
                  <a:gd name="T14" fmla="*/ 0 60000 65536"/>
                  <a:gd name="T15" fmla="*/ 0 w 53"/>
                  <a:gd name="T16" fmla="*/ 0 h 60"/>
                  <a:gd name="T17" fmla="*/ 53 w 53"/>
                  <a:gd name="T18" fmla="*/ 60 h 60"/>
                </a:gdLst>
                <a:ahLst/>
                <a:cxnLst>
                  <a:cxn ang="T10">
                    <a:pos x="T0" y="T1"/>
                  </a:cxn>
                  <a:cxn ang="T11">
                    <a:pos x="T2" y="T3"/>
                  </a:cxn>
                  <a:cxn ang="T12">
                    <a:pos x="T4" y="T5"/>
                  </a:cxn>
                  <a:cxn ang="T13">
                    <a:pos x="T6" y="T7"/>
                  </a:cxn>
                  <a:cxn ang="T14">
                    <a:pos x="T8" y="T9"/>
                  </a:cxn>
                </a:cxnLst>
                <a:rect l="T15" t="T16" r="T17" b="T18"/>
                <a:pathLst>
                  <a:path w="53" h="60">
                    <a:moveTo>
                      <a:pt x="26" y="0"/>
                    </a:moveTo>
                    <a:lnTo>
                      <a:pt x="53"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400" name="Freeform 2305"/>
              <p:cNvSpPr>
                <a:spLocks/>
              </p:cNvSpPr>
              <p:nvPr/>
            </p:nvSpPr>
            <p:spPr bwMode="auto">
              <a:xfrm>
                <a:off x="1613" y="2839"/>
                <a:ext cx="53" cy="60"/>
              </a:xfrm>
              <a:custGeom>
                <a:avLst/>
                <a:gdLst>
                  <a:gd name="T0" fmla="*/ 27 w 53"/>
                  <a:gd name="T1" fmla="*/ 0 h 60"/>
                  <a:gd name="T2" fmla="*/ 53 w 53"/>
                  <a:gd name="T3" fmla="*/ 30 h 60"/>
                  <a:gd name="T4" fmla="*/ 27 w 53"/>
                  <a:gd name="T5" fmla="*/ 60 h 60"/>
                  <a:gd name="T6" fmla="*/ 0 w 53"/>
                  <a:gd name="T7" fmla="*/ 30 h 60"/>
                  <a:gd name="T8" fmla="*/ 27 w 53"/>
                  <a:gd name="T9" fmla="*/ 0 h 60"/>
                  <a:gd name="T10" fmla="*/ 0 60000 65536"/>
                  <a:gd name="T11" fmla="*/ 0 60000 65536"/>
                  <a:gd name="T12" fmla="*/ 0 60000 65536"/>
                  <a:gd name="T13" fmla="*/ 0 60000 65536"/>
                  <a:gd name="T14" fmla="*/ 0 60000 65536"/>
                  <a:gd name="T15" fmla="*/ 0 w 53"/>
                  <a:gd name="T16" fmla="*/ 0 h 60"/>
                  <a:gd name="T17" fmla="*/ 53 w 53"/>
                  <a:gd name="T18" fmla="*/ 60 h 60"/>
                </a:gdLst>
                <a:ahLst/>
                <a:cxnLst>
                  <a:cxn ang="T10">
                    <a:pos x="T0" y="T1"/>
                  </a:cxn>
                  <a:cxn ang="T11">
                    <a:pos x="T2" y="T3"/>
                  </a:cxn>
                  <a:cxn ang="T12">
                    <a:pos x="T4" y="T5"/>
                  </a:cxn>
                  <a:cxn ang="T13">
                    <a:pos x="T6" y="T7"/>
                  </a:cxn>
                  <a:cxn ang="T14">
                    <a:pos x="T8" y="T9"/>
                  </a:cxn>
                </a:cxnLst>
                <a:rect l="T15" t="T16" r="T17" b="T18"/>
                <a:pathLst>
                  <a:path w="53" h="60">
                    <a:moveTo>
                      <a:pt x="27" y="0"/>
                    </a:moveTo>
                    <a:lnTo>
                      <a:pt x="53" y="30"/>
                    </a:lnTo>
                    <a:lnTo>
                      <a:pt x="27" y="60"/>
                    </a:lnTo>
                    <a:lnTo>
                      <a:pt x="0" y="30"/>
                    </a:lnTo>
                    <a:lnTo>
                      <a:pt x="27" y="0"/>
                    </a:lnTo>
                    <a:close/>
                  </a:path>
                </a:pathLst>
              </a:custGeom>
              <a:solidFill>
                <a:srgbClr val="FF0000"/>
              </a:solidFill>
              <a:ln w="14288">
                <a:noFill/>
                <a:prstDash val="solid"/>
                <a:round/>
                <a:headEnd/>
                <a:tailEnd/>
              </a:ln>
            </p:spPr>
            <p:txBody>
              <a:bodyPr/>
              <a:lstStyle/>
              <a:p>
                <a:endParaRPr lang="es-MX" sz="1200" b="1" dirty="0"/>
              </a:p>
            </p:txBody>
          </p:sp>
          <p:sp>
            <p:nvSpPr>
              <p:cNvPr id="401" name="Freeform 2306"/>
              <p:cNvSpPr>
                <a:spLocks/>
              </p:cNvSpPr>
              <p:nvPr/>
            </p:nvSpPr>
            <p:spPr bwMode="auto">
              <a:xfrm>
                <a:off x="2128" y="2690"/>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402" name="Freeform 2307"/>
              <p:cNvSpPr>
                <a:spLocks/>
              </p:cNvSpPr>
              <p:nvPr/>
            </p:nvSpPr>
            <p:spPr bwMode="auto">
              <a:xfrm>
                <a:off x="1291" y="2918"/>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403" name="Freeform 2308"/>
              <p:cNvSpPr>
                <a:spLocks/>
              </p:cNvSpPr>
              <p:nvPr/>
            </p:nvSpPr>
            <p:spPr bwMode="auto">
              <a:xfrm>
                <a:off x="2695" y="2492"/>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404" name="Freeform 2309"/>
              <p:cNvSpPr>
                <a:spLocks/>
              </p:cNvSpPr>
              <p:nvPr/>
            </p:nvSpPr>
            <p:spPr bwMode="auto">
              <a:xfrm>
                <a:off x="3636" y="1917"/>
                <a:ext cx="53" cy="60"/>
              </a:xfrm>
              <a:custGeom>
                <a:avLst/>
                <a:gdLst>
                  <a:gd name="T0" fmla="*/ 27 w 53"/>
                  <a:gd name="T1" fmla="*/ 0 h 60"/>
                  <a:gd name="T2" fmla="*/ 53 w 53"/>
                  <a:gd name="T3" fmla="*/ 30 h 60"/>
                  <a:gd name="T4" fmla="*/ 27 w 53"/>
                  <a:gd name="T5" fmla="*/ 60 h 60"/>
                  <a:gd name="T6" fmla="*/ 0 w 53"/>
                  <a:gd name="T7" fmla="*/ 30 h 60"/>
                  <a:gd name="T8" fmla="*/ 27 w 53"/>
                  <a:gd name="T9" fmla="*/ 0 h 60"/>
                  <a:gd name="T10" fmla="*/ 0 60000 65536"/>
                  <a:gd name="T11" fmla="*/ 0 60000 65536"/>
                  <a:gd name="T12" fmla="*/ 0 60000 65536"/>
                  <a:gd name="T13" fmla="*/ 0 60000 65536"/>
                  <a:gd name="T14" fmla="*/ 0 60000 65536"/>
                  <a:gd name="T15" fmla="*/ 0 w 53"/>
                  <a:gd name="T16" fmla="*/ 0 h 60"/>
                  <a:gd name="T17" fmla="*/ 53 w 53"/>
                  <a:gd name="T18" fmla="*/ 60 h 60"/>
                </a:gdLst>
                <a:ahLst/>
                <a:cxnLst>
                  <a:cxn ang="T10">
                    <a:pos x="T0" y="T1"/>
                  </a:cxn>
                  <a:cxn ang="T11">
                    <a:pos x="T2" y="T3"/>
                  </a:cxn>
                  <a:cxn ang="T12">
                    <a:pos x="T4" y="T5"/>
                  </a:cxn>
                  <a:cxn ang="T13">
                    <a:pos x="T6" y="T7"/>
                  </a:cxn>
                  <a:cxn ang="T14">
                    <a:pos x="T8" y="T9"/>
                  </a:cxn>
                </a:cxnLst>
                <a:rect l="T15" t="T16" r="T17" b="T18"/>
                <a:pathLst>
                  <a:path w="53" h="60">
                    <a:moveTo>
                      <a:pt x="27" y="0"/>
                    </a:moveTo>
                    <a:lnTo>
                      <a:pt x="53" y="30"/>
                    </a:lnTo>
                    <a:lnTo>
                      <a:pt x="27" y="60"/>
                    </a:lnTo>
                    <a:lnTo>
                      <a:pt x="0" y="30"/>
                    </a:lnTo>
                    <a:lnTo>
                      <a:pt x="27" y="0"/>
                    </a:lnTo>
                    <a:close/>
                  </a:path>
                </a:pathLst>
              </a:custGeom>
              <a:solidFill>
                <a:srgbClr val="FF0000"/>
              </a:solidFill>
              <a:ln w="14288">
                <a:noFill/>
                <a:prstDash val="solid"/>
                <a:round/>
                <a:headEnd/>
                <a:tailEnd/>
              </a:ln>
            </p:spPr>
            <p:txBody>
              <a:bodyPr/>
              <a:lstStyle/>
              <a:p>
                <a:endParaRPr lang="es-MX" sz="1200" b="1" dirty="0"/>
              </a:p>
            </p:txBody>
          </p:sp>
          <p:sp>
            <p:nvSpPr>
              <p:cNvPr id="405" name="Freeform 2310"/>
              <p:cNvSpPr>
                <a:spLocks/>
              </p:cNvSpPr>
              <p:nvPr/>
            </p:nvSpPr>
            <p:spPr bwMode="auto">
              <a:xfrm>
                <a:off x="2102" y="2700"/>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406" name="Freeform 2311"/>
              <p:cNvSpPr>
                <a:spLocks/>
              </p:cNvSpPr>
              <p:nvPr/>
            </p:nvSpPr>
            <p:spPr bwMode="auto">
              <a:xfrm>
                <a:off x="2930" y="2403"/>
                <a:ext cx="52" cy="59"/>
              </a:xfrm>
              <a:custGeom>
                <a:avLst/>
                <a:gdLst>
                  <a:gd name="T0" fmla="*/ 26 w 52"/>
                  <a:gd name="T1" fmla="*/ 0 h 59"/>
                  <a:gd name="T2" fmla="*/ 52 w 52"/>
                  <a:gd name="T3" fmla="*/ 30 h 59"/>
                  <a:gd name="T4" fmla="*/ 26 w 52"/>
                  <a:gd name="T5" fmla="*/ 59 h 59"/>
                  <a:gd name="T6" fmla="*/ 0 w 52"/>
                  <a:gd name="T7" fmla="*/ 30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30"/>
                    </a:lnTo>
                    <a:lnTo>
                      <a:pt x="26" y="59"/>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407" name="Freeform 2312"/>
              <p:cNvSpPr>
                <a:spLocks/>
              </p:cNvSpPr>
              <p:nvPr/>
            </p:nvSpPr>
            <p:spPr bwMode="auto">
              <a:xfrm>
                <a:off x="3584" y="2096"/>
                <a:ext cx="52" cy="59"/>
              </a:xfrm>
              <a:custGeom>
                <a:avLst/>
                <a:gdLst>
                  <a:gd name="T0" fmla="*/ 26 w 52"/>
                  <a:gd name="T1" fmla="*/ 0 h 59"/>
                  <a:gd name="T2" fmla="*/ 52 w 52"/>
                  <a:gd name="T3" fmla="*/ 29 h 59"/>
                  <a:gd name="T4" fmla="*/ 26 w 52"/>
                  <a:gd name="T5" fmla="*/ 59 h 59"/>
                  <a:gd name="T6" fmla="*/ 0 w 52"/>
                  <a:gd name="T7" fmla="*/ 29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29"/>
                    </a:lnTo>
                    <a:lnTo>
                      <a:pt x="26" y="59"/>
                    </a:lnTo>
                    <a:lnTo>
                      <a:pt x="0" y="29"/>
                    </a:lnTo>
                    <a:lnTo>
                      <a:pt x="26" y="0"/>
                    </a:lnTo>
                    <a:close/>
                  </a:path>
                </a:pathLst>
              </a:custGeom>
              <a:solidFill>
                <a:srgbClr val="FF0000"/>
              </a:solidFill>
              <a:ln w="14288">
                <a:noFill/>
                <a:prstDash val="solid"/>
                <a:round/>
                <a:headEnd/>
                <a:tailEnd/>
              </a:ln>
            </p:spPr>
            <p:txBody>
              <a:bodyPr/>
              <a:lstStyle/>
              <a:p>
                <a:endParaRPr lang="es-MX" sz="1200" b="1" dirty="0"/>
              </a:p>
            </p:txBody>
          </p:sp>
          <p:sp>
            <p:nvSpPr>
              <p:cNvPr id="408" name="Freeform 2313"/>
              <p:cNvSpPr>
                <a:spLocks/>
              </p:cNvSpPr>
              <p:nvPr/>
            </p:nvSpPr>
            <p:spPr bwMode="auto">
              <a:xfrm>
                <a:off x="3017" y="2343"/>
                <a:ext cx="53" cy="60"/>
              </a:xfrm>
              <a:custGeom>
                <a:avLst/>
                <a:gdLst>
                  <a:gd name="T0" fmla="*/ 26 w 53"/>
                  <a:gd name="T1" fmla="*/ 0 h 60"/>
                  <a:gd name="T2" fmla="*/ 53 w 53"/>
                  <a:gd name="T3" fmla="*/ 30 h 60"/>
                  <a:gd name="T4" fmla="*/ 26 w 53"/>
                  <a:gd name="T5" fmla="*/ 60 h 60"/>
                  <a:gd name="T6" fmla="*/ 0 w 53"/>
                  <a:gd name="T7" fmla="*/ 30 h 60"/>
                  <a:gd name="T8" fmla="*/ 26 w 53"/>
                  <a:gd name="T9" fmla="*/ 0 h 60"/>
                  <a:gd name="T10" fmla="*/ 0 60000 65536"/>
                  <a:gd name="T11" fmla="*/ 0 60000 65536"/>
                  <a:gd name="T12" fmla="*/ 0 60000 65536"/>
                  <a:gd name="T13" fmla="*/ 0 60000 65536"/>
                  <a:gd name="T14" fmla="*/ 0 60000 65536"/>
                  <a:gd name="T15" fmla="*/ 0 w 53"/>
                  <a:gd name="T16" fmla="*/ 0 h 60"/>
                  <a:gd name="T17" fmla="*/ 53 w 53"/>
                  <a:gd name="T18" fmla="*/ 60 h 60"/>
                </a:gdLst>
                <a:ahLst/>
                <a:cxnLst>
                  <a:cxn ang="T10">
                    <a:pos x="T0" y="T1"/>
                  </a:cxn>
                  <a:cxn ang="T11">
                    <a:pos x="T2" y="T3"/>
                  </a:cxn>
                  <a:cxn ang="T12">
                    <a:pos x="T4" y="T5"/>
                  </a:cxn>
                  <a:cxn ang="T13">
                    <a:pos x="T6" y="T7"/>
                  </a:cxn>
                  <a:cxn ang="T14">
                    <a:pos x="T8" y="T9"/>
                  </a:cxn>
                </a:cxnLst>
                <a:rect l="T15" t="T16" r="T17" b="T18"/>
                <a:pathLst>
                  <a:path w="53" h="60">
                    <a:moveTo>
                      <a:pt x="26" y="0"/>
                    </a:moveTo>
                    <a:lnTo>
                      <a:pt x="53"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409" name="Freeform 2314"/>
              <p:cNvSpPr>
                <a:spLocks/>
              </p:cNvSpPr>
              <p:nvPr/>
            </p:nvSpPr>
            <p:spPr bwMode="auto">
              <a:xfrm>
                <a:off x="2852" y="2433"/>
                <a:ext cx="52" cy="59"/>
              </a:xfrm>
              <a:custGeom>
                <a:avLst/>
                <a:gdLst>
                  <a:gd name="T0" fmla="*/ 26 w 52"/>
                  <a:gd name="T1" fmla="*/ 0 h 59"/>
                  <a:gd name="T2" fmla="*/ 52 w 52"/>
                  <a:gd name="T3" fmla="*/ 29 h 59"/>
                  <a:gd name="T4" fmla="*/ 26 w 52"/>
                  <a:gd name="T5" fmla="*/ 59 h 59"/>
                  <a:gd name="T6" fmla="*/ 0 w 52"/>
                  <a:gd name="T7" fmla="*/ 29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29"/>
                    </a:lnTo>
                    <a:lnTo>
                      <a:pt x="26" y="59"/>
                    </a:lnTo>
                    <a:lnTo>
                      <a:pt x="0" y="29"/>
                    </a:lnTo>
                    <a:lnTo>
                      <a:pt x="26" y="0"/>
                    </a:lnTo>
                    <a:close/>
                  </a:path>
                </a:pathLst>
              </a:custGeom>
              <a:solidFill>
                <a:srgbClr val="FF0000"/>
              </a:solidFill>
              <a:ln w="14288">
                <a:noFill/>
                <a:prstDash val="solid"/>
                <a:round/>
                <a:headEnd/>
                <a:tailEnd/>
              </a:ln>
            </p:spPr>
            <p:txBody>
              <a:bodyPr/>
              <a:lstStyle/>
              <a:p>
                <a:endParaRPr lang="es-MX" sz="1200" b="1" dirty="0"/>
              </a:p>
            </p:txBody>
          </p:sp>
          <p:sp>
            <p:nvSpPr>
              <p:cNvPr id="410" name="Freeform 2315"/>
              <p:cNvSpPr>
                <a:spLocks/>
              </p:cNvSpPr>
              <p:nvPr/>
            </p:nvSpPr>
            <p:spPr bwMode="auto">
              <a:xfrm>
                <a:off x="3567" y="2106"/>
                <a:ext cx="52" cy="59"/>
              </a:xfrm>
              <a:custGeom>
                <a:avLst/>
                <a:gdLst>
                  <a:gd name="T0" fmla="*/ 26 w 52"/>
                  <a:gd name="T1" fmla="*/ 0 h 59"/>
                  <a:gd name="T2" fmla="*/ 52 w 52"/>
                  <a:gd name="T3" fmla="*/ 29 h 59"/>
                  <a:gd name="T4" fmla="*/ 26 w 52"/>
                  <a:gd name="T5" fmla="*/ 59 h 59"/>
                  <a:gd name="T6" fmla="*/ 0 w 52"/>
                  <a:gd name="T7" fmla="*/ 29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29"/>
                    </a:lnTo>
                    <a:lnTo>
                      <a:pt x="26" y="59"/>
                    </a:lnTo>
                    <a:lnTo>
                      <a:pt x="0" y="29"/>
                    </a:lnTo>
                    <a:lnTo>
                      <a:pt x="26" y="0"/>
                    </a:lnTo>
                    <a:close/>
                  </a:path>
                </a:pathLst>
              </a:custGeom>
              <a:solidFill>
                <a:srgbClr val="FF0000"/>
              </a:solidFill>
              <a:ln w="14288">
                <a:noFill/>
                <a:prstDash val="solid"/>
                <a:round/>
                <a:headEnd/>
                <a:tailEnd/>
              </a:ln>
            </p:spPr>
            <p:txBody>
              <a:bodyPr/>
              <a:lstStyle/>
              <a:p>
                <a:endParaRPr lang="es-MX" sz="1200" b="1" dirty="0"/>
              </a:p>
            </p:txBody>
          </p:sp>
          <p:sp>
            <p:nvSpPr>
              <p:cNvPr id="411" name="Freeform 2316"/>
              <p:cNvSpPr>
                <a:spLocks/>
              </p:cNvSpPr>
              <p:nvPr/>
            </p:nvSpPr>
            <p:spPr bwMode="auto">
              <a:xfrm>
                <a:off x="3950" y="1897"/>
                <a:ext cx="53" cy="60"/>
              </a:xfrm>
              <a:custGeom>
                <a:avLst/>
                <a:gdLst>
                  <a:gd name="T0" fmla="*/ 27 w 53"/>
                  <a:gd name="T1" fmla="*/ 0 h 60"/>
                  <a:gd name="T2" fmla="*/ 53 w 53"/>
                  <a:gd name="T3" fmla="*/ 30 h 60"/>
                  <a:gd name="T4" fmla="*/ 27 w 53"/>
                  <a:gd name="T5" fmla="*/ 60 h 60"/>
                  <a:gd name="T6" fmla="*/ 0 w 53"/>
                  <a:gd name="T7" fmla="*/ 30 h 60"/>
                  <a:gd name="T8" fmla="*/ 27 w 53"/>
                  <a:gd name="T9" fmla="*/ 0 h 60"/>
                  <a:gd name="T10" fmla="*/ 0 60000 65536"/>
                  <a:gd name="T11" fmla="*/ 0 60000 65536"/>
                  <a:gd name="T12" fmla="*/ 0 60000 65536"/>
                  <a:gd name="T13" fmla="*/ 0 60000 65536"/>
                  <a:gd name="T14" fmla="*/ 0 60000 65536"/>
                  <a:gd name="T15" fmla="*/ 0 w 53"/>
                  <a:gd name="T16" fmla="*/ 0 h 60"/>
                  <a:gd name="T17" fmla="*/ 53 w 53"/>
                  <a:gd name="T18" fmla="*/ 60 h 60"/>
                </a:gdLst>
                <a:ahLst/>
                <a:cxnLst>
                  <a:cxn ang="T10">
                    <a:pos x="T0" y="T1"/>
                  </a:cxn>
                  <a:cxn ang="T11">
                    <a:pos x="T2" y="T3"/>
                  </a:cxn>
                  <a:cxn ang="T12">
                    <a:pos x="T4" y="T5"/>
                  </a:cxn>
                  <a:cxn ang="T13">
                    <a:pos x="T6" y="T7"/>
                  </a:cxn>
                  <a:cxn ang="T14">
                    <a:pos x="T8" y="T9"/>
                  </a:cxn>
                </a:cxnLst>
                <a:rect l="T15" t="T16" r="T17" b="T18"/>
                <a:pathLst>
                  <a:path w="53" h="60">
                    <a:moveTo>
                      <a:pt x="27" y="0"/>
                    </a:moveTo>
                    <a:lnTo>
                      <a:pt x="53" y="30"/>
                    </a:lnTo>
                    <a:lnTo>
                      <a:pt x="27" y="60"/>
                    </a:lnTo>
                    <a:lnTo>
                      <a:pt x="0" y="30"/>
                    </a:lnTo>
                    <a:lnTo>
                      <a:pt x="27" y="0"/>
                    </a:lnTo>
                    <a:close/>
                  </a:path>
                </a:pathLst>
              </a:custGeom>
              <a:solidFill>
                <a:srgbClr val="FF0000"/>
              </a:solidFill>
              <a:ln w="14288">
                <a:noFill/>
                <a:prstDash val="solid"/>
                <a:round/>
                <a:headEnd/>
                <a:tailEnd/>
              </a:ln>
            </p:spPr>
            <p:txBody>
              <a:bodyPr/>
              <a:lstStyle/>
              <a:p>
                <a:endParaRPr lang="es-MX" sz="1200" b="1" dirty="0"/>
              </a:p>
            </p:txBody>
          </p:sp>
          <p:sp>
            <p:nvSpPr>
              <p:cNvPr id="412" name="Freeform 2317"/>
              <p:cNvSpPr>
                <a:spLocks/>
              </p:cNvSpPr>
              <p:nvPr/>
            </p:nvSpPr>
            <p:spPr bwMode="auto">
              <a:xfrm>
                <a:off x="3907" y="1917"/>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413" name="Freeform 2318"/>
              <p:cNvSpPr>
                <a:spLocks/>
              </p:cNvSpPr>
              <p:nvPr/>
            </p:nvSpPr>
            <p:spPr bwMode="auto">
              <a:xfrm>
                <a:off x="1823" y="2799"/>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414" name="Freeform 2319"/>
              <p:cNvSpPr>
                <a:spLocks/>
              </p:cNvSpPr>
              <p:nvPr/>
            </p:nvSpPr>
            <p:spPr bwMode="auto">
              <a:xfrm>
                <a:off x="2076" y="2710"/>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415" name="Freeform 2320"/>
              <p:cNvSpPr>
                <a:spLocks/>
              </p:cNvSpPr>
              <p:nvPr/>
            </p:nvSpPr>
            <p:spPr bwMode="auto">
              <a:xfrm>
                <a:off x="1326" y="2908"/>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416" name="Freeform 2321"/>
              <p:cNvSpPr>
                <a:spLocks/>
              </p:cNvSpPr>
              <p:nvPr/>
            </p:nvSpPr>
            <p:spPr bwMode="auto">
              <a:xfrm>
                <a:off x="2355" y="2621"/>
                <a:ext cx="52" cy="59"/>
              </a:xfrm>
              <a:custGeom>
                <a:avLst/>
                <a:gdLst>
                  <a:gd name="T0" fmla="*/ 26 w 52"/>
                  <a:gd name="T1" fmla="*/ 0 h 59"/>
                  <a:gd name="T2" fmla="*/ 52 w 52"/>
                  <a:gd name="T3" fmla="*/ 30 h 59"/>
                  <a:gd name="T4" fmla="*/ 26 w 52"/>
                  <a:gd name="T5" fmla="*/ 59 h 59"/>
                  <a:gd name="T6" fmla="*/ 0 w 52"/>
                  <a:gd name="T7" fmla="*/ 30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30"/>
                    </a:lnTo>
                    <a:lnTo>
                      <a:pt x="26" y="59"/>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417" name="Freeform 2322"/>
              <p:cNvSpPr>
                <a:spLocks/>
              </p:cNvSpPr>
              <p:nvPr/>
            </p:nvSpPr>
            <p:spPr bwMode="auto">
              <a:xfrm>
                <a:off x="1892" y="2760"/>
                <a:ext cx="53" cy="59"/>
              </a:xfrm>
              <a:custGeom>
                <a:avLst/>
                <a:gdLst>
                  <a:gd name="T0" fmla="*/ 27 w 53"/>
                  <a:gd name="T1" fmla="*/ 0 h 59"/>
                  <a:gd name="T2" fmla="*/ 53 w 53"/>
                  <a:gd name="T3" fmla="*/ 30 h 59"/>
                  <a:gd name="T4" fmla="*/ 27 w 53"/>
                  <a:gd name="T5" fmla="*/ 59 h 59"/>
                  <a:gd name="T6" fmla="*/ 0 w 53"/>
                  <a:gd name="T7" fmla="*/ 30 h 59"/>
                  <a:gd name="T8" fmla="*/ 27 w 53"/>
                  <a:gd name="T9" fmla="*/ 0 h 59"/>
                  <a:gd name="T10" fmla="*/ 0 60000 65536"/>
                  <a:gd name="T11" fmla="*/ 0 60000 65536"/>
                  <a:gd name="T12" fmla="*/ 0 60000 65536"/>
                  <a:gd name="T13" fmla="*/ 0 60000 65536"/>
                  <a:gd name="T14" fmla="*/ 0 60000 65536"/>
                  <a:gd name="T15" fmla="*/ 0 w 53"/>
                  <a:gd name="T16" fmla="*/ 0 h 59"/>
                  <a:gd name="T17" fmla="*/ 53 w 53"/>
                  <a:gd name="T18" fmla="*/ 59 h 59"/>
                </a:gdLst>
                <a:ahLst/>
                <a:cxnLst>
                  <a:cxn ang="T10">
                    <a:pos x="T0" y="T1"/>
                  </a:cxn>
                  <a:cxn ang="T11">
                    <a:pos x="T2" y="T3"/>
                  </a:cxn>
                  <a:cxn ang="T12">
                    <a:pos x="T4" y="T5"/>
                  </a:cxn>
                  <a:cxn ang="T13">
                    <a:pos x="T6" y="T7"/>
                  </a:cxn>
                  <a:cxn ang="T14">
                    <a:pos x="T8" y="T9"/>
                  </a:cxn>
                </a:cxnLst>
                <a:rect l="T15" t="T16" r="T17" b="T18"/>
                <a:pathLst>
                  <a:path w="53" h="59">
                    <a:moveTo>
                      <a:pt x="27" y="0"/>
                    </a:moveTo>
                    <a:lnTo>
                      <a:pt x="53" y="30"/>
                    </a:lnTo>
                    <a:lnTo>
                      <a:pt x="27" y="59"/>
                    </a:lnTo>
                    <a:lnTo>
                      <a:pt x="0" y="30"/>
                    </a:lnTo>
                    <a:lnTo>
                      <a:pt x="27" y="0"/>
                    </a:lnTo>
                    <a:close/>
                  </a:path>
                </a:pathLst>
              </a:custGeom>
              <a:solidFill>
                <a:srgbClr val="FF0000"/>
              </a:solidFill>
              <a:ln w="14288">
                <a:noFill/>
                <a:prstDash val="solid"/>
                <a:round/>
                <a:headEnd/>
                <a:tailEnd/>
              </a:ln>
            </p:spPr>
            <p:txBody>
              <a:bodyPr/>
              <a:lstStyle/>
              <a:p>
                <a:endParaRPr lang="es-MX" sz="1200" b="1" dirty="0"/>
              </a:p>
            </p:txBody>
          </p:sp>
          <p:sp>
            <p:nvSpPr>
              <p:cNvPr id="418" name="Freeform 2323"/>
              <p:cNvSpPr>
                <a:spLocks/>
              </p:cNvSpPr>
              <p:nvPr/>
            </p:nvSpPr>
            <p:spPr bwMode="auto">
              <a:xfrm>
                <a:off x="3323" y="2294"/>
                <a:ext cx="52" cy="59"/>
              </a:xfrm>
              <a:custGeom>
                <a:avLst/>
                <a:gdLst>
                  <a:gd name="T0" fmla="*/ 26 w 52"/>
                  <a:gd name="T1" fmla="*/ 0 h 59"/>
                  <a:gd name="T2" fmla="*/ 52 w 52"/>
                  <a:gd name="T3" fmla="*/ 30 h 59"/>
                  <a:gd name="T4" fmla="*/ 26 w 52"/>
                  <a:gd name="T5" fmla="*/ 59 h 59"/>
                  <a:gd name="T6" fmla="*/ 0 w 52"/>
                  <a:gd name="T7" fmla="*/ 30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30"/>
                    </a:lnTo>
                    <a:lnTo>
                      <a:pt x="26" y="59"/>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419" name="Freeform 2324"/>
              <p:cNvSpPr>
                <a:spLocks/>
              </p:cNvSpPr>
              <p:nvPr/>
            </p:nvSpPr>
            <p:spPr bwMode="auto">
              <a:xfrm>
                <a:off x="3218" y="2274"/>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420" name="Freeform 2325"/>
              <p:cNvSpPr>
                <a:spLocks/>
              </p:cNvSpPr>
              <p:nvPr/>
            </p:nvSpPr>
            <p:spPr bwMode="auto">
              <a:xfrm>
                <a:off x="2817" y="2353"/>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421" name="Freeform 2326"/>
              <p:cNvSpPr>
                <a:spLocks/>
              </p:cNvSpPr>
              <p:nvPr/>
            </p:nvSpPr>
            <p:spPr bwMode="auto">
              <a:xfrm>
                <a:off x="2398" y="2522"/>
                <a:ext cx="53" cy="59"/>
              </a:xfrm>
              <a:custGeom>
                <a:avLst/>
                <a:gdLst>
                  <a:gd name="T0" fmla="*/ 26 w 53"/>
                  <a:gd name="T1" fmla="*/ 0 h 59"/>
                  <a:gd name="T2" fmla="*/ 53 w 53"/>
                  <a:gd name="T3" fmla="*/ 30 h 59"/>
                  <a:gd name="T4" fmla="*/ 26 w 53"/>
                  <a:gd name="T5" fmla="*/ 59 h 59"/>
                  <a:gd name="T6" fmla="*/ 0 w 53"/>
                  <a:gd name="T7" fmla="*/ 30 h 59"/>
                  <a:gd name="T8" fmla="*/ 26 w 53"/>
                  <a:gd name="T9" fmla="*/ 0 h 59"/>
                  <a:gd name="T10" fmla="*/ 0 60000 65536"/>
                  <a:gd name="T11" fmla="*/ 0 60000 65536"/>
                  <a:gd name="T12" fmla="*/ 0 60000 65536"/>
                  <a:gd name="T13" fmla="*/ 0 60000 65536"/>
                  <a:gd name="T14" fmla="*/ 0 60000 65536"/>
                  <a:gd name="T15" fmla="*/ 0 w 53"/>
                  <a:gd name="T16" fmla="*/ 0 h 59"/>
                  <a:gd name="T17" fmla="*/ 53 w 53"/>
                  <a:gd name="T18" fmla="*/ 59 h 59"/>
                </a:gdLst>
                <a:ahLst/>
                <a:cxnLst>
                  <a:cxn ang="T10">
                    <a:pos x="T0" y="T1"/>
                  </a:cxn>
                  <a:cxn ang="T11">
                    <a:pos x="T2" y="T3"/>
                  </a:cxn>
                  <a:cxn ang="T12">
                    <a:pos x="T4" y="T5"/>
                  </a:cxn>
                  <a:cxn ang="T13">
                    <a:pos x="T6" y="T7"/>
                  </a:cxn>
                  <a:cxn ang="T14">
                    <a:pos x="T8" y="T9"/>
                  </a:cxn>
                </a:cxnLst>
                <a:rect l="T15" t="T16" r="T17" b="T18"/>
                <a:pathLst>
                  <a:path w="53" h="59">
                    <a:moveTo>
                      <a:pt x="26" y="0"/>
                    </a:moveTo>
                    <a:lnTo>
                      <a:pt x="53" y="30"/>
                    </a:lnTo>
                    <a:lnTo>
                      <a:pt x="26" y="59"/>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422" name="Freeform 2327"/>
              <p:cNvSpPr>
                <a:spLocks/>
              </p:cNvSpPr>
              <p:nvPr/>
            </p:nvSpPr>
            <p:spPr bwMode="auto">
              <a:xfrm>
                <a:off x="2546" y="2383"/>
                <a:ext cx="53" cy="60"/>
              </a:xfrm>
              <a:custGeom>
                <a:avLst/>
                <a:gdLst>
                  <a:gd name="T0" fmla="*/ 27 w 53"/>
                  <a:gd name="T1" fmla="*/ 0 h 60"/>
                  <a:gd name="T2" fmla="*/ 53 w 53"/>
                  <a:gd name="T3" fmla="*/ 30 h 60"/>
                  <a:gd name="T4" fmla="*/ 27 w 53"/>
                  <a:gd name="T5" fmla="*/ 60 h 60"/>
                  <a:gd name="T6" fmla="*/ 0 w 53"/>
                  <a:gd name="T7" fmla="*/ 30 h 60"/>
                  <a:gd name="T8" fmla="*/ 27 w 53"/>
                  <a:gd name="T9" fmla="*/ 0 h 60"/>
                  <a:gd name="T10" fmla="*/ 0 60000 65536"/>
                  <a:gd name="T11" fmla="*/ 0 60000 65536"/>
                  <a:gd name="T12" fmla="*/ 0 60000 65536"/>
                  <a:gd name="T13" fmla="*/ 0 60000 65536"/>
                  <a:gd name="T14" fmla="*/ 0 60000 65536"/>
                  <a:gd name="T15" fmla="*/ 0 w 53"/>
                  <a:gd name="T16" fmla="*/ 0 h 60"/>
                  <a:gd name="T17" fmla="*/ 53 w 53"/>
                  <a:gd name="T18" fmla="*/ 60 h 60"/>
                </a:gdLst>
                <a:ahLst/>
                <a:cxnLst>
                  <a:cxn ang="T10">
                    <a:pos x="T0" y="T1"/>
                  </a:cxn>
                  <a:cxn ang="T11">
                    <a:pos x="T2" y="T3"/>
                  </a:cxn>
                  <a:cxn ang="T12">
                    <a:pos x="T4" y="T5"/>
                  </a:cxn>
                  <a:cxn ang="T13">
                    <a:pos x="T6" y="T7"/>
                  </a:cxn>
                  <a:cxn ang="T14">
                    <a:pos x="T8" y="T9"/>
                  </a:cxn>
                </a:cxnLst>
                <a:rect l="T15" t="T16" r="T17" b="T18"/>
                <a:pathLst>
                  <a:path w="53" h="60">
                    <a:moveTo>
                      <a:pt x="27" y="0"/>
                    </a:moveTo>
                    <a:lnTo>
                      <a:pt x="53" y="30"/>
                    </a:lnTo>
                    <a:lnTo>
                      <a:pt x="27" y="60"/>
                    </a:lnTo>
                    <a:lnTo>
                      <a:pt x="0" y="30"/>
                    </a:lnTo>
                    <a:lnTo>
                      <a:pt x="27" y="0"/>
                    </a:lnTo>
                    <a:close/>
                  </a:path>
                </a:pathLst>
              </a:custGeom>
              <a:solidFill>
                <a:srgbClr val="FF0000"/>
              </a:solidFill>
              <a:ln w="14288">
                <a:noFill/>
                <a:prstDash val="solid"/>
                <a:round/>
                <a:headEnd/>
                <a:tailEnd/>
              </a:ln>
            </p:spPr>
            <p:txBody>
              <a:bodyPr/>
              <a:lstStyle/>
              <a:p>
                <a:endParaRPr lang="es-MX" sz="1200" b="1" dirty="0"/>
              </a:p>
            </p:txBody>
          </p:sp>
          <p:sp>
            <p:nvSpPr>
              <p:cNvPr id="423" name="Freeform 2328"/>
              <p:cNvSpPr>
                <a:spLocks/>
              </p:cNvSpPr>
              <p:nvPr/>
            </p:nvSpPr>
            <p:spPr bwMode="auto">
              <a:xfrm>
                <a:off x="2503" y="2482"/>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424" name="Freeform 2329"/>
              <p:cNvSpPr>
                <a:spLocks/>
              </p:cNvSpPr>
              <p:nvPr/>
            </p:nvSpPr>
            <p:spPr bwMode="auto">
              <a:xfrm>
                <a:off x="2625" y="2532"/>
                <a:ext cx="52" cy="59"/>
              </a:xfrm>
              <a:custGeom>
                <a:avLst/>
                <a:gdLst>
                  <a:gd name="T0" fmla="*/ 26 w 52"/>
                  <a:gd name="T1" fmla="*/ 0 h 59"/>
                  <a:gd name="T2" fmla="*/ 52 w 52"/>
                  <a:gd name="T3" fmla="*/ 30 h 59"/>
                  <a:gd name="T4" fmla="*/ 26 w 52"/>
                  <a:gd name="T5" fmla="*/ 59 h 59"/>
                  <a:gd name="T6" fmla="*/ 0 w 52"/>
                  <a:gd name="T7" fmla="*/ 30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30"/>
                    </a:lnTo>
                    <a:lnTo>
                      <a:pt x="26" y="59"/>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425" name="Freeform 2330"/>
              <p:cNvSpPr>
                <a:spLocks/>
              </p:cNvSpPr>
              <p:nvPr/>
            </p:nvSpPr>
            <p:spPr bwMode="auto">
              <a:xfrm>
                <a:off x="2573" y="2453"/>
                <a:ext cx="52" cy="59"/>
              </a:xfrm>
              <a:custGeom>
                <a:avLst/>
                <a:gdLst>
                  <a:gd name="T0" fmla="*/ 26 w 52"/>
                  <a:gd name="T1" fmla="*/ 0 h 59"/>
                  <a:gd name="T2" fmla="*/ 52 w 52"/>
                  <a:gd name="T3" fmla="*/ 29 h 59"/>
                  <a:gd name="T4" fmla="*/ 26 w 52"/>
                  <a:gd name="T5" fmla="*/ 59 h 59"/>
                  <a:gd name="T6" fmla="*/ 0 w 52"/>
                  <a:gd name="T7" fmla="*/ 29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29"/>
                    </a:lnTo>
                    <a:lnTo>
                      <a:pt x="26" y="59"/>
                    </a:lnTo>
                    <a:lnTo>
                      <a:pt x="0" y="29"/>
                    </a:lnTo>
                    <a:lnTo>
                      <a:pt x="26" y="0"/>
                    </a:lnTo>
                    <a:close/>
                  </a:path>
                </a:pathLst>
              </a:custGeom>
              <a:solidFill>
                <a:srgbClr val="FF0000"/>
              </a:solidFill>
              <a:ln w="14288">
                <a:noFill/>
                <a:prstDash val="solid"/>
                <a:round/>
                <a:headEnd/>
                <a:tailEnd/>
              </a:ln>
            </p:spPr>
            <p:txBody>
              <a:bodyPr/>
              <a:lstStyle/>
              <a:p>
                <a:endParaRPr lang="es-MX" sz="1200" b="1" dirty="0"/>
              </a:p>
            </p:txBody>
          </p:sp>
          <p:sp>
            <p:nvSpPr>
              <p:cNvPr id="426" name="Freeform 2331"/>
              <p:cNvSpPr>
                <a:spLocks/>
              </p:cNvSpPr>
              <p:nvPr/>
            </p:nvSpPr>
            <p:spPr bwMode="auto">
              <a:xfrm>
                <a:off x="2424" y="2581"/>
                <a:ext cx="53" cy="60"/>
              </a:xfrm>
              <a:custGeom>
                <a:avLst/>
                <a:gdLst>
                  <a:gd name="T0" fmla="*/ 27 w 53"/>
                  <a:gd name="T1" fmla="*/ 0 h 60"/>
                  <a:gd name="T2" fmla="*/ 53 w 53"/>
                  <a:gd name="T3" fmla="*/ 30 h 60"/>
                  <a:gd name="T4" fmla="*/ 27 w 53"/>
                  <a:gd name="T5" fmla="*/ 60 h 60"/>
                  <a:gd name="T6" fmla="*/ 0 w 53"/>
                  <a:gd name="T7" fmla="*/ 30 h 60"/>
                  <a:gd name="T8" fmla="*/ 27 w 53"/>
                  <a:gd name="T9" fmla="*/ 0 h 60"/>
                  <a:gd name="T10" fmla="*/ 0 60000 65536"/>
                  <a:gd name="T11" fmla="*/ 0 60000 65536"/>
                  <a:gd name="T12" fmla="*/ 0 60000 65536"/>
                  <a:gd name="T13" fmla="*/ 0 60000 65536"/>
                  <a:gd name="T14" fmla="*/ 0 60000 65536"/>
                  <a:gd name="T15" fmla="*/ 0 w 53"/>
                  <a:gd name="T16" fmla="*/ 0 h 60"/>
                  <a:gd name="T17" fmla="*/ 53 w 53"/>
                  <a:gd name="T18" fmla="*/ 60 h 60"/>
                </a:gdLst>
                <a:ahLst/>
                <a:cxnLst>
                  <a:cxn ang="T10">
                    <a:pos x="T0" y="T1"/>
                  </a:cxn>
                  <a:cxn ang="T11">
                    <a:pos x="T2" y="T3"/>
                  </a:cxn>
                  <a:cxn ang="T12">
                    <a:pos x="T4" y="T5"/>
                  </a:cxn>
                  <a:cxn ang="T13">
                    <a:pos x="T6" y="T7"/>
                  </a:cxn>
                  <a:cxn ang="T14">
                    <a:pos x="T8" y="T9"/>
                  </a:cxn>
                </a:cxnLst>
                <a:rect l="T15" t="T16" r="T17" b="T18"/>
                <a:pathLst>
                  <a:path w="53" h="60">
                    <a:moveTo>
                      <a:pt x="27" y="0"/>
                    </a:moveTo>
                    <a:lnTo>
                      <a:pt x="53" y="30"/>
                    </a:lnTo>
                    <a:lnTo>
                      <a:pt x="27" y="60"/>
                    </a:lnTo>
                    <a:lnTo>
                      <a:pt x="0" y="30"/>
                    </a:lnTo>
                    <a:lnTo>
                      <a:pt x="27" y="0"/>
                    </a:lnTo>
                    <a:close/>
                  </a:path>
                </a:pathLst>
              </a:custGeom>
              <a:solidFill>
                <a:srgbClr val="FF0000"/>
              </a:solidFill>
              <a:ln w="14288">
                <a:noFill/>
                <a:prstDash val="solid"/>
                <a:round/>
                <a:headEnd/>
                <a:tailEnd/>
              </a:ln>
            </p:spPr>
            <p:txBody>
              <a:bodyPr/>
              <a:lstStyle/>
              <a:p>
                <a:endParaRPr lang="es-MX" sz="1200" b="1" dirty="0"/>
              </a:p>
            </p:txBody>
          </p:sp>
          <p:sp>
            <p:nvSpPr>
              <p:cNvPr id="427" name="Freeform 2332"/>
              <p:cNvSpPr>
                <a:spLocks/>
              </p:cNvSpPr>
              <p:nvPr/>
            </p:nvSpPr>
            <p:spPr bwMode="auto">
              <a:xfrm>
                <a:off x="2607" y="2443"/>
                <a:ext cx="53" cy="59"/>
              </a:xfrm>
              <a:custGeom>
                <a:avLst/>
                <a:gdLst>
                  <a:gd name="T0" fmla="*/ 27 w 53"/>
                  <a:gd name="T1" fmla="*/ 0 h 59"/>
                  <a:gd name="T2" fmla="*/ 53 w 53"/>
                  <a:gd name="T3" fmla="*/ 29 h 59"/>
                  <a:gd name="T4" fmla="*/ 27 w 53"/>
                  <a:gd name="T5" fmla="*/ 59 h 59"/>
                  <a:gd name="T6" fmla="*/ 0 w 53"/>
                  <a:gd name="T7" fmla="*/ 29 h 59"/>
                  <a:gd name="T8" fmla="*/ 27 w 53"/>
                  <a:gd name="T9" fmla="*/ 0 h 59"/>
                  <a:gd name="T10" fmla="*/ 0 60000 65536"/>
                  <a:gd name="T11" fmla="*/ 0 60000 65536"/>
                  <a:gd name="T12" fmla="*/ 0 60000 65536"/>
                  <a:gd name="T13" fmla="*/ 0 60000 65536"/>
                  <a:gd name="T14" fmla="*/ 0 60000 65536"/>
                  <a:gd name="T15" fmla="*/ 0 w 53"/>
                  <a:gd name="T16" fmla="*/ 0 h 59"/>
                  <a:gd name="T17" fmla="*/ 53 w 53"/>
                  <a:gd name="T18" fmla="*/ 59 h 59"/>
                </a:gdLst>
                <a:ahLst/>
                <a:cxnLst>
                  <a:cxn ang="T10">
                    <a:pos x="T0" y="T1"/>
                  </a:cxn>
                  <a:cxn ang="T11">
                    <a:pos x="T2" y="T3"/>
                  </a:cxn>
                  <a:cxn ang="T12">
                    <a:pos x="T4" y="T5"/>
                  </a:cxn>
                  <a:cxn ang="T13">
                    <a:pos x="T6" y="T7"/>
                  </a:cxn>
                  <a:cxn ang="T14">
                    <a:pos x="T8" y="T9"/>
                  </a:cxn>
                </a:cxnLst>
                <a:rect l="T15" t="T16" r="T17" b="T18"/>
                <a:pathLst>
                  <a:path w="53" h="59">
                    <a:moveTo>
                      <a:pt x="27" y="0"/>
                    </a:moveTo>
                    <a:lnTo>
                      <a:pt x="53" y="29"/>
                    </a:lnTo>
                    <a:lnTo>
                      <a:pt x="27" y="59"/>
                    </a:lnTo>
                    <a:lnTo>
                      <a:pt x="0" y="29"/>
                    </a:lnTo>
                    <a:lnTo>
                      <a:pt x="27" y="0"/>
                    </a:lnTo>
                    <a:close/>
                  </a:path>
                </a:pathLst>
              </a:custGeom>
              <a:solidFill>
                <a:srgbClr val="FF0000"/>
              </a:solidFill>
              <a:ln w="14288">
                <a:noFill/>
                <a:prstDash val="solid"/>
                <a:round/>
                <a:headEnd/>
                <a:tailEnd/>
              </a:ln>
            </p:spPr>
            <p:txBody>
              <a:bodyPr/>
              <a:lstStyle/>
              <a:p>
                <a:endParaRPr lang="es-MX" sz="1200" b="1" dirty="0"/>
              </a:p>
            </p:txBody>
          </p:sp>
          <p:sp>
            <p:nvSpPr>
              <p:cNvPr id="428" name="Freeform 2333"/>
              <p:cNvSpPr>
                <a:spLocks/>
              </p:cNvSpPr>
              <p:nvPr/>
            </p:nvSpPr>
            <p:spPr bwMode="auto">
              <a:xfrm>
                <a:off x="2398" y="2522"/>
                <a:ext cx="53" cy="59"/>
              </a:xfrm>
              <a:custGeom>
                <a:avLst/>
                <a:gdLst>
                  <a:gd name="T0" fmla="*/ 26 w 53"/>
                  <a:gd name="T1" fmla="*/ 0 h 59"/>
                  <a:gd name="T2" fmla="*/ 53 w 53"/>
                  <a:gd name="T3" fmla="*/ 30 h 59"/>
                  <a:gd name="T4" fmla="*/ 26 w 53"/>
                  <a:gd name="T5" fmla="*/ 59 h 59"/>
                  <a:gd name="T6" fmla="*/ 0 w 53"/>
                  <a:gd name="T7" fmla="*/ 30 h 59"/>
                  <a:gd name="T8" fmla="*/ 26 w 53"/>
                  <a:gd name="T9" fmla="*/ 0 h 59"/>
                  <a:gd name="T10" fmla="*/ 0 60000 65536"/>
                  <a:gd name="T11" fmla="*/ 0 60000 65536"/>
                  <a:gd name="T12" fmla="*/ 0 60000 65536"/>
                  <a:gd name="T13" fmla="*/ 0 60000 65536"/>
                  <a:gd name="T14" fmla="*/ 0 60000 65536"/>
                  <a:gd name="T15" fmla="*/ 0 w 53"/>
                  <a:gd name="T16" fmla="*/ 0 h 59"/>
                  <a:gd name="T17" fmla="*/ 53 w 53"/>
                  <a:gd name="T18" fmla="*/ 59 h 59"/>
                </a:gdLst>
                <a:ahLst/>
                <a:cxnLst>
                  <a:cxn ang="T10">
                    <a:pos x="T0" y="T1"/>
                  </a:cxn>
                  <a:cxn ang="T11">
                    <a:pos x="T2" y="T3"/>
                  </a:cxn>
                  <a:cxn ang="T12">
                    <a:pos x="T4" y="T5"/>
                  </a:cxn>
                  <a:cxn ang="T13">
                    <a:pos x="T6" y="T7"/>
                  </a:cxn>
                  <a:cxn ang="T14">
                    <a:pos x="T8" y="T9"/>
                  </a:cxn>
                </a:cxnLst>
                <a:rect l="T15" t="T16" r="T17" b="T18"/>
                <a:pathLst>
                  <a:path w="53" h="59">
                    <a:moveTo>
                      <a:pt x="26" y="0"/>
                    </a:moveTo>
                    <a:lnTo>
                      <a:pt x="53" y="30"/>
                    </a:lnTo>
                    <a:lnTo>
                      <a:pt x="26" y="59"/>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429" name="Freeform 2334"/>
              <p:cNvSpPr>
                <a:spLocks/>
              </p:cNvSpPr>
              <p:nvPr/>
            </p:nvSpPr>
            <p:spPr bwMode="auto">
              <a:xfrm>
                <a:off x="3235" y="2155"/>
                <a:ext cx="53" cy="60"/>
              </a:xfrm>
              <a:custGeom>
                <a:avLst/>
                <a:gdLst>
                  <a:gd name="T0" fmla="*/ 26 w 53"/>
                  <a:gd name="T1" fmla="*/ 0 h 60"/>
                  <a:gd name="T2" fmla="*/ 53 w 53"/>
                  <a:gd name="T3" fmla="*/ 30 h 60"/>
                  <a:gd name="T4" fmla="*/ 26 w 53"/>
                  <a:gd name="T5" fmla="*/ 60 h 60"/>
                  <a:gd name="T6" fmla="*/ 0 w 53"/>
                  <a:gd name="T7" fmla="*/ 30 h 60"/>
                  <a:gd name="T8" fmla="*/ 26 w 53"/>
                  <a:gd name="T9" fmla="*/ 0 h 60"/>
                  <a:gd name="T10" fmla="*/ 0 60000 65536"/>
                  <a:gd name="T11" fmla="*/ 0 60000 65536"/>
                  <a:gd name="T12" fmla="*/ 0 60000 65536"/>
                  <a:gd name="T13" fmla="*/ 0 60000 65536"/>
                  <a:gd name="T14" fmla="*/ 0 60000 65536"/>
                  <a:gd name="T15" fmla="*/ 0 w 53"/>
                  <a:gd name="T16" fmla="*/ 0 h 60"/>
                  <a:gd name="T17" fmla="*/ 53 w 53"/>
                  <a:gd name="T18" fmla="*/ 60 h 60"/>
                </a:gdLst>
                <a:ahLst/>
                <a:cxnLst>
                  <a:cxn ang="T10">
                    <a:pos x="T0" y="T1"/>
                  </a:cxn>
                  <a:cxn ang="T11">
                    <a:pos x="T2" y="T3"/>
                  </a:cxn>
                  <a:cxn ang="T12">
                    <a:pos x="T4" y="T5"/>
                  </a:cxn>
                  <a:cxn ang="T13">
                    <a:pos x="T6" y="T7"/>
                  </a:cxn>
                  <a:cxn ang="T14">
                    <a:pos x="T8" y="T9"/>
                  </a:cxn>
                </a:cxnLst>
                <a:rect l="T15" t="T16" r="T17" b="T18"/>
                <a:pathLst>
                  <a:path w="53" h="60">
                    <a:moveTo>
                      <a:pt x="26" y="0"/>
                    </a:moveTo>
                    <a:lnTo>
                      <a:pt x="53"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430" name="Freeform 2335"/>
              <p:cNvSpPr>
                <a:spLocks/>
              </p:cNvSpPr>
              <p:nvPr/>
            </p:nvSpPr>
            <p:spPr bwMode="auto">
              <a:xfrm>
                <a:off x="2285" y="2562"/>
                <a:ext cx="52" cy="59"/>
              </a:xfrm>
              <a:custGeom>
                <a:avLst/>
                <a:gdLst>
                  <a:gd name="T0" fmla="*/ 26 w 52"/>
                  <a:gd name="T1" fmla="*/ 0 h 59"/>
                  <a:gd name="T2" fmla="*/ 52 w 52"/>
                  <a:gd name="T3" fmla="*/ 29 h 59"/>
                  <a:gd name="T4" fmla="*/ 26 w 52"/>
                  <a:gd name="T5" fmla="*/ 59 h 59"/>
                  <a:gd name="T6" fmla="*/ 0 w 52"/>
                  <a:gd name="T7" fmla="*/ 29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29"/>
                    </a:lnTo>
                    <a:lnTo>
                      <a:pt x="26" y="59"/>
                    </a:lnTo>
                    <a:lnTo>
                      <a:pt x="0" y="29"/>
                    </a:lnTo>
                    <a:lnTo>
                      <a:pt x="26" y="0"/>
                    </a:lnTo>
                    <a:close/>
                  </a:path>
                </a:pathLst>
              </a:custGeom>
              <a:solidFill>
                <a:srgbClr val="FF0000"/>
              </a:solidFill>
              <a:ln w="14288">
                <a:noFill/>
                <a:prstDash val="solid"/>
                <a:round/>
                <a:headEnd/>
                <a:tailEnd/>
              </a:ln>
            </p:spPr>
            <p:txBody>
              <a:bodyPr/>
              <a:lstStyle/>
              <a:p>
                <a:endParaRPr lang="es-MX" sz="1200" b="1" dirty="0"/>
              </a:p>
            </p:txBody>
          </p:sp>
          <p:sp>
            <p:nvSpPr>
              <p:cNvPr id="431" name="Freeform 2336"/>
              <p:cNvSpPr>
                <a:spLocks/>
              </p:cNvSpPr>
              <p:nvPr/>
            </p:nvSpPr>
            <p:spPr bwMode="auto">
              <a:xfrm>
                <a:off x="2555" y="2462"/>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432" name="Freeform 2337"/>
              <p:cNvSpPr>
                <a:spLocks/>
              </p:cNvSpPr>
              <p:nvPr/>
            </p:nvSpPr>
            <p:spPr bwMode="auto">
              <a:xfrm>
                <a:off x="2093" y="2631"/>
                <a:ext cx="52" cy="59"/>
              </a:xfrm>
              <a:custGeom>
                <a:avLst/>
                <a:gdLst>
                  <a:gd name="T0" fmla="*/ 26 w 52"/>
                  <a:gd name="T1" fmla="*/ 0 h 59"/>
                  <a:gd name="T2" fmla="*/ 52 w 52"/>
                  <a:gd name="T3" fmla="*/ 30 h 59"/>
                  <a:gd name="T4" fmla="*/ 26 w 52"/>
                  <a:gd name="T5" fmla="*/ 59 h 59"/>
                  <a:gd name="T6" fmla="*/ 0 w 52"/>
                  <a:gd name="T7" fmla="*/ 30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30"/>
                    </a:lnTo>
                    <a:lnTo>
                      <a:pt x="26" y="59"/>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433" name="Freeform 2338"/>
              <p:cNvSpPr>
                <a:spLocks/>
              </p:cNvSpPr>
              <p:nvPr/>
            </p:nvSpPr>
            <p:spPr bwMode="auto">
              <a:xfrm>
                <a:off x="3009" y="2264"/>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434" name="Freeform 2339"/>
              <p:cNvSpPr>
                <a:spLocks/>
              </p:cNvSpPr>
              <p:nvPr/>
            </p:nvSpPr>
            <p:spPr bwMode="auto">
              <a:xfrm>
                <a:off x="2773" y="2373"/>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435" name="Freeform 2340"/>
              <p:cNvSpPr>
                <a:spLocks/>
              </p:cNvSpPr>
              <p:nvPr/>
            </p:nvSpPr>
            <p:spPr bwMode="auto">
              <a:xfrm>
                <a:off x="3235" y="2165"/>
                <a:ext cx="53" cy="60"/>
              </a:xfrm>
              <a:custGeom>
                <a:avLst/>
                <a:gdLst>
                  <a:gd name="T0" fmla="*/ 26 w 53"/>
                  <a:gd name="T1" fmla="*/ 0 h 60"/>
                  <a:gd name="T2" fmla="*/ 53 w 53"/>
                  <a:gd name="T3" fmla="*/ 30 h 60"/>
                  <a:gd name="T4" fmla="*/ 26 w 53"/>
                  <a:gd name="T5" fmla="*/ 60 h 60"/>
                  <a:gd name="T6" fmla="*/ 0 w 53"/>
                  <a:gd name="T7" fmla="*/ 30 h 60"/>
                  <a:gd name="T8" fmla="*/ 26 w 53"/>
                  <a:gd name="T9" fmla="*/ 0 h 60"/>
                  <a:gd name="T10" fmla="*/ 0 60000 65536"/>
                  <a:gd name="T11" fmla="*/ 0 60000 65536"/>
                  <a:gd name="T12" fmla="*/ 0 60000 65536"/>
                  <a:gd name="T13" fmla="*/ 0 60000 65536"/>
                  <a:gd name="T14" fmla="*/ 0 60000 65536"/>
                  <a:gd name="T15" fmla="*/ 0 w 53"/>
                  <a:gd name="T16" fmla="*/ 0 h 60"/>
                  <a:gd name="T17" fmla="*/ 53 w 53"/>
                  <a:gd name="T18" fmla="*/ 60 h 60"/>
                </a:gdLst>
                <a:ahLst/>
                <a:cxnLst>
                  <a:cxn ang="T10">
                    <a:pos x="T0" y="T1"/>
                  </a:cxn>
                  <a:cxn ang="T11">
                    <a:pos x="T2" y="T3"/>
                  </a:cxn>
                  <a:cxn ang="T12">
                    <a:pos x="T4" y="T5"/>
                  </a:cxn>
                  <a:cxn ang="T13">
                    <a:pos x="T6" y="T7"/>
                  </a:cxn>
                  <a:cxn ang="T14">
                    <a:pos x="T8" y="T9"/>
                  </a:cxn>
                </a:cxnLst>
                <a:rect l="T15" t="T16" r="T17" b="T18"/>
                <a:pathLst>
                  <a:path w="53" h="60">
                    <a:moveTo>
                      <a:pt x="26" y="0"/>
                    </a:moveTo>
                    <a:lnTo>
                      <a:pt x="53"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436" name="Freeform 2341"/>
              <p:cNvSpPr>
                <a:spLocks/>
              </p:cNvSpPr>
              <p:nvPr/>
            </p:nvSpPr>
            <p:spPr bwMode="auto">
              <a:xfrm>
                <a:off x="3227" y="2304"/>
                <a:ext cx="52" cy="59"/>
              </a:xfrm>
              <a:custGeom>
                <a:avLst/>
                <a:gdLst>
                  <a:gd name="T0" fmla="*/ 26 w 52"/>
                  <a:gd name="T1" fmla="*/ 0 h 59"/>
                  <a:gd name="T2" fmla="*/ 52 w 52"/>
                  <a:gd name="T3" fmla="*/ 30 h 59"/>
                  <a:gd name="T4" fmla="*/ 26 w 52"/>
                  <a:gd name="T5" fmla="*/ 59 h 59"/>
                  <a:gd name="T6" fmla="*/ 0 w 52"/>
                  <a:gd name="T7" fmla="*/ 30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30"/>
                    </a:lnTo>
                    <a:lnTo>
                      <a:pt x="26" y="59"/>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437" name="Freeform 2342"/>
              <p:cNvSpPr>
                <a:spLocks/>
              </p:cNvSpPr>
              <p:nvPr/>
            </p:nvSpPr>
            <p:spPr bwMode="auto">
              <a:xfrm>
                <a:off x="2869" y="2334"/>
                <a:ext cx="52" cy="59"/>
              </a:xfrm>
              <a:custGeom>
                <a:avLst/>
                <a:gdLst>
                  <a:gd name="T0" fmla="*/ 26 w 52"/>
                  <a:gd name="T1" fmla="*/ 0 h 59"/>
                  <a:gd name="T2" fmla="*/ 52 w 52"/>
                  <a:gd name="T3" fmla="*/ 29 h 59"/>
                  <a:gd name="T4" fmla="*/ 26 w 52"/>
                  <a:gd name="T5" fmla="*/ 59 h 59"/>
                  <a:gd name="T6" fmla="*/ 0 w 52"/>
                  <a:gd name="T7" fmla="*/ 29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29"/>
                    </a:lnTo>
                    <a:lnTo>
                      <a:pt x="26" y="59"/>
                    </a:lnTo>
                    <a:lnTo>
                      <a:pt x="0" y="29"/>
                    </a:lnTo>
                    <a:lnTo>
                      <a:pt x="26" y="0"/>
                    </a:lnTo>
                    <a:close/>
                  </a:path>
                </a:pathLst>
              </a:custGeom>
              <a:solidFill>
                <a:srgbClr val="FF0000"/>
              </a:solidFill>
              <a:ln w="14288">
                <a:noFill/>
                <a:prstDash val="solid"/>
                <a:round/>
                <a:headEnd/>
                <a:tailEnd/>
              </a:ln>
            </p:spPr>
            <p:txBody>
              <a:bodyPr/>
              <a:lstStyle/>
              <a:p>
                <a:endParaRPr lang="es-MX" sz="1200" b="1" dirty="0"/>
              </a:p>
            </p:txBody>
          </p:sp>
          <p:sp>
            <p:nvSpPr>
              <p:cNvPr id="438" name="Freeform 2343"/>
              <p:cNvSpPr>
                <a:spLocks/>
              </p:cNvSpPr>
              <p:nvPr/>
            </p:nvSpPr>
            <p:spPr bwMode="auto">
              <a:xfrm>
                <a:off x="3375" y="2096"/>
                <a:ext cx="52" cy="59"/>
              </a:xfrm>
              <a:custGeom>
                <a:avLst/>
                <a:gdLst>
                  <a:gd name="T0" fmla="*/ 26 w 52"/>
                  <a:gd name="T1" fmla="*/ 0 h 59"/>
                  <a:gd name="T2" fmla="*/ 52 w 52"/>
                  <a:gd name="T3" fmla="*/ 29 h 59"/>
                  <a:gd name="T4" fmla="*/ 26 w 52"/>
                  <a:gd name="T5" fmla="*/ 59 h 59"/>
                  <a:gd name="T6" fmla="*/ 0 w 52"/>
                  <a:gd name="T7" fmla="*/ 29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29"/>
                    </a:lnTo>
                    <a:lnTo>
                      <a:pt x="26" y="59"/>
                    </a:lnTo>
                    <a:lnTo>
                      <a:pt x="0" y="29"/>
                    </a:lnTo>
                    <a:lnTo>
                      <a:pt x="26" y="0"/>
                    </a:lnTo>
                    <a:close/>
                  </a:path>
                </a:pathLst>
              </a:custGeom>
              <a:solidFill>
                <a:srgbClr val="FF0000"/>
              </a:solidFill>
              <a:ln w="14288">
                <a:noFill/>
                <a:prstDash val="solid"/>
                <a:round/>
                <a:headEnd/>
                <a:tailEnd/>
              </a:ln>
            </p:spPr>
            <p:txBody>
              <a:bodyPr/>
              <a:lstStyle/>
              <a:p>
                <a:endParaRPr lang="es-MX" sz="1200" b="1" dirty="0"/>
              </a:p>
            </p:txBody>
          </p:sp>
          <p:sp>
            <p:nvSpPr>
              <p:cNvPr id="439" name="Freeform 2344"/>
              <p:cNvSpPr>
                <a:spLocks/>
              </p:cNvSpPr>
              <p:nvPr/>
            </p:nvSpPr>
            <p:spPr bwMode="auto">
              <a:xfrm>
                <a:off x="2424" y="2512"/>
                <a:ext cx="53" cy="59"/>
              </a:xfrm>
              <a:custGeom>
                <a:avLst/>
                <a:gdLst>
                  <a:gd name="T0" fmla="*/ 27 w 53"/>
                  <a:gd name="T1" fmla="*/ 0 h 59"/>
                  <a:gd name="T2" fmla="*/ 53 w 53"/>
                  <a:gd name="T3" fmla="*/ 30 h 59"/>
                  <a:gd name="T4" fmla="*/ 27 w 53"/>
                  <a:gd name="T5" fmla="*/ 59 h 59"/>
                  <a:gd name="T6" fmla="*/ 0 w 53"/>
                  <a:gd name="T7" fmla="*/ 30 h 59"/>
                  <a:gd name="T8" fmla="*/ 27 w 53"/>
                  <a:gd name="T9" fmla="*/ 0 h 59"/>
                  <a:gd name="T10" fmla="*/ 0 60000 65536"/>
                  <a:gd name="T11" fmla="*/ 0 60000 65536"/>
                  <a:gd name="T12" fmla="*/ 0 60000 65536"/>
                  <a:gd name="T13" fmla="*/ 0 60000 65536"/>
                  <a:gd name="T14" fmla="*/ 0 60000 65536"/>
                  <a:gd name="T15" fmla="*/ 0 w 53"/>
                  <a:gd name="T16" fmla="*/ 0 h 59"/>
                  <a:gd name="T17" fmla="*/ 53 w 53"/>
                  <a:gd name="T18" fmla="*/ 59 h 59"/>
                </a:gdLst>
                <a:ahLst/>
                <a:cxnLst>
                  <a:cxn ang="T10">
                    <a:pos x="T0" y="T1"/>
                  </a:cxn>
                  <a:cxn ang="T11">
                    <a:pos x="T2" y="T3"/>
                  </a:cxn>
                  <a:cxn ang="T12">
                    <a:pos x="T4" y="T5"/>
                  </a:cxn>
                  <a:cxn ang="T13">
                    <a:pos x="T6" y="T7"/>
                  </a:cxn>
                  <a:cxn ang="T14">
                    <a:pos x="T8" y="T9"/>
                  </a:cxn>
                </a:cxnLst>
                <a:rect l="T15" t="T16" r="T17" b="T18"/>
                <a:pathLst>
                  <a:path w="53" h="59">
                    <a:moveTo>
                      <a:pt x="27" y="0"/>
                    </a:moveTo>
                    <a:lnTo>
                      <a:pt x="53" y="30"/>
                    </a:lnTo>
                    <a:lnTo>
                      <a:pt x="27" y="59"/>
                    </a:lnTo>
                    <a:lnTo>
                      <a:pt x="0" y="30"/>
                    </a:lnTo>
                    <a:lnTo>
                      <a:pt x="27" y="0"/>
                    </a:lnTo>
                    <a:close/>
                  </a:path>
                </a:pathLst>
              </a:custGeom>
              <a:solidFill>
                <a:srgbClr val="FF0000"/>
              </a:solidFill>
              <a:ln w="14288">
                <a:noFill/>
                <a:prstDash val="solid"/>
                <a:round/>
                <a:headEnd/>
                <a:tailEnd/>
              </a:ln>
            </p:spPr>
            <p:txBody>
              <a:bodyPr/>
              <a:lstStyle/>
              <a:p>
                <a:endParaRPr lang="es-MX" sz="1200" b="1" dirty="0"/>
              </a:p>
            </p:txBody>
          </p:sp>
          <p:sp>
            <p:nvSpPr>
              <p:cNvPr id="440" name="Freeform 2345"/>
              <p:cNvSpPr>
                <a:spLocks/>
              </p:cNvSpPr>
              <p:nvPr/>
            </p:nvSpPr>
            <p:spPr bwMode="auto">
              <a:xfrm>
                <a:off x="3148" y="2205"/>
                <a:ext cx="52" cy="59"/>
              </a:xfrm>
              <a:custGeom>
                <a:avLst/>
                <a:gdLst>
                  <a:gd name="T0" fmla="*/ 26 w 52"/>
                  <a:gd name="T1" fmla="*/ 0 h 59"/>
                  <a:gd name="T2" fmla="*/ 52 w 52"/>
                  <a:gd name="T3" fmla="*/ 29 h 59"/>
                  <a:gd name="T4" fmla="*/ 26 w 52"/>
                  <a:gd name="T5" fmla="*/ 59 h 59"/>
                  <a:gd name="T6" fmla="*/ 0 w 52"/>
                  <a:gd name="T7" fmla="*/ 29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29"/>
                    </a:lnTo>
                    <a:lnTo>
                      <a:pt x="26" y="59"/>
                    </a:lnTo>
                    <a:lnTo>
                      <a:pt x="0" y="29"/>
                    </a:lnTo>
                    <a:lnTo>
                      <a:pt x="26" y="0"/>
                    </a:lnTo>
                    <a:close/>
                  </a:path>
                </a:pathLst>
              </a:custGeom>
              <a:solidFill>
                <a:srgbClr val="FF0000"/>
              </a:solidFill>
              <a:ln w="14288">
                <a:noFill/>
                <a:prstDash val="solid"/>
                <a:round/>
                <a:headEnd/>
                <a:tailEnd/>
              </a:ln>
            </p:spPr>
            <p:txBody>
              <a:bodyPr/>
              <a:lstStyle/>
              <a:p>
                <a:endParaRPr lang="es-MX" sz="1200" b="1" dirty="0"/>
              </a:p>
            </p:txBody>
          </p:sp>
          <p:sp>
            <p:nvSpPr>
              <p:cNvPr id="441" name="Freeform 2346"/>
              <p:cNvSpPr>
                <a:spLocks/>
              </p:cNvSpPr>
              <p:nvPr/>
            </p:nvSpPr>
            <p:spPr bwMode="auto">
              <a:xfrm>
                <a:off x="3200" y="2175"/>
                <a:ext cx="53" cy="59"/>
              </a:xfrm>
              <a:custGeom>
                <a:avLst/>
                <a:gdLst>
                  <a:gd name="T0" fmla="*/ 27 w 53"/>
                  <a:gd name="T1" fmla="*/ 0 h 59"/>
                  <a:gd name="T2" fmla="*/ 53 w 53"/>
                  <a:gd name="T3" fmla="*/ 30 h 59"/>
                  <a:gd name="T4" fmla="*/ 27 w 53"/>
                  <a:gd name="T5" fmla="*/ 59 h 59"/>
                  <a:gd name="T6" fmla="*/ 0 w 53"/>
                  <a:gd name="T7" fmla="*/ 30 h 59"/>
                  <a:gd name="T8" fmla="*/ 27 w 53"/>
                  <a:gd name="T9" fmla="*/ 0 h 59"/>
                  <a:gd name="T10" fmla="*/ 0 60000 65536"/>
                  <a:gd name="T11" fmla="*/ 0 60000 65536"/>
                  <a:gd name="T12" fmla="*/ 0 60000 65536"/>
                  <a:gd name="T13" fmla="*/ 0 60000 65536"/>
                  <a:gd name="T14" fmla="*/ 0 60000 65536"/>
                  <a:gd name="T15" fmla="*/ 0 w 53"/>
                  <a:gd name="T16" fmla="*/ 0 h 59"/>
                  <a:gd name="T17" fmla="*/ 53 w 53"/>
                  <a:gd name="T18" fmla="*/ 59 h 59"/>
                </a:gdLst>
                <a:ahLst/>
                <a:cxnLst>
                  <a:cxn ang="T10">
                    <a:pos x="T0" y="T1"/>
                  </a:cxn>
                  <a:cxn ang="T11">
                    <a:pos x="T2" y="T3"/>
                  </a:cxn>
                  <a:cxn ang="T12">
                    <a:pos x="T4" y="T5"/>
                  </a:cxn>
                  <a:cxn ang="T13">
                    <a:pos x="T6" y="T7"/>
                  </a:cxn>
                  <a:cxn ang="T14">
                    <a:pos x="T8" y="T9"/>
                  </a:cxn>
                </a:cxnLst>
                <a:rect l="T15" t="T16" r="T17" b="T18"/>
                <a:pathLst>
                  <a:path w="53" h="59">
                    <a:moveTo>
                      <a:pt x="27" y="0"/>
                    </a:moveTo>
                    <a:lnTo>
                      <a:pt x="53" y="30"/>
                    </a:lnTo>
                    <a:lnTo>
                      <a:pt x="27" y="59"/>
                    </a:lnTo>
                    <a:lnTo>
                      <a:pt x="0" y="30"/>
                    </a:lnTo>
                    <a:lnTo>
                      <a:pt x="27" y="0"/>
                    </a:lnTo>
                    <a:close/>
                  </a:path>
                </a:pathLst>
              </a:custGeom>
              <a:solidFill>
                <a:srgbClr val="FF0000"/>
              </a:solidFill>
              <a:ln w="14288">
                <a:noFill/>
                <a:prstDash val="solid"/>
                <a:round/>
                <a:headEnd/>
                <a:tailEnd/>
              </a:ln>
            </p:spPr>
            <p:txBody>
              <a:bodyPr/>
              <a:lstStyle/>
              <a:p>
                <a:endParaRPr lang="es-MX" sz="1200" b="1" dirty="0"/>
              </a:p>
            </p:txBody>
          </p:sp>
          <p:sp>
            <p:nvSpPr>
              <p:cNvPr id="442" name="Freeform 2347"/>
              <p:cNvSpPr>
                <a:spLocks/>
              </p:cNvSpPr>
              <p:nvPr/>
            </p:nvSpPr>
            <p:spPr bwMode="auto">
              <a:xfrm>
                <a:off x="2503" y="2482"/>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443" name="Freeform 2348"/>
              <p:cNvSpPr>
                <a:spLocks/>
              </p:cNvSpPr>
              <p:nvPr/>
            </p:nvSpPr>
            <p:spPr bwMode="auto">
              <a:xfrm>
                <a:off x="3087" y="2225"/>
                <a:ext cx="52" cy="59"/>
              </a:xfrm>
              <a:custGeom>
                <a:avLst/>
                <a:gdLst>
                  <a:gd name="T0" fmla="*/ 26 w 52"/>
                  <a:gd name="T1" fmla="*/ 0 h 59"/>
                  <a:gd name="T2" fmla="*/ 52 w 52"/>
                  <a:gd name="T3" fmla="*/ 29 h 59"/>
                  <a:gd name="T4" fmla="*/ 26 w 52"/>
                  <a:gd name="T5" fmla="*/ 59 h 59"/>
                  <a:gd name="T6" fmla="*/ 0 w 52"/>
                  <a:gd name="T7" fmla="*/ 29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29"/>
                    </a:lnTo>
                    <a:lnTo>
                      <a:pt x="26" y="59"/>
                    </a:lnTo>
                    <a:lnTo>
                      <a:pt x="0" y="29"/>
                    </a:lnTo>
                    <a:lnTo>
                      <a:pt x="26" y="0"/>
                    </a:lnTo>
                    <a:close/>
                  </a:path>
                </a:pathLst>
              </a:custGeom>
              <a:solidFill>
                <a:srgbClr val="FF0000"/>
              </a:solidFill>
              <a:ln w="14288">
                <a:noFill/>
                <a:prstDash val="solid"/>
                <a:round/>
                <a:headEnd/>
                <a:tailEnd/>
              </a:ln>
            </p:spPr>
            <p:txBody>
              <a:bodyPr/>
              <a:lstStyle/>
              <a:p>
                <a:endParaRPr lang="es-MX" sz="1200" b="1" dirty="0"/>
              </a:p>
            </p:txBody>
          </p:sp>
          <p:sp>
            <p:nvSpPr>
              <p:cNvPr id="444" name="Freeform 2349"/>
              <p:cNvSpPr>
                <a:spLocks/>
              </p:cNvSpPr>
              <p:nvPr/>
            </p:nvSpPr>
            <p:spPr bwMode="auto">
              <a:xfrm>
                <a:off x="2590" y="2443"/>
                <a:ext cx="52" cy="59"/>
              </a:xfrm>
              <a:custGeom>
                <a:avLst/>
                <a:gdLst>
                  <a:gd name="T0" fmla="*/ 26 w 52"/>
                  <a:gd name="T1" fmla="*/ 0 h 59"/>
                  <a:gd name="T2" fmla="*/ 52 w 52"/>
                  <a:gd name="T3" fmla="*/ 29 h 59"/>
                  <a:gd name="T4" fmla="*/ 26 w 52"/>
                  <a:gd name="T5" fmla="*/ 59 h 59"/>
                  <a:gd name="T6" fmla="*/ 0 w 52"/>
                  <a:gd name="T7" fmla="*/ 29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29"/>
                    </a:lnTo>
                    <a:lnTo>
                      <a:pt x="26" y="59"/>
                    </a:lnTo>
                    <a:lnTo>
                      <a:pt x="0" y="29"/>
                    </a:lnTo>
                    <a:lnTo>
                      <a:pt x="26" y="0"/>
                    </a:lnTo>
                    <a:close/>
                  </a:path>
                </a:pathLst>
              </a:custGeom>
              <a:solidFill>
                <a:srgbClr val="FF0000"/>
              </a:solidFill>
              <a:ln w="14288">
                <a:noFill/>
                <a:prstDash val="solid"/>
                <a:round/>
                <a:headEnd/>
                <a:tailEnd/>
              </a:ln>
            </p:spPr>
            <p:txBody>
              <a:bodyPr/>
              <a:lstStyle/>
              <a:p>
                <a:endParaRPr lang="es-MX" sz="1200" b="1" dirty="0"/>
              </a:p>
            </p:txBody>
          </p:sp>
          <p:sp>
            <p:nvSpPr>
              <p:cNvPr id="445" name="Freeform 2350"/>
              <p:cNvSpPr>
                <a:spLocks/>
              </p:cNvSpPr>
              <p:nvPr/>
            </p:nvSpPr>
            <p:spPr bwMode="auto">
              <a:xfrm>
                <a:off x="2451" y="2443"/>
                <a:ext cx="52" cy="59"/>
              </a:xfrm>
              <a:custGeom>
                <a:avLst/>
                <a:gdLst>
                  <a:gd name="T0" fmla="*/ 26 w 52"/>
                  <a:gd name="T1" fmla="*/ 0 h 59"/>
                  <a:gd name="T2" fmla="*/ 52 w 52"/>
                  <a:gd name="T3" fmla="*/ 29 h 59"/>
                  <a:gd name="T4" fmla="*/ 26 w 52"/>
                  <a:gd name="T5" fmla="*/ 59 h 59"/>
                  <a:gd name="T6" fmla="*/ 0 w 52"/>
                  <a:gd name="T7" fmla="*/ 29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29"/>
                    </a:lnTo>
                    <a:lnTo>
                      <a:pt x="26" y="59"/>
                    </a:lnTo>
                    <a:lnTo>
                      <a:pt x="0" y="29"/>
                    </a:lnTo>
                    <a:lnTo>
                      <a:pt x="26" y="0"/>
                    </a:lnTo>
                    <a:close/>
                  </a:path>
                </a:pathLst>
              </a:custGeom>
              <a:solidFill>
                <a:srgbClr val="FF0000"/>
              </a:solidFill>
              <a:ln w="14288">
                <a:noFill/>
                <a:prstDash val="solid"/>
                <a:round/>
                <a:headEnd/>
                <a:tailEnd/>
              </a:ln>
            </p:spPr>
            <p:txBody>
              <a:bodyPr/>
              <a:lstStyle/>
              <a:p>
                <a:endParaRPr lang="es-MX" sz="1200" b="1" dirty="0"/>
              </a:p>
            </p:txBody>
          </p:sp>
          <p:sp>
            <p:nvSpPr>
              <p:cNvPr id="446" name="Freeform 2351"/>
              <p:cNvSpPr>
                <a:spLocks/>
              </p:cNvSpPr>
              <p:nvPr/>
            </p:nvSpPr>
            <p:spPr bwMode="auto">
              <a:xfrm>
                <a:off x="1823" y="2690"/>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447" name="Freeform 2352"/>
              <p:cNvSpPr>
                <a:spLocks/>
              </p:cNvSpPr>
              <p:nvPr/>
            </p:nvSpPr>
            <p:spPr bwMode="auto">
              <a:xfrm>
                <a:off x="2110" y="2621"/>
                <a:ext cx="53" cy="59"/>
              </a:xfrm>
              <a:custGeom>
                <a:avLst/>
                <a:gdLst>
                  <a:gd name="T0" fmla="*/ 27 w 53"/>
                  <a:gd name="T1" fmla="*/ 0 h 59"/>
                  <a:gd name="T2" fmla="*/ 53 w 53"/>
                  <a:gd name="T3" fmla="*/ 30 h 59"/>
                  <a:gd name="T4" fmla="*/ 27 w 53"/>
                  <a:gd name="T5" fmla="*/ 59 h 59"/>
                  <a:gd name="T6" fmla="*/ 0 w 53"/>
                  <a:gd name="T7" fmla="*/ 30 h 59"/>
                  <a:gd name="T8" fmla="*/ 27 w 53"/>
                  <a:gd name="T9" fmla="*/ 0 h 59"/>
                  <a:gd name="T10" fmla="*/ 0 60000 65536"/>
                  <a:gd name="T11" fmla="*/ 0 60000 65536"/>
                  <a:gd name="T12" fmla="*/ 0 60000 65536"/>
                  <a:gd name="T13" fmla="*/ 0 60000 65536"/>
                  <a:gd name="T14" fmla="*/ 0 60000 65536"/>
                  <a:gd name="T15" fmla="*/ 0 w 53"/>
                  <a:gd name="T16" fmla="*/ 0 h 59"/>
                  <a:gd name="T17" fmla="*/ 53 w 53"/>
                  <a:gd name="T18" fmla="*/ 59 h 59"/>
                </a:gdLst>
                <a:ahLst/>
                <a:cxnLst>
                  <a:cxn ang="T10">
                    <a:pos x="T0" y="T1"/>
                  </a:cxn>
                  <a:cxn ang="T11">
                    <a:pos x="T2" y="T3"/>
                  </a:cxn>
                  <a:cxn ang="T12">
                    <a:pos x="T4" y="T5"/>
                  </a:cxn>
                  <a:cxn ang="T13">
                    <a:pos x="T6" y="T7"/>
                  </a:cxn>
                  <a:cxn ang="T14">
                    <a:pos x="T8" y="T9"/>
                  </a:cxn>
                </a:cxnLst>
                <a:rect l="T15" t="T16" r="T17" b="T18"/>
                <a:pathLst>
                  <a:path w="53" h="59">
                    <a:moveTo>
                      <a:pt x="27" y="0"/>
                    </a:moveTo>
                    <a:lnTo>
                      <a:pt x="53" y="30"/>
                    </a:lnTo>
                    <a:lnTo>
                      <a:pt x="27" y="59"/>
                    </a:lnTo>
                    <a:lnTo>
                      <a:pt x="0" y="30"/>
                    </a:lnTo>
                    <a:lnTo>
                      <a:pt x="27" y="0"/>
                    </a:lnTo>
                    <a:close/>
                  </a:path>
                </a:pathLst>
              </a:custGeom>
              <a:solidFill>
                <a:srgbClr val="FF0000"/>
              </a:solidFill>
              <a:ln w="14288">
                <a:noFill/>
                <a:prstDash val="solid"/>
                <a:round/>
                <a:headEnd/>
                <a:tailEnd/>
              </a:ln>
            </p:spPr>
            <p:txBody>
              <a:bodyPr/>
              <a:lstStyle/>
              <a:p>
                <a:endParaRPr lang="es-MX" sz="1200" b="1" dirty="0"/>
              </a:p>
            </p:txBody>
          </p:sp>
          <p:sp>
            <p:nvSpPr>
              <p:cNvPr id="448" name="Freeform 2353"/>
              <p:cNvSpPr>
                <a:spLocks/>
              </p:cNvSpPr>
              <p:nvPr/>
            </p:nvSpPr>
            <p:spPr bwMode="auto">
              <a:xfrm>
                <a:off x="2398" y="2522"/>
                <a:ext cx="53" cy="59"/>
              </a:xfrm>
              <a:custGeom>
                <a:avLst/>
                <a:gdLst>
                  <a:gd name="T0" fmla="*/ 26 w 53"/>
                  <a:gd name="T1" fmla="*/ 0 h 59"/>
                  <a:gd name="T2" fmla="*/ 53 w 53"/>
                  <a:gd name="T3" fmla="*/ 30 h 59"/>
                  <a:gd name="T4" fmla="*/ 26 w 53"/>
                  <a:gd name="T5" fmla="*/ 59 h 59"/>
                  <a:gd name="T6" fmla="*/ 0 w 53"/>
                  <a:gd name="T7" fmla="*/ 30 h 59"/>
                  <a:gd name="T8" fmla="*/ 26 w 53"/>
                  <a:gd name="T9" fmla="*/ 0 h 59"/>
                  <a:gd name="T10" fmla="*/ 0 60000 65536"/>
                  <a:gd name="T11" fmla="*/ 0 60000 65536"/>
                  <a:gd name="T12" fmla="*/ 0 60000 65536"/>
                  <a:gd name="T13" fmla="*/ 0 60000 65536"/>
                  <a:gd name="T14" fmla="*/ 0 60000 65536"/>
                  <a:gd name="T15" fmla="*/ 0 w 53"/>
                  <a:gd name="T16" fmla="*/ 0 h 59"/>
                  <a:gd name="T17" fmla="*/ 53 w 53"/>
                  <a:gd name="T18" fmla="*/ 59 h 59"/>
                </a:gdLst>
                <a:ahLst/>
                <a:cxnLst>
                  <a:cxn ang="T10">
                    <a:pos x="T0" y="T1"/>
                  </a:cxn>
                  <a:cxn ang="T11">
                    <a:pos x="T2" y="T3"/>
                  </a:cxn>
                  <a:cxn ang="T12">
                    <a:pos x="T4" y="T5"/>
                  </a:cxn>
                  <a:cxn ang="T13">
                    <a:pos x="T6" y="T7"/>
                  </a:cxn>
                  <a:cxn ang="T14">
                    <a:pos x="T8" y="T9"/>
                  </a:cxn>
                </a:cxnLst>
                <a:rect l="T15" t="T16" r="T17" b="T18"/>
                <a:pathLst>
                  <a:path w="53" h="59">
                    <a:moveTo>
                      <a:pt x="26" y="0"/>
                    </a:moveTo>
                    <a:lnTo>
                      <a:pt x="53" y="30"/>
                    </a:lnTo>
                    <a:lnTo>
                      <a:pt x="26" y="59"/>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449" name="Freeform 2354"/>
              <p:cNvSpPr>
                <a:spLocks/>
              </p:cNvSpPr>
              <p:nvPr/>
            </p:nvSpPr>
            <p:spPr bwMode="auto">
              <a:xfrm>
                <a:off x="2756" y="2383"/>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450" name="Freeform 2355"/>
              <p:cNvSpPr>
                <a:spLocks/>
              </p:cNvSpPr>
              <p:nvPr/>
            </p:nvSpPr>
            <p:spPr bwMode="auto">
              <a:xfrm>
                <a:off x="2965" y="2284"/>
                <a:ext cx="52" cy="59"/>
              </a:xfrm>
              <a:custGeom>
                <a:avLst/>
                <a:gdLst>
                  <a:gd name="T0" fmla="*/ 26 w 52"/>
                  <a:gd name="T1" fmla="*/ 0 h 59"/>
                  <a:gd name="T2" fmla="*/ 52 w 52"/>
                  <a:gd name="T3" fmla="*/ 30 h 59"/>
                  <a:gd name="T4" fmla="*/ 26 w 52"/>
                  <a:gd name="T5" fmla="*/ 59 h 59"/>
                  <a:gd name="T6" fmla="*/ 0 w 52"/>
                  <a:gd name="T7" fmla="*/ 30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30"/>
                    </a:lnTo>
                    <a:lnTo>
                      <a:pt x="26" y="59"/>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451" name="Freeform 2356"/>
              <p:cNvSpPr>
                <a:spLocks/>
              </p:cNvSpPr>
              <p:nvPr/>
            </p:nvSpPr>
            <p:spPr bwMode="auto">
              <a:xfrm>
                <a:off x="2599" y="2443"/>
                <a:ext cx="52" cy="59"/>
              </a:xfrm>
              <a:custGeom>
                <a:avLst/>
                <a:gdLst>
                  <a:gd name="T0" fmla="*/ 26 w 52"/>
                  <a:gd name="T1" fmla="*/ 0 h 59"/>
                  <a:gd name="T2" fmla="*/ 52 w 52"/>
                  <a:gd name="T3" fmla="*/ 29 h 59"/>
                  <a:gd name="T4" fmla="*/ 26 w 52"/>
                  <a:gd name="T5" fmla="*/ 59 h 59"/>
                  <a:gd name="T6" fmla="*/ 0 w 52"/>
                  <a:gd name="T7" fmla="*/ 29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29"/>
                    </a:lnTo>
                    <a:lnTo>
                      <a:pt x="26" y="59"/>
                    </a:lnTo>
                    <a:lnTo>
                      <a:pt x="0" y="29"/>
                    </a:lnTo>
                    <a:lnTo>
                      <a:pt x="26" y="0"/>
                    </a:lnTo>
                    <a:close/>
                  </a:path>
                </a:pathLst>
              </a:custGeom>
              <a:solidFill>
                <a:srgbClr val="FF0000"/>
              </a:solidFill>
              <a:ln w="14288">
                <a:noFill/>
                <a:prstDash val="solid"/>
                <a:round/>
                <a:headEnd/>
                <a:tailEnd/>
              </a:ln>
            </p:spPr>
            <p:txBody>
              <a:bodyPr/>
              <a:lstStyle/>
              <a:p>
                <a:endParaRPr lang="es-MX" sz="1200" b="1" dirty="0"/>
              </a:p>
            </p:txBody>
          </p:sp>
          <p:sp>
            <p:nvSpPr>
              <p:cNvPr id="452" name="Freeform 2357"/>
              <p:cNvSpPr>
                <a:spLocks/>
              </p:cNvSpPr>
              <p:nvPr/>
            </p:nvSpPr>
            <p:spPr bwMode="auto">
              <a:xfrm>
                <a:off x="2764" y="2373"/>
                <a:ext cx="53" cy="60"/>
              </a:xfrm>
              <a:custGeom>
                <a:avLst/>
                <a:gdLst>
                  <a:gd name="T0" fmla="*/ 27 w 53"/>
                  <a:gd name="T1" fmla="*/ 0 h 60"/>
                  <a:gd name="T2" fmla="*/ 53 w 53"/>
                  <a:gd name="T3" fmla="*/ 30 h 60"/>
                  <a:gd name="T4" fmla="*/ 27 w 53"/>
                  <a:gd name="T5" fmla="*/ 60 h 60"/>
                  <a:gd name="T6" fmla="*/ 0 w 53"/>
                  <a:gd name="T7" fmla="*/ 30 h 60"/>
                  <a:gd name="T8" fmla="*/ 27 w 53"/>
                  <a:gd name="T9" fmla="*/ 0 h 60"/>
                  <a:gd name="T10" fmla="*/ 0 60000 65536"/>
                  <a:gd name="T11" fmla="*/ 0 60000 65536"/>
                  <a:gd name="T12" fmla="*/ 0 60000 65536"/>
                  <a:gd name="T13" fmla="*/ 0 60000 65536"/>
                  <a:gd name="T14" fmla="*/ 0 60000 65536"/>
                  <a:gd name="T15" fmla="*/ 0 w 53"/>
                  <a:gd name="T16" fmla="*/ 0 h 60"/>
                  <a:gd name="T17" fmla="*/ 53 w 53"/>
                  <a:gd name="T18" fmla="*/ 60 h 60"/>
                </a:gdLst>
                <a:ahLst/>
                <a:cxnLst>
                  <a:cxn ang="T10">
                    <a:pos x="T0" y="T1"/>
                  </a:cxn>
                  <a:cxn ang="T11">
                    <a:pos x="T2" y="T3"/>
                  </a:cxn>
                  <a:cxn ang="T12">
                    <a:pos x="T4" y="T5"/>
                  </a:cxn>
                  <a:cxn ang="T13">
                    <a:pos x="T6" y="T7"/>
                  </a:cxn>
                  <a:cxn ang="T14">
                    <a:pos x="T8" y="T9"/>
                  </a:cxn>
                </a:cxnLst>
                <a:rect l="T15" t="T16" r="T17" b="T18"/>
                <a:pathLst>
                  <a:path w="53" h="60">
                    <a:moveTo>
                      <a:pt x="27" y="0"/>
                    </a:moveTo>
                    <a:lnTo>
                      <a:pt x="53" y="30"/>
                    </a:lnTo>
                    <a:lnTo>
                      <a:pt x="27" y="60"/>
                    </a:lnTo>
                    <a:lnTo>
                      <a:pt x="0" y="30"/>
                    </a:lnTo>
                    <a:lnTo>
                      <a:pt x="27" y="0"/>
                    </a:lnTo>
                    <a:close/>
                  </a:path>
                </a:pathLst>
              </a:custGeom>
              <a:solidFill>
                <a:srgbClr val="FF0000"/>
              </a:solidFill>
              <a:ln w="14288">
                <a:noFill/>
                <a:prstDash val="solid"/>
                <a:round/>
                <a:headEnd/>
                <a:tailEnd/>
              </a:ln>
            </p:spPr>
            <p:txBody>
              <a:bodyPr/>
              <a:lstStyle/>
              <a:p>
                <a:endParaRPr lang="es-MX" sz="1200" b="1" dirty="0"/>
              </a:p>
            </p:txBody>
          </p:sp>
          <p:sp>
            <p:nvSpPr>
              <p:cNvPr id="453" name="Freeform 2358"/>
              <p:cNvSpPr>
                <a:spLocks/>
              </p:cNvSpPr>
              <p:nvPr/>
            </p:nvSpPr>
            <p:spPr bwMode="auto">
              <a:xfrm>
                <a:off x="2930" y="2373"/>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454" name="Freeform 2359"/>
              <p:cNvSpPr>
                <a:spLocks/>
              </p:cNvSpPr>
              <p:nvPr/>
            </p:nvSpPr>
            <p:spPr bwMode="auto">
              <a:xfrm>
                <a:off x="2852" y="2343"/>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455" name="Freeform 2360"/>
              <p:cNvSpPr>
                <a:spLocks/>
              </p:cNvSpPr>
              <p:nvPr/>
            </p:nvSpPr>
            <p:spPr bwMode="auto">
              <a:xfrm>
                <a:off x="2529" y="2472"/>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456" name="Freeform 2361"/>
              <p:cNvSpPr>
                <a:spLocks/>
              </p:cNvSpPr>
              <p:nvPr/>
            </p:nvSpPr>
            <p:spPr bwMode="auto">
              <a:xfrm>
                <a:off x="2642" y="2423"/>
                <a:ext cx="53" cy="59"/>
              </a:xfrm>
              <a:custGeom>
                <a:avLst/>
                <a:gdLst>
                  <a:gd name="T0" fmla="*/ 27 w 53"/>
                  <a:gd name="T1" fmla="*/ 0 h 59"/>
                  <a:gd name="T2" fmla="*/ 53 w 53"/>
                  <a:gd name="T3" fmla="*/ 30 h 59"/>
                  <a:gd name="T4" fmla="*/ 27 w 53"/>
                  <a:gd name="T5" fmla="*/ 59 h 59"/>
                  <a:gd name="T6" fmla="*/ 0 w 53"/>
                  <a:gd name="T7" fmla="*/ 30 h 59"/>
                  <a:gd name="T8" fmla="*/ 27 w 53"/>
                  <a:gd name="T9" fmla="*/ 0 h 59"/>
                  <a:gd name="T10" fmla="*/ 0 60000 65536"/>
                  <a:gd name="T11" fmla="*/ 0 60000 65536"/>
                  <a:gd name="T12" fmla="*/ 0 60000 65536"/>
                  <a:gd name="T13" fmla="*/ 0 60000 65536"/>
                  <a:gd name="T14" fmla="*/ 0 60000 65536"/>
                  <a:gd name="T15" fmla="*/ 0 w 53"/>
                  <a:gd name="T16" fmla="*/ 0 h 59"/>
                  <a:gd name="T17" fmla="*/ 53 w 53"/>
                  <a:gd name="T18" fmla="*/ 59 h 59"/>
                </a:gdLst>
                <a:ahLst/>
                <a:cxnLst>
                  <a:cxn ang="T10">
                    <a:pos x="T0" y="T1"/>
                  </a:cxn>
                  <a:cxn ang="T11">
                    <a:pos x="T2" y="T3"/>
                  </a:cxn>
                  <a:cxn ang="T12">
                    <a:pos x="T4" y="T5"/>
                  </a:cxn>
                  <a:cxn ang="T13">
                    <a:pos x="T6" y="T7"/>
                  </a:cxn>
                  <a:cxn ang="T14">
                    <a:pos x="T8" y="T9"/>
                  </a:cxn>
                </a:cxnLst>
                <a:rect l="T15" t="T16" r="T17" b="T18"/>
                <a:pathLst>
                  <a:path w="53" h="59">
                    <a:moveTo>
                      <a:pt x="27" y="0"/>
                    </a:moveTo>
                    <a:lnTo>
                      <a:pt x="53" y="30"/>
                    </a:lnTo>
                    <a:lnTo>
                      <a:pt x="27" y="59"/>
                    </a:lnTo>
                    <a:lnTo>
                      <a:pt x="0" y="30"/>
                    </a:lnTo>
                    <a:lnTo>
                      <a:pt x="27" y="0"/>
                    </a:lnTo>
                    <a:close/>
                  </a:path>
                </a:pathLst>
              </a:custGeom>
              <a:solidFill>
                <a:srgbClr val="FF0000"/>
              </a:solidFill>
              <a:ln w="14288">
                <a:noFill/>
                <a:prstDash val="solid"/>
                <a:round/>
                <a:headEnd/>
                <a:tailEnd/>
              </a:ln>
            </p:spPr>
            <p:txBody>
              <a:bodyPr/>
              <a:lstStyle/>
              <a:p>
                <a:endParaRPr lang="es-MX" sz="1200" b="1" dirty="0"/>
              </a:p>
            </p:txBody>
          </p:sp>
          <p:sp>
            <p:nvSpPr>
              <p:cNvPr id="457" name="Freeform 2362"/>
              <p:cNvSpPr>
                <a:spLocks/>
              </p:cNvSpPr>
              <p:nvPr/>
            </p:nvSpPr>
            <p:spPr bwMode="auto">
              <a:xfrm>
                <a:off x="2494" y="2482"/>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458" name="Freeform 2363"/>
              <p:cNvSpPr>
                <a:spLocks/>
              </p:cNvSpPr>
              <p:nvPr/>
            </p:nvSpPr>
            <p:spPr bwMode="auto">
              <a:xfrm>
                <a:off x="2363" y="2532"/>
                <a:ext cx="53" cy="59"/>
              </a:xfrm>
              <a:custGeom>
                <a:avLst/>
                <a:gdLst>
                  <a:gd name="T0" fmla="*/ 26 w 53"/>
                  <a:gd name="T1" fmla="*/ 0 h 59"/>
                  <a:gd name="T2" fmla="*/ 53 w 53"/>
                  <a:gd name="T3" fmla="*/ 30 h 59"/>
                  <a:gd name="T4" fmla="*/ 26 w 53"/>
                  <a:gd name="T5" fmla="*/ 59 h 59"/>
                  <a:gd name="T6" fmla="*/ 0 w 53"/>
                  <a:gd name="T7" fmla="*/ 30 h 59"/>
                  <a:gd name="T8" fmla="*/ 26 w 53"/>
                  <a:gd name="T9" fmla="*/ 0 h 59"/>
                  <a:gd name="T10" fmla="*/ 0 60000 65536"/>
                  <a:gd name="T11" fmla="*/ 0 60000 65536"/>
                  <a:gd name="T12" fmla="*/ 0 60000 65536"/>
                  <a:gd name="T13" fmla="*/ 0 60000 65536"/>
                  <a:gd name="T14" fmla="*/ 0 60000 65536"/>
                  <a:gd name="T15" fmla="*/ 0 w 53"/>
                  <a:gd name="T16" fmla="*/ 0 h 59"/>
                  <a:gd name="T17" fmla="*/ 53 w 53"/>
                  <a:gd name="T18" fmla="*/ 59 h 59"/>
                </a:gdLst>
                <a:ahLst/>
                <a:cxnLst>
                  <a:cxn ang="T10">
                    <a:pos x="T0" y="T1"/>
                  </a:cxn>
                  <a:cxn ang="T11">
                    <a:pos x="T2" y="T3"/>
                  </a:cxn>
                  <a:cxn ang="T12">
                    <a:pos x="T4" y="T5"/>
                  </a:cxn>
                  <a:cxn ang="T13">
                    <a:pos x="T6" y="T7"/>
                  </a:cxn>
                  <a:cxn ang="T14">
                    <a:pos x="T8" y="T9"/>
                  </a:cxn>
                </a:cxnLst>
                <a:rect l="T15" t="T16" r="T17" b="T18"/>
                <a:pathLst>
                  <a:path w="53" h="59">
                    <a:moveTo>
                      <a:pt x="26" y="0"/>
                    </a:moveTo>
                    <a:lnTo>
                      <a:pt x="53" y="30"/>
                    </a:lnTo>
                    <a:lnTo>
                      <a:pt x="26" y="59"/>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459" name="Freeform 2364"/>
              <p:cNvSpPr>
                <a:spLocks/>
              </p:cNvSpPr>
              <p:nvPr/>
            </p:nvSpPr>
            <p:spPr bwMode="auto">
              <a:xfrm>
                <a:off x="2302" y="2552"/>
                <a:ext cx="53" cy="59"/>
              </a:xfrm>
              <a:custGeom>
                <a:avLst/>
                <a:gdLst>
                  <a:gd name="T0" fmla="*/ 26 w 53"/>
                  <a:gd name="T1" fmla="*/ 0 h 59"/>
                  <a:gd name="T2" fmla="*/ 53 w 53"/>
                  <a:gd name="T3" fmla="*/ 29 h 59"/>
                  <a:gd name="T4" fmla="*/ 26 w 53"/>
                  <a:gd name="T5" fmla="*/ 59 h 59"/>
                  <a:gd name="T6" fmla="*/ 0 w 53"/>
                  <a:gd name="T7" fmla="*/ 29 h 59"/>
                  <a:gd name="T8" fmla="*/ 26 w 53"/>
                  <a:gd name="T9" fmla="*/ 0 h 59"/>
                  <a:gd name="T10" fmla="*/ 0 60000 65536"/>
                  <a:gd name="T11" fmla="*/ 0 60000 65536"/>
                  <a:gd name="T12" fmla="*/ 0 60000 65536"/>
                  <a:gd name="T13" fmla="*/ 0 60000 65536"/>
                  <a:gd name="T14" fmla="*/ 0 60000 65536"/>
                  <a:gd name="T15" fmla="*/ 0 w 53"/>
                  <a:gd name="T16" fmla="*/ 0 h 59"/>
                  <a:gd name="T17" fmla="*/ 53 w 53"/>
                  <a:gd name="T18" fmla="*/ 59 h 59"/>
                </a:gdLst>
                <a:ahLst/>
                <a:cxnLst>
                  <a:cxn ang="T10">
                    <a:pos x="T0" y="T1"/>
                  </a:cxn>
                  <a:cxn ang="T11">
                    <a:pos x="T2" y="T3"/>
                  </a:cxn>
                  <a:cxn ang="T12">
                    <a:pos x="T4" y="T5"/>
                  </a:cxn>
                  <a:cxn ang="T13">
                    <a:pos x="T6" y="T7"/>
                  </a:cxn>
                  <a:cxn ang="T14">
                    <a:pos x="T8" y="T9"/>
                  </a:cxn>
                </a:cxnLst>
                <a:rect l="T15" t="T16" r="T17" b="T18"/>
                <a:pathLst>
                  <a:path w="53" h="59">
                    <a:moveTo>
                      <a:pt x="26" y="0"/>
                    </a:moveTo>
                    <a:lnTo>
                      <a:pt x="53" y="29"/>
                    </a:lnTo>
                    <a:lnTo>
                      <a:pt x="26" y="59"/>
                    </a:lnTo>
                    <a:lnTo>
                      <a:pt x="0" y="29"/>
                    </a:lnTo>
                    <a:lnTo>
                      <a:pt x="26" y="0"/>
                    </a:lnTo>
                    <a:close/>
                  </a:path>
                </a:pathLst>
              </a:custGeom>
              <a:solidFill>
                <a:srgbClr val="FF0000"/>
              </a:solidFill>
              <a:ln w="14288">
                <a:noFill/>
                <a:prstDash val="solid"/>
                <a:round/>
                <a:headEnd/>
                <a:tailEnd/>
              </a:ln>
            </p:spPr>
            <p:txBody>
              <a:bodyPr/>
              <a:lstStyle/>
              <a:p>
                <a:endParaRPr lang="es-MX" sz="1200" b="1" dirty="0"/>
              </a:p>
            </p:txBody>
          </p:sp>
          <p:sp>
            <p:nvSpPr>
              <p:cNvPr id="460" name="Freeform 2365"/>
              <p:cNvSpPr>
                <a:spLocks/>
              </p:cNvSpPr>
              <p:nvPr/>
            </p:nvSpPr>
            <p:spPr bwMode="auto">
              <a:xfrm>
                <a:off x="2014" y="2651"/>
                <a:ext cx="53" cy="59"/>
              </a:xfrm>
              <a:custGeom>
                <a:avLst/>
                <a:gdLst>
                  <a:gd name="T0" fmla="*/ 27 w 53"/>
                  <a:gd name="T1" fmla="*/ 0 h 59"/>
                  <a:gd name="T2" fmla="*/ 53 w 53"/>
                  <a:gd name="T3" fmla="*/ 29 h 59"/>
                  <a:gd name="T4" fmla="*/ 27 w 53"/>
                  <a:gd name="T5" fmla="*/ 59 h 59"/>
                  <a:gd name="T6" fmla="*/ 0 w 53"/>
                  <a:gd name="T7" fmla="*/ 29 h 59"/>
                  <a:gd name="T8" fmla="*/ 27 w 53"/>
                  <a:gd name="T9" fmla="*/ 0 h 59"/>
                  <a:gd name="T10" fmla="*/ 0 60000 65536"/>
                  <a:gd name="T11" fmla="*/ 0 60000 65536"/>
                  <a:gd name="T12" fmla="*/ 0 60000 65536"/>
                  <a:gd name="T13" fmla="*/ 0 60000 65536"/>
                  <a:gd name="T14" fmla="*/ 0 60000 65536"/>
                  <a:gd name="T15" fmla="*/ 0 w 53"/>
                  <a:gd name="T16" fmla="*/ 0 h 59"/>
                  <a:gd name="T17" fmla="*/ 53 w 53"/>
                  <a:gd name="T18" fmla="*/ 59 h 59"/>
                </a:gdLst>
                <a:ahLst/>
                <a:cxnLst>
                  <a:cxn ang="T10">
                    <a:pos x="T0" y="T1"/>
                  </a:cxn>
                  <a:cxn ang="T11">
                    <a:pos x="T2" y="T3"/>
                  </a:cxn>
                  <a:cxn ang="T12">
                    <a:pos x="T4" y="T5"/>
                  </a:cxn>
                  <a:cxn ang="T13">
                    <a:pos x="T6" y="T7"/>
                  </a:cxn>
                  <a:cxn ang="T14">
                    <a:pos x="T8" y="T9"/>
                  </a:cxn>
                </a:cxnLst>
                <a:rect l="T15" t="T16" r="T17" b="T18"/>
                <a:pathLst>
                  <a:path w="53" h="59">
                    <a:moveTo>
                      <a:pt x="27" y="0"/>
                    </a:moveTo>
                    <a:lnTo>
                      <a:pt x="53" y="29"/>
                    </a:lnTo>
                    <a:lnTo>
                      <a:pt x="27" y="59"/>
                    </a:lnTo>
                    <a:lnTo>
                      <a:pt x="0" y="29"/>
                    </a:lnTo>
                    <a:lnTo>
                      <a:pt x="27" y="0"/>
                    </a:lnTo>
                    <a:close/>
                  </a:path>
                </a:pathLst>
              </a:custGeom>
              <a:solidFill>
                <a:srgbClr val="FF0000"/>
              </a:solidFill>
              <a:ln w="14288">
                <a:noFill/>
                <a:prstDash val="solid"/>
                <a:round/>
                <a:headEnd/>
                <a:tailEnd/>
              </a:ln>
            </p:spPr>
            <p:txBody>
              <a:bodyPr/>
              <a:lstStyle/>
              <a:p>
                <a:endParaRPr lang="es-MX" sz="1200" b="1" dirty="0"/>
              </a:p>
            </p:txBody>
          </p:sp>
          <p:sp>
            <p:nvSpPr>
              <p:cNvPr id="461" name="Freeform 2366"/>
              <p:cNvSpPr>
                <a:spLocks/>
              </p:cNvSpPr>
              <p:nvPr/>
            </p:nvSpPr>
            <p:spPr bwMode="auto">
              <a:xfrm>
                <a:off x="2887" y="2324"/>
                <a:ext cx="52" cy="59"/>
              </a:xfrm>
              <a:custGeom>
                <a:avLst/>
                <a:gdLst>
                  <a:gd name="T0" fmla="*/ 26 w 52"/>
                  <a:gd name="T1" fmla="*/ 0 h 59"/>
                  <a:gd name="T2" fmla="*/ 52 w 52"/>
                  <a:gd name="T3" fmla="*/ 29 h 59"/>
                  <a:gd name="T4" fmla="*/ 26 w 52"/>
                  <a:gd name="T5" fmla="*/ 59 h 59"/>
                  <a:gd name="T6" fmla="*/ 0 w 52"/>
                  <a:gd name="T7" fmla="*/ 29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29"/>
                    </a:lnTo>
                    <a:lnTo>
                      <a:pt x="26" y="59"/>
                    </a:lnTo>
                    <a:lnTo>
                      <a:pt x="0" y="29"/>
                    </a:lnTo>
                    <a:lnTo>
                      <a:pt x="26" y="0"/>
                    </a:lnTo>
                    <a:close/>
                  </a:path>
                </a:pathLst>
              </a:custGeom>
              <a:solidFill>
                <a:srgbClr val="FF0000"/>
              </a:solidFill>
              <a:ln w="14288">
                <a:noFill/>
                <a:prstDash val="solid"/>
                <a:round/>
                <a:headEnd/>
                <a:tailEnd/>
              </a:ln>
            </p:spPr>
            <p:txBody>
              <a:bodyPr/>
              <a:lstStyle/>
              <a:p>
                <a:endParaRPr lang="es-MX" sz="1200" b="1" dirty="0"/>
              </a:p>
            </p:txBody>
          </p:sp>
          <p:sp>
            <p:nvSpPr>
              <p:cNvPr id="462" name="Freeform 2367"/>
              <p:cNvSpPr>
                <a:spLocks/>
              </p:cNvSpPr>
              <p:nvPr/>
            </p:nvSpPr>
            <p:spPr bwMode="auto">
              <a:xfrm>
                <a:off x="3087" y="2343"/>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463" name="Freeform 2368"/>
              <p:cNvSpPr>
                <a:spLocks/>
              </p:cNvSpPr>
              <p:nvPr/>
            </p:nvSpPr>
            <p:spPr bwMode="auto">
              <a:xfrm>
                <a:off x="2738" y="2462"/>
                <a:ext cx="53" cy="60"/>
              </a:xfrm>
              <a:custGeom>
                <a:avLst/>
                <a:gdLst>
                  <a:gd name="T0" fmla="*/ 26 w 53"/>
                  <a:gd name="T1" fmla="*/ 0 h 60"/>
                  <a:gd name="T2" fmla="*/ 53 w 53"/>
                  <a:gd name="T3" fmla="*/ 30 h 60"/>
                  <a:gd name="T4" fmla="*/ 26 w 53"/>
                  <a:gd name="T5" fmla="*/ 60 h 60"/>
                  <a:gd name="T6" fmla="*/ 0 w 53"/>
                  <a:gd name="T7" fmla="*/ 30 h 60"/>
                  <a:gd name="T8" fmla="*/ 26 w 53"/>
                  <a:gd name="T9" fmla="*/ 0 h 60"/>
                  <a:gd name="T10" fmla="*/ 0 60000 65536"/>
                  <a:gd name="T11" fmla="*/ 0 60000 65536"/>
                  <a:gd name="T12" fmla="*/ 0 60000 65536"/>
                  <a:gd name="T13" fmla="*/ 0 60000 65536"/>
                  <a:gd name="T14" fmla="*/ 0 60000 65536"/>
                  <a:gd name="T15" fmla="*/ 0 w 53"/>
                  <a:gd name="T16" fmla="*/ 0 h 60"/>
                  <a:gd name="T17" fmla="*/ 53 w 53"/>
                  <a:gd name="T18" fmla="*/ 60 h 60"/>
                </a:gdLst>
                <a:ahLst/>
                <a:cxnLst>
                  <a:cxn ang="T10">
                    <a:pos x="T0" y="T1"/>
                  </a:cxn>
                  <a:cxn ang="T11">
                    <a:pos x="T2" y="T3"/>
                  </a:cxn>
                  <a:cxn ang="T12">
                    <a:pos x="T4" y="T5"/>
                  </a:cxn>
                  <a:cxn ang="T13">
                    <a:pos x="T6" y="T7"/>
                  </a:cxn>
                  <a:cxn ang="T14">
                    <a:pos x="T8" y="T9"/>
                  </a:cxn>
                </a:cxnLst>
                <a:rect l="T15" t="T16" r="T17" b="T18"/>
                <a:pathLst>
                  <a:path w="53" h="60">
                    <a:moveTo>
                      <a:pt x="26" y="0"/>
                    </a:moveTo>
                    <a:lnTo>
                      <a:pt x="53"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464" name="Freeform 2369"/>
              <p:cNvSpPr>
                <a:spLocks/>
              </p:cNvSpPr>
              <p:nvPr/>
            </p:nvSpPr>
            <p:spPr bwMode="auto">
              <a:xfrm>
                <a:off x="2607" y="2443"/>
                <a:ext cx="53" cy="59"/>
              </a:xfrm>
              <a:custGeom>
                <a:avLst/>
                <a:gdLst>
                  <a:gd name="T0" fmla="*/ 27 w 53"/>
                  <a:gd name="T1" fmla="*/ 0 h 59"/>
                  <a:gd name="T2" fmla="*/ 53 w 53"/>
                  <a:gd name="T3" fmla="*/ 29 h 59"/>
                  <a:gd name="T4" fmla="*/ 27 w 53"/>
                  <a:gd name="T5" fmla="*/ 59 h 59"/>
                  <a:gd name="T6" fmla="*/ 0 w 53"/>
                  <a:gd name="T7" fmla="*/ 29 h 59"/>
                  <a:gd name="T8" fmla="*/ 27 w 53"/>
                  <a:gd name="T9" fmla="*/ 0 h 59"/>
                  <a:gd name="T10" fmla="*/ 0 60000 65536"/>
                  <a:gd name="T11" fmla="*/ 0 60000 65536"/>
                  <a:gd name="T12" fmla="*/ 0 60000 65536"/>
                  <a:gd name="T13" fmla="*/ 0 60000 65536"/>
                  <a:gd name="T14" fmla="*/ 0 60000 65536"/>
                  <a:gd name="T15" fmla="*/ 0 w 53"/>
                  <a:gd name="T16" fmla="*/ 0 h 59"/>
                  <a:gd name="T17" fmla="*/ 53 w 53"/>
                  <a:gd name="T18" fmla="*/ 59 h 59"/>
                </a:gdLst>
                <a:ahLst/>
                <a:cxnLst>
                  <a:cxn ang="T10">
                    <a:pos x="T0" y="T1"/>
                  </a:cxn>
                  <a:cxn ang="T11">
                    <a:pos x="T2" y="T3"/>
                  </a:cxn>
                  <a:cxn ang="T12">
                    <a:pos x="T4" y="T5"/>
                  </a:cxn>
                  <a:cxn ang="T13">
                    <a:pos x="T6" y="T7"/>
                  </a:cxn>
                  <a:cxn ang="T14">
                    <a:pos x="T8" y="T9"/>
                  </a:cxn>
                </a:cxnLst>
                <a:rect l="T15" t="T16" r="T17" b="T18"/>
                <a:pathLst>
                  <a:path w="53" h="59">
                    <a:moveTo>
                      <a:pt x="27" y="0"/>
                    </a:moveTo>
                    <a:lnTo>
                      <a:pt x="53" y="29"/>
                    </a:lnTo>
                    <a:lnTo>
                      <a:pt x="27" y="59"/>
                    </a:lnTo>
                    <a:lnTo>
                      <a:pt x="0" y="29"/>
                    </a:lnTo>
                    <a:lnTo>
                      <a:pt x="27" y="0"/>
                    </a:lnTo>
                    <a:close/>
                  </a:path>
                </a:pathLst>
              </a:custGeom>
              <a:solidFill>
                <a:srgbClr val="FF0000"/>
              </a:solidFill>
              <a:ln w="14288">
                <a:noFill/>
                <a:prstDash val="solid"/>
                <a:round/>
                <a:headEnd/>
                <a:tailEnd/>
              </a:ln>
            </p:spPr>
            <p:txBody>
              <a:bodyPr/>
              <a:lstStyle/>
              <a:p>
                <a:endParaRPr lang="es-MX" sz="1200" b="1" dirty="0"/>
              </a:p>
            </p:txBody>
          </p:sp>
          <p:sp>
            <p:nvSpPr>
              <p:cNvPr id="465" name="Freeform 2370"/>
              <p:cNvSpPr>
                <a:spLocks/>
              </p:cNvSpPr>
              <p:nvPr/>
            </p:nvSpPr>
            <p:spPr bwMode="auto">
              <a:xfrm>
                <a:off x="2921" y="2304"/>
                <a:ext cx="53" cy="59"/>
              </a:xfrm>
              <a:custGeom>
                <a:avLst/>
                <a:gdLst>
                  <a:gd name="T0" fmla="*/ 27 w 53"/>
                  <a:gd name="T1" fmla="*/ 0 h 59"/>
                  <a:gd name="T2" fmla="*/ 53 w 53"/>
                  <a:gd name="T3" fmla="*/ 30 h 59"/>
                  <a:gd name="T4" fmla="*/ 27 w 53"/>
                  <a:gd name="T5" fmla="*/ 59 h 59"/>
                  <a:gd name="T6" fmla="*/ 0 w 53"/>
                  <a:gd name="T7" fmla="*/ 30 h 59"/>
                  <a:gd name="T8" fmla="*/ 27 w 53"/>
                  <a:gd name="T9" fmla="*/ 0 h 59"/>
                  <a:gd name="T10" fmla="*/ 0 60000 65536"/>
                  <a:gd name="T11" fmla="*/ 0 60000 65536"/>
                  <a:gd name="T12" fmla="*/ 0 60000 65536"/>
                  <a:gd name="T13" fmla="*/ 0 60000 65536"/>
                  <a:gd name="T14" fmla="*/ 0 60000 65536"/>
                  <a:gd name="T15" fmla="*/ 0 w 53"/>
                  <a:gd name="T16" fmla="*/ 0 h 59"/>
                  <a:gd name="T17" fmla="*/ 53 w 53"/>
                  <a:gd name="T18" fmla="*/ 59 h 59"/>
                </a:gdLst>
                <a:ahLst/>
                <a:cxnLst>
                  <a:cxn ang="T10">
                    <a:pos x="T0" y="T1"/>
                  </a:cxn>
                  <a:cxn ang="T11">
                    <a:pos x="T2" y="T3"/>
                  </a:cxn>
                  <a:cxn ang="T12">
                    <a:pos x="T4" y="T5"/>
                  </a:cxn>
                  <a:cxn ang="T13">
                    <a:pos x="T6" y="T7"/>
                  </a:cxn>
                  <a:cxn ang="T14">
                    <a:pos x="T8" y="T9"/>
                  </a:cxn>
                </a:cxnLst>
                <a:rect l="T15" t="T16" r="T17" b="T18"/>
                <a:pathLst>
                  <a:path w="53" h="59">
                    <a:moveTo>
                      <a:pt x="27" y="0"/>
                    </a:moveTo>
                    <a:lnTo>
                      <a:pt x="53" y="30"/>
                    </a:lnTo>
                    <a:lnTo>
                      <a:pt x="27" y="59"/>
                    </a:lnTo>
                    <a:lnTo>
                      <a:pt x="0" y="30"/>
                    </a:lnTo>
                    <a:lnTo>
                      <a:pt x="27" y="0"/>
                    </a:lnTo>
                    <a:close/>
                  </a:path>
                </a:pathLst>
              </a:custGeom>
              <a:solidFill>
                <a:srgbClr val="FF0000"/>
              </a:solidFill>
              <a:ln w="14288">
                <a:noFill/>
                <a:prstDash val="solid"/>
                <a:round/>
                <a:headEnd/>
                <a:tailEnd/>
              </a:ln>
            </p:spPr>
            <p:txBody>
              <a:bodyPr/>
              <a:lstStyle/>
              <a:p>
                <a:endParaRPr lang="es-MX" sz="1200" b="1" dirty="0"/>
              </a:p>
            </p:txBody>
          </p:sp>
          <p:sp>
            <p:nvSpPr>
              <p:cNvPr id="466" name="Freeform 2371"/>
              <p:cNvSpPr>
                <a:spLocks/>
              </p:cNvSpPr>
              <p:nvPr/>
            </p:nvSpPr>
            <p:spPr bwMode="auto">
              <a:xfrm>
                <a:off x="2956" y="2294"/>
                <a:ext cx="53" cy="59"/>
              </a:xfrm>
              <a:custGeom>
                <a:avLst/>
                <a:gdLst>
                  <a:gd name="T0" fmla="*/ 26 w 53"/>
                  <a:gd name="T1" fmla="*/ 0 h 59"/>
                  <a:gd name="T2" fmla="*/ 53 w 53"/>
                  <a:gd name="T3" fmla="*/ 30 h 59"/>
                  <a:gd name="T4" fmla="*/ 26 w 53"/>
                  <a:gd name="T5" fmla="*/ 59 h 59"/>
                  <a:gd name="T6" fmla="*/ 0 w 53"/>
                  <a:gd name="T7" fmla="*/ 30 h 59"/>
                  <a:gd name="T8" fmla="*/ 26 w 53"/>
                  <a:gd name="T9" fmla="*/ 0 h 59"/>
                  <a:gd name="T10" fmla="*/ 0 60000 65536"/>
                  <a:gd name="T11" fmla="*/ 0 60000 65536"/>
                  <a:gd name="T12" fmla="*/ 0 60000 65536"/>
                  <a:gd name="T13" fmla="*/ 0 60000 65536"/>
                  <a:gd name="T14" fmla="*/ 0 60000 65536"/>
                  <a:gd name="T15" fmla="*/ 0 w 53"/>
                  <a:gd name="T16" fmla="*/ 0 h 59"/>
                  <a:gd name="T17" fmla="*/ 53 w 53"/>
                  <a:gd name="T18" fmla="*/ 59 h 59"/>
                </a:gdLst>
                <a:ahLst/>
                <a:cxnLst>
                  <a:cxn ang="T10">
                    <a:pos x="T0" y="T1"/>
                  </a:cxn>
                  <a:cxn ang="T11">
                    <a:pos x="T2" y="T3"/>
                  </a:cxn>
                  <a:cxn ang="T12">
                    <a:pos x="T4" y="T5"/>
                  </a:cxn>
                  <a:cxn ang="T13">
                    <a:pos x="T6" y="T7"/>
                  </a:cxn>
                  <a:cxn ang="T14">
                    <a:pos x="T8" y="T9"/>
                  </a:cxn>
                </a:cxnLst>
                <a:rect l="T15" t="T16" r="T17" b="T18"/>
                <a:pathLst>
                  <a:path w="53" h="59">
                    <a:moveTo>
                      <a:pt x="26" y="0"/>
                    </a:moveTo>
                    <a:lnTo>
                      <a:pt x="53" y="30"/>
                    </a:lnTo>
                    <a:lnTo>
                      <a:pt x="26" y="59"/>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467" name="Freeform 2372"/>
              <p:cNvSpPr>
                <a:spLocks/>
              </p:cNvSpPr>
              <p:nvPr/>
            </p:nvSpPr>
            <p:spPr bwMode="auto">
              <a:xfrm>
                <a:off x="2546" y="2571"/>
                <a:ext cx="53" cy="60"/>
              </a:xfrm>
              <a:custGeom>
                <a:avLst/>
                <a:gdLst>
                  <a:gd name="T0" fmla="*/ 27 w 53"/>
                  <a:gd name="T1" fmla="*/ 0 h 60"/>
                  <a:gd name="T2" fmla="*/ 53 w 53"/>
                  <a:gd name="T3" fmla="*/ 30 h 60"/>
                  <a:gd name="T4" fmla="*/ 27 w 53"/>
                  <a:gd name="T5" fmla="*/ 60 h 60"/>
                  <a:gd name="T6" fmla="*/ 0 w 53"/>
                  <a:gd name="T7" fmla="*/ 30 h 60"/>
                  <a:gd name="T8" fmla="*/ 27 w 53"/>
                  <a:gd name="T9" fmla="*/ 0 h 60"/>
                  <a:gd name="T10" fmla="*/ 0 60000 65536"/>
                  <a:gd name="T11" fmla="*/ 0 60000 65536"/>
                  <a:gd name="T12" fmla="*/ 0 60000 65536"/>
                  <a:gd name="T13" fmla="*/ 0 60000 65536"/>
                  <a:gd name="T14" fmla="*/ 0 60000 65536"/>
                  <a:gd name="T15" fmla="*/ 0 w 53"/>
                  <a:gd name="T16" fmla="*/ 0 h 60"/>
                  <a:gd name="T17" fmla="*/ 53 w 53"/>
                  <a:gd name="T18" fmla="*/ 60 h 60"/>
                </a:gdLst>
                <a:ahLst/>
                <a:cxnLst>
                  <a:cxn ang="T10">
                    <a:pos x="T0" y="T1"/>
                  </a:cxn>
                  <a:cxn ang="T11">
                    <a:pos x="T2" y="T3"/>
                  </a:cxn>
                  <a:cxn ang="T12">
                    <a:pos x="T4" y="T5"/>
                  </a:cxn>
                  <a:cxn ang="T13">
                    <a:pos x="T6" y="T7"/>
                  </a:cxn>
                  <a:cxn ang="T14">
                    <a:pos x="T8" y="T9"/>
                  </a:cxn>
                </a:cxnLst>
                <a:rect l="T15" t="T16" r="T17" b="T18"/>
                <a:pathLst>
                  <a:path w="53" h="60">
                    <a:moveTo>
                      <a:pt x="27" y="0"/>
                    </a:moveTo>
                    <a:lnTo>
                      <a:pt x="53" y="30"/>
                    </a:lnTo>
                    <a:lnTo>
                      <a:pt x="27" y="60"/>
                    </a:lnTo>
                    <a:lnTo>
                      <a:pt x="0" y="30"/>
                    </a:lnTo>
                    <a:lnTo>
                      <a:pt x="27" y="0"/>
                    </a:lnTo>
                    <a:close/>
                  </a:path>
                </a:pathLst>
              </a:custGeom>
              <a:solidFill>
                <a:srgbClr val="FF0000"/>
              </a:solidFill>
              <a:ln w="14288">
                <a:noFill/>
                <a:prstDash val="solid"/>
                <a:round/>
                <a:headEnd/>
                <a:tailEnd/>
              </a:ln>
            </p:spPr>
            <p:txBody>
              <a:bodyPr/>
              <a:lstStyle/>
              <a:p>
                <a:endParaRPr lang="es-MX" sz="1200" b="1" dirty="0"/>
              </a:p>
            </p:txBody>
          </p:sp>
          <p:sp>
            <p:nvSpPr>
              <p:cNvPr id="468" name="Freeform 2373"/>
              <p:cNvSpPr>
                <a:spLocks/>
              </p:cNvSpPr>
              <p:nvPr/>
            </p:nvSpPr>
            <p:spPr bwMode="auto">
              <a:xfrm>
                <a:off x="3410" y="2205"/>
                <a:ext cx="52" cy="59"/>
              </a:xfrm>
              <a:custGeom>
                <a:avLst/>
                <a:gdLst>
                  <a:gd name="T0" fmla="*/ 26 w 52"/>
                  <a:gd name="T1" fmla="*/ 0 h 59"/>
                  <a:gd name="T2" fmla="*/ 52 w 52"/>
                  <a:gd name="T3" fmla="*/ 29 h 59"/>
                  <a:gd name="T4" fmla="*/ 26 w 52"/>
                  <a:gd name="T5" fmla="*/ 59 h 59"/>
                  <a:gd name="T6" fmla="*/ 0 w 52"/>
                  <a:gd name="T7" fmla="*/ 29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29"/>
                    </a:lnTo>
                    <a:lnTo>
                      <a:pt x="26" y="59"/>
                    </a:lnTo>
                    <a:lnTo>
                      <a:pt x="0" y="29"/>
                    </a:lnTo>
                    <a:lnTo>
                      <a:pt x="26" y="0"/>
                    </a:lnTo>
                    <a:close/>
                  </a:path>
                </a:pathLst>
              </a:custGeom>
              <a:solidFill>
                <a:srgbClr val="FF0000"/>
              </a:solidFill>
              <a:ln w="14288">
                <a:noFill/>
                <a:prstDash val="solid"/>
                <a:round/>
                <a:headEnd/>
                <a:tailEnd/>
              </a:ln>
            </p:spPr>
            <p:txBody>
              <a:bodyPr/>
              <a:lstStyle/>
              <a:p>
                <a:endParaRPr lang="es-MX" sz="1200" b="1" dirty="0"/>
              </a:p>
            </p:txBody>
          </p:sp>
          <p:sp>
            <p:nvSpPr>
              <p:cNvPr id="469" name="Freeform 2374"/>
              <p:cNvSpPr>
                <a:spLocks/>
              </p:cNvSpPr>
              <p:nvPr/>
            </p:nvSpPr>
            <p:spPr bwMode="auto">
              <a:xfrm>
                <a:off x="1343" y="2849"/>
                <a:ext cx="52" cy="59"/>
              </a:xfrm>
              <a:custGeom>
                <a:avLst/>
                <a:gdLst>
                  <a:gd name="T0" fmla="*/ 26 w 52"/>
                  <a:gd name="T1" fmla="*/ 0 h 59"/>
                  <a:gd name="T2" fmla="*/ 52 w 52"/>
                  <a:gd name="T3" fmla="*/ 30 h 59"/>
                  <a:gd name="T4" fmla="*/ 26 w 52"/>
                  <a:gd name="T5" fmla="*/ 59 h 59"/>
                  <a:gd name="T6" fmla="*/ 0 w 52"/>
                  <a:gd name="T7" fmla="*/ 30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30"/>
                    </a:lnTo>
                    <a:lnTo>
                      <a:pt x="26" y="59"/>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470" name="Freeform 2375"/>
              <p:cNvSpPr>
                <a:spLocks/>
              </p:cNvSpPr>
              <p:nvPr/>
            </p:nvSpPr>
            <p:spPr bwMode="auto">
              <a:xfrm>
                <a:off x="2137" y="2611"/>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471" name="Freeform 2376"/>
              <p:cNvSpPr>
                <a:spLocks/>
              </p:cNvSpPr>
              <p:nvPr/>
            </p:nvSpPr>
            <p:spPr bwMode="auto">
              <a:xfrm>
                <a:off x="2285" y="2562"/>
                <a:ext cx="52" cy="59"/>
              </a:xfrm>
              <a:custGeom>
                <a:avLst/>
                <a:gdLst>
                  <a:gd name="T0" fmla="*/ 26 w 52"/>
                  <a:gd name="T1" fmla="*/ 0 h 59"/>
                  <a:gd name="T2" fmla="*/ 52 w 52"/>
                  <a:gd name="T3" fmla="*/ 29 h 59"/>
                  <a:gd name="T4" fmla="*/ 26 w 52"/>
                  <a:gd name="T5" fmla="*/ 59 h 59"/>
                  <a:gd name="T6" fmla="*/ 0 w 52"/>
                  <a:gd name="T7" fmla="*/ 29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29"/>
                    </a:lnTo>
                    <a:lnTo>
                      <a:pt x="26" y="59"/>
                    </a:lnTo>
                    <a:lnTo>
                      <a:pt x="0" y="29"/>
                    </a:lnTo>
                    <a:lnTo>
                      <a:pt x="26" y="0"/>
                    </a:lnTo>
                    <a:close/>
                  </a:path>
                </a:pathLst>
              </a:custGeom>
              <a:solidFill>
                <a:srgbClr val="FF0000"/>
              </a:solidFill>
              <a:ln w="14288">
                <a:noFill/>
                <a:prstDash val="solid"/>
                <a:round/>
                <a:headEnd/>
                <a:tailEnd/>
              </a:ln>
            </p:spPr>
            <p:txBody>
              <a:bodyPr/>
              <a:lstStyle/>
              <a:p>
                <a:endParaRPr lang="es-MX" sz="1200" b="1" dirty="0"/>
              </a:p>
            </p:txBody>
          </p:sp>
          <p:sp>
            <p:nvSpPr>
              <p:cNvPr id="472" name="Freeform 2377"/>
              <p:cNvSpPr>
                <a:spLocks/>
              </p:cNvSpPr>
              <p:nvPr/>
            </p:nvSpPr>
            <p:spPr bwMode="auto">
              <a:xfrm>
                <a:off x="2154" y="2611"/>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473" name="Freeform 2378"/>
              <p:cNvSpPr>
                <a:spLocks/>
              </p:cNvSpPr>
              <p:nvPr/>
            </p:nvSpPr>
            <p:spPr bwMode="auto">
              <a:xfrm>
                <a:off x="2634" y="2433"/>
                <a:ext cx="52" cy="59"/>
              </a:xfrm>
              <a:custGeom>
                <a:avLst/>
                <a:gdLst>
                  <a:gd name="T0" fmla="*/ 26 w 52"/>
                  <a:gd name="T1" fmla="*/ 0 h 59"/>
                  <a:gd name="T2" fmla="*/ 52 w 52"/>
                  <a:gd name="T3" fmla="*/ 29 h 59"/>
                  <a:gd name="T4" fmla="*/ 26 w 52"/>
                  <a:gd name="T5" fmla="*/ 59 h 59"/>
                  <a:gd name="T6" fmla="*/ 0 w 52"/>
                  <a:gd name="T7" fmla="*/ 29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29"/>
                    </a:lnTo>
                    <a:lnTo>
                      <a:pt x="26" y="59"/>
                    </a:lnTo>
                    <a:lnTo>
                      <a:pt x="0" y="29"/>
                    </a:lnTo>
                    <a:lnTo>
                      <a:pt x="26" y="0"/>
                    </a:lnTo>
                    <a:close/>
                  </a:path>
                </a:pathLst>
              </a:custGeom>
              <a:solidFill>
                <a:srgbClr val="FF0000"/>
              </a:solidFill>
              <a:ln w="14288">
                <a:noFill/>
                <a:prstDash val="solid"/>
                <a:round/>
                <a:headEnd/>
                <a:tailEnd/>
              </a:ln>
            </p:spPr>
            <p:txBody>
              <a:bodyPr/>
              <a:lstStyle/>
              <a:p>
                <a:endParaRPr lang="es-MX" sz="1200" b="1" dirty="0"/>
              </a:p>
            </p:txBody>
          </p:sp>
          <p:sp>
            <p:nvSpPr>
              <p:cNvPr id="474" name="Freeform 2379"/>
              <p:cNvSpPr>
                <a:spLocks/>
              </p:cNvSpPr>
              <p:nvPr/>
            </p:nvSpPr>
            <p:spPr bwMode="auto">
              <a:xfrm>
                <a:off x="2669" y="2413"/>
                <a:ext cx="52" cy="59"/>
              </a:xfrm>
              <a:custGeom>
                <a:avLst/>
                <a:gdLst>
                  <a:gd name="T0" fmla="*/ 26 w 52"/>
                  <a:gd name="T1" fmla="*/ 0 h 59"/>
                  <a:gd name="T2" fmla="*/ 52 w 52"/>
                  <a:gd name="T3" fmla="*/ 30 h 59"/>
                  <a:gd name="T4" fmla="*/ 26 w 52"/>
                  <a:gd name="T5" fmla="*/ 59 h 59"/>
                  <a:gd name="T6" fmla="*/ 0 w 52"/>
                  <a:gd name="T7" fmla="*/ 30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30"/>
                    </a:lnTo>
                    <a:lnTo>
                      <a:pt x="26" y="59"/>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475" name="Freeform 2380"/>
              <p:cNvSpPr>
                <a:spLocks/>
              </p:cNvSpPr>
              <p:nvPr/>
            </p:nvSpPr>
            <p:spPr bwMode="auto">
              <a:xfrm>
                <a:off x="2520" y="2453"/>
                <a:ext cx="53" cy="59"/>
              </a:xfrm>
              <a:custGeom>
                <a:avLst/>
                <a:gdLst>
                  <a:gd name="T0" fmla="*/ 26 w 53"/>
                  <a:gd name="T1" fmla="*/ 0 h 59"/>
                  <a:gd name="T2" fmla="*/ 53 w 53"/>
                  <a:gd name="T3" fmla="*/ 29 h 59"/>
                  <a:gd name="T4" fmla="*/ 26 w 53"/>
                  <a:gd name="T5" fmla="*/ 59 h 59"/>
                  <a:gd name="T6" fmla="*/ 0 w 53"/>
                  <a:gd name="T7" fmla="*/ 29 h 59"/>
                  <a:gd name="T8" fmla="*/ 26 w 53"/>
                  <a:gd name="T9" fmla="*/ 0 h 59"/>
                  <a:gd name="T10" fmla="*/ 0 60000 65536"/>
                  <a:gd name="T11" fmla="*/ 0 60000 65536"/>
                  <a:gd name="T12" fmla="*/ 0 60000 65536"/>
                  <a:gd name="T13" fmla="*/ 0 60000 65536"/>
                  <a:gd name="T14" fmla="*/ 0 60000 65536"/>
                  <a:gd name="T15" fmla="*/ 0 w 53"/>
                  <a:gd name="T16" fmla="*/ 0 h 59"/>
                  <a:gd name="T17" fmla="*/ 53 w 53"/>
                  <a:gd name="T18" fmla="*/ 59 h 59"/>
                </a:gdLst>
                <a:ahLst/>
                <a:cxnLst>
                  <a:cxn ang="T10">
                    <a:pos x="T0" y="T1"/>
                  </a:cxn>
                  <a:cxn ang="T11">
                    <a:pos x="T2" y="T3"/>
                  </a:cxn>
                  <a:cxn ang="T12">
                    <a:pos x="T4" y="T5"/>
                  </a:cxn>
                  <a:cxn ang="T13">
                    <a:pos x="T6" y="T7"/>
                  </a:cxn>
                  <a:cxn ang="T14">
                    <a:pos x="T8" y="T9"/>
                  </a:cxn>
                </a:cxnLst>
                <a:rect l="T15" t="T16" r="T17" b="T18"/>
                <a:pathLst>
                  <a:path w="53" h="59">
                    <a:moveTo>
                      <a:pt x="26" y="0"/>
                    </a:moveTo>
                    <a:lnTo>
                      <a:pt x="53" y="29"/>
                    </a:lnTo>
                    <a:lnTo>
                      <a:pt x="26" y="59"/>
                    </a:lnTo>
                    <a:lnTo>
                      <a:pt x="0" y="29"/>
                    </a:lnTo>
                    <a:lnTo>
                      <a:pt x="26" y="0"/>
                    </a:lnTo>
                    <a:close/>
                  </a:path>
                </a:pathLst>
              </a:custGeom>
              <a:solidFill>
                <a:srgbClr val="FF0000"/>
              </a:solidFill>
              <a:ln w="14288">
                <a:noFill/>
                <a:prstDash val="solid"/>
                <a:round/>
                <a:headEnd/>
                <a:tailEnd/>
              </a:ln>
            </p:spPr>
            <p:txBody>
              <a:bodyPr/>
              <a:lstStyle/>
              <a:p>
                <a:endParaRPr lang="es-MX" sz="1200" b="1" dirty="0"/>
              </a:p>
            </p:txBody>
          </p:sp>
          <p:sp>
            <p:nvSpPr>
              <p:cNvPr id="476" name="Freeform 2381"/>
              <p:cNvSpPr>
                <a:spLocks/>
              </p:cNvSpPr>
              <p:nvPr/>
            </p:nvSpPr>
            <p:spPr bwMode="auto">
              <a:xfrm>
                <a:off x="2355" y="2532"/>
                <a:ext cx="52" cy="59"/>
              </a:xfrm>
              <a:custGeom>
                <a:avLst/>
                <a:gdLst>
                  <a:gd name="T0" fmla="*/ 26 w 52"/>
                  <a:gd name="T1" fmla="*/ 0 h 59"/>
                  <a:gd name="T2" fmla="*/ 52 w 52"/>
                  <a:gd name="T3" fmla="*/ 30 h 59"/>
                  <a:gd name="T4" fmla="*/ 26 w 52"/>
                  <a:gd name="T5" fmla="*/ 59 h 59"/>
                  <a:gd name="T6" fmla="*/ 0 w 52"/>
                  <a:gd name="T7" fmla="*/ 30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30"/>
                    </a:lnTo>
                    <a:lnTo>
                      <a:pt x="26" y="59"/>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477" name="Freeform 2382"/>
              <p:cNvSpPr>
                <a:spLocks/>
              </p:cNvSpPr>
              <p:nvPr/>
            </p:nvSpPr>
            <p:spPr bwMode="auto">
              <a:xfrm>
                <a:off x="2485" y="2482"/>
                <a:ext cx="53" cy="60"/>
              </a:xfrm>
              <a:custGeom>
                <a:avLst/>
                <a:gdLst>
                  <a:gd name="T0" fmla="*/ 27 w 53"/>
                  <a:gd name="T1" fmla="*/ 0 h 60"/>
                  <a:gd name="T2" fmla="*/ 53 w 53"/>
                  <a:gd name="T3" fmla="*/ 30 h 60"/>
                  <a:gd name="T4" fmla="*/ 27 w 53"/>
                  <a:gd name="T5" fmla="*/ 60 h 60"/>
                  <a:gd name="T6" fmla="*/ 0 w 53"/>
                  <a:gd name="T7" fmla="*/ 30 h 60"/>
                  <a:gd name="T8" fmla="*/ 27 w 53"/>
                  <a:gd name="T9" fmla="*/ 0 h 60"/>
                  <a:gd name="T10" fmla="*/ 0 60000 65536"/>
                  <a:gd name="T11" fmla="*/ 0 60000 65536"/>
                  <a:gd name="T12" fmla="*/ 0 60000 65536"/>
                  <a:gd name="T13" fmla="*/ 0 60000 65536"/>
                  <a:gd name="T14" fmla="*/ 0 60000 65536"/>
                  <a:gd name="T15" fmla="*/ 0 w 53"/>
                  <a:gd name="T16" fmla="*/ 0 h 60"/>
                  <a:gd name="T17" fmla="*/ 53 w 53"/>
                  <a:gd name="T18" fmla="*/ 60 h 60"/>
                </a:gdLst>
                <a:ahLst/>
                <a:cxnLst>
                  <a:cxn ang="T10">
                    <a:pos x="T0" y="T1"/>
                  </a:cxn>
                  <a:cxn ang="T11">
                    <a:pos x="T2" y="T3"/>
                  </a:cxn>
                  <a:cxn ang="T12">
                    <a:pos x="T4" y="T5"/>
                  </a:cxn>
                  <a:cxn ang="T13">
                    <a:pos x="T6" y="T7"/>
                  </a:cxn>
                  <a:cxn ang="T14">
                    <a:pos x="T8" y="T9"/>
                  </a:cxn>
                </a:cxnLst>
                <a:rect l="T15" t="T16" r="T17" b="T18"/>
                <a:pathLst>
                  <a:path w="53" h="60">
                    <a:moveTo>
                      <a:pt x="27" y="0"/>
                    </a:moveTo>
                    <a:lnTo>
                      <a:pt x="53" y="30"/>
                    </a:lnTo>
                    <a:lnTo>
                      <a:pt x="27" y="60"/>
                    </a:lnTo>
                    <a:lnTo>
                      <a:pt x="0" y="30"/>
                    </a:lnTo>
                    <a:lnTo>
                      <a:pt x="27" y="0"/>
                    </a:lnTo>
                    <a:close/>
                  </a:path>
                </a:pathLst>
              </a:custGeom>
              <a:solidFill>
                <a:srgbClr val="FF0000"/>
              </a:solidFill>
              <a:ln w="14288">
                <a:noFill/>
                <a:prstDash val="solid"/>
                <a:round/>
                <a:headEnd/>
                <a:tailEnd/>
              </a:ln>
            </p:spPr>
            <p:txBody>
              <a:bodyPr/>
              <a:lstStyle/>
              <a:p>
                <a:endParaRPr lang="es-MX" sz="1200" b="1" dirty="0"/>
              </a:p>
            </p:txBody>
          </p:sp>
          <p:sp>
            <p:nvSpPr>
              <p:cNvPr id="478" name="Freeform 2383"/>
              <p:cNvSpPr>
                <a:spLocks/>
              </p:cNvSpPr>
              <p:nvPr/>
            </p:nvSpPr>
            <p:spPr bwMode="auto">
              <a:xfrm>
                <a:off x="1544" y="2790"/>
                <a:ext cx="52" cy="59"/>
              </a:xfrm>
              <a:custGeom>
                <a:avLst/>
                <a:gdLst>
                  <a:gd name="T0" fmla="*/ 26 w 52"/>
                  <a:gd name="T1" fmla="*/ 0 h 59"/>
                  <a:gd name="T2" fmla="*/ 52 w 52"/>
                  <a:gd name="T3" fmla="*/ 29 h 59"/>
                  <a:gd name="T4" fmla="*/ 26 w 52"/>
                  <a:gd name="T5" fmla="*/ 59 h 59"/>
                  <a:gd name="T6" fmla="*/ 0 w 52"/>
                  <a:gd name="T7" fmla="*/ 29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29"/>
                    </a:lnTo>
                    <a:lnTo>
                      <a:pt x="26" y="59"/>
                    </a:lnTo>
                    <a:lnTo>
                      <a:pt x="0" y="29"/>
                    </a:lnTo>
                    <a:lnTo>
                      <a:pt x="26" y="0"/>
                    </a:lnTo>
                    <a:close/>
                  </a:path>
                </a:pathLst>
              </a:custGeom>
              <a:solidFill>
                <a:srgbClr val="FF0000"/>
              </a:solidFill>
              <a:ln w="14288">
                <a:noFill/>
                <a:prstDash val="solid"/>
                <a:round/>
                <a:headEnd/>
                <a:tailEnd/>
              </a:ln>
            </p:spPr>
            <p:txBody>
              <a:bodyPr/>
              <a:lstStyle/>
              <a:p>
                <a:endParaRPr lang="es-MX" sz="1200" b="1" dirty="0"/>
              </a:p>
            </p:txBody>
          </p:sp>
          <p:sp>
            <p:nvSpPr>
              <p:cNvPr id="479" name="Freeform 2384"/>
              <p:cNvSpPr>
                <a:spLocks/>
              </p:cNvSpPr>
              <p:nvPr/>
            </p:nvSpPr>
            <p:spPr bwMode="auto">
              <a:xfrm>
                <a:off x="2564" y="2453"/>
                <a:ext cx="52" cy="59"/>
              </a:xfrm>
              <a:custGeom>
                <a:avLst/>
                <a:gdLst>
                  <a:gd name="T0" fmla="*/ 26 w 52"/>
                  <a:gd name="T1" fmla="*/ 0 h 59"/>
                  <a:gd name="T2" fmla="*/ 52 w 52"/>
                  <a:gd name="T3" fmla="*/ 29 h 59"/>
                  <a:gd name="T4" fmla="*/ 26 w 52"/>
                  <a:gd name="T5" fmla="*/ 59 h 59"/>
                  <a:gd name="T6" fmla="*/ 0 w 52"/>
                  <a:gd name="T7" fmla="*/ 29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29"/>
                    </a:lnTo>
                    <a:lnTo>
                      <a:pt x="26" y="59"/>
                    </a:lnTo>
                    <a:lnTo>
                      <a:pt x="0" y="29"/>
                    </a:lnTo>
                    <a:lnTo>
                      <a:pt x="26" y="0"/>
                    </a:lnTo>
                    <a:close/>
                  </a:path>
                </a:pathLst>
              </a:custGeom>
              <a:solidFill>
                <a:srgbClr val="FF0000"/>
              </a:solidFill>
              <a:ln w="14288">
                <a:noFill/>
                <a:prstDash val="solid"/>
                <a:round/>
                <a:headEnd/>
                <a:tailEnd/>
              </a:ln>
            </p:spPr>
            <p:txBody>
              <a:bodyPr/>
              <a:lstStyle/>
              <a:p>
                <a:endParaRPr lang="es-MX" sz="1200" b="1" dirty="0"/>
              </a:p>
            </p:txBody>
          </p:sp>
          <p:sp>
            <p:nvSpPr>
              <p:cNvPr id="480" name="Freeform 2385"/>
              <p:cNvSpPr>
                <a:spLocks/>
              </p:cNvSpPr>
              <p:nvPr/>
            </p:nvSpPr>
            <p:spPr bwMode="auto">
              <a:xfrm>
                <a:off x="2163" y="2601"/>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481" name="Freeform 2386"/>
              <p:cNvSpPr>
                <a:spLocks/>
              </p:cNvSpPr>
              <p:nvPr/>
            </p:nvSpPr>
            <p:spPr bwMode="auto">
              <a:xfrm>
                <a:off x="2599" y="2443"/>
                <a:ext cx="52" cy="59"/>
              </a:xfrm>
              <a:custGeom>
                <a:avLst/>
                <a:gdLst>
                  <a:gd name="T0" fmla="*/ 26 w 52"/>
                  <a:gd name="T1" fmla="*/ 0 h 59"/>
                  <a:gd name="T2" fmla="*/ 52 w 52"/>
                  <a:gd name="T3" fmla="*/ 29 h 59"/>
                  <a:gd name="T4" fmla="*/ 26 w 52"/>
                  <a:gd name="T5" fmla="*/ 59 h 59"/>
                  <a:gd name="T6" fmla="*/ 0 w 52"/>
                  <a:gd name="T7" fmla="*/ 29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29"/>
                    </a:lnTo>
                    <a:lnTo>
                      <a:pt x="26" y="59"/>
                    </a:lnTo>
                    <a:lnTo>
                      <a:pt x="0" y="29"/>
                    </a:lnTo>
                    <a:lnTo>
                      <a:pt x="26" y="0"/>
                    </a:lnTo>
                    <a:close/>
                  </a:path>
                </a:pathLst>
              </a:custGeom>
              <a:solidFill>
                <a:srgbClr val="FF0000"/>
              </a:solidFill>
              <a:ln w="14288">
                <a:noFill/>
                <a:prstDash val="solid"/>
                <a:round/>
                <a:headEnd/>
                <a:tailEnd/>
              </a:ln>
            </p:spPr>
            <p:txBody>
              <a:bodyPr/>
              <a:lstStyle/>
              <a:p>
                <a:endParaRPr lang="es-MX" sz="1200" b="1" dirty="0"/>
              </a:p>
            </p:txBody>
          </p:sp>
          <p:sp>
            <p:nvSpPr>
              <p:cNvPr id="482" name="Freeform 2387"/>
              <p:cNvSpPr>
                <a:spLocks/>
              </p:cNvSpPr>
              <p:nvPr/>
            </p:nvSpPr>
            <p:spPr bwMode="auto">
              <a:xfrm>
                <a:off x="2878" y="2324"/>
                <a:ext cx="52" cy="59"/>
              </a:xfrm>
              <a:custGeom>
                <a:avLst/>
                <a:gdLst>
                  <a:gd name="T0" fmla="*/ 26 w 52"/>
                  <a:gd name="T1" fmla="*/ 0 h 59"/>
                  <a:gd name="T2" fmla="*/ 52 w 52"/>
                  <a:gd name="T3" fmla="*/ 29 h 59"/>
                  <a:gd name="T4" fmla="*/ 26 w 52"/>
                  <a:gd name="T5" fmla="*/ 59 h 59"/>
                  <a:gd name="T6" fmla="*/ 0 w 52"/>
                  <a:gd name="T7" fmla="*/ 29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29"/>
                    </a:lnTo>
                    <a:lnTo>
                      <a:pt x="26" y="59"/>
                    </a:lnTo>
                    <a:lnTo>
                      <a:pt x="0" y="29"/>
                    </a:lnTo>
                    <a:lnTo>
                      <a:pt x="26" y="0"/>
                    </a:lnTo>
                    <a:close/>
                  </a:path>
                </a:pathLst>
              </a:custGeom>
              <a:solidFill>
                <a:srgbClr val="FF0000"/>
              </a:solidFill>
              <a:ln w="14288">
                <a:noFill/>
                <a:prstDash val="solid"/>
                <a:round/>
                <a:headEnd/>
                <a:tailEnd/>
              </a:ln>
            </p:spPr>
            <p:txBody>
              <a:bodyPr/>
              <a:lstStyle/>
              <a:p>
                <a:endParaRPr lang="es-MX" sz="1200" b="1" dirty="0"/>
              </a:p>
            </p:txBody>
          </p:sp>
          <p:sp>
            <p:nvSpPr>
              <p:cNvPr id="483" name="Freeform 2388"/>
              <p:cNvSpPr>
                <a:spLocks/>
              </p:cNvSpPr>
              <p:nvPr/>
            </p:nvSpPr>
            <p:spPr bwMode="auto">
              <a:xfrm>
                <a:off x="2860" y="2334"/>
                <a:ext cx="53" cy="59"/>
              </a:xfrm>
              <a:custGeom>
                <a:avLst/>
                <a:gdLst>
                  <a:gd name="T0" fmla="*/ 27 w 53"/>
                  <a:gd name="T1" fmla="*/ 0 h 59"/>
                  <a:gd name="T2" fmla="*/ 53 w 53"/>
                  <a:gd name="T3" fmla="*/ 29 h 59"/>
                  <a:gd name="T4" fmla="*/ 27 w 53"/>
                  <a:gd name="T5" fmla="*/ 59 h 59"/>
                  <a:gd name="T6" fmla="*/ 0 w 53"/>
                  <a:gd name="T7" fmla="*/ 29 h 59"/>
                  <a:gd name="T8" fmla="*/ 27 w 53"/>
                  <a:gd name="T9" fmla="*/ 0 h 59"/>
                  <a:gd name="T10" fmla="*/ 0 60000 65536"/>
                  <a:gd name="T11" fmla="*/ 0 60000 65536"/>
                  <a:gd name="T12" fmla="*/ 0 60000 65536"/>
                  <a:gd name="T13" fmla="*/ 0 60000 65536"/>
                  <a:gd name="T14" fmla="*/ 0 60000 65536"/>
                  <a:gd name="T15" fmla="*/ 0 w 53"/>
                  <a:gd name="T16" fmla="*/ 0 h 59"/>
                  <a:gd name="T17" fmla="*/ 53 w 53"/>
                  <a:gd name="T18" fmla="*/ 59 h 59"/>
                </a:gdLst>
                <a:ahLst/>
                <a:cxnLst>
                  <a:cxn ang="T10">
                    <a:pos x="T0" y="T1"/>
                  </a:cxn>
                  <a:cxn ang="T11">
                    <a:pos x="T2" y="T3"/>
                  </a:cxn>
                  <a:cxn ang="T12">
                    <a:pos x="T4" y="T5"/>
                  </a:cxn>
                  <a:cxn ang="T13">
                    <a:pos x="T6" y="T7"/>
                  </a:cxn>
                  <a:cxn ang="T14">
                    <a:pos x="T8" y="T9"/>
                  </a:cxn>
                </a:cxnLst>
                <a:rect l="T15" t="T16" r="T17" b="T18"/>
                <a:pathLst>
                  <a:path w="53" h="59">
                    <a:moveTo>
                      <a:pt x="27" y="0"/>
                    </a:moveTo>
                    <a:lnTo>
                      <a:pt x="53" y="29"/>
                    </a:lnTo>
                    <a:lnTo>
                      <a:pt x="27" y="59"/>
                    </a:lnTo>
                    <a:lnTo>
                      <a:pt x="0" y="29"/>
                    </a:lnTo>
                    <a:lnTo>
                      <a:pt x="27" y="0"/>
                    </a:lnTo>
                    <a:close/>
                  </a:path>
                </a:pathLst>
              </a:custGeom>
              <a:solidFill>
                <a:srgbClr val="FF0000"/>
              </a:solidFill>
              <a:ln w="14288">
                <a:noFill/>
                <a:prstDash val="solid"/>
                <a:round/>
                <a:headEnd/>
                <a:tailEnd/>
              </a:ln>
            </p:spPr>
            <p:txBody>
              <a:bodyPr/>
              <a:lstStyle/>
              <a:p>
                <a:endParaRPr lang="es-MX" sz="1200" b="1" dirty="0"/>
              </a:p>
            </p:txBody>
          </p:sp>
          <p:sp>
            <p:nvSpPr>
              <p:cNvPr id="484" name="Freeform 2389"/>
              <p:cNvSpPr>
                <a:spLocks/>
              </p:cNvSpPr>
              <p:nvPr/>
            </p:nvSpPr>
            <p:spPr bwMode="auto">
              <a:xfrm>
                <a:off x="2171" y="2601"/>
                <a:ext cx="53" cy="60"/>
              </a:xfrm>
              <a:custGeom>
                <a:avLst/>
                <a:gdLst>
                  <a:gd name="T0" fmla="*/ 27 w 53"/>
                  <a:gd name="T1" fmla="*/ 0 h 60"/>
                  <a:gd name="T2" fmla="*/ 53 w 53"/>
                  <a:gd name="T3" fmla="*/ 30 h 60"/>
                  <a:gd name="T4" fmla="*/ 27 w 53"/>
                  <a:gd name="T5" fmla="*/ 60 h 60"/>
                  <a:gd name="T6" fmla="*/ 0 w 53"/>
                  <a:gd name="T7" fmla="*/ 30 h 60"/>
                  <a:gd name="T8" fmla="*/ 27 w 53"/>
                  <a:gd name="T9" fmla="*/ 0 h 60"/>
                  <a:gd name="T10" fmla="*/ 0 60000 65536"/>
                  <a:gd name="T11" fmla="*/ 0 60000 65536"/>
                  <a:gd name="T12" fmla="*/ 0 60000 65536"/>
                  <a:gd name="T13" fmla="*/ 0 60000 65536"/>
                  <a:gd name="T14" fmla="*/ 0 60000 65536"/>
                  <a:gd name="T15" fmla="*/ 0 w 53"/>
                  <a:gd name="T16" fmla="*/ 0 h 60"/>
                  <a:gd name="T17" fmla="*/ 53 w 53"/>
                  <a:gd name="T18" fmla="*/ 60 h 60"/>
                </a:gdLst>
                <a:ahLst/>
                <a:cxnLst>
                  <a:cxn ang="T10">
                    <a:pos x="T0" y="T1"/>
                  </a:cxn>
                  <a:cxn ang="T11">
                    <a:pos x="T2" y="T3"/>
                  </a:cxn>
                  <a:cxn ang="T12">
                    <a:pos x="T4" y="T5"/>
                  </a:cxn>
                  <a:cxn ang="T13">
                    <a:pos x="T6" y="T7"/>
                  </a:cxn>
                  <a:cxn ang="T14">
                    <a:pos x="T8" y="T9"/>
                  </a:cxn>
                </a:cxnLst>
                <a:rect l="T15" t="T16" r="T17" b="T18"/>
                <a:pathLst>
                  <a:path w="53" h="60">
                    <a:moveTo>
                      <a:pt x="27" y="0"/>
                    </a:moveTo>
                    <a:lnTo>
                      <a:pt x="53" y="30"/>
                    </a:lnTo>
                    <a:lnTo>
                      <a:pt x="27" y="60"/>
                    </a:lnTo>
                    <a:lnTo>
                      <a:pt x="0" y="30"/>
                    </a:lnTo>
                    <a:lnTo>
                      <a:pt x="27" y="0"/>
                    </a:lnTo>
                    <a:close/>
                  </a:path>
                </a:pathLst>
              </a:custGeom>
              <a:solidFill>
                <a:srgbClr val="FF0000"/>
              </a:solidFill>
              <a:ln w="14288">
                <a:noFill/>
                <a:prstDash val="solid"/>
                <a:round/>
                <a:headEnd/>
                <a:tailEnd/>
              </a:ln>
            </p:spPr>
            <p:txBody>
              <a:bodyPr/>
              <a:lstStyle/>
              <a:p>
                <a:endParaRPr lang="es-MX" sz="1200" b="1" dirty="0"/>
              </a:p>
            </p:txBody>
          </p:sp>
          <p:sp>
            <p:nvSpPr>
              <p:cNvPr id="485" name="Freeform 2390"/>
              <p:cNvSpPr>
                <a:spLocks/>
              </p:cNvSpPr>
              <p:nvPr/>
            </p:nvSpPr>
            <p:spPr bwMode="auto">
              <a:xfrm>
                <a:off x="2939" y="2304"/>
                <a:ext cx="52" cy="59"/>
              </a:xfrm>
              <a:custGeom>
                <a:avLst/>
                <a:gdLst>
                  <a:gd name="T0" fmla="*/ 26 w 52"/>
                  <a:gd name="T1" fmla="*/ 0 h 59"/>
                  <a:gd name="T2" fmla="*/ 52 w 52"/>
                  <a:gd name="T3" fmla="*/ 30 h 59"/>
                  <a:gd name="T4" fmla="*/ 26 w 52"/>
                  <a:gd name="T5" fmla="*/ 59 h 59"/>
                  <a:gd name="T6" fmla="*/ 0 w 52"/>
                  <a:gd name="T7" fmla="*/ 30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30"/>
                    </a:lnTo>
                    <a:lnTo>
                      <a:pt x="26" y="59"/>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486" name="Freeform 2391"/>
              <p:cNvSpPr>
                <a:spLocks/>
              </p:cNvSpPr>
              <p:nvPr/>
            </p:nvSpPr>
            <p:spPr bwMode="auto">
              <a:xfrm>
                <a:off x="2433" y="2502"/>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487" name="Freeform 2392"/>
              <p:cNvSpPr>
                <a:spLocks/>
              </p:cNvSpPr>
              <p:nvPr/>
            </p:nvSpPr>
            <p:spPr bwMode="auto">
              <a:xfrm>
                <a:off x="2503" y="2482"/>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488" name="Freeform 2393"/>
              <p:cNvSpPr>
                <a:spLocks/>
              </p:cNvSpPr>
              <p:nvPr/>
            </p:nvSpPr>
            <p:spPr bwMode="auto">
              <a:xfrm>
                <a:off x="2799" y="2353"/>
                <a:ext cx="53" cy="60"/>
              </a:xfrm>
              <a:custGeom>
                <a:avLst/>
                <a:gdLst>
                  <a:gd name="T0" fmla="*/ 26 w 53"/>
                  <a:gd name="T1" fmla="*/ 0 h 60"/>
                  <a:gd name="T2" fmla="*/ 53 w 53"/>
                  <a:gd name="T3" fmla="*/ 30 h 60"/>
                  <a:gd name="T4" fmla="*/ 26 w 53"/>
                  <a:gd name="T5" fmla="*/ 60 h 60"/>
                  <a:gd name="T6" fmla="*/ 0 w 53"/>
                  <a:gd name="T7" fmla="*/ 30 h 60"/>
                  <a:gd name="T8" fmla="*/ 26 w 53"/>
                  <a:gd name="T9" fmla="*/ 0 h 60"/>
                  <a:gd name="T10" fmla="*/ 0 60000 65536"/>
                  <a:gd name="T11" fmla="*/ 0 60000 65536"/>
                  <a:gd name="T12" fmla="*/ 0 60000 65536"/>
                  <a:gd name="T13" fmla="*/ 0 60000 65536"/>
                  <a:gd name="T14" fmla="*/ 0 60000 65536"/>
                  <a:gd name="T15" fmla="*/ 0 w 53"/>
                  <a:gd name="T16" fmla="*/ 0 h 60"/>
                  <a:gd name="T17" fmla="*/ 53 w 53"/>
                  <a:gd name="T18" fmla="*/ 60 h 60"/>
                </a:gdLst>
                <a:ahLst/>
                <a:cxnLst>
                  <a:cxn ang="T10">
                    <a:pos x="T0" y="T1"/>
                  </a:cxn>
                  <a:cxn ang="T11">
                    <a:pos x="T2" y="T3"/>
                  </a:cxn>
                  <a:cxn ang="T12">
                    <a:pos x="T4" y="T5"/>
                  </a:cxn>
                  <a:cxn ang="T13">
                    <a:pos x="T6" y="T7"/>
                  </a:cxn>
                  <a:cxn ang="T14">
                    <a:pos x="T8" y="T9"/>
                  </a:cxn>
                </a:cxnLst>
                <a:rect l="T15" t="T16" r="T17" b="T18"/>
                <a:pathLst>
                  <a:path w="53" h="60">
                    <a:moveTo>
                      <a:pt x="26" y="0"/>
                    </a:moveTo>
                    <a:lnTo>
                      <a:pt x="53"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489" name="Freeform 2394"/>
              <p:cNvSpPr>
                <a:spLocks/>
              </p:cNvSpPr>
              <p:nvPr/>
            </p:nvSpPr>
            <p:spPr bwMode="auto">
              <a:xfrm>
                <a:off x="2372" y="2532"/>
                <a:ext cx="52" cy="59"/>
              </a:xfrm>
              <a:custGeom>
                <a:avLst/>
                <a:gdLst>
                  <a:gd name="T0" fmla="*/ 26 w 52"/>
                  <a:gd name="T1" fmla="*/ 0 h 59"/>
                  <a:gd name="T2" fmla="*/ 52 w 52"/>
                  <a:gd name="T3" fmla="*/ 30 h 59"/>
                  <a:gd name="T4" fmla="*/ 26 w 52"/>
                  <a:gd name="T5" fmla="*/ 59 h 59"/>
                  <a:gd name="T6" fmla="*/ 0 w 52"/>
                  <a:gd name="T7" fmla="*/ 30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30"/>
                    </a:lnTo>
                    <a:lnTo>
                      <a:pt x="26" y="59"/>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490" name="Freeform 2395"/>
              <p:cNvSpPr>
                <a:spLocks/>
              </p:cNvSpPr>
              <p:nvPr/>
            </p:nvSpPr>
            <p:spPr bwMode="auto">
              <a:xfrm>
                <a:off x="2991" y="2274"/>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491" name="Freeform 2396"/>
              <p:cNvSpPr>
                <a:spLocks/>
              </p:cNvSpPr>
              <p:nvPr/>
            </p:nvSpPr>
            <p:spPr bwMode="auto">
              <a:xfrm>
                <a:off x="2512" y="2472"/>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492" name="Freeform 2397"/>
              <p:cNvSpPr>
                <a:spLocks/>
              </p:cNvSpPr>
              <p:nvPr/>
            </p:nvSpPr>
            <p:spPr bwMode="auto">
              <a:xfrm>
                <a:off x="3671" y="1927"/>
                <a:ext cx="53" cy="60"/>
              </a:xfrm>
              <a:custGeom>
                <a:avLst/>
                <a:gdLst>
                  <a:gd name="T0" fmla="*/ 27 w 53"/>
                  <a:gd name="T1" fmla="*/ 0 h 60"/>
                  <a:gd name="T2" fmla="*/ 53 w 53"/>
                  <a:gd name="T3" fmla="*/ 30 h 60"/>
                  <a:gd name="T4" fmla="*/ 27 w 53"/>
                  <a:gd name="T5" fmla="*/ 60 h 60"/>
                  <a:gd name="T6" fmla="*/ 0 w 53"/>
                  <a:gd name="T7" fmla="*/ 30 h 60"/>
                  <a:gd name="T8" fmla="*/ 27 w 53"/>
                  <a:gd name="T9" fmla="*/ 0 h 60"/>
                  <a:gd name="T10" fmla="*/ 0 60000 65536"/>
                  <a:gd name="T11" fmla="*/ 0 60000 65536"/>
                  <a:gd name="T12" fmla="*/ 0 60000 65536"/>
                  <a:gd name="T13" fmla="*/ 0 60000 65536"/>
                  <a:gd name="T14" fmla="*/ 0 60000 65536"/>
                  <a:gd name="T15" fmla="*/ 0 w 53"/>
                  <a:gd name="T16" fmla="*/ 0 h 60"/>
                  <a:gd name="T17" fmla="*/ 53 w 53"/>
                  <a:gd name="T18" fmla="*/ 60 h 60"/>
                </a:gdLst>
                <a:ahLst/>
                <a:cxnLst>
                  <a:cxn ang="T10">
                    <a:pos x="T0" y="T1"/>
                  </a:cxn>
                  <a:cxn ang="T11">
                    <a:pos x="T2" y="T3"/>
                  </a:cxn>
                  <a:cxn ang="T12">
                    <a:pos x="T4" y="T5"/>
                  </a:cxn>
                  <a:cxn ang="T13">
                    <a:pos x="T6" y="T7"/>
                  </a:cxn>
                  <a:cxn ang="T14">
                    <a:pos x="T8" y="T9"/>
                  </a:cxn>
                </a:cxnLst>
                <a:rect l="T15" t="T16" r="T17" b="T18"/>
                <a:pathLst>
                  <a:path w="53" h="60">
                    <a:moveTo>
                      <a:pt x="27" y="0"/>
                    </a:moveTo>
                    <a:lnTo>
                      <a:pt x="53" y="30"/>
                    </a:lnTo>
                    <a:lnTo>
                      <a:pt x="27" y="60"/>
                    </a:lnTo>
                    <a:lnTo>
                      <a:pt x="0" y="30"/>
                    </a:lnTo>
                    <a:lnTo>
                      <a:pt x="27" y="0"/>
                    </a:lnTo>
                    <a:close/>
                  </a:path>
                </a:pathLst>
              </a:custGeom>
              <a:solidFill>
                <a:srgbClr val="FF0000"/>
              </a:solidFill>
              <a:ln w="14288">
                <a:noFill/>
                <a:prstDash val="solid"/>
                <a:round/>
                <a:headEnd/>
                <a:tailEnd/>
              </a:ln>
            </p:spPr>
            <p:txBody>
              <a:bodyPr/>
              <a:lstStyle/>
              <a:p>
                <a:endParaRPr lang="es-MX" sz="1200" b="1" dirty="0"/>
              </a:p>
            </p:txBody>
          </p:sp>
          <p:sp>
            <p:nvSpPr>
              <p:cNvPr id="493" name="Freeform 2398"/>
              <p:cNvSpPr>
                <a:spLocks/>
              </p:cNvSpPr>
              <p:nvPr/>
            </p:nvSpPr>
            <p:spPr bwMode="auto">
              <a:xfrm>
                <a:off x="2634" y="2423"/>
                <a:ext cx="52" cy="59"/>
              </a:xfrm>
              <a:custGeom>
                <a:avLst/>
                <a:gdLst>
                  <a:gd name="T0" fmla="*/ 26 w 52"/>
                  <a:gd name="T1" fmla="*/ 0 h 59"/>
                  <a:gd name="T2" fmla="*/ 52 w 52"/>
                  <a:gd name="T3" fmla="*/ 30 h 59"/>
                  <a:gd name="T4" fmla="*/ 26 w 52"/>
                  <a:gd name="T5" fmla="*/ 59 h 59"/>
                  <a:gd name="T6" fmla="*/ 0 w 52"/>
                  <a:gd name="T7" fmla="*/ 30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30"/>
                    </a:lnTo>
                    <a:lnTo>
                      <a:pt x="26" y="59"/>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494" name="Freeform 2399"/>
              <p:cNvSpPr>
                <a:spLocks/>
              </p:cNvSpPr>
              <p:nvPr/>
            </p:nvSpPr>
            <p:spPr bwMode="auto">
              <a:xfrm>
                <a:off x="3148" y="2205"/>
                <a:ext cx="52" cy="59"/>
              </a:xfrm>
              <a:custGeom>
                <a:avLst/>
                <a:gdLst>
                  <a:gd name="T0" fmla="*/ 26 w 52"/>
                  <a:gd name="T1" fmla="*/ 0 h 59"/>
                  <a:gd name="T2" fmla="*/ 52 w 52"/>
                  <a:gd name="T3" fmla="*/ 29 h 59"/>
                  <a:gd name="T4" fmla="*/ 26 w 52"/>
                  <a:gd name="T5" fmla="*/ 59 h 59"/>
                  <a:gd name="T6" fmla="*/ 0 w 52"/>
                  <a:gd name="T7" fmla="*/ 29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29"/>
                    </a:lnTo>
                    <a:lnTo>
                      <a:pt x="26" y="59"/>
                    </a:lnTo>
                    <a:lnTo>
                      <a:pt x="0" y="29"/>
                    </a:lnTo>
                    <a:lnTo>
                      <a:pt x="26" y="0"/>
                    </a:lnTo>
                    <a:close/>
                  </a:path>
                </a:pathLst>
              </a:custGeom>
              <a:solidFill>
                <a:srgbClr val="FF0000"/>
              </a:solidFill>
              <a:ln w="14288">
                <a:noFill/>
                <a:prstDash val="solid"/>
                <a:round/>
                <a:headEnd/>
                <a:tailEnd/>
              </a:ln>
            </p:spPr>
            <p:txBody>
              <a:bodyPr/>
              <a:lstStyle/>
              <a:p>
                <a:endParaRPr lang="es-MX" sz="1200" b="1" dirty="0"/>
              </a:p>
            </p:txBody>
          </p:sp>
          <p:sp>
            <p:nvSpPr>
              <p:cNvPr id="495" name="Freeform 2400"/>
              <p:cNvSpPr>
                <a:spLocks/>
              </p:cNvSpPr>
              <p:nvPr/>
            </p:nvSpPr>
            <p:spPr bwMode="auto">
              <a:xfrm>
                <a:off x="2773" y="2373"/>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496" name="Freeform 2401"/>
              <p:cNvSpPr>
                <a:spLocks/>
              </p:cNvSpPr>
              <p:nvPr/>
            </p:nvSpPr>
            <p:spPr bwMode="auto">
              <a:xfrm>
                <a:off x="2921" y="2304"/>
                <a:ext cx="53" cy="59"/>
              </a:xfrm>
              <a:custGeom>
                <a:avLst/>
                <a:gdLst>
                  <a:gd name="T0" fmla="*/ 27 w 53"/>
                  <a:gd name="T1" fmla="*/ 0 h 59"/>
                  <a:gd name="T2" fmla="*/ 53 w 53"/>
                  <a:gd name="T3" fmla="*/ 30 h 59"/>
                  <a:gd name="T4" fmla="*/ 27 w 53"/>
                  <a:gd name="T5" fmla="*/ 59 h 59"/>
                  <a:gd name="T6" fmla="*/ 0 w 53"/>
                  <a:gd name="T7" fmla="*/ 30 h 59"/>
                  <a:gd name="T8" fmla="*/ 27 w 53"/>
                  <a:gd name="T9" fmla="*/ 0 h 59"/>
                  <a:gd name="T10" fmla="*/ 0 60000 65536"/>
                  <a:gd name="T11" fmla="*/ 0 60000 65536"/>
                  <a:gd name="T12" fmla="*/ 0 60000 65536"/>
                  <a:gd name="T13" fmla="*/ 0 60000 65536"/>
                  <a:gd name="T14" fmla="*/ 0 60000 65536"/>
                  <a:gd name="T15" fmla="*/ 0 w 53"/>
                  <a:gd name="T16" fmla="*/ 0 h 59"/>
                  <a:gd name="T17" fmla="*/ 53 w 53"/>
                  <a:gd name="T18" fmla="*/ 59 h 59"/>
                </a:gdLst>
                <a:ahLst/>
                <a:cxnLst>
                  <a:cxn ang="T10">
                    <a:pos x="T0" y="T1"/>
                  </a:cxn>
                  <a:cxn ang="T11">
                    <a:pos x="T2" y="T3"/>
                  </a:cxn>
                  <a:cxn ang="T12">
                    <a:pos x="T4" y="T5"/>
                  </a:cxn>
                  <a:cxn ang="T13">
                    <a:pos x="T6" y="T7"/>
                  </a:cxn>
                  <a:cxn ang="T14">
                    <a:pos x="T8" y="T9"/>
                  </a:cxn>
                </a:cxnLst>
                <a:rect l="T15" t="T16" r="T17" b="T18"/>
                <a:pathLst>
                  <a:path w="53" h="59">
                    <a:moveTo>
                      <a:pt x="27" y="0"/>
                    </a:moveTo>
                    <a:lnTo>
                      <a:pt x="53" y="30"/>
                    </a:lnTo>
                    <a:lnTo>
                      <a:pt x="27" y="59"/>
                    </a:lnTo>
                    <a:lnTo>
                      <a:pt x="0" y="30"/>
                    </a:lnTo>
                    <a:lnTo>
                      <a:pt x="27" y="0"/>
                    </a:lnTo>
                    <a:close/>
                  </a:path>
                </a:pathLst>
              </a:custGeom>
              <a:solidFill>
                <a:srgbClr val="FF0000"/>
              </a:solidFill>
              <a:ln w="14288">
                <a:noFill/>
                <a:prstDash val="solid"/>
                <a:round/>
                <a:headEnd/>
                <a:tailEnd/>
              </a:ln>
            </p:spPr>
            <p:txBody>
              <a:bodyPr/>
              <a:lstStyle/>
              <a:p>
                <a:endParaRPr lang="es-MX" sz="1200" b="1" dirty="0"/>
              </a:p>
            </p:txBody>
          </p:sp>
          <p:sp>
            <p:nvSpPr>
              <p:cNvPr id="497" name="Freeform 2402"/>
              <p:cNvSpPr>
                <a:spLocks/>
              </p:cNvSpPr>
              <p:nvPr/>
            </p:nvSpPr>
            <p:spPr bwMode="auto">
              <a:xfrm>
                <a:off x="2695" y="2492"/>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498" name="Freeform 2403"/>
              <p:cNvSpPr>
                <a:spLocks/>
              </p:cNvSpPr>
              <p:nvPr/>
            </p:nvSpPr>
            <p:spPr bwMode="auto">
              <a:xfrm>
                <a:off x="2512" y="2562"/>
                <a:ext cx="52" cy="59"/>
              </a:xfrm>
              <a:custGeom>
                <a:avLst/>
                <a:gdLst>
                  <a:gd name="T0" fmla="*/ 26 w 52"/>
                  <a:gd name="T1" fmla="*/ 0 h 59"/>
                  <a:gd name="T2" fmla="*/ 52 w 52"/>
                  <a:gd name="T3" fmla="*/ 29 h 59"/>
                  <a:gd name="T4" fmla="*/ 26 w 52"/>
                  <a:gd name="T5" fmla="*/ 59 h 59"/>
                  <a:gd name="T6" fmla="*/ 0 w 52"/>
                  <a:gd name="T7" fmla="*/ 29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29"/>
                    </a:lnTo>
                    <a:lnTo>
                      <a:pt x="26" y="59"/>
                    </a:lnTo>
                    <a:lnTo>
                      <a:pt x="0" y="29"/>
                    </a:lnTo>
                    <a:lnTo>
                      <a:pt x="26" y="0"/>
                    </a:lnTo>
                    <a:close/>
                  </a:path>
                </a:pathLst>
              </a:custGeom>
              <a:solidFill>
                <a:srgbClr val="FF0000"/>
              </a:solidFill>
              <a:ln w="14288">
                <a:noFill/>
                <a:prstDash val="solid"/>
                <a:round/>
                <a:headEnd/>
                <a:tailEnd/>
              </a:ln>
            </p:spPr>
            <p:txBody>
              <a:bodyPr/>
              <a:lstStyle/>
              <a:p>
                <a:endParaRPr lang="es-MX" sz="1200" b="1" dirty="0"/>
              </a:p>
            </p:txBody>
          </p:sp>
          <p:sp>
            <p:nvSpPr>
              <p:cNvPr id="499" name="Freeform 2404"/>
              <p:cNvSpPr>
                <a:spLocks/>
              </p:cNvSpPr>
              <p:nvPr/>
            </p:nvSpPr>
            <p:spPr bwMode="auto">
              <a:xfrm>
                <a:off x="2581" y="2453"/>
                <a:ext cx="53" cy="59"/>
              </a:xfrm>
              <a:custGeom>
                <a:avLst/>
                <a:gdLst>
                  <a:gd name="T0" fmla="*/ 26 w 53"/>
                  <a:gd name="T1" fmla="*/ 0 h 59"/>
                  <a:gd name="T2" fmla="*/ 53 w 53"/>
                  <a:gd name="T3" fmla="*/ 29 h 59"/>
                  <a:gd name="T4" fmla="*/ 26 w 53"/>
                  <a:gd name="T5" fmla="*/ 59 h 59"/>
                  <a:gd name="T6" fmla="*/ 0 w 53"/>
                  <a:gd name="T7" fmla="*/ 29 h 59"/>
                  <a:gd name="T8" fmla="*/ 26 w 53"/>
                  <a:gd name="T9" fmla="*/ 0 h 59"/>
                  <a:gd name="T10" fmla="*/ 0 60000 65536"/>
                  <a:gd name="T11" fmla="*/ 0 60000 65536"/>
                  <a:gd name="T12" fmla="*/ 0 60000 65536"/>
                  <a:gd name="T13" fmla="*/ 0 60000 65536"/>
                  <a:gd name="T14" fmla="*/ 0 60000 65536"/>
                  <a:gd name="T15" fmla="*/ 0 w 53"/>
                  <a:gd name="T16" fmla="*/ 0 h 59"/>
                  <a:gd name="T17" fmla="*/ 53 w 53"/>
                  <a:gd name="T18" fmla="*/ 59 h 59"/>
                </a:gdLst>
                <a:ahLst/>
                <a:cxnLst>
                  <a:cxn ang="T10">
                    <a:pos x="T0" y="T1"/>
                  </a:cxn>
                  <a:cxn ang="T11">
                    <a:pos x="T2" y="T3"/>
                  </a:cxn>
                  <a:cxn ang="T12">
                    <a:pos x="T4" y="T5"/>
                  </a:cxn>
                  <a:cxn ang="T13">
                    <a:pos x="T6" y="T7"/>
                  </a:cxn>
                  <a:cxn ang="T14">
                    <a:pos x="T8" y="T9"/>
                  </a:cxn>
                </a:cxnLst>
                <a:rect l="T15" t="T16" r="T17" b="T18"/>
                <a:pathLst>
                  <a:path w="53" h="59">
                    <a:moveTo>
                      <a:pt x="26" y="0"/>
                    </a:moveTo>
                    <a:lnTo>
                      <a:pt x="53" y="29"/>
                    </a:lnTo>
                    <a:lnTo>
                      <a:pt x="26" y="59"/>
                    </a:lnTo>
                    <a:lnTo>
                      <a:pt x="0" y="29"/>
                    </a:lnTo>
                    <a:lnTo>
                      <a:pt x="26" y="0"/>
                    </a:lnTo>
                    <a:close/>
                  </a:path>
                </a:pathLst>
              </a:custGeom>
              <a:solidFill>
                <a:srgbClr val="FF0000"/>
              </a:solidFill>
              <a:ln w="14288">
                <a:noFill/>
                <a:prstDash val="solid"/>
                <a:round/>
                <a:headEnd/>
                <a:tailEnd/>
              </a:ln>
            </p:spPr>
            <p:txBody>
              <a:bodyPr/>
              <a:lstStyle/>
              <a:p>
                <a:endParaRPr lang="es-MX" sz="1200" b="1" dirty="0"/>
              </a:p>
            </p:txBody>
          </p:sp>
          <p:sp>
            <p:nvSpPr>
              <p:cNvPr id="500" name="Freeform 2405"/>
              <p:cNvSpPr>
                <a:spLocks/>
              </p:cNvSpPr>
              <p:nvPr/>
            </p:nvSpPr>
            <p:spPr bwMode="auto">
              <a:xfrm>
                <a:off x="2991" y="2274"/>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501" name="Freeform 2406"/>
              <p:cNvSpPr>
                <a:spLocks/>
              </p:cNvSpPr>
              <p:nvPr/>
            </p:nvSpPr>
            <p:spPr bwMode="auto">
              <a:xfrm>
                <a:off x="2250" y="2571"/>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502" name="Freeform 2407"/>
              <p:cNvSpPr>
                <a:spLocks/>
              </p:cNvSpPr>
              <p:nvPr/>
            </p:nvSpPr>
            <p:spPr bwMode="auto">
              <a:xfrm>
                <a:off x="2171" y="2601"/>
                <a:ext cx="53" cy="60"/>
              </a:xfrm>
              <a:custGeom>
                <a:avLst/>
                <a:gdLst>
                  <a:gd name="T0" fmla="*/ 27 w 53"/>
                  <a:gd name="T1" fmla="*/ 0 h 60"/>
                  <a:gd name="T2" fmla="*/ 53 w 53"/>
                  <a:gd name="T3" fmla="*/ 30 h 60"/>
                  <a:gd name="T4" fmla="*/ 27 w 53"/>
                  <a:gd name="T5" fmla="*/ 60 h 60"/>
                  <a:gd name="T6" fmla="*/ 0 w 53"/>
                  <a:gd name="T7" fmla="*/ 30 h 60"/>
                  <a:gd name="T8" fmla="*/ 27 w 53"/>
                  <a:gd name="T9" fmla="*/ 0 h 60"/>
                  <a:gd name="T10" fmla="*/ 0 60000 65536"/>
                  <a:gd name="T11" fmla="*/ 0 60000 65536"/>
                  <a:gd name="T12" fmla="*/ 0 60000 65536"/>
                  <a:gd name="T13" fmla="*/ 0 60000 65536"/>
                  <a:gd name="T14" fmla="*/ 0 60000 65536"/>
                  <a:gd name="T15" fmla="*/ 0 w 53"/>
                  <a:gd name="T16" fmla="*/ 0 h 60"/>
                  <a:gd name="T17" fmla="*/ 53 w 53"/>
                  <a:gd name="T18" fmla="*/ 60 h 60"/>
                </a:gdLst>
                <a:ahLst/>
                <a:cxnLst>
                  <a:cxn ang="T10">
                    <a:pos x="T0" y="T1"/>
                  </a:cxn>
                  <a:cxn ang="T11">
                    <a:pos x="T2" y="T3"/>
                  </a:cxn>
                  <a:cxn ang="T12">
                    <a:pos x="T4" y="T5"/>
                  </a:cxn>
                  <a:cxn ang="T13">
                    <a:pos x="T6" y="T7"/>
                  </a:cxn>
                  <a:cxn ang="T14">
                    <a:pos x="T8" y="T9"/>
                  </a:cxn>
                </a:cxnLst>
                <a:rect l="T15" t="T16" r="T17" b="T18"/>
                <a:pathLst>
                  <a:path w="53" h="60">
                    <a:moveTo>
                      <a:pt x="27" y="0"/>
                    </a:moveTo>
                    <a:lnTo>
                      <a:pt x="53" y="30"/>
                    </a:lnTo>
                    <a:lnTo>
                      <a:pt x="27" y="60"/>
                    </a:lnTo>
                    <a:lnTo>
                      <a:pt x="0" y="30"/>
                    </a:lnTo>
                    <a:lnTo>
                      <a:pt x="27" y="0"/>
                    </a:lnTo>
                    <a:close/>
                  </a:path>
                </a:pathLst>
              </a:custGeom>
              <a:solidFill>
                <a:srgbClr val="FF0000"/>
              </a:solidFill>
              <a:ln w="14288">
                <a:noFill/>
                <a:prstDash val="solid"/>
                <a:round/>
                <a:headEnd/>
                <a:tailEnd/>
              </a:ln>
            </p:spPr>
            <p:txBody>
              <a:bodyPr/>
              <a:lstStyle/>
              <a:p>
                <a:endParaRPr lang="es-MX" sz="1200" b="1" dirty="0"/>
              </a:p>
            </p:txBody>
          </p:sp>
          <p:sp>
            <p:nvSpPr>
              <p:cNvPr id="503" name="Freeform 2408"/>
              <p:cNvSpPr>
                <a:spLocks/>
              </p:cNvSpPr>
              <p:nvPr/>
            </p:nvSpPr>
            <p:spPr bwMode="auto">
              <a:xfrm>
                <a:off x="2634" y="2423"/>
                <a:ext cx="52" cy="59"/>
              </a:xfrm>
              <a:custGeom>
                <a:avLst/>
                <a:gdLst>
                  <a:gd name="T0" fmla="*/ 26 w 52"/>
                  <a:gd name="T1" fmla="*/ 0 h 59"/>
                  <a:gd name="T2" fmla="*/ 52 w 52"/>
                  <a:gd name="T3" fmla="*/ 30 h 59"/>
                  <a:gd name="T4" fmla="*/ 26 w 52"/>
                  <a:gd name="T5" fmla="*/ 59 h 59"/>
                  <a:gd name="T6" fmla="*/ 0 w 52"/>
                  <a:gd name="T7" fmla="*/ 30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30"/>
                    </a:lnTo>
                    <a:lnTo>
                      <a:pt x="26" y="59"/>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504" name="Freeform 2409"/>
              <p:cNvSpPr>
                <a:spLocks/>
              </p:cNvSpPr>
              <p:nvPr/>
            </p:nvSpPr>
            <p:spPr bwMode="auto">
              <a:xfrm>
                <a:off x="2825" y="2343"/>
                <a:ext cx="53" cy="60"/>
              </a:xfrm>
              <a:custGeom>
                <a:avLst/>
                <a:gdLst>
                  <a:gd name="T0" fmla="*/ 27 w 53"/>
                  <a:gd name="T1" fmla="*/ 0 h 60"/>
                  <a:gd name="T2" fmla="*/ 53 w 53"/>
                  <a:gd name="T3" fmla="*/ 30 h 60"/>
                  <a:gd name="T4" fmla="*/ 27 w 53"/>
                  <a:gd name="T5" fmla="*/ 60 h 60"/>
                  <a:gd name="T6" fmla="*/ 0 w 53"/>
                  <a:gd name="T7" fmla="*/ 30 h 60"/>
                  <a:gd name="T8" fmla="*/ 27 w 53"/>
                  <a:gd name="T9" fmla="*/ 0 h 60"/>
                  <a:gd name="T10" fmla="*/ 0 60000 65536"/>
                  <a:gd name="T11" fmla="*/ 0 60000 65536"/>
                  <a:gd name="T12" fmla="*/ 0 60000 65536"/>
                  <a:gd name="T13" fmla="*/ 0 60000 65536"/>
                  <a:gd name="T14" fmla="*/ 0 60000 65536"/>
                  <a:gd name="T15" fmla="*/ 0 w 53"/>
                  <a:gd name="T16" fmla="*/ 0 h 60"/>
                  <a:gd name="T17" fmla="*/ 53 w 53"/>
                  <a:gd name="T18" fmla="*/ 60 h 60"/>
                </a:gdLst>
                <a:ahLst/>
                <a:cxnLst>
                  <a:cxn ang="T10">
                    <a:pos x="T0" y="T1"/>
                  </a:cxn>
                  <a:cxn ang="T11">
                    <a:pos x="T2" y="T3"/>
                  </a:cxn>
                  <a:cxn ang="T12">
                    <a:pos x="T4" y="T5"/>
                  </a:cxn>
                  <a:cxn ang="T13">
                    <a:pos x="T6" y="T7"/>
                  </a:cxn>
                  <a:cxn ang="T14">
                    <a:pos x="T8" y="T9"/>
                  </a:cxn>
                </a:cxnLst>
                <a:rect l="T15" t="T16" r="T17" b="T18"/>
                <a:pathLst>
                  <a:path w="53" h="60">
                    <a:moveTo>
                      <a:pt x="27" y="0"/>
                    </a:moveTo>
                    <a:lnTo>
                      <a:pt x="53" y="30"/>
                    </a:lnTo>
                    <a:lnTo>
                      <a:pt x="27" y="60"/>
                    </a:lnTo>
                    <a:lnTo>
                      <a:pt x="0" y="30"/>
                    </a:lnTo>
                    <a:lnTo>
                      <a:pt x="27" y="0"/>
                    </a:lnTo>
                    <a:close/>
                  </a:path>
                </a:pathLst>
              </a:custGeom>
              <a:solidFill>
                <a:srgbClr val="FF0000"/>
              </a:solidFill>
              <a:ln w="14288">
                <a:noFill/>
                <a:prstDash val="solid"/>
                <a:round/>
                <a:headEnd/>
                <a:tailEnd/>
              </a:ln>
            </p:spPr>
            <p:txBody>
              <a:bodyPr/>
              <a:lstStyle/>
              <a:p>
                <a:endParaRPr lang="es-MX" sz="1200" b="1" dirty="0"/>
              </a:p>
            </p:txBody>
          </p:sp>
          <p:sp>
            <p:nvSpPr>
              <p:cNvPr id="505" name="Freeform 2410"/>
              <p:cNvSpPr>
                <a:spLocks/>
              </p:cNvSpPr>
              <p:nvPr/>
            </p:nvSpPr>
            <p:spPr bwMode="auto">
              <a:xfrm>
                <a:off x="2860" y="2334"/>
                <a:ext cx="53" cy="59"/>
              </a:xfrm>
              <a:custGeom>
                <a:avLst/>
                <a:gdLst>
                  <a:gd name="T0" fmla="*/ 27 w 53"/>
                  <a:gd name="T1" fmla="*/ 0 h 59"/>
                  <a:gd name="T2" fmla="*/ 53 w 53"/>
                  <a:gd name="T3" fmla="*/ 29 h 59"/>
                  <a:gd name="T4" fmla="*/ 27 w 53"/>
                  <a:gd name="T5" fmla="*/ 59 h 59"/>
                  <a:gd name="T6" fmla="*/ 0 w 53"/>
                  <a:gd name="T7" fmla="*/ 29 h 59"/>
                  <a:gd name="T8" fmla="*/ 27 w 53"/>
                  <a:gd name="T9" fmla="*/ 0 h 59"/>
                  <a:gd name="T10" fmla="*/ 0 60000 65536"/>
                  <a:gd name="T11" fmla="*/ 0 60000 65536"/>
                  <a:gd name="T12" fmla="*/ 0 60000 65536"/>
                  <a:gd name="T13" fmla="*/ 0 60000 65536"/>
                  <a:gd name="T14" fmla="*/ 0 60000 65536"/>
                  <a:gd name="T15" fmla="*/ 0 w 53"/>
                  <a:gd name="T16" fmla="*/ 0 h 59"/>
                  <a:gd name="T17" fmla="*/ 53 w 53"/>
                  <a:gd name="T18" fmla="*/ 59 h 59"/>
                </a:gdLst>
                <a:ahLst/>
                <a:cxnLst>
                  <a:cxn ang="T10">
                    <a:pos x="T0" y="T1"/>
                  </a:cxn>
                  <a:cxn ang="T11">
                    <a:pos x="T2" y="T3"/>
                  </a:cxn>
                  <a:cxn ang="T12">
                    <a:pos x="T4" y="T5"/>
                  </a:cxn>
                  <a:cxn ang="T13">
                    <a:pos x="T6" y="T7"/>
                  </a:cxn>
                  <a:cxn ang="T14">
                    <a:pos x="T8" y="T9"/>
                  </a:cxn>
                </a:cxnLst>
                <a:rect l="T15" t="T16" r="T17" b="T18"/>
                <a:pathLst>
                  <a:path w="53" h="59">
                    <a:moveTo>
                      <a:pt x="27" y="0"/>
                    </a:moveTo>
                    <a:lnTo>
                      <a:pt x="53" y="29"/>
                    </a:lnTo>
                    <a:lnTo>
                      <a:pt x="27" y="59"/>
                    </a:lnTo>
                    <a:lnTo>
                      <a:pt x="0" y="29"/>
                    </a:lnTo>
                    <a:lnTo>
                      <a:pt x="27" y="0"/>
                    </a:lnTo>
                    <a:close/>
                  </a:path>
                </a:pathLst>
              </a:custGeom>
              <a:solidFill>
                <a:srgbClr val="FF0000"/>
              </a:solidFill>
              <a:ln w="14288">
                <a:noFill/>
                <a:prstDash val="solid"/>
                <a:round/>
                <a:headEnd/>
                <a:tailEnd/>
              </a:ln>
            </p:spPr>
            <p:txBody>
              <a:bodyPr/>
              <a:lstStyle/>
              <a:p>
                <a:endParaRPr lang="es-MX" sz="1200" b="1" dirty="0"/>
              </a:p>
            </p:txBody>
          </p:sp>
          <p:sp>
            <p:nvSpPr>
              <p:cNvPr id="506" name="Freeform 2411"/>
              <p:cNvSpPr>
                <a:spLocks/>
              </p:cNvSpPr>
              <p:nvPr/>
            </p:nvSpPr>
            <p:spPr bwMode="auto">
              <a:xfrm>
                <a:off x="3043" y="2254"/>
                <a:ext cx="53" cy="60"/>
              </a:xfrm>
              <a:custGeom>
                <a:avLst/>
                <a:gdLst>
                  <a:gd name="T0" fmla="*/ 27 w 53"/>
                  <a:gd name="T1" fmla="*/ 0 h 60"/>
                  <a:gd name="T2" fmla="*/ 53 w 53"/>
                  <a:gd name="T3" fmla="*/ 30 h 60"/>
                  <a:gd name="T4" fmla="*/ 27 w 53"/>
                  <a:gd name="T5" fmla="*/ 60 h 60"/>
                  <a:gd name="T6" fmla="*/ 0 w 53"/>
                  <a:gd name="T7" fmla="*/ 30 h 60"/>
                  <a:gd name="T8" fmla="*/ 27 w 53"/>
                  <a:gd name="T9" fmla="*/ 0 h 60"/>
                  <a:gd name="T10" fmla="*/ 0 60000 65536"/>
                  <a:gd name="T11" fmla="*/ 0 60000 65536"/>
                  <a:gd name="T12" fmla="*/ 0 60000 65536"/>
                  <a:gd name="T13" fmla="*/ 0 60000 65536"/>
                  <a:gd name="T14" fmla="*/ 0 60000 65536"/>
                  <a:gd name="T15" fmla="*/ 0 w 53"/>
                  <a:gd name="T16" fmla="*/ 0 h 60"/>
                  <a:gd name="T17" fmla="*/ 53 w 53"/>
                  <a:gd name="T18" fmla="*/ 60 h 60"/>
                </a:gdLst>
                <a:ahLst/>
                <a:cxnLst>
                  <a:cxn ang="T10">
                    <a:pos x="T0" y="T1"/>
                  </a:cxn>
                  <a:cxn ang="T11">
                    <a:pos x="T2" y="T3"/>
                  </a:cxn>
                  <a:cxn ang="T12">
                    <a:pos x="T4" y="T5"/>
                  </a:cxn>
                  <a:cxn ang="T13">
                    <a:pos x="T6" y="T7"/>
                  </a:cxn>
                  <a:cxn ang="T14">
                    <a:pos x="T8" y="T9"/>
                  </a:cxn>
                </a:cxnLst>
                <a:rect l="T15" t="T16" r="T17" b="T18"/>
                <a:pathLst>
                  <a:path w="53" h="60">
                    <a:moveTo>
                      <a:pt x="27" y="0"/>
                    </a:moveTo>
                    <a:lnTo>
                      <a:pt x="53" y="30"/>
                    </a:lnTo>
                    <a:lnTo>
                      <a:pt x="27" y="60"/>
                    </a:lnTo>
                    <a:lnTo>
                      <a:pt x="0" y="30"/>
                    </a:lnTo>
                    <a:lnTo>
                      <a:pt x="27" y="0"/>
                    </a:lnTo>
                    <a:close/>
                  </a:path>
                </a:pathLst>
              </a:custGeom>
              <a:solidFill>
                <a:srgbClr val="FF0000"/>
              </a:solidFill>
              <a:ln w="14288">
                <a:noFill/>
                <a:prstDash val="solid"/>
                <a:round/>
                <a:headEnd/>
                <a:tailEnd/>
              </a:ln>
            </p:spPr>
            <p:txBody>
              <a:bodyPr/>
              <a:lstStyle/>
              <a:p>
                <a:endParaRPr lang="es-MX" sz="1200" b="1" dirty="0"/>
              </a:p>
            </p:txBody>
          </p:sp>
          <p:sp>
            <p:nvSpPr>
              <p:cNvPr id="507" name="Freeform 2412"/>
              <p:cNvSpPr>
                <a:spLocks/>
              </p:cNvSpPr>
              <p:nvPr/>
            </p:nvSpPr>
            <p:spPr bwMode="auto">
              <a:xfrm>
                <a:off x="2773" y="2423"/>
                <a:ext cx="52" cy="59"/>
              </a:xfrm>
              <a:custGeom>
                <a:avLst/>
                <a:gdLst>
                  <a:gd name="T0" fmla="*/ 26 w 52"/>
                  <a:gd name="T1" fmla="*/ 0 h 59"/>
                  <a:gd name="T2" fmla="*/ 52 w 52"/>
                  <a:gd name="T3" fmla="*/ 30 h 59"/>
                  <a:gd name="T4" fmla="*/ 26 w 52"/>
                  <a:gd name="T5" fmla="*/ 59 h 59"/>
                  <a:gd name="T6" fmla="*/ 0 w 52"/>
                  <a:gd name="T7" fmla="*/ 30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30"/>
                    </a:lnTo>
                    <a:lnTo>
                      <a:pt x="26" y="59"/>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508" name="Freeform 2413"/>
              <p:cNvSpPr>
                <a:spLocks/>
              </p:cNvSpPr>
              <p:nvPr/>
            </p:nvSpPr>
            <p:spPr bwMode="auto">
              <a:xfrm>
                <a:off x="2058" y="2641"/>
                <a:ext cx="52" cy="59"/>
              </a:xfrm>
              <a:custGeom>
                <a:avLst/>
                <a:gdLst>
                  <a:gd name="T0" fmla="*/ 26 w 52"/>
                  <a:gd name="T1" fmla="*/ 0 h 59"/>
                  <a:gd name="T2" fmla="*/ 52 w 52"/>
                  <a:gd name="T3" fmla="*/ 30 h 59"/>
                  <a:gd name="T4" fmla="*/ 26 w 52"/>
                  <a:gd name="T5" fmla="*/ 59 h 59"/>
                  <a:gd name="T6" fmla="*/ 0 w 52"/>
                  <a:gd name="T7" fmla="*/ 30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30"/>
                    </a:lnTo>
                    <a:lnTo>
                      <a:pt x="26" y="59"/>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509" name="Freeform 2414"/>
              <p:cNvSpPr>
                <a:spLocks/>
              </p:cNvSpPr>
              <p:nvPr/>
            </p:nvSpPr>
            <p:spPr bwMode="auto">
              <a:xfrm>
                <a:off x="3043" y="2304"/>
                <a:ext cx="53" cy="59"/>
              </a:xfrm>
              <a:custGeom>
                <a:avLst/>
                <a:gdLst>
                  <a:gd name="T0" fmla="*/ 27 w 53"/>
                  <a:gd name="T1" fmla="*/ 0 h 59"/>
                  <a:gd name="T2" fmla="*/ 53 w 53"/>
                  <a:gd name="T3" fmla="*/ 30 h 59"/>
                  <a:gd name="T4" fmla="*/ 27 w 53"/>
                  <a:gd name="T5" fmla="*/ 59 h 59"/>
                  <a:gd name="T6" fmla="*/ 0 w 53"/>
                  <a:gd name="T7" fmla="*/ 30 h 59"/>
                  <a:gd name="T8" fmla="*/ 27 w 53"/>
                  <a:gd name="T9" fmla="*/ 0 h 59"/>
                  <a:gd name="T10" fmla="*/ 0 60000 65536"/>
                  <a:gd name="T11" fmla="*/ 0 60000 65536"/>
                  <a:gd name="T12" fmla="*/ 0 60000 65536"/>
                  <a:gd name="T13" fmla="*/ 0 60000 65536"/>
                  <a:gd name="T14" fmla="*/ 0 60000 65536"/>
                  <a:gd name="T15" fmla="*/ 0 w 53"/>
                  <a:gd name="T16" fmla="*/ 0 h 59"/>
                  <a:gd name="T17" fmla="*/ 53 w 53"/>
                  <a:gd name="T18" fmla="*/ 59 h 59"/>
                </a:gdLst>
                <a:ahLst/>
                <a:cxnLst>
                  <a:cxn ang="T10">
                    <a:pos x="T0" y="T1"/>
                  </a:cxn>
                  <a:cxn ang="T11">
                    <a:pos x="T2" y="T3"/>
                  </a:cxn>
                  <a:cxn ang="T12">
                    <a:pos x="T4" y="T5"/>
                  </a:cxn>
                  <a:cxn ang="T13">
                    <a:pos x="T6" y="T7"/>
                  </a:cxn>
                  <a:cxn ang="T14">
                    <a:pos x="T8" y="T9"/>
                  </a:cxn>
                </a:cxnLst>
                <a:rect l="T15" t="T16" r="T17" b="T18"/>
                <a:pathLst>
                  <a:path w="53" h="59">
                    <a:moveTo>
                      <a:pt x="27" y="0"/>
                    </a:moveTo>
                    <a:lnTo>
                      <a:pt x="53" y="30"/>
                    </a:lnTo>
                    <a:lnTo>
                      <a:pt x="27" y="59"/>
                    </a:lnTo>
                    <a:lnTo>
                      <a:pt x="0" y="30"/>
                    </a:lnTo>
                    <a:lnTo>
                      <a:pt x="27" y="0"/>
                    </a:lnTo>
                    <a:close/>
                  </a:path>
                </a:pathLst>
              </a:custGeom>
              <a:solidFill>
                <a:srgbClr val="FF0000"/>
              </a:solidFill>
              <a:ln w="14288">
                <a:noFill/>
                <a:prstDash val="solid"/>
                <a:round/>
                <a:headEnd/>
                <a:tailEnd/>
              </a:ln>
            </p:spPr>
            <p:txBody>
              <a:bodyPr/>
              <a:lstStyle/>
              <a:p>
                <a:endParaRPr lang="es-MX" sz="1200" b="1" dirty="0"/>
              </a:p>
            </p:txBody>
          </p:sp>
          <p:sp>
            <p:nvSpPr>
              <p:cNvPr id="510" name="Freeform 2415"/>
              <p:cNvSpPr>
                <a:spLocks/>
              </p:cNvSpPr>
              <p:nvPr/>
            </p:nvSpPr>
            <p:spPr bwMode="auto">
              <a:xfrm>
                <a:off x="2581" y="2472"/>
                <a:ext cx="53" cy="60"/>
              </a:xfrm>
              <a:custGeom>
                <a:avLst/>
                <a:gdLst>
                  <a:gd name="T0" fmla="*/ 26 w 53"/>
                  <a:gd name="T1" fmla="*/ 0 h 60"/>
                  <a:gd name="T2" fmla="*/ 53 w 53"/>
                  <a:gd name="T3" fmla="*/ 30 h 60"/>
                  <a:gd name="T4" fmla="*/ 26 w 53"/>
                  <a:gd name="T5" fmla="*/ 60 h 60"/>
                  <a:gd name="T6" fmla="*/ 0 w 53"/>
                  <a:gd name="T7" fmla="*/ 30 h 60"/>
                  <a:gd name="T8" fmla="*/ 26 w 53"/>
                  <a:gd name="T9" fmla="*/ 0 h 60"/>
                  <a:gd name="T10" fmla="*/ 0 60000 65536"/>
                  <a:gd name="T11" fmla="*/ 0 60000 65536"/>
                  <a:gd name="T12" fmla="*/ 0 60000 65536"/>
                  <a:gd name="T13" fmla="*/ 0 60000 65536"/>
                  <a:gd name="T14" fmla="*/ 0 60000 65536"/>
                  <a:gd name="T15" fmla="*/ 0 w 53"/>
                  <a:gd name="T16" fmla="*/ 0 h 60"/>
                  <a:gd name="T17" fmla="*/ 53 w 53"/>
                  <a:gd name="T18" fmla="*/ 60 h 60"/>
                </a:gdLst>
                <a:ahLst/>
                <a:cxnLst>
                  <a:cxn ang="T10">
                    <a:pos x="T0" y="T1"/>
                  </a:cxn>
                  <a:cxn ang="T11">
                    <a:pos x="T2" y="T3"/>
                  </a:cxn>
                  <a:cxn ang="T12">
                    <a:pos x="T4" y="T5"/>
                  </a:cxn>
                  <a:cxn ang="T13">
                    <a:pos x="T6" y="T7"/>
                  </a:cxn>
                  <a:cxn ang="T14">
                    <a:pos x="T8" y="T9"/>
                  </a:cxn>
                </a:cxnLst>
                <a:rect l="T15" t="T16" r="T17" b="T18"/>
                <a:pathLst>
                  <a:path w="53" h="60">
                    <a:moveTo>
                      <a:pt x="26" y="0"/>
                    </a:moveTo>
                    <a:lnTo>
                      <a:pt x="53"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511" name="Freeform 2416"/>
              <p:cNvSpPr>
                <a:spLocks/>
              </p:cNvSpPr>
              <p:nvPr/>
            </p:nvSpPr>
            <p:spPr bwMode="auto">
              <a:xfrm>
                <a:off x="3157" y="2195"/>
                <a:ext cx="52" cy="59"/>
              </a:xfrm>
              <a:custGeom>
                <a:avLst/>
                <a:gdLst>
                  <a:gd name="T0" fmla="*/ 26 w 52"/>
                  <a:gd name="T1" fmla="*/ 0 h 59"/>
                  <a:gd name="T2" fmla="*/ 52 w 52"/>
                  <a:gd name="T3" fmla="*/ 30 h 59"/>
                  <a:gd name="T4" fmla="*/ 26 w 52"/>
                  <a:gd name="T5" fmla="*/ 59 h 59"/>
                  <a:gd name="T6" fmla="*/ 0 w 52"/>
                  <a:gd name="T7" fmla="*/ 30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30"/>
                    </a:lnTo>
                    <a:lnTo>
                      <a:pt x="26" y="59"/>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grpSp>
        <p:sp>
          <p:nvSpPr>
            <p:cNvPr id="218" name="Freeform 2417"/>
            <p:cNvSpPr>
              <a:spLocks/>
            </p:cNvSpPr>
            <p:nvPr/>
          </p:nvSpPr>
          <p:spPr bwMode="auto">
            <a:xfrm>
              <a:off x="1988" y="2650"/>
              <a:ext cx="53" cy="59"/>
            </a:xfrm>
            <a:custGeom>
              <a:avLst/>
              <a:gdLst>
                <a:gd name="T0" fmla="*/ 26 w 53"/>
                <a:gd name="T1" fmla="*/ 0 h 59"/>
                <a:gd name="T2" fmla="*/ 53 w 53"/>
                <a:gd name="T3" fmla="*/ 29 h 59"/>
                <a:gd name="T4" fmla="*/ 26 w 53"/>
                <a:gd name="T5" fmla="*/ 59 h 59"/>
                <a:gd name="T6" fmla="*/ 0 w 53"/>
                <a:gd name="T7" fmla="*/ 29 h 59"/>
                <a:gd name="T8" fmla="*/ 26 w 53"/>
                <a:gd name="T9" fmla="*/ 0 h 59"/>
                <a:gd name="T10" fmla="*/ 0 60000 65536"/>
                <a:gd name="T11" fmla="*/ 0 60000 65536"/>
                <a:gd name="T12" fmla="*/ 0 60000 65536"/>
                <a:gd name="T13" fmla="*/ 0 60000 65536"/>
                <a:gd name="T14" fmla="*/ 0 60000 65536"/>
                <a:gd name="T15" fmla="*/ 0 w 53"/>
                <a:gd name="T16" fmla="*/ 0 h 59"/>
                <a:gd name="T17" fmla="*/ 53 w 53"/>
                <a:gd name="T18" fmla="*/ 59 h 59"/>
              </a:gdLst>
              <a:ahLst/>
              <a:cxnLst>
                <a:cxn ang="T10">
                  <a:pos x="T0" y="T1"/>
                </a:cxn>
                <a:cxn ang="T11">
                  <a:pos x="T2" y="T3"/>
                </a:cxn>
                <a:cxn ang="T12">
                  <a:pos x="T4" y="T5"/>
                </a:cxn>
                <a:cxn ang="T13">
                  <a:pos x="T6" y="T7"/>
                </a:cxn>
                <a:cxn ang="T14">
                  <a:pos x="T8" y="T9"/>
                </a:cxn>
              </a:cxnLst>
              <a:rect l="T15" t="T16" r="T17" b="T18"/>
              <a:pathLst>
                <a:path w="53" h="59">
                  <a:moveTo>
                    <a:pt x="26" y="0"/>
                  </a:moveTo>
                  <a:lnTo>
                    <a:pt x="53" y="29"/>
                  </a:lnTo>
                  <a:lnTo>
                    <a:pt x="26" y="59"/>
                  </a:lnTo>
                  <a:lnTo>
                    <a:pt x="0" y="29"/>
                  </a:lnTo>
                  <a:lnTo>
                    <a:pt x="26" y="0"/>
                  </a:lnTo>
                  <a:close/>
                </a:path>
              </a:pathLst>
            </a:custGeom>
            <a:solidFill>
              <a:srgbClr val="FF0000"/>
            </a:solidFill>
            <a:ln w="14288">
              <a:noFill/>
              <a:prstDash val="solid"/>
              <a:round/>
              <a:headEnd/>
              <a:tailEnd/>
            </a:ln>
          </p:spPr>
          <p:txBody>
            <a:bodyPr/>
            <a:lstStyle/>
            <a:p>
              <a:endParaRPr lang="es-MX" sz="1200" b="1" dirty="0"/>
            </a:p>
          </p:txBody>
        </p:sp>
        <p:sp>
          <p:nvSpPr>
            <p:cNvPr id="219" name="Freeform 2418"/>
            <p:cNvSpPr>
              <a:spLocks/>
            </p:cNvSpPr>
            <p:nvPr/>
          </p:nvSpPr>
          <p:spPr bwMode="auto">
            <a:xfrm>
              <a:off x="3148" y="2095"/>
              <a:ext cx="52" cy="59"/>
            </a:xfrm>
            <a:custGeom>
              <a:avLst/>
              <a:gdLst>
                <a:gd name="T0" fmla="*/ 26 w 52"/>
                <a:gd name="T1" fmla="*/ 0 h 59"/>
                <a:gd name="T2" fmla="*/ 52 w 52"/>
                <a:gd name="T3" fmla="*/ 29 h 59"/>
                <a:gd name="T4" fmla="*/ 26 w 52"/>
                <a:gd name="T5" fmla="*/ 59 h 59"/>
                <a:gd name="T6" fmla="*/ 0 w 52"/>
                <a:gd name="T7" fmla="*/ 29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29"/>
                  </a:lnTo>
                  <a:lnTo>
                    <a:pt x="26" y="59"/>
                  </a:lnTo>
                  <a:lnTo>
                    <a:pt x="0" y="29"/>
                  </a:lnTo>
                  <a:lnTo>
                    <a:pt x="26" y="0"/>
                  </a:lnTo>
                  <a:close/>
                </a:path>
              </a:pathLst>
            </a:custGeom>
            <a:solidFill>
              <a:srgbClr val="FF0000"/>
            </a:solidFill>
            <a:ln w="14288">
              <a:noFill/>
              <a:prstDash val="solid"/>
              <a:round/>
              <a:headEnd/>
              <a:tailEnd/>
            </a:ln>
          </p:spPr>
          <p:txBody>
            <a:bodyPr/>
            <a:lstStyle/>
            <a:p>
              <a:endParaRPr lang="es-MX" sz="1200" b="1" dirty="0"/>
            </a:p>
          </p:txBody>
        </p:sp>
        <p:sp>
          <p:nvSpPr>
            <p:cNvPr id="220" name="Freeform 2419"/>
            <p:cNvSpPr>
              <a:spLocks/>
            </p:cNvSpPr>
            <p:nvPr/>
          </p:nvSpPr>
          <p:spPr bwMode="auto">
            <a:xfrm>
              <a:off x="2294" y="2551"/>
              <a:ext cx="52" cy="59"/>
            </a:xfrm>
            <a:custGeom>
              <a:avLst/>
              <a:gdLst>
                <a:gd name="T0" fmla="*/ 26 w 52"/>
                <a:gd name="T1" fmla="*/ 0 h 59"/>
                <a:gd name="T2" fmla="*/ 52 w 52"/>
                <a:gd name="T3" fmla="*/ 29 h 59"/>
                <a:gd name="T4" fmla="*/ 26 w 52"/>
                <a:gd name="T5" fmla="*/ 59 h 59"/>
                <a:gd name="T6" fmla="*/ 0 w 52"/>
                <a:gd name="T7" fmla="*/ 29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29"/>
                  </a:lnTo>
                  <a:lnTo>
                    <a:pt x="26" y="59"/>
                  </a:lnTo>
                  <a:lnTo>
                    <a:pt x="0" y="29"/>
                  </a:lnTo>
                  <a:lnTo>
                    <a:pt x="26" y="0"/>
                  </a:lnTo>
                  <a:close/>
                </a:path>
              </a:pathLst>
            </a:custGeom>
            <a:solidFill>
              <a:srgbClr val="FF0000"/>
            </a:solidFill>
            <a:ln w="14288">
              <a:noFill/>
              <a:prstDash val="solid"/>
              <a:round/>
              <a:headEnd/>
              <a:tailEnd/>
            </a:ln>
          </p:spPr>
          <p:txBody>
            <a:bodyPr/>
            <a:lstStyle/>
            <a:p>
              <a:endParaRPr lang="es-MX" sz="1200" b="1" dirty="0"/>
            </a:p>
          </p:txBody>
        </p:sp>
        <p:sp>
          <p:nvSpPr>
            <p:cNvPr id="221" name="Freeform 2420"/>
            <p:cNvSpPr>
              <a:spLocks/>
            </p:cNvSpPr>
            <p:nvPr/>
          </p:nvSpPr>
          <p:spPr bwMode="auto">
            <a:xfrm>
              <a:off x="2477" y="2481"/>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222" name="Freeform 2421"/>
            <p:cNvSpPr>
              <a:spLocks/>
            </p:cNvSpPr>
            <p:nvPr/>
          </p:nvSpPr>
          <p:spPr bwMode="auto">
            <a:xfrm>
              <a:off x="2782" y="2243"/>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223" name="Freeform 2422"/>
            <p:cNvSpPr>
              <a:spLocks/>
            </p:cNvSpPr>
            <p:nvPr/>
          </p:nvSpPr>
          <p:spPr bwMode="auto">
            <a:xfrm>
              <a:off x="2738" y="2372"/>
              <a:ext cx="53" cy="60"/>
            </a:xfrm>
            <a:custGeom>
              <a:avLst/>
              <a:gdLst>
                <a:gd name="T0" fmla="*/ 26 w 53"/>
                <a:gd name="T1" fmla="*/ 0 h 60"/>
                <a:gd name="T2" fmla="*/ 53 w 53"/>
                <a:gd name="T3" fmla="*/ 30 h 60"/>
                <a:gd name="T4" fmla="*/ 26 w 53"/>
                <a:gd name="T5" fmla="*/ 60 h 60"/>
                <a:gd name="T6" fmla="*/ 0 w 53"/>
                <a:gd name="T7" fmla="*/ 30 h 60"/>
                <a:gd name="T8" fmla="*/ 26 w 53"/>
                <a:gd name="T9" fmla="*/ 0 h 60"/>
                <a:gd name="T10" fmla="*/ 0 60000 65536"/>
                <a:gd name="T11" fmla="*/ 0 60000 65536"/>
                <a:gd name="T12" fmla="*/ 0 60000 65536"/>
                <a:gd name="T13" fmla="*/ 0 60000 65536"/>
                <a:gd name="T14" fmla="*/ 0 60000 65536"/>
                <a:gd name="T15" fmla="*/ 0 w 53"/>
                <a:gd name="T16" fmla="*/ 0 h 60"/>
                <a:gd name="T17" fmla="*/ 53 w 53"/>
                <a:gd name="T18" fmla="*/ 60 h 60"/>
              </a:gdLst>
              <a:ahLst/>
              <a:cxnLst>
                <a:cxn ang="T10">
                  <a:pos x="T0" y="T1"/>
                </a:cxn>
                <a:cxn ang="T11">
                  <a:pos x="T2" y="T3"/>
                </a:cxn>
                <a:cxn ang="T12">
                  <a:pos x="T4" y="T5"/>
                </a:cxn>
                <a:cxn ang="T13">
                  <a:pos x="T6" y="T7"/>
                </a:cxn>
                <a:cxn ang="T14">
                  <a:pos x="T8" y="T9"/>
                </a:cxn>
              </a:cxnLst>
              <a:rect l="T15" t="T16" r="T17" b="T18"/>
              <a:pathLst>
                <a:path w="53" h="60">
                  <a:moveTo>
                    <a:pt x="26" y="0"/>
                  </a:moveTo>
                  <a:lnTo>
                    <a:pt x="53"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224" name="Freeform 2423"/>
            <p:cNvSpPr>
              <a:spLocks/>
            </p:cNvSpPr>
            <p:nvPr/>
          </p:nvSpPr>
          <p:spPr bwMode="auto">
            <a:xfrm>
              <a:off x="3070" y="2313"/>
              <a:ext cx="52" cy="59"/>
            </a:xfrm>
            <a:custGeom>
              <a:avLst/>
              <a:gdLst>
                <a:gd name="T0" fmla="*/ 26 w 52"/>
                <a:gd name="T1" fmla="*/ 0 h 59"/>
                <a:gd name="T2" fmla="*/ 52 w 52"/>
                <a:gd name="T3" fmla="*/ 29 h 59"/>
                <a:gd name="T4" fmla="*/ 26 w 52"/>
                <a:gd name="T5" fmla="*/ 59 h 59"/>
                <a:gd name="T6" fmla="*/ 0 w 52"/>
                <a:gd name="T7" fmla="*/ 29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29"/>
                  </a:lnTo>
                  <a:lnTo>
                    <a:pt x="26" y="59"/>
                  </a:lnTo>
                  <a:lnTo>
                    <a:pt x="0" y="29"/>
                  </a:lnTo>
                  <a:lnTo>
                    <a:pt x="26" y="0"/>
                  </a:lnTo>
                  <a:close/>
                </a:path>
              </a:pathLst>
            </a:custGeom>
            <a:solidFill>
              <a:srgbClr val="FF0000"/>
            </a:solidFill>
            <a:ln w="14288">
              <a:noFill/>
              <a:prstDash val="solid"/>
              <a:round/>
              <a:headEnd/>
              <a:tailEnd/>
            </a:ln>
          </p:spPr>
          <p:txBody>
            <a:bodyPr/>
            <a:lstStyle/>
            <a:p>
              <a:endParaRPr lang="es-MX" sz="1200" b="1" dirty="0"/>
            </a:p>
          </p:txBody>
        </p:sp>
        <p:sp>
          <p:nvSpPr>
            <p:cNvPr id="225" name="Freeform 2424"/>
            <p:cNvSpPr>
              <a:spLocks/>
            </p:cNvSpPr>
            <p:nvPr/>
          </p:nvSpPr>
          <p:spPr bwMode="auto">
            <a:xfrm>
              <a:off x="2686" y="2402"/>
              <a:ext cx="52" cy="59"/>
            </a:xfrm>
            <a:custGeom>
              <a:avLst/>
              <a:gdLst>
                <a:gd name="T0" fmla="*/ 26 w 52"/>
                <a:gd name="T1" fmla="*/ 0 h 59"/>
                <a:gd name="T2" fmla="*/ 52 w 52"/>
                <a:gd name="T3" fmla="*/ 30 h 59"/>
                <a:gd name="T4" fmla="*/ 26 w 52"/>
                <a:gd name="T5" fmla="*/ 59 h 59"/>
                <a:gd name="T6" fmla="*/ 0 w 52"/>
                <a:gd name="T7" fmla="*/ 30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30"/>
                  </a:lnTo>
                  <a:lnTo>
                    <a:pt x="26" y="59"/>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226" name="Freeform 2425"/>
            <p:cNvSpPr>
              <a:spLocks/>
            </p:cNvSpPr>
            <p:nvPr/>
          </p:nvSpPr>
          <p:spPr bwMode="auto">
            <a:xfrm>
              <a:off x="2032" y="2640"/>
              <a:ext cx="52" cy="59"/>
            </a:xfrm>
            <a:custGeom>
              <a:avLst/>
              <a:gdLst>
                <a:gd name="T0" fmla="*/ 26 w 52"/>
                <a:gd name="T1" fmla="*/ 0 h 59"/>
                <a:gd name="T2" fmla="*/ 52 w 52"/>
                <a:gd name="T3" fmla="*/ 29 h 59"/>
                <a:gd name="T4" fmla="*/ 26 w 52"/>
                <a:gd name="T5" fmla="*/ 59 h 59"/>
                <a:gd name="T6" fmla="*/ 0 w 52"/>
                <a:gd name="T7" fmla="*/ 29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29"/>
                  </a:lnTo>
                  <a:lnTo>
                    <a:pt x="26" y="59"/>
                  </a:lnTo>
                  <a:lnTo>
                    <a:pt x="0" y="29"/>
                  </a:lnTo>
                  <a:lnTo>
                    <a:pt x="26" y="0"/>
                  </a:lnTo>
                  <a:close/>
                </a:path>
              </a:pathLst>
            </a:custGeom>
            <a:solidFill>
              <a:srgbClr val="FF0000"/>
            </a:solidFill>
            <a:ln w="14288">
              <a:noFill/>
              <a:prstDash val="solid"/>
              <a:round/>
              <a:headEnd/>
              <a:tailEnd/>
            </a:ln>
          </p:spPr>
          <p:txBody>
            <a:bodyPr/>
            <a:lstStyle/>
            <a:p>
              <a:endParaRPr lang="es-MX" sz="1200" b="1" dirty="0"/>
            </a:p>
          </p:txBody>
        </p:sp>
        <p:sp>
          <p:nvSpPr>
            <p:cNvPr id="227" name="Freeform 2426"/>
            <p:cNvSpPr>
              <a:spLocks/>
            </p:cNvSpPr>
            <p:nvPr/>
          </p:nvSpPr>
          <p:spPr bwMode="auto">
            <a:xfrm>
              <a:off x="2232" y="2640"/>
              <a:ext cx="53" cy="59"/>
            </a:xfrm>
            <a:custGeom>
              <a:avLst/>
              <a:gdLst>
                <a:gd name="T0" fmla="*/ 27 w 53"/>
                <a:gd name="T1" fmla="*/ 0 h 59"/>
                <a:gd name="T2" fmla="*/ 53 w 53"/>
                <a:gd name="T3" fmla="*/ 29 h 59"/>
                <a:gd name="T4" fmla="*/ 27 w 53"/>
                <a:gd name="T5" fmla="*/ 59 h 59"/>
                <a:gd name="T6" fmla="*/ 0 w 53"/>
                <a:gd name="T7" fmla="*/ 29 h 59"/>
                <a:gd name="T8" fmla="*/ 27 w 53"/>
                <a:gd name="T9" fmla="*/ 0 h 59"/>
                <a:gd name="T10" fmla="*/ 0 60000 65536"/>
                <a:gd name="T11" fmla="*/ 0 60000 65536"/>
                <a:gd name="T12" fmla="*/ 0 60000 65536"/>
                <a:gd name="T13" fmla="*/ 0 60000 65536"/>
                <a:gd name="T14" fmla="*/ 0 60000 65536"/>
                <a:gd name="T15" fmla="*/ 0 w 53"/>
                <a:gd name="T16" fmla="*/ 0 h 59"/>
                <a:gd name="T17" fmla="*/ 53 w 53"/>
                <a:gd name="T18" fmla="*/ 59 h 59"/>
              </a:gdLst>
              <a:ahLst/>
              <a:cxnLst>
                <a:cxn ang="T10">
                  <a:pos x="T0" y="T1"/>
                </a:cxn>
                <a:cxn ang="T11">
                  <a:pos x="T2" y="T3"/>
                </a:cxn>
                <a:cxn ang="T12">
                  <a:pos x="T4" y="T5"/>
                </a:cxn>
                <a:cxn ang="T13">
                  <a:pos x="T6" y="T7"/>
                </a:cxn>
                <a:cxn ang="T14">
                  <a:pos x="T8" y="T9"/>
                </a:cxn>
              </a:cxnLst>
              <a:rect l="T15" t="T16" r="T17" b="T18"/>
              <a:pathLst>
                <a:path w="53" h="59">
                  <a:moveTo>
                    <a:pt x="27" y="0"/>
                  </a:moveTo>
                  <a:lnTo>
                    <a:pt x="53" y="29"/>
                  </a:lnTo>
                  <a:lnTo>
                    <a:pt x="27" y="59"/>
                  </a:lnTo>
                  <a:lnTo>
                    <a:pt x="0" y="29"/>
                  </a:lnTo>
                  <a:lnTo>
                    <a:pt x="27" y="0"/>
                  </a:lnTo>
                  <a:close/>
                </a:path>
              </a:pathLst>
            </a:custGeom>
            <a:solidFill>
              <a:srgbClr val="FF0000"/>
            </a:solidFill>
            <a:ln w="14288">
              <a:noFill/>
              <a:prstDash val="solid"/>
              <a:round/>
              <a:headEnd/>
              <a:tailEnd/>
            </a:ln>
          </p:spPr>
          <p:txBody>
            <a:bodyPr/>
            <a:lstStyle/>
            <a:p>
              <a:endParaRPr lang="es-MX" sz="1200" b="1" dirty="0"/>
            </a:p>
          </p:txBody>
        </p:sp>
        <p:sp>
          <p:nvSpPr>
            <p:cNvPr id="228" name="Freeform 2427"/>
            <p:cNvSpPr>
              <a:spLocks/>
            </p:cNvSpPr>
            <p:nvPr/>
          </p:nvSpPr>
          <p:spPr bwMode="auto">
            <a:xfrm>
              <a:off x="2887" y="2362"/>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229" name="Freeform 2428"/>
            <p:cNvSpPr>
              <a:spLocks/>
            </p:cNvSpPr>
            <p:nvPr/>
          </p:nvSpPr>
          <p:spPr bwMode="auto">
            <a:xfrm>
              <a:off x="3070" y="2184"/>
              <a:ext cx="52" cy="59"/>
            </a:xfrm>
            <a:custGeom>
              <a:avLst/>
              <a:gdLst>
                <a:gd name="T0" fmla="*/ 26 w 52"/>
                <a:gd name="T1" fmla="*/ 0 h 59"/>
                <a:gd name="T2" fmla="*/ 52 w 52"/>
                <a:gd name="T3" fmla="*/ 30 h 59"/>
                <a:gd name="T4" fmla="*/ 26 w 52"/>
                <a:gd name="T5" fmla="*/ 59 h 59"/>
                <a:gd name="T6" fmla="*/ 0 w 52"/>
                <a:gd name="T7" fmla="*/ 30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30"/>
                  </a:lnTo>
                  <a:lnTo>
                    <a:pt x="26" y="59"/>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230" name="Freeform 2429"/>
            <p:cNvSpPr>
              <a:spLocks/>
            </p:cNvSpPr>
            <p:nvPr/>
          </p:nvSpPr>
          <p:spPr bwMode="auto">
            <a:xfrm>
              <a:off x="2381" y="2511"/>
              <a:ext cx="52" cy="59"/>
            </a:xfrm>
            <a:custGeom>
              <a:avLst/>
              <a:gdLst>
                <a:gd name="T0" fmla="*/ 26 w 52"/>
                <a:gd name="T1" fmla="*/ 0 h 59"/>
                <a:gd name="T2" fmla="*/ 52 w 52"/>
                <a:gd name="T3" fmla="*/ 30 h 59"/>
                <a:gd name="T4" fmla="*/ 26 w 52"/>
                <a:gd name="T5" fmla="*/ 59 h 59"/>
                <a:gd name="T6" fmla="*/ 0 w 52"/>
                <a:gd name="T7" fmla="*/ 30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30"/>
                  </a:lnTo>
                  <a:lnTo>
                    <a:pt x="26" y="59"/>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231" name="Freeform 2430"/>
            <p:cNvSpPr>
              <a:spLocks/>
            </p:cNvSpPr>
            <p:nvPr/>
          </p:nvSpPr>
          <p:spPr bwMode="auto">
            <a:xfrm>
              <a:off x="2485" y="2481"/>
              <a:ext cx="53" cy="60"/>
            </a:xfrm>
            <a:custGeom>
              <a:avLst/>
              <a:gdLst>
                <a:gd name="T0" fmla="*/ 27 w 53"/>
                <a:gd name="T1" fmla="*/ 0 h 60"/>
                <a:gd name="T2" fmla="*/ 53 w 53"/>
                <a:gd name="T3" fmla="*/ 30 h 60"/>
                <a:gd name="T4" fmla="*/ 27 w 53"/>
                <a:gd name="T5" fmla="*/ 60 h 60"/>
                <a:gd name="T6" fmla="*/ 0 w 53"/>
                <a:gd name="T7" fmla="*/ 30 h 60"/>
                <a:gd name="T8" fmla="*/ 27 w 53"/>
                <a:gd name="T9" fmla="*/ 0 h 60"/>
                <a:gd name="T10" fmla="*/ 0 60000 65536"/>
                <a:gd name="T11" fmla="*/ 0 60000 65536"/>
                <a:gd name="T12" fmla="*/ 0 60000 65536"/>
                <a:gd name="T13" fmla="*/ 0 60000 65536"/>
                <a:gd name="T14" fmla="*/ 0 60000 65536"/>
                <a:gd name="T15" fmla="*/ 0 w 53"/>
                <a:gd name="T16" fmla="*/ 0 h 60"/>
                <a:gd name="T17" fmla="*/ 53 w 53"/>
                <a:gd name="T18" fmla="*/ 60 h 60"/>
              </a:gdLst>
              <a:ahLst/>
              <a:cxnLst>
                <a:cxn ang="T10">
                  <a:pos x="T0" y="T1"/>
                </a:cxn>
                <a:cxn ang="T11">
                  <a:pos x="T2" y="T3"/>
                </a:cxn>
                <a:cxn ang="T12">
                  <a:pos x="T4" y="T5"/>
                </a:cxn>
                <a:cxn ang="T13">
                  <a:pos x="T6" y="T7"/>
                </a:cxn>
                <a:cxn ang="T14">
                  <a:pos x="T8" y="T9"/>
                </a:cxn>
              </a:cxnLst>
              <a:rect l="T15" t="T16" r="T17" b="T18"/>
              <a:pathLst>
                <a:path w="53" h="60">
                  <a:moveTo>
                    <a:pt x="27" y="0"/>
                  </a:moveTo>
                  <a:lnTo>
                    <a:pt x="53" y="30"/>
                  </a:lnTo>
                  <a:lnTo>
                    <a:pt x="27" y="60"/>
                  </a:lnTo>
                  <a:lnTo>
                    <a:pt x="0" y="30"/>
                  </a:lnTo>
                  <a:lnTo>
                    <a:pt x="27" y="0"/>
                  </a:lnTo>
                  <a:close/>
                </a:path>
              </a:pathLst>
            </a:custGeom>
            <a:solidFill>
              <a:srgbClr val="FF0000"/>
            </a:solidFill>
            <a:ln w="14288">
              <a:noFill/>
              <a:prstDash val="solid"/>
              <a:round/>
              <a:headEnd/>
              <a:tailEnd/>
            </a:ln>
          </p:spPr>
          <p:txBody>
            <a:bodyPr/>
            <a:lstStyle/>
            <a:p>
              <a:endParaRPr lang="es-MX" sz="1200" b="1" dirty="0"/>
            </a:p>
          </p:txBody>
        </p:sp>
        <p:sp>
          <p:nvSpPr>
            <p:cNvPr id="232" name="Freeform 2431"/>
            <p:cNvSpPr>
              <a:spLocks/>
            </p:cNvSpPr>
            <p:nvPr/>
          </p:nvSpPr>
          <p:spPr bwMode="auto">
            <a:xfrm>
              <a:off x="2102" y="2570"/>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233" name="Freeform 2432"/>
            <p:cNvSpPr>
              <a:spLocks/>
            </p:cNvSpPr>
            <p:nvPr/>
          </p:nvSpPr>
          <p:spPr bwMode="auto">
            <a:xfrm>
              <a:off x="2459" y="2442"/>
              <a:ext cx="53" cy="59"/>
            </a:xfrm>
            <a:custGeom>
              <a:avLst/>
              <a:gdLst>
                <a:gd name="T0" fmla="*/ 26 w 53"/>
                <a:gd name="T1" fmla="*/ 0 h 59"/>
                <a:gd name="T2" fmla="*/ 53 w 53"/>
                <a:gd name="T3" fmla="*/ 29 h 59"/>
                <a:gd name="T4" fmla="*/ 26 w 53"/>
                <a:gd name="T5" fmla="*/ 59 h 59"/>
                <a:gd name="T6" fmla="*/ 0 w 53"/>
                <a:gd name="T7" fmla="*/ 29 h 59"/>
                <a:gd name="T8" fmla="*/ 26 w 53"/>
                <a:gd name="T9" fmla="*/ 0 h 59"/>
                <a:gd name="T10" fmla="*/ 0 60000 65536"/>
                <a:gd name="T11" fmla="*/ 0 60000 65536"/>
                <a:gd name="T12" fmla="*/ 0 60000 65536"/>
                <a:gd name="T13" fmla="*/ 0 60000 65536"/>
                <a:gd name="T14" fmla="*/ 0 60000 65536"/>
                <a:gd name="T15" fmla="*/ 0 w 53"/>
                <a:gd name="T16" fmla="*/ 0 h 59"/>
                <a:gd name="T17" fmla="*/ 53 w 53"/>
                <a:gd name="T18" fmla="*/ 59 h 59"/>
              </a:gdLst>
              <a:ahLst/>
              <a:cxnLst>
                <a:cxn ang="T10">
                  <a:pos x="T0" y="T1"/>
                </a:cxn>
                <a:cxn ang="T11">
                  <a:pos x="T2" y="T3"/>
                </a:cxn>
                <a:cxn ang="T12">
                  <a:pos x="T4" y="T5"/>
                </a:cxn>
                <a:cxn ang="T13">
                  <a:pos x="T6" y="T7"/>
                </a:cxn>
                <a:cxn ang="T14">
                  <a:pos x="T8" y="T9"/>
                </a:cxn>
              </a:cxnLst>
              <a:rect l="T15" t="T16" r="T17" b="T18"/>
              <a:pathLst>
                <a:path w="53" h="59">
                  <a:moveTo>
                    <a:pt x="26" y="0"/>
                  </a:moveTo>
                  <a:lnTo>
                    <a:pt x="53" y="29"/>
                  </a:lnTo>
                  <a:lnTo>
                    <a:pt x="26" y="59"/>
                  </a:lnTo>
                  <a:lnTo>
                    <a:pt x="0" y="29"/>
                  </a:lnTo>
                  <a:lnTo>
                    <a:pt x="26" y="0"/>
                  </a:lnTo>
                  <a:close/>
                </a:path>
              </a:pathLst>
            </a:custGeom>
            <a:solidFill>
              <a:srgbClr val="FF0000"/>
            </a:solidFill>
            <a:ln w="14288">
              <a:noFill/>
              <a:prstDash val="solid"/>
              <a:round/>
              <a:headEnd/>
              <a:tailEnd/>
            </a:ln>
          </p:spPr>
          <p:txBody>
            <a:bodyPr/>
            <a:lstStyle/>
            <a:p>
              <a:endParaRPr lang="es-MX" sz="1200" b="1" dirty="0"/>
            </a:p>
          </p:txBody>
        </p:sp>
        <p:sp>
          <p:nvSpPr>
            <p:cNvPr id="234" name="Freeform 2433"/>
            <p:cNvSpPr>
              <a:spLocks/>
            </p:cNvSpPr>
            <p:nvPr/>
          </p:nvSpPr>
          <p:spPr bwMode="auto">
            <a:xfrm>
              <a:off x="2267" y="2521"/>
              <a:ext cx="53" cy="59"/>
            </a:xfrm>
            <a:custGeom>
              <a:avLst/>
              <a:gdLst>
                <a:gd name="T0" fmla="*/ 27 w 53"/>
                <a:gd name="T1" fmla="*/ 0 h 59"/>
                <a:gd name="T2" fmla="*/ 53 w 53"/>
                <a:gd name="T3" fmla="*/ 30 h 59"/>
                <a:gd name="T4" fmla="*/ 27 w 53"/>
                <a:gd name="T5" fmla="*/ 59 h 59"/>
                <a:gd name="T6" fmla="*/ 0 w 53"/>
                <a:gd name="T7" fmla="*/ 30 h 59"/>
                <a:gd name="T8" fmla="*/ 27 w 53"/>
                <a:gd name="T9" fmla="*/ 0 h 59"/>
                <a:gd name="T10" fmla="*/ 0 60000 65536"/>
                <a:gd name="T11" fmla="*/ 0 60000 65536"/>
                <a:gd name="T12" fmla="*/ 0 60000 65536"/>
                <a:gd name="T13" fmla="*/ 0 60000 65536"/>
                <a:gd name="T14" fmla="*/ 0 60000 65536"/>
                <a:gd name="T15" fmla="*/ 0 w 53"/>
                <a:gd name="T16" fmla="*/ 0 h 59"/>
                <a:gd name="T17" fmla="*/ 53 w 53"/>
                <a:gd name="T18" fmla="*/ 59 h 59"/>
              </a:gdLst>
              <a:ahLst/>
              <a:cxnLst>
                <a:cxn ang="T10">
                  <a:pos x="T0" y="T1"/>
                </a:cxn>
                <a:cxn ang="T11">
                  <a:pos x="T2" y="T3"/>
                </a:cxn>
                <a:cxn ang="T12">
                  <a:pos x="T4" y="T5"/>
                </a:cxn>
                <a:cxn ang="T13">
                  <a:pos x="T6" y="T7"/>
                </a:cxn>
                <a:cxn ang="T14">
                  <a:pos x="T8" y="T9"/>
                </a:cxn>
              </a:cxnLst>
              <a:rect l="T15" t="T16" r="T17" b="T18"/>
              <a:pathLst>
                <a:path w="53" h="59">
                  <a:moveTo>
                    <a:pt x="27" y="0"/>
                  </a:moveTo>
                  <a:lnTo>
                    <a:pt x="53" y="30"/>
                  </a:lnTo>
                  <a:lnTo>
                    <a:pt x="27" y="59"/>
                  </a:lnTo>
                  <a:lnTo>
                    <a:pt x="0" y="30"/>
                  </a:lnTo>
                  <a:lnTo>
                    <a:pt x="27" y="0"/>
                  </a:lnTo>
                  <a:close/>
                </a:path>
              </a:pathLst>
            </a:custGeom>
            <a:solidFill>
              <a:srgbClr val="FF0000"/>
            </a:solidFill>
            <a:ln w="14288">
              <a:noFill/>
              <a:prstDash val="solid"/>
              <a:round/>
              <a:headEnd/>
              <a:tailEnd/>
            </a:ln>
          </p:spPr>
          <p:txBody>
            <a:bodyPr/>
            <a:lstStyle/>
            <a:p>
              <a:endParaRPr lang="es-MX" sz="1200" b="1" dirty="0"/>
            </a:p>
          </p:txBody>
        </p:sp>
        <p:sp>
          <p:nvSpPr>
            <p:cNvPr id="235" name="Freeform 2434"/>
            <p:cNvSpPr>
              <a:spLocks/>
            </p:cNvSpPr>
            <p:nvPr/>
          </p:nvSpPr>
          <p:spPr bwMode="auto">
            <a:xfrm>
              <a:off x="2102" y="2590"/>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236" name="Freeform 2435"/>
            <p:cNvSpPr>
              <a:spLocks/>
            </p:cNvSpPr>
            <p:nvPr/>
          </p:nvSpPr>
          <p:spPr bwMode="auto">
            <a:xfrm>
              <a:off x="1596" y="2739"/>
              <a:ext cx="52" cy="59"/>
            </a:xfrm>
            <a:custGeom>
              <a:avLst/>
              <a:gdLst>
                <a:gd name="T0" fmla="*/ 26 w 52"/>
                <a:gd name="T1" fmla="*/ 0 h 59"/>
                <a:gd name="T2" fmla="*/ 52 w 52"/>
                <a:gd name="T3" fmla="*/ 30 h 59"/>
                <a:gd name="T4" fmla="*/ 26 w 52"/>
                <a:gd name="T5" fmla="*/ 59 h 59"/>
                <a:gd name="T6" fmla="*/ 0 w 52"/>
                <a:gd name="T7" fmla="*/ 30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30"/>
                  </a:lnTo>
                  <a:lnTo>
                    <a:pt x="26" y="59"/>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237" name="Freeform 2436"/>
            <p:cNvSpPr>
              <a:spLocks/>
            </p:cNvSpPr>
            <p:nvPr/>
          </p:nvSpPr>
          <p:spPr bwMode="auto">
            <a:xfrm>
              <a:off x="1788" y="2679"/>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238" name="Freeform 2437"/>
            <p:cNvSpPr>
              <a:spLocks/>
            </p:cNvSpPr>
            <p:nvPr/>
          </p:nvSpPr>
          <p:spPr bwMode="auto">
            <a:xfrm>
              <a:off x="1770" y="2699"/>
              <a:ext cx="53" cy="60"/>
            </a:xfrm>
            <a:custGeom>
              <a:avLst/>
              <a:gdLst>
                <a:gd name="T0" fmla="*/ 26 w 53"/>
                <a:gd name="T1" fmla="*/ 0 h 60"/>
                <a:gd name="T2" fmla="*/ 53 w 53"/>
                <a:gd name="T3" fmla="*/ 30 h 60"/>
                <a:gd name="T4" fmla="*/ 26 w 53"/>
                <a:gd name="T5" fmla="*/ 60 h 60"/>
                <a:gd name="T6" fmla="*/ 0 w 53"/>
                <a:gd name="T7" fmla="*/ 30 h 60"/>
                <a:gd name="T8" fmla="*/ 26 w 53"/>
                <a:gd name="T9" fmla="*/ 0 h 60"/>
                <a:gd name="T10" fmla="*/ 0 60000 65536"/>
                <a:gd name="T11" fmla="*/ 0 60000 65536"/>
                <a:gd name="T12" fmla="*/ 0 60000 65536"/>
                <a:gd name="T13" fmla="*/ 0 60000 65536"/>
                <a:gd name="T14" fmla="*/ 0 60000 65536"/>
                <a:gd name="T15" fmla="*/ 0 w 53"/>
                <a:gd name="T16" fmla="*/ 0 h 60"/>
                <a:gd name="T17" fmla="*/ 53 w 53"/>
                <a:gd name="T18" fmla="*/ 60 h 60"/>
              </a:gdLst>
              <a:ahLst/>
              <a:cxnLst>
                <a:cxn ang="T10">
                  <a:pos x="T0" y="T1"/>
                </a:cxn>
                <a:cxn ang="T11">
                  <a:pos x="T2" y="T3"/>
                </a:cxn>
                <a:cxn ang="T12">
                  <a:pos x="T4" y="T5"/>
                </a:cxn>
                <a:cxn ang="T13">
                  <a:pos x="T6" y="T7"/>
                </a:cxn>
                <a:cxn ang="T14">
                  <a:pos x="T8" y="T9"/>
                </a:cxn>
              </a:cxnLst>
              <a:rect l="T15" t="T16" r="T17" b="T18"/>
              <a:pathLst>
                <a:path w="53" h="60">
                  <a:moveTo>
                    <a:pt x="26" y="0"/>
                  </a:moveTo>
                  <a:lnTo>
                    <a:pt x="53"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239" name="Freeform 2438"/>
            <p:cNvSpPr>
              <a:spLocks/>
            </p:cNvSpPr>
            <p:nvPr/>
          </p:nvSpPr>
          <p:spPr bwMode="auto">
            <a:xfrm>
              <a:off x="2041" y="2590"/>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240" name="Freeform 2439"/>
            <p:cNvSpPr>
              <a:spLocks/>
            </p:cNvSpPr>
            <p:nvPr/>
          </p:nvSpPr>
          <p:spPr bwMode="auto">
            <a:xfrm>
              <a:off x="2137" y="2501"/>
              <a:ext cx="52" cy="59"/>
            </a:xfrm>
            <a:custGeom>
              <a:avLst/>
              <a:gdLst>
                <a:gd name="T0" fmla="*/ 26 w 52"/>
                <a:gd name="T1" fmla="*/ 0 h 59"/>
                <a:gd name="T2" fmla="*/ 52 w 52"/>
                <a:gd name="T3" fmla="*/ 30 h 59"/>
                <a:gd name="T4" fmla="*/ 26 w 52"/>
                <a:gd name="T5" fmla="*/ 59 h 59"/>
                <a:gd name="T6" fmla="*/ 0 w 52"/>
                <a:gd name="T7" fmla="*/ 30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30"/>
                  </a:lnTo>
                  <a:lnTo>
                    <a:pt x="26" y="59"/>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241" name="Freeform 2440"/>
            <p:cNvSpPr>
              <a:spLocks/>
            </p:cNvSpPr>
            <p:nvPr/>
          </p:nvSpPr>
          <p:spPr bwMode="auto">
            <a:xfrm>
              <a:off x="1788" y="2679"/>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242" name="Freeform 2441"/>
            <p:cNvSpPr>
              <a:spLocks/>
            </p:cNvSpPr>
            <p:nvPr/>
          </p:nvSpPr>
          <p:spPr bwMode="auto">
            <a:xfrm>
              <a:off x="1901" y="2640"/>
              <a:ext cx="52" cy="59"/>
            </a:xfrm>
            <a:custGeom>
              <a:avLst/>
              <a:gdLst>
                <a:gd name="T0" fmla="*/ 26 w 52"/>
                <a:gd name="T1" fmla="*/ 0 h 59"/>
                <a:gd name="T2" fmla="*/ 52 w 52"/>
                <a:gd name="T3" fmla="*/ 29 h 59"/>
                <a:gd name="T4" fmla="*/ 26 w 52"/>
                <a:gd name="T5" fmla="*/ 59 h 59"/>
                <a:gd name="T6" fmla="*/ 0 w 52"/>
                <a:gd name="T7" fmla="*/ 29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29"/>
                  </a:lnTo>
                  <a:lnTo>
                    <a:pt x="26" y="59"/>
                  </a:lnTo>
                  <a:lnTo>
                    <a:pt x="0" y="29"/>
                  </a:lnTo>
                  <a:lnTo>
                    <a:pt x="26" y="0"/>
                  </a:lnTo>
                  <a:close/>
                </a:path>
              </a:pathLst>
            </a:custGeom>
            <a:solidFill>
              <a:srgbClr val="FF0000"/>
            </a:solidFill>
            <a:ln w="14288">
              <a:noFill/>
              <a:prstDash val="solid"/>
              <a:round/>
              <a:headEnd/>
              <a:tailEnd/>
            </a:ln>
          </p:spPr>
          <p:txBody>
            <a:bodyPr/>
            <a:lstStyle/>
            <a:p>
              <a:endParaRPr lang="es-MX" sz="1200" b="1" dirty="0"/>
            </a:p>
          </p:txBody>
        </p:sp>
        <p:sp>
          <p:nvSpPr>
            <p:cNvPr id="243" name="Freeform 2442"/>
            <p:cNvSpPr>
              <a:spLocks/>
            </p:cNvSpPr>
            <p:nvPr/>
          </p:nvSpPr>
          <p:spPr bwMode="auto">
            <a:xfrm>
              <a:off x="2529" y="2402"/>
              <a:ext cx="52" cy="59"/>
            </a:xfrm>
            <a:custGeom>
              <a:avLst/>
              <a:gdLst>
                <a:gd name="T0" fmla="*/ 26 w 52"/>
                <a:gd name="T1" fmla="*/ 0 h 59"/>
                <a:gd name="T2" fmla="*/ 52 w 52"/>
                <a:gd name="T3" fmla="*/ 30 h 59"/>
                <a:gd name="T4" fmla="*/ 26 w 52"/>
                <a:gd name="T5" fmla="*/ 59 h 59"/>
                <a:gd name="T6" fmla="*/ 0 w 52"/>
                <a:gd name="T7" fmla="*/ 30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30"/>
                  </a:lnTo>
                  <a:lnTo>
                    <a:pt x="26" y="59"/>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244" name="Freeform 2443"/>
            <p:cNvSpPr>
              <a:spLocks/>
            </p:cNvSpPr>
            <p:nvPr/>
          </p:nvSpPr>
          <p:spPr bwMode="auto">
            <a:xfrm>
              <a:off x="1884" y="2650"/>
              <a:ext cx="52" cy="59"/>
            </a:xfrm>
            <a:custGeom>
              <a:avLst/>
              <a:gdLst>
                <a:gd name="T0" fmla="*/ 26 w 52"/>
                <a:gd name="T1" fmla="*/ 0 h 59"/>
                <a:gd name="T2" fmla="*/ 52 w 52"/>
                <a:gd name="T3" fmla="*/ 29 h 59"/>
                <a:gd name="T4" fmla="*/ 26 w 52"/>
                <a:gd name="T5" fmla="*/ 59 h 59"/>
                <a:gd name="T6" fmla="*/ 0 w 52"/>
                <a:gd name="T7" fmla="*/ 29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29"/>
                  </a:lnTo>
                  <a:lnTo>
                    <a:pt x="26" y="59"/>
                  </a:lnTo>
                  <a:lnTo>
                    <a:pt x="0" y="29"/>
                  </a:lnTo>
                  <a:lnTo>
                    <a:pt x="26" y="0"/>
                  </a:lnTo>
                  <a:close/>
                </a:path>
              </a:pathLst>
            </a:custGeom>
            <a:solidFill>
              <a:srgbClr val="FF0000"/>
            </a:solidFill>
            <a:ln w="14288">
              <a:noFill/>
              <a:prstDash val="solid"/>
              <a:round/>
              <a:headEnd/>
              <a:tailEnd/>
            </a:ln>
          </p:spPr>
          <p:txBody>
            <a:bodyPr/>
            <a:lstStyle/>
            <a:p>
              <a:endParaRPr lang="es-MX" sz="1200" b="1" dirty="0"/>
            </a:p>
          </p:txBody>
        </p:sp>
        <p:sp>
          <p:nvSpPr>
            <p:cNvPr id="245" name="Freeform 2444"/>
            <p:cNvSpPr>
              <a:spLocks/>
            </p:cNvSpPr>
            <p:nvPr/>
          </p:nvSpPr>
          <p:spPr bwMode="auto">
            <a:xfrm>
              <a:off x="2215" y="2531"/>
              <a:ext cx="52" cy="59"/>
            </a:xfrm>
            <a:custGeom>
              <a:avLst/>
              <a:gdLst>
                <a:gd name="T0" fmla="*/ 26 w 52"/>
                <a:gd name="T1" fmla="*/ 0 h 59"/>
                <a:gd name="T2" fmla="*/ 52 w 52"/>
                <a:gd name="T3" fmla="*/ 29 h 59"/>
                <a:gd name="T4" fmla="*/ 26 w 52"/>
                <a:gd name="T5" fmla="*/ 59 h 59"/>
                <a:gd name="T6" fmla="*/ 0 w 52"/>
                <a:gd name="T7" fmla="*/ 29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29"/>
                  </a:lnTo>
                  <a:lnTo>
                    <a:pt x="26" y="59"/>
                  </a:lnTo>
                  <a:lnTo>
                    <a:pt x="0" y="29"/>
                  </a:lnTo>
                  <a:lnTo>
                    <a:pt x="26" y="0"/>
                  </a:lnTo>
                  <a:close/>
                </a:path>
              </a:pathLst>
            </a:custGeom>
            <a:solidFill>
              <a:srgbClr val="FF0000"/>
            </a:solidFill>
            <a:ln w="14288">
              <a:noFill/>
              <a:prstDash val="solid"/>
              <a:round/>
              <a:headEnd/>
              <a:tailEnd/>
            </a:ln>
          </p:spPr>
          <p:txBody>
            <a:bodyPr/>
            <a:lstStyle/>
            <a:p>
              <a:endParaRPr lang="es-MX" sz="1200" b="1" dirty="0"/>
            </a:p>
          </p:txBody>
        </p:sp>
        <p:sp>
          <p:nvSpPr>
            <p:cNvPr id="246" name="Freeform 2445"/>
            <p:cNvSpPr>
              <a:spLocks/>
            </p:cNvSpPr>
            <p:nvPr/>
          </p:nvSpPr>
          <p:spPr bwMode="auto">
            <a:xfrm>
              <a:off x="2363" y="2471"/>
              <a:ext cx="53" cy="60"/>
            </a:xfrm>
            <a:custGeom>
              <a:avLst/>
              <a:gdLst>
                <a:gd name="T0" fmla="*/ 26 w 53"/>
                <a:gd name="T1" fmla="*/ 0 h 60"/>
                <a:gd name="T2" fmla="*/ 53 w 53"/>
                <a:gd name="T3" fmla="*/ 30 h 60"/>
                <a:gd name="T4" fmla="*/ 26 w 53"/>
                <a:gd name="T5" fmla="*/ 60 h 60"/>
                <a:gd name="T6" fmla="*/ 0 w 53"/>
                <a:gd name="T7" fmla="*/ 30 h 60"/>
                <a:gd name="T8" fmla="*/ 26 w 53"/>
                <a:gd name="T9" fmla="*/ 0 h 60"/>
                <a:gd name="T10" fmla="*/ 0 60000 65536"/>
                <a:gd name="T11" fmla="*/ 0 60000 65536"/>
                <a:gd name="T12" fmla="*/ 0 60000 65536"/>
                <a:gd name="T13" fmla="*/ 0 60000 65536"/>
                <a:gd name="T14" fmla="*/ 0 60000 65536"/>
                <a:gd name="T15" fmla="*/ 0 w 53"/>
                <a:gd name="T16" fmla="*/ 0 h 60"/>
                <a:gd name="T17" fmla="*/ 53 w 53"/>
                <a:gd name="T18" fmla="*/ 60 h 60"/>
              </a:gdLst>
              <a:ahLst/>
              <a:cxnLst>
                <a:cxn ang="T10">
                  <a:pos x="T0" y="T1"/>
                </a:cxn>
                <a:cxn ang="T11">
                  <a:pos x="T2" y="T3"/>
                </a:cxn>
                <a:cxn ang="T12">
                  <a:pos x="T4" y="T5"/>
                </a:cxn>
                <a:cxn ang="T13">
                  <a:pos x="T6" y="T7"/>
                </a:cxn>
                <a:cxn ang="T14">
                  <a:pos x="T8" y="T9"/>
                </a:cxn>
              </a:cxnLst>
              <a:rect l="T15" t="T16" r="T17" b="T18"/>
              <a:pathLst>
                <a:path w="53" h="60">
                  <a:moveTo>
                    <a:pt x="26" y="0"/>
                  </a:moveTo>
                  <a:lnTo>
                    <a:pt x="53"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247" name="Freeform 2446"/>
            <p:cNvSpPr>
              <a:spLocks/>
            </p:cNvSpPr>
            <p:nvPr/>
          </p:nvSpPr>
          <p:spPr bwMode="auto">
            <a:xfrm>
              <a:off x="2346" y="2481"/>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248" name="Freeform 2447"/>
            <p:cNvSpPr>
              <a:spLocks/>
            </p:cNvSpPr>
            <p:nvPr/>
          </p:nvSpPr>
          <p:spPr bwMode="auto">
            <a:xfrm>
              <a:off x="1282" y="2818"/>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249" name="Freeform 2448"/>
            <p:cNvSpPr>
              <a:spLocks/>
            </p:cNvSpPr>
            <p:nvPr/>
          </p:nvSpPr>
          <p:spPr bwMode="auto">
            <a:xfrm>
              <a:off x="2224" y="2531"/>
              <a:ext cx="52" cy="59"/>
            </a:xfrm>
            <a:custGeom>
              <a:avLst/>
              <a:gdLst>
                <a:gd name="T0" fmla="*/ 26 w 52"/>
                <a:gd name="T1" fmla="*/ 0 h 59"/>
                <a:gd name="T2" fmla="*/ 52 w 52"/>
                <a:gd name="T3" fmla="*/ 29 h 59"/>
                <a:gd name="T4" fmla="*/ 26 w 52"/>
                <a:gd name="T5" fmla="*/ 59 h 59"/>
                <a:gd name="T6" fmla="*/ 0 w 52"/>
                <a:gd name="T7" fmla="*/ 29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29"/>
                  </a:lnTo>
                  <a:lnTo>
                    <a:pt x="26" y="59"/>
                  </a:lnTo>
                  <a:lnTo>
                    <a:pt x="0" y="29"/>
                  </a:lnTo>
                  <a:lnTo>
                    <a:pt x="26" y="0"/>
                  </a:lnTo>
                  <a:close/>
                </a:path>
              </a:pathLst>
            </a:custGeom>
            <a:solidFill>
              <a:srgbClr val="FF0000"/>
            </a:solidFill>
            <a:ln w="14288">
              <a:noFill/>
              <a:prstDash val="solid"/>
              <a:round/>
              <a:headEnd/>
              <a:tailEnd/>
            </a:ln>
          </p:spPr>
          <p:txBody>
            <a:bodyPr/>
            <a:lstStyle/>
            <a:p>
              <a:endParaRPr lang="es-MX" sz="1200" b="1" dirty="0"/>
            </a:p>
          </p:txBody>
        </p:sp>
        <p:sp>
          <p:nvSpPr>
            <p:cNvPr id="250" name="Freeform 2449"/>
            <p:cNvSpPr>
              <a:spLocks/>
            </p:cNvSpPr>
            <p:nvPr/>
          </p:nvSpPr>
          <p:spPr bwMode="auto">
            <a:xfrm>
              <a:off x="1831" y="2660"/>
              <a:ext cx="53" cy="59"/>
            </a:xfrm>
            <a:custGeom>
              <a:avLst/>
              <a:gdLst>
                <a:gd name="T0" fmla="*/ 27 w 53"/>
                <a:gd name="T1" fmla="*/ 0 h 59"/>
                <a:gd name="T2" fmla="*/ 53 w 53"/>
                <a:gd name="T3" fmla="*/ 29 h 59"/>
                <a:gd name="T4" fmla="*/ 27 w 53"/>
                <a:gd name="T5" fmla="*/ 59 h 59"/>
                <a:gd name="T6" fmla="*/ 0 w 53"/>
                <a:gd name="T7" fmla="*/ 29 h 59"/>
                <a:gd name="T8" fmla="*/ 27 w 53"/>
                <a:gd name="T9" fmla="*/ 0 h 59"/>
                <a:gd name="T10" fmla="*/ 0 60000 65536"/>
                <a:gd name="T11" fmla="*/ 0 60000 65536"/>
                <a:gd name="T12" fmla="*/ 0 60000 65536"/>
                <a:gd name="T13" fmla="*/ 0 60000 65536"/>
                <a:gd name="T14" fmla="*/ 0 60000 65536"/>
                <a:gd name="T15" fmla="*/ 0 w 53"/>
                <a:gd name="T16" fmla="*/ 0 h 59"/>
                <a:gd name="T17" fmla="*/ 53 w 53"/>
                <a:gd name="T18" fmla="*/ 59 h 59"/>
              </a:gdLst>
              <a:ahLst/>
              <a:cxnLst>
                <a:cxn ang="T10">
                  <a:pos x="T0" y="T1"/>
                </a:cxn>
                <a:cxn ang="T11">
                  <a:pos x="T2" y="T3"/>
                </a:cxn>
                <a:cxn ang="T12">
                  <a:pos x="T4" y="T5"/>
                </a:cxn>
                <a:cxn ang="T13">
                  <a:pos x="T6" y="T7"/>
                </a:cxn>
                <a:cxn ang="T14">
                  <a:pos x="T8" y="T9"/>
                </a:cxn>
              </a:cxnLst>
              <a:rect l="T15" t="T16" r="T17" b="T18"/>
              <a:pathLst>
                <a:path w="53" h="59">
                  <a:moveTo>
                    <a:pt x="27" y="0"/>
                  </a:moveTo>
                  <a:lnTo>
                    <a:pt x="53" y="29"/>
                  </a:lnTo>
                  <a:lnTo>
                    <a:pt x="27" y="59"/>
                  </a:lnTo>
                  <a:lnTo>
                    <a:pt x="0" y="29"/>
                  </a:lnTo>
                  <a:lnTo>
                    <a:pt x="27" y="0"/>
                  </a:lnTo>
                  <a:close/>
                </a:path>
              </a:pathLst>
            </a:custGeom>
            <a:solidFill>
              <a:srgbClr val="FF0000"/>
            </a:solidFill>
            <a:ln w="14288">
              <a:noFill/>
              <a:prstDash val="solid"/>
              <a:round/>
              <a:headEnd/>
              <a:tailEnd/>
            </a:ln>
          </p:spPr>
          <p:txBody>
            <a:bodyPr/>
            <a:lstStyle/>
            <a:p>
              <a:endParaRPr lang="es-MX" sz="1200" b="1" dirty="0"/>
            </a:p>
          </p:txBody>
        </p:sp>
        <p:sp>
          <p:nvSpPr>
            <p:cNvPr id="251" name="Freeform 2450"/>
            <p:cNvSpPr>
              <a:spLocks/>
            </p:cNvSpPr>
            <p:nvPr/>
          </p:nvSpPr>
          <p:spPr bwMode="auto">
            <a:xfrm>
              <a:off x="1587" y="2739"/>
              <a:ext cx="53" cy="59"/>
            </a:xfrm>
            <a:custGeom>
              <a:avLst/>
              <a:gdLst>
                <a:gd name="T0" fmla="*/ 26 w 53"/>
                <a:gd name="T1" fmla="*/ 0 h 59"/>
                <a:gd name="T2" fmla="*/ 53 w 53"/>
                <a:gd name="T3" fmla="*/ 30 h 59"/>
                <a:gd name="T4" fmla="*/ 26 w 53"/>
                <a:gd name="T5" fmla="*/ 59 h 59"/>
                <a:gd name="T6" fmla="*/ 0 w 53"/>
                <a:gd name="T7" fmla="*/ 30 h 59"/>
                <a:gd name="T8" fmla="*/ 26 w 53"/>
                <a:gd name="T9" fmla="*/ 0 h 59"/>
                <a:gd name="T10" fmla="*/ 0 60000 65536"/>
                <a:gd name="T11" fmla="*/ 0 60000 65536"/>
                <a:gd name="T12" fmla="*/ 0 60000 65536"/>
                <a:gd name="T13" fmla="*/ 0 60000 65536"/>
                <a:gd name="T14" fmla="*/ 0 60000 65536"/>
                <a:gd name="T15" fmla="*/ 0 w 53"/>
                <a:gd name="T16" fmla="*/ 0 h 59"/>
                <a:gd name="T17" fmla="*/ 53 w 53"/>
                <a:gd name="T18" fmla="*/ 59 h 59"/>
              </a:gdLst>
              <a:ahLst/>
              <a:cxnLst>
                <a:cxn ang="T10">
                  <a:pos x="T0" y="T1"/>
                </a:cxn>
                <a:cxn ang="T11">
                  <a:pos x="T2" y="T3"/>
                </a:cxn>
                <a:cxn ang="T12">
                  <a:pos x="T4" y="T5"/>
                </a:cxn>
                <a:cxn ang="T13">
                  <a:pos x="T6" y="T7"/>
                </a:cxn>
                <a:cxn ang="T14">
                  <a:pos x="T8" y="T9"/>
                </a:cxn>
              </a:cxnLst>
              <a:rect l="T15" t="T16" r="T17" b="T18"/>
              <a:pathLst>
                <a:path w="53" h="59">
                  <a:moveTo>
                    <a:pt x="26" y="0"/>
                  </a:moveTo>
                  <a:lnTo>
                    <a:pt x="53" y="30"/>
                  </a:lnTo>
                  <a:lnTo>
                    <a:pt x="26" y="59"/>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252" name="Freeform 2451"/>
            <p:cNvSpPr>
              <a:spLocks/>
            </p:cNvSpPr>
            <p:nvPr/>
          </p:nvSpPr>
          <p:spPr bwMode="auto">
            <a:xfrm>
              <a:off x="2921" y="2263"/>
              <a:ext cx="53" cy="60"/>
            </a:xfrm>
            <a:custGeom>
              <a:avLst/>
              <a:gdLst>
                <a:gd name="T0" fmla="*/ 27 w 53"/>
                <a:gd name="T1" fmla="*/ 0 h 60"/>
                <a:gd name="T2" fmla="*/ 53 w 53"/>
                <a:gd name="T3" fmla="*/ 30 h 60"/>
                <a:gd name="T4" fmla="*/ 27 w 53"/>
                <a:gd name="T5" fmla="*/ 60 h 60"/>
                <a:gd name="T6" fmla="*/ 0 w 53"/>
                <a:gd name="T7" fmla="*/ 30 h 60"/>
                <a:gd name="T8" fmla="*/ 27 w 53"/>
                <a:gd name="T9" fmla="*/ 0 h 60"/>
                <a:gd name="T10" fmla="*/ 0 60000 65536"/>
                <a:gd name="T11" fmla="*/ 0 60000 65536"/>
                <a:gd name="T12" fmla="*/ 0 60000 65536"/>
                <a:gd name="T13" fmla="*/ 0 60000 65536"/>
                <a:gd name="T14" fmla="*/ 0 60000 65536"/>
                <a:gd name="T15" fmla="*/ 0 w 53"/>
                <a:gd name="T16" fmla="*/ 0 h 60"/>
                <a:gd name="T17" fmla="*/ 53 w 53"/>
                <a:gd name="T18" fmla="*/ 60 h 60"/>
              </a:gdLst>
              <a:ahLst/>
              <a:cxnLst>
                <a:cxn ang="T10">
                  <a:pos x="T0" y="T1"/>
                </a:cxn>
                <a:cxn ang="T11">
                  <a:pos x="T2" y="T3"/>
                </a:cxn>
                <a:cxn ang="T12">
                  <a:pos x="T4" y="T5"/>
                </a:cxn>
                <a:cxn ang="T13">
                  <a:pos x="T6" y="T7"/>
                </a:cxn>
                <a:cxn ang="T14">
                  <a:pos x="T8" y="T9"/>
                </a:cxn>
              </a:cxnLst>
              <a:rect l="T15" t="T16" r="T17" b="T18"/>
              <a:pathLst>
                <a:path w="53" h="60">
                  <a:moveTo>
                    <a:pt x="27" y="0"/>
                  </a:moveTo>
                  <a:lnTo>
                    <a:pt x="53" y="30"/>
                  </a:lnTo>
                  <a:lnTo>
                    <a:pt x="27" y="60"/>
                  </a:lnTo>
                  <a:lnTo>
                    <a:pt x="0" y="30"/>
                  </a:lnTo>
                  <a:lnTo>
                    <a:pt x="27" y="0"/>
                  </a:lnTo>
                  <a:close/>
                </a:path>
              </a:pathLst>
            </a:custGeom>
            <a:solidFill>
              <a:srgbClr val="FF0000"/>
            </a:solidFill>
            <a:ln w="14288">
              <a:noFill/>
              <a:prstDash val="solid"/>
              <a:round/>
              <a:headEnd/>
              <a:tailEnd/>
            </a:ln>
          </p:spPr>
          <p:txBody>
            <a:bodyPr/>
            <a:lstStyle/>
            <a:p>
              <a:endParaRPr lang="es-MX" sz="1200" b="1" dirty="0"/>
            </a:p>
          </p:txBody>
        </p:sp>
        <p:sp>
          <p:nvSpPr>
            <p:cNvPr id="253" name="Freeform 2452"/>
            <p:cNvSpPr>
              <a:spLocks/>
            </p:cNvSpPr>
            <p:nvPr/>
          </p:nvSpPr>
          <p:spPr bwMode="auto">
            <a:xfrm>
              <a:off x="1770" y="2679"/>
              <a:ext cx="53" cy="60"/>
            </a:xfrm>
            <a:custGeom>
              <a:avLst/>
              <a:gdLst>
                <a:gd name="T0" fmla="*/ 26 w 53"/>
                <a:gd name="T1" fmla="*/ 0 h 60"/>
                <a:gd name="T2" fmla="*/ 53 w 53"/>
                <a:gd name="T3" fmla="*/ 30 h 60"/>
                <a:gd name="T4" fmla="*/ 26 w 53"/>
                <a:gd name="T5" fmla="*/ 60 h 60"/>
                <a:gd name="T6" fmla="*/ 0 w 53"/>
                <a:gd name="T7" fmla="*/ 30 h 60"/>
                <a:gd name="T8" fmla="*/ 26 w 53"/>
                <a:gd name="T9" fmla="*/ 0 h 60"/>
                <a:gd name="T10" fmla="*/ 0 60000 65536"/>
                <a:gd name="T11" fmla="*/ 0 60000 65536"/>
                <a:gd name="T12" fmla="*/ 0 60000 65536"/>
                <a:gd name="T13" fmla="*/ 0 60000 65536"/>
                <a:gd name="T14" fmla="*/ 0 60000 65536"/>
                <a:gd name="T15" fmla="*/ 0 w 53"/>
                <a:gd name="T16" fmla="*/ 0 h 60"/>
                <a:gd name="T17" fmla="*/ 53 w 53"/>
                <a:gd name="T18" fmla="*/ 60 h 60"/>
              </a:gdLst>
              <a:ahLst/>
              <a:cxnLst>
                <a:cxn ang="T10">
                  <a:pos x="T0" y="T1"/>
                </a:cxn>
                <a:cxn ang="T11">
                  <a:pos x="T2" y="T3"/>
                </a:cxn>
                <a:cxn ang="T12">
                  <a:pos x="T4" y="T5"/>
                </a:cxn>
                <a:cxn ang="T13">
                  <a:pos x="T6" y="T7"/>
                </a:cxn>
                <a:cxn ang="T14">
                  <a:pos x="T8" y="T9"/>
                </a:cxn>
              </a:cxnLst>
              <a:rect l="T15" t="T16" r="T17" b="T18"/>
              <a:pathLst>
                <a:path w="53" h="60">
                  <a:moveTo>
                    <a:pt x="26" y="0"/>
                  </a:moveTo>
                  <a:lnTo>
                    <a:pt x="53"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254" name="Freeform 2453"/>
            <p:cNvSpPr>
              <a:spLocks/>
            </p:cNvSpPr>
            <p:nvPr/>
          </p:nvSpPr>
          <p:spPr bwMode="auto">
            <a:xfrm>
              <a:off x="1613" y="2660"/>
              <a:ext cx="53" cy="59"/>
            </a:xfrm>
            <a:custGeom>
              <a:avLst/>
              <a:gdLst>
                <a:gd name="T0" fmla="*/ 27 w 53"/>
                <a:gd name="T1" fmla="*/ 0 h 59"/>
                <a:gd name="T2" fmla="*/ 53 w 53"/>
                <a:gd name="T3" fmla="*/ 29 h 59"/>
                <a:gd name="T4" fmla="*/ 27 w 53"/>
                <a:gd name="T5" fmla="*/ 59 h 59"/>
                <a:gd name="T6" fmla="*/ 0 w 53"/>
                <a:gd name="T7" fmla="*/ 29 h 59"/>
                <a:gd name="T8" fmla="*/ 27 w 53"/>
                <a:gd name="T9" fmla="*/ 0 h 59"/>
                <a:gd name="T10" fmla="*/ 0 60000 65536"/>
                <a:gd name="T11" fmla="*/ 0 60000 65536"/>
                <a:gd name="T12" fmla="*/ 0 60000 65536"/>
                <a:gd name="T13" fmla="*/ 0 60000 65536"/>
                <a:gd name="T14" fmla="*/ 0 60000 65536"/>
                <a:gd name="T15" fmla="*/ 0 w 53"/>
                <a:gd name="T16" fmla="*/ 0 h 59"/>
                <a:gd name="T17" fmla="*/ 53 w 53"/>
                <a:gd name="T18" fmla="*/ 59 h 59"/>
              </a:gdLst>
              <a:ahLst/>
              <a:cxnLst>
                <a:cxn ang="T10">
                  <a:pos x="T0" y="T1"/>
                </a:cxn>
                <a:cxn ang="T11">
                  <a:pos x="T2" y="T3"/>
                </a:cxn>
                <a:cxn ang="T12">
                  <a:pos x="T4" y="T5"/>
                </a:cxn>
                <a:cxn ang="T13">
                  <a:pos x="T6" y="T7"/>
                </a:cxn>
                <a:cxn ang="T14">
                  <a:pos x="T8" y="T9"/>
                </a:cxn>
              </a:cxnLst>
              <a:rect l="T15" t="T16" r="T17" b="T18"/>
              <a:pathLst>
                <a:path w="53" h="59">
                  <a:moveTo>
                    <a:pt x="27" y="0"/>
                  </a:moveTo>
                  <a:lnTo>
                    <a:pt x="53" y="29"/>
                  </a:lnTo>
                  <a:lnTo>
                    <a:pt x="27" y="59"/>
                  </a:lnTo>
                  <a:lnTo>
                    <a:pt x="0" y="29"/>
                  </a:lnTo>
                  <a:lnTo>
                    <a:pt x="27" y="0"/>
                  </a:lnTo>
                  <a:close/>
                </a:path>
              </a:pathLst>
            </a:custGeom>
            <a:solidFill>
              <a:srgbClr val="FF0000"/>
            </a:solidFill>
            <a:ln w="14288">
              <a:noFill/>
              <a:prstDash val="solid"/>
              <a:round/>
              <a:headEnd/>
              <a:tailEnd/>
            </a:ln>
          </p:spPr>
          <p:txBody>
            <a:bodyPr/>
            <a:lstStyle/>
            <a:p>
              <a:endParaRPr lang="es-MX" sz="1200" b="1" dirty="0"/>
            </a:p>
          </p:txBody>
        </p:sp>
        <p:sp>
          <p:nvSpPr>
            <p:cNvPr id="255" name="Freeform 2454"/>
            <p:cNvSpPr>
              <a:spLocks/>
            </p:cNvSpPr>
            <p:nvPr/>
          </p:nvSpPr>
          <p:spPr bwMode="auto">
            <a:xfrm>
              <a:off x="1927" y="2630"/>
              <a:ext cx="53" cy="59"/>
            </a:xfrm>
            <a:custGeom>
              <a:avLst/>
              <a:gdLst>
                <a:gd name="T0" fmla="*/ 26 w 53"/>
                <a:gd name="T1" fmla="*/ 0 h 59"/>
                <a:gd name="T2" fmla="*/ 53 w 53"/>
                <a:gd name="T3" fmla="*/ 30 h 59"/>
                <a:gd name="T4" fmla="*/ 26 w 53"/>
                <a:gd name="T5" fmla="*/ 59 h 59"/>
                <a:gd name="T6" fmla="*/ 0 w 53"/>
                <a:gd name="T7" fmla="*/ 30 h 59"/>
                <a:gd name="T8" fmla="*/ 26 w 53"/>
                <a:gd name="T9" fmla="*/ 0 h 59"/>
                <a:gd name="T10" fmla="*/ 0 60000 65536"/>
                <a:gd name="T11" fmla="*/ 0 60000 65536"/>
                <a:gd name="T12" fmla="*/ 0 60000 65536"/>
                <a:gd name="T13" fmla="*/ 0 60000 65536"/>
                <a:gd name="T14" fmla="*/ 0 60000 65536"/>
                <a:gd name="T15" fmla="*/ 0 w 53"/>
                <a:gd name="T16" fmla="*/ 0 h 59"/>
                <a:gd name="T17" fmla="*/ 53 w 53"/>
                <a:gd name="T18" fmla="*/ 59 h 59"/>
              </a:gdLst>
              <a:ahLst/>
              <a:cxnLst>
                <a:cxn ang="T10">
                  <a:pos x="T0" y="T1"/>
                </a:cxn>
                <a:cxn ang="T11">
                  <a:pos x="T2" y="T3"/>
                </a:cxn>
                <a:cxn ang="T12">
                  <a:pos x="T4" y="T5"/>
                </a:cxn>
                <a:cxn ang="T13">
                  <a:pos x="T6" y="T7"/>
                </a:cxn>
                <a:cxn ang="T14">
                  <a:pos x="T8" y="T9"/>
                </a:cxn>
              </a:cxnLst>
              <a:rect l="T15" t="T16" r="T17" b="T18"/>
              <a:pathLst>
                <a:path w="53" h="59">
                  <a:moveTo>
                    <a:pt x="26" y="0"/>
                  </a:moveTo>
                  <a:lnTo>
                    <a:pt x="53" y="30"/>
                  </a:lnTo>
                  <a:lnTo>
                    <a:pt x="26" y="59"/>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256" name="Freeform 2455"/>
            <p:cNvSpPr>
              <a:spLocks/>
            </p:cNvSpPr>
            <p:nvPr/>
          </p:nvSpPr>
          <p:spPr bwMode="auto">
            <a:xfrm>
              <a:off x="1866" y="2650"/>
              <a:ext cx="53" cy="59"/>
            </a:xfrm>
            <a:custGeom>
              <a:avLst/>
              <a:gdLst>
                <a:gd name="T0" fmla="*/ 26 w 53"/>
                <a:gd name="T1" fmla="*/ 0 h 59"/>
                <a:gd name="T2" fmla="*/ 53 w 53"/>
                <a:gd name="T3" fmla="*/ 29 h 59"/>
                <a:gd name="T4" fmla="*/ 26 w 53"/>
                <a:gd name="T5" fmla="*/ 59 h 59"/>
                <a:gd name="T6" fmla="*/ 0 w 53"/>
                <a:gd name="T7" fmla="*/ 29 h 59"/>
                <a:gd name="T8" fmla="*/ 26 w 53"/>
                <a:gd name="T9" fmla="*/ 0 h 59"/>
                <a:gd name="T10" fmla="*/ 0 60000 65536"/>
                <a:gd name="T11" fmla="*/ 0 60000 65536"/>
                <a:gd name="T12" fmla="*/ 0 60000 65536"/>
                <a:gd name="T13" fmla="*/ 0 60000 65536"/>
                <a:gd name="T14" fmla="*/ 0 60000 65536"/>
                <a:gd name="T15" fmla="*/ 0 w 53"/>
                <a:gd name="T16" fmla="*/ 0 h 59"/>
                <a:gd name="T17" fmla="*/ 53 w 53"/>
                <a:gd name="T18" fmla="*/ 59 h 59"/>
              </a:gdLst>
              <a:ahLst/>
              <a:cxnLst>
                <a:cxn ang="T10">
                  <a:pos x="T0" y="T1"/>
                </a:cxn>
                <a:cxn ang="T11">
                  <a:pos x="T2" y="T3"/>
                </a:cxn>
                <a:cxn ang="T12">
                  <a:pos x="T4" y="T5"/>
                </a:cxn>
                <a:cxn ang="T13">
                  <a:pos x="T6" y="T7"/>
                </a:cxn>
                <a:cxn ang="T14">
                  <a:pos x="T8" y="T9"/>
                </a:cxn>
              </a:cxnLst>
              <a:rect l="T15" t="T16" r="T17" b="T18"/>
              <a:pathLst>
                <a:path w="53" h="59">
                  <a:moveTo>
                    <a:pt x="26" y="0"/>
                  </a:moveTo>
                  <a:lnTo>
                    <a:pt x="53" y="29"/>
                  </a:lnTo>
                  <a:lnTo>
                    <a:pt x="26" y="59"/>
                  </a:lnTo>
                  <a:lnTo>
                    <a:pt x="0" y="29"/>
                  </a:lnTo>
                  <a:lnTo>
                    <a:pt x="26" y="0"/>
                  </a:lnTo>
                  <a:close/>
                </a:path>
              </a:pathLst>
            </a:custGeom>
            <a:solidFill>
              <a:srgbClr val="FF0000"/>
            </a:solidFill>
            <a:ln w="14288">
              <a:noFill/>
              <a:prstDash val="solid"/>
              <a:round/>
              <a:headEnd/>
              <a:tailEnd/>
            </a:ln>
          </p:spPr>
          <p:txBody>
            <a:bodyPr/>
            <a:lstStyle/>
            <a:p>
              <a:endParaRPr lang="es-MX" sz="1200" b="1" dirty="0"/>
            </a:p>
          </p:txBody>
        </p:sp>
        <p:sp>
          <p:nvSpPr>
            <p:cNvPr id="257" name="Freeform 2456"/>
            <p:cNvSpPr>
              <a:spLocks/>
            </p:cNvSpPr>
            <p:nvPr/>
          </p:nvSpPr>
          <p:spPr bwMode="auto">
            <a:xfrm>
              <a:off x="2669" y="2352"/>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258" name="Freeform 2457"/>
            <p:cNvSpPr>
              <a:spLocks/>
            </p:cNvSpPr>
            <p:nvPr/>
          </p:nvSpPr>
          <p:spPr bwMode="auto">
            <a:xfrm>
              <a:off x="2843" y="2402"/>
              <a:ext cx="52" cy="59"/>
            </a:xfrm>
            <a:custGeom>
              <a:avLst/>
              <a:gdLst>
                <a:gd name="T0" fmla="*/ 26 w 52"/>
                <a:gd name="T1" fmla="*/ 0 h 59"/>
                <a:gd name="T2" fmla="*/ 52 w 52"/>
                <a:gd name="T3" fmla="*/ 30 h 59"/>
                <a:gd name="T4" fmla="*/ 26 w 52"/>
                <a:gd name="T5" fmla="*/ 59 h 59"/>
                <a:gd name="T6" fmla="*/ 0 w 52"/>
                <a:gd name="T7" fmla="*/ 30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30"/>
                  </a:lnTo>
                  <a:lnTo>
                    <a:pt x="26" y="59"/>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259" name="Freeform 2458"/>
            <p:cNvSpPr>
              <a:spLocks/>
            </p:cNvSpPr>
            <p:nvPr/>
          </p:nvSpPr>
          <p:spPr bwMode="auto">
            <a:xfrm>
              <a:off x="2389" y="2471"/>
              <a:ext cx="53" cy="60"/>
            </a:xfrm>
            <a:custGeom>
              <a:avLst/>
              <a:gdLst>
                <a:gd name="T0" fmla="*/ 27 w 53"/>
                <a:gd name="T1" fmla="*/ 0 h 60"/>
                <a:gd name="T2" fmla="*/ 53 w 53"/>
                <a:gd name="T3" fmla="*/ 30 h 60"/>
                <a:gd name="T4" fmla="*/ 27 w 53"/>
                <a:gd name="T5" fmla="*/ 60 h 60"/>
                <a:gd name="T6" fmla="*/ 0 w 53"/>
                <a:gd name="T7" fmla="*/ 30 h 60"/>
                <a:gd name="T8" fmla="*/ 27 w 53"/>
                <a:gd name="T9" fmla="*/ 0 h 60"/>
                <a:gd name="T10" fmla="*/ 0 60000 65536"/>
                <a:gd name="T11" fmla="*/ 0 60000 65536"/>
                <a:gd name="T12" fmla="*/ 0 60000 65536"/>
                <a:gd name="T13" fmla="*/ 0 60000 65536"/>
                <a:gd name="T14" fmla="*/ 0 60000 65536"/>
                <a:gd name="T15" fmla="*/ 0 w 53"/>
                <a:gd name="T16" fmla="*/ 0 h 60"/>
                <a:gd name="T17" fmla="*/ 53 w 53"/>
                <a:gd name="T18" fmla="*/ 60 h 60"/>
              </a:gdLst>
              <a:ahLst/>
              <a:cxnLst>
                <a:cxn ang="T10">
                  <a:pos x="T0" y="T1"/>
                </a:cxn>
                <a:cxn ang="T11">
                  <a:pos x="T2" y="T3"/>
                </a:cxn>
                <a:cxn ang="T12">
                  <a:pos x="T4" y="T5"/>
                </a:cxn>
                <a:cxn ang="T13">
                  <a:pos x="T6" y="T7"/>
                </a:cxn>
                <a:cxn ang="T14">
                  <a:pos x="T8" y="T9"/>
                </a:cxn>
              </a:cxnLst>
              <a:rect l="T15" t="T16" r="T17" b="T18"/>
              <a:pathLst>
                <a:path w="53" h="60">
                  <a:moveTo>
                    <a:pt x="27" y="0"/>
                  </a:moveTo>
                  <a:lnTo>
                    <a:pt x="53" y="30"/>
                  </a:lnTo>
                  <a:lnTo>
                    <a:pt x="27" y="60"/>
                  </a:lnTo>
                  <a:lnTo>
                    <a:pt x="0" y="30"/>
                  </a:lnTo>
                  <a:lnTo>
                    <a:pt x="27" y="0"/>
                  </a:lnTo>
                  <a:close/>
                </a:path>
              </a:pathLst>
            </a:custGeom>
            <a:solidFill>
              <a:srgbClr val="FF0000"/>
            </a:solidFill>
            <a:ln w="14288">
              <a:noFill/>
              <a:prstDash val="solid"/>
              <a:round/>
              <a:headEnd/>
              <a:tailEnd/>
            </a:ln>
          </p:spPr>
          <p:txBody>
            <a:bodyPr/>
            <a:lstStyle/>
            <a:p>
              <a:endParaRPr lang="es-MX" sz="1200" b="1" dirty="0"/>
            </a:p>
          </p:txBody>
        </p:sp>
        <p:sp>
          <p:nvSpPr>
            <p:cNvPr id="260" name="Freeform 2459"/>
            <p:cNvSpPr>
              <a:spLocks/>
            </p:cNvSpPr>
            <p:nvPr/>
          </p:nvSpPr>
          <p:spPr bwMode="auto">
            <a:xfrm>
              <a:off x="1840" y="2660"/>
              <a:ext cx="52" cy="59"/>
            </a:xfrm>
            <a:custGeom>
              <a:avLst/>
              <a:gdLst>
                <a:gd name="T0" fmla="*/ 26 w 52"/>
                <a:gd name="T1" fmla="*/ 0 h 59"/>
                <a:gd name="T2" fmla="*/ 52 w 52"/>
                <a:gd name="T3" fmla="*/ 29 h 59"/>
                <a:gd name="T4" fmla="*/ 26 w 52"/>
                <a:gd name="T5" fmla="*/ 59 h 59"/>
                <a:gd name="T6" fmla="*/ 0 w 52"/>
                <a:gd name="T7" fmla="*/ 29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29"/>
                  </a:lnTo>
                  <a:lnTo>
                    <a:pt x="26" y="59"/>
                  </a:lnTo>
                  <a:lnTo>
                    <a:pt x="0" y="29"/>
                  </a:lnTo>
                  <a:lnTo>
                    <a:pt x="26" y="0"/>
                  </a:lnTo>
                  <a:close/>
                </a:path>
              </a:pathLst>
            </a:custGeom>
            <a:solidFill>
              <a:srgbClr val="FF0000"/>
            </a:solidFill>
            <a:ln w="14288">
              <a:noFill/>
              <a:prstDash val="solid"/>
              <a:round/>
              <a:headEnd/>
              <a:tailEnd/>
            </a:ln>
          </p:spPr>
          <p:txBody>
            <a:bodyPr/>
            <a:lstStyle/>
            <a:p>
              <a:endParaRPr lang="es-MX" sz="1200" b="1" dirty="0"/>
            </a:p>
          </p:txBody>
        </p:sp>
        <p:sp>
          <p:nvSpPr>
            <p:cNvPr id="261" name="Freeform 2460"/>
            <p:cNvSpPr>
              <a:spLocks/>
            </p:cNvSpPr>
            <p:nvPr/>
          </p:nvSpPr>
          <p:spPr bwMode="auto">
            <a:xfrm>
              <a:off x="2014" y="2600"/>
              <a:ext cx="53" cy="60"/>
            </a:xfrm>
            <a:custGeom>
              <a:avLst/>
              <a:gdLst>
                <a:gd name="T0" fmla="*/ 27 w 53"/>
                <a:gd name="T1" fmla="*/ 0 h 60"/>
                <a:gd name="T2" fmla="*/ 53 w 53"/>
                <a:gd name="T3" fmla="*/ 30 h 60"/>
                <a:gd name="T4" fmla="*/ 27 w 53"/>
                <a:gd name="T5" fmla="*/ 60 h 60"/>
                <a:gd name="T6" fmla="*/ 0 w 53"/>
                <a:gd name="T7" fmla="*/ 30 h 60"/>
                <a:gd name="T8" fmla="*/ 27 w 53"/>
                <a:gd name="T9" fmla="*/ 0 h 60"/>
                <a:gd name="T10" fmla="*/ 0 60000 65536"/>
                <a:gd name="T11" fmla="*/ 0 60000 65536"/>
                <a:gd name="T12" fmla="*/ 0 60000 65536"/>
                <a:gd name="T13" fmla="*/ 0 60000 65536"/>
                <a:gd name="T14" fmla="*/ 0 60000 65536"/>
                <a:gd name="T15" fmla="*/ 0 w 53"/>
                <a:gd name="T16" fmla="*/ 0 h 60"/>
                <a:gd name="T17" fmla="*/ 53 w 53"/>
                <a:gd name="T18" fmla="*/ 60 h 60"/>
              </a:gdLst>
              <a:ahLst/>
              <a:cxnLst>
                <a:cxn ang="T10">
                  <a:pos x="T0" y="T1"/>
                </a:cxn>
                <a:cxn ang="T11">
                  <a:pos x="T2" y="T3"/>
                </a:cxn>
                <a:cxn ang="T12">
                  <a:pos x="T4" y="T5"/>
                </a:cxn>
                <a:cxn ang="T13">
                  <a:pos x="T6" y="T7"/>
                </a:cxn>
                <a:cxn ang="T14">
                  <a:pos x="T8" y="T9"/>
                </a:cxn>
              </a:cxnLst>
              <a:rect l="T15" t="T16" r="T17" b="T18"/>
              <a:pathLst>
                <a:path w="53" h="60">
                  <a:moveTo>
                    <a:pt x="27" y="0"/>
                  </a:moveTo>
                  <a:lnTo>
                    <a:pt x="53" y="30"/>
                  </a:lnTo>
                  <a:lnTo>
                    <a:pt x="27" y="60"/>
                  </a:lnTo>
                  <a:lnTo>
                    <a:pt x="0" y="30"/>
                  </a:lnTo>
                  <a:lnTo>
                    <a:pt x="27" y="0"/>
                  </a:lnTo>
                  <a:close/>
                </a:path>
              </a:pathLst>
            </a:custGeom>
            <a:solidFill>
              <a:srgbClr val="FF0000"/>
            </a:solidFill>
            <a:ln w="14288">
              <a:noFill/>
              <a:prstDash val="solid"/>
              <a:round/>
              <a:headEnd/>
              <a:tailEnd/>
            </a:ln>
          </p:spPr>
          <p:txBody>
            <a:bodyPr/>
            <a:lstStyle/>
            <a:p>
              <a:endParaRPr lang="es-MX" sz="1200" b="1" dirty="0"/>
            </a:p>
          </p:txBody>
        </p:sp>
        <p:sp>
          <p:nvSpPr>
            <p:cNvPr id="262" name="Freeform 2461"/>
            <p:cNvSpPr>
              <a:spLocks/>
            </p:cNvSpPr>
            <p:nvPr/>
          </p:nvSpPr>
          <p:spPr bwMode="auto">
            <a:xfrm>
              <a:off x="2198" y="2570"/>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263" name="Freeform 2462"/>
            <p:cNvSpPr>
              <a:spLocks/>
            </p:cNvSpPr>
            <p:nvPr/>
          </p:nvSpPr>
          <p:spPr bwMode="auto">
            <a:xfrm>
              <a:off x="1570" y="2739"/>
              <a:ext cx="52" cy="59"/>
            </a:xfrm>
            <a:custGeom>
              <a:avLst/>
              <a:gdLst>
                <a:gd name="T0" fmla="*/ 26 w 52"/>
                <a:gd name="T1" fmla="*/ 0 h 59"/>
                <a:gd name="T2" fmla="*/ 52 w 52"/>
                <a:gd name="T3" fmla="*/ 30 h 59"/>
                <a:gd name="T4" fmla="*/ 26 w 52"/>
                <a:gd name="T5" fmla="*/ 59 h 59"/>
                <a:gd name="T6" fmla="*/ 0 w 52"/>
                <a:gd name="T7" fmla="*/ 30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30"/>
                  </a:lnTo>
                  <a:lnTo>
                    <a:pt x="26" y="59"/>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264" name="Freeform 2463"/>
            <p:cNvSpPr>
              <a:spLocks/>
            </p:cNvSpPr>
            <p:nvPr/>
          </p:nvSpPr>
          <p:spPr bwMode="auto">
            <a:xfrm>
              <a:off x="2058" y="2590"/>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265" name="Freeform 2464"/>
            <p:cNvSpPr>
              <a:spLocks/>
            </p:cNvSpPr>
            <p:nvPr/>
          </p:nvSpPr>
          <p:spPr bwMode="auto">
            <a:xfrm>
              <a:off x="1901" y="2699"/>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266" name="Freeform 2465"/>
            <p:cNvSpPr>
              <a:spLocks/>
            </p:cNvSpPr>
            <p:nvPr/>
          </p:nvSpPr>
          <p:spPr bwMode="auto">
            <a:xfrm>
              <a:off x="2328" y="2491"/>
              <a:ext cx="53" cy="60"/>
            </a:xfrm>
            <a:custGeom>
              <a:avLst/>
              <a:gdLst>
                <a:gd name="T0" fmla="*/ 27 w 53"/>
                <a:gd name="T1" fmla="*/ 0 h 60"/>
                <a:gd name="T2" fmla="*/ 53 w 53"/>
                <a:gd name="T3" fmla="*/ 30 h 60"/>
                <a:gd name="T4" fmla="*/ 27 w 53"/>
                <a:gd name="T5" fmla="*/ 60 h 60"/>
                <a:gd name="T6" fmla="*/ 0 w 53"/>
                <a:gd name="T7" fmla="*/ 30 h 60"/>
                <a:gd name="T8" fmla="*/ 27 w 53"/>
                <a:gd name="T9" fmla="*/ 0 h 60"/>
                <a:gd name="T10" fmla="*/ 0 60000 65536"/>
                <a:gd name="T11" fmla="*/ 0 60000 65536"/>
                <a:gd name="T12" fmla="*/ 0 60000 65536"/>
                <a:gd name="T13" fmla="*/ 0 60000 65536"/>
                <a:gd name="T14" fmla="*/ 0 60000 65536"/>
                <a:gd name="T15" fmla="*/ 0 w 53"/>
                <a:gd name="T16" fmla="*/ 0 h 60"/>
                <a:gd name="T17" fmla="*/ 53 w 53"/>
                <a:gd name="T18" fmla="*/ 60 h 60"/>
              </a:gdLst>
              <a:ahLst/>
              <a:cxnLst>
                <a:cxn ang="T10">
                  <a:pos x="T0" y="T1"/>
                </a:cxn>
                <a:cxn ang="T11">
                  <a:pos x="T2" y="T3"/>
                </a:cxn>
                <a:cxn ang="T12">
                  <a:pos x="T4" y="T5"/>
                </a:cxn>
                <a:cxn ang="T13">
                  <a:pos x="T6" y="T7"/>
                </a:cxn>
                <a:cxn ang="T14">
                  <a:pos x="T8" y="T9"/>
                </a:cxn>
              </a:cxnLst>
              <a:rect l="T15" t="T16" r="T17" b="T18"/>
              <a:pathLst>
                <a:path w="53" h="60">
                  <a:moveTo>
                    <a:pt x="27" y="0"/>
                  </a:moveTo>
                  <a:lnTo>
                    <a:pt x="53" y="30"/>
                  </a:lnTo>
                  <a:lnTo>
                    <a:pt x="27" y="60"/>
                  </a:lnTo>
                  <a:lnTo>
                    <a:pt x="0" y="30"/>
                  </a:lnTo>
                  <a:lnTo>
                    <a:pt x="27" y="0"/>
                  </a:lnTo>
                  <a:close/>
                </a:path>
              </a:pathLst>
            </a:custGeom>
            <a:solidFill>
              <a:srgbClr val="FF0000"/>
            </a:solidFill>
            <a:ln w="14288">
              <a:noFill/>
              <a:prstDash val="solid"/>
              <a:round/>
              <a:headEnd/>
              <a:tailEnd/>
            </a:ln>
          </p:spPr>
          <p:txBody>
            <a:bodyPr/>
            <a:lstStyle/>
            <a:p>
              <a:endParaRPr lang="es-MX" sz="1200" b="1" dirty="0"/>
            </a:p>
          </p:txBody>
        </p:sp>
        <p:sp>
          <p:nvSpPr>
            <p:cNvPr id="267" name="Freeform 2466"/>
            <p:cNvSpPr>
              <a:spLocks/>
            </p:cNvSpPr>
            <p:nvPr/>
          </p:nvSpPr>
          <p:spPr bwMode="auto">
            <a:xfrm>
              <a:off x="2006" y="2600"/>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268" name="Freeform 2467"/>
            <p:cNvSpPr>
              <a:spLocks/>
            </p:cNvSpPr>
            <p:nvPr/>
          </p:nvSpPr>
          <p:spPr bwMode="auto">
            <a:xfrm>
              <a:off x="2355" y="2392"/>
              <a:ext cx="52" cy="59"/>
            </a:xfrm>
            <a:custGeom>
              <a:avLst/>
              <a:gdLst>
                <a:gd name="T0" fmla="*/ 26 w 52"/>
                <a:gd name="T1" fmla="*/ 0 h 59"/>
                <a:gd name="T2" fmla="*/ 52 w 52"/>
                <a:gd name="T3" fmla="*/ 30 h 59"/>
                <a:gd name="T4" fmla="*/ 26 w 52"/>
                <a:gd name="T5" fmla="*/ 59 h 59"/>
                <a:gd name="T6" fmla="*/ 0 w 52"/>
                <a:gd name="T7" fmla="*/ 30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30"/>
                  </a:lnTo>
                  <a:lnTo>
                    <a:pt x="26" y="59"/>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269" name="Freeform 2468"/>
            <p:cNvSpPr>
              <a:spLocks/>
            </p:cNvSpPr>
            <p:nvPr/>
          </p:nvSpPr>
          <p:spPr bwMode="auto">
            <a:xfrm>
              <a:off x="2730" y="2223"/>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270" name="Freeform 2469"/>
            <p:cNvSpPr>
              <a:spLocks/>
            </p:cNvSpPr>
            <p:nvPr/>
          </p:nvSpPr>
          <p:spPr bwMode="auto">
            <a:xfrm>
              <a:off x="1796" y="2669"/>
              <a:ext cx="53" cy="60"/>
            </a:xfrm>
            <a:custGeom>
              <a:avLst/>
              <a:gdLst>
                <a:gd name="T0" fmla="*/ 27 w 53"/>
                <a:gd name="T1" fmla="*/ 0 h 60"/>
                <a:gd name="T2" fmla="*/ 53 w 53"/>
                <a:gd name="T3" fmla="*/ 30 h 60"/>
                <a:gd name="T4" fmla="*/ 27 w 53"/>
                <a:gd name="T5" fmla="*/ 60 h 60"/>
                <a:gd name="T6" fmla="*/ 0 w 53"/>
                <a:gd name="T7" fmla="*/ 30 h 60"/>
                <a:gd name="T8" fmla="*/ 27 w 53"/>
                <a:gd name="T9" fmla="*/ 0 h 60"/>
                <a:gd name="T10" fmla="*/ 0 60000 65536"/>
                <a:gd name="T11" fmla="*/ 0 60000 65536"/>
                <a:gd name="T12" fmla="*/ 0 60000 65536"/>
                <a:gd name="T13" fmla="*/ 0 60000 65536"/>
                <a:gd name="T14" fmla="*/ 0 60000 65536"/>
                <a:gd name="T15" fmla="*/ 0 w 53"/>
                <a:gd name="T16" fmla="*/ 0 h 60"/>
                <a:gd name="T17" fmla="*/ 53 w 53"/>
                <a:gd name="T18" fmla="*/ 60 h 60"/>
              </a:gdLst>
              <a:ahLst/>
              <a:cxnLst>
                <a:cxn ang="T10">
                  <a:pos x="T0" y="T1"/>
                </a:cxn>
                <a:cxn ang="T11">
                  <a:pos x="T2" y="T3"/>
                </a:cxn>
                <a:cxn ang="T12">
                  <a:pos x="T4" y="T5"/>
                </a:cxn>
                <a:cxn ang="T13">
                  <a:pos x="T6" y="T7"/>
                </a:cxn>
                <a:cxn ang="T14">
                  <a:pos x="T8" y="T9"/>
                </a:cxn>
              </a:cxnLst>
              <a:rect l="T15" t="T16" r="T17" b="T18"/>
              <a:pathLst>
                <a:path w="53" h="60">
                  <a:moveTo>
                    <a:pt x="27" y="0"/>
                  </a:moveTo>
                  <a:lnTo>
                    <a:pt x="53" y="30"/>
                  </a:lnTo>
                  <a:lnTo>
                    <a:pt x="27" y="60"/>
                  </a:lnTo>
                  <a:lnTo>
                    <a:pt x="0" y="30"/>
                  </a:lnTo>
                  <a:lnTo>
                    <a:pt x="27" y="0"/>
                  </a:lnTo>
                  <a:close/>
                </a:path>
              </a:pathLst>
            </a:custGeom>
            <a:solidFill>
              <a:srgbClr val="FF0000"/>
            </a:solidFill>
            <a:ln w="14288">
              <a:noFill/>
              <a:prstDash val="solid"/>
              <a:round/>
              <a:headEnd/>
              <a:tailEnd/>
            </a:ln>
          </p:spPr>
          <p:txBody>
            <a:bodyPr/>
            <a:lstStyle/>
            <a:p>
              <a:endParaRPr lang="es-MX" sz="1200" b="1" dirty="0"/>
            </a:p>
          </p:txBody>
        </p:sp>
        <p:sp>
          <p:nvSpPr>
            <p:cNvPr id="271" name="Freeform 2470"/>
            <p:cNvSpPr>
              <a:spLocks/>
            </p:cNvSpPr>
            <p:nvPr/>
          </p:nvSpPr>
          <p:spPr bwMode="auto">
            <a:xfrm>
              <a:off x="2468" y="2432"/>
              <a:ext cx="52" cy="59"/>
            </a:xfrm>
            <a:custGeom>
              <a:avLst/>
              <a:gdLst>
                <a:gd name="T0" fmla="*/ 26 w 52"/>
                <a:gd name="T1" fmla="*/ 0 h 59"/>
                <a:gd name="T2" fmla="*/ 52 w 52"/>
                <a:gd name="T3" fmla="*/ 29 h 59"/>
                <a:gd name="T4" fmla="*/ 26 w 52"/>
                <a:gd name="T5" fmla="*/ 59 h 59"/>
                <a:gd name="T6" fmla="*/ 0 w 52"/>
                <a:gd name="T7" fmla="*/ 29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29"/>
                  </a:lnTo>
                  <a:lnTo>
                    <a:pt x="26" y="59"/>
                  </a:lnTo>
                  <a:lnTo>
                    <a:pt x="0" y="29"/>
                  </a:lnTo>
                  <a:lnTo>
                    <a:pt x="26" y="0"/>
                  </a:lnTo>
                  <a:close/>
                </a:path>
              </a:pathLst>
            </a:custGeom>
            <a:solidFill>
              <a:srgbClr val="FF0000"/>
            </a:solidFill>
            <a:ln w="14288">
              <a:noFill/>
              <a:prstDash val="solid"/>
              <a:round/>
              <a:headEnd/>
              <a:tailEnd/>
            </a:ln>
          </p:spPr>
          <p:txBody>
            <a:bodyPr/>
            <a:lstStyle/>
            <a:p>
              <a:endParaRPr lang="es-MX" sz="1200" b="1" dirty="0"/>
            </a:p>
          </p:txBody>
        </p:sp>
        <p:sp>
          <p:nvSpPr>
            <p:cNvPr id="272" name="Freeform 2471"/>
            <p:cNvSpPr>
              <a:spLocks/>
            </p:cNvSpPr>
            <p:nvPr/>
          </p:nvSpPr>
          <p:spPr bwMode="auto">
            <a:xfrm>
              <a:off x="2625" y="2332"/>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273" name="Freeform 2472"/>
            <p:cNvSpPr>
              <a:spLocks/>
            </p:cNvSpPr>
            <p:nvPr/>
          </p:nvSpPr>
          <p:spPr bwMode="auto">
            <a:xfrm>
              <a:off x="2041" y="2590"/>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274" name="Freeform 2473"/>
            <p:cNvSpPr>
              <a:spLocks/>
            </p:cNvSpPr>
            <p:nvPr/>
          </p:nvSpPr>
          <p:spPr bwMode="auto">
            <a:xfrm>
              <a:off x="2110" y="2560"/>
              <a:ext cx="53" cy="60"/>
            </a:xfrm>
            <a:custGeom>
              <a:avLst/>
              <a:gdLst>
                <a:gd name="T0" fmla="*/ 27 w 53"/>
                <a:gd name="T1" fmla="*/ 0 h 60"/>
                <a:gd name="T2" fmla="*/ 53 w 53"/>
                <a:gd name="T3" fmla="*/ 30 h 60"/>
                <a:gd name="T4" fmla="*/ 27 w 53"/>
                <a:gd name="T5" fmla="*/ 60 h 60"/>
                <a:gd name="T6" fmla="*/ 0 w 53"/>
                <a:gd name="T7" fmla="*/ 30 h 60"/>
                <a:gd name="T8" fmla="*/ 27 w 53"/>
                <a:gd name="T9" fmla="*/ 0 h 60"/>
                <a:gd name="T10" fmla="*/ 0 60000 65536"/>
                <a:gd name="T11" fmla="*/ 0 60000 65536"/>
                <a:gd name="T12" fmla="*/ 0 60000 65536"/>
                <a:gd name="T13" fmla="*/ 0 60000 65536"/>
                <a:gd name="T14" fmla="*/ 0 60000 65536"/>
                <a:gd name="T15" fmla="*/ 0 w 53"/>
                <a:gd name="T16" fmla="*/ 0 h 60"/>
                <a:gd name="T17" fmla="*/ 53 w 53"/>
                <a:gd name="T18" fmla="*/ 60 h 60"/>
              </a:gdLst>
              <a:ahLst/>
              <a:cxnLst>
                <a:cxn ang="T10">
                  <a:pos x="T0" y="T1"/>
                </a:cxn>
                <a:cxn ang="T11">
                  <a:pos x="T2" y="T3"/>
                </a:cxn>
                <a:cxn ang="T12">
                  <a:pos x="T4" y="T5"/>
                </a:cxn>
                <a:cxn ang="T13">
                  <a:pos x="T6" y="T7"/>
                </a:cxn>
                <a:cxn ang="T14">
                  <a:pos x="T8" y="T9"/>
                </a:cxn>
              </a:cxnLst>
              <a:rect l="T15" t="T16" r="T17" b="T18"/>
              <a:pathLst>
                <a:path w="53" h="60">
                  <a:moveTo>
                    <a:pt x="27" y="0"/>
                  </a:moveTo>
                  <a:lnTo>
                    <a:pt x="53" y="30"/>
                  </a:lnTo>
                  <a:lnTo>
                    <a:pt x="27" y="60"/>
                  </a:lnTo>
                  <a:lnTo>
                    <a:pt x="0" y="30"/>
                  </a:lnTo>
                  <a:lnTo>
                    <a:pt x="27" y="0"/>
                  </a:lnTo>
                  <a:close/>
                </a:path>
              </a:pathLst>
            </a:custGeom>
            <a:solidFill>
              <a:srgbClr val="FF0000"/>
            </a:solidFill>
            <a:ln w="14288">
              <a:noFill/>
              <a:prstDash val="solid"/>
              <a:round/>
              <a:headEnd/>
              <a:tailEnd/>
            </a:ln>
          </p:spPr>
          <p:txBody>
            <a:bodyPr/>
            <a:lstStyle/>
            <a:p>
              <a:endParaRPr lang="es-MX" sz="1200" b="1" dirty="0"/>
            </a:p>
          </p:txBody>
        </p:sp>
        <p:sp>
          <p:nvSpPr>
            <p:cNvPr id="275" name="Freeform 2474"/>
            <p:cNvSpPr>
              <a:spLocks/>
            </p:cNvSpPr>
            <p:nvPr/>
          </p:nvSpPr>
          <p:spPr bwMode="auto">
            <a:xfrm>
              <a:off x="2084" y="2640"/>
              <a:ext cx="53" cy="59"/>
            </a:xfrm>
            <a:custGeom>
              <a:avLst/>
              <a:gdLst>
                <a:gd name="T0" fmla="*/ 26 w 53"/>
                <a:gd name="T1" fmla="*/ 0 h 59"/>
                <a:gd name="T2" fmla="*/ 53 w 53"/>
                <a:gd name="T3" fmla="*/ 29 h 59"/>
                <a:gd name="T4" fmla="*/ 26 w 53"/>
                <a:gd name="T5" fmla="*/ 59 h 59"/>
                <a:gd name="T6" fmla="*/ 0 w 53"/>
                <a:gd name="T7" fmla="*/ 29 h 59"/>
                <a:gd name="T8" fmla="*/ 26 w 53"/>
                <a:gd name="T9" fmla="*/ 0 h 59"/>
                <a:gd name="T10" fmla="*/ 0 60000 65536"/>
                <a:gd name="T11" fmla="*/ 0 60000 65536"/>
                <a:gd name="T12" fmla="*/ 0 60000 65536"/>
                <a:gd name="T13" fmla="*/ 0 60000 65536"/>
                <a:gd name="T14" fmla="*/ 0 60000 65536"/>
                <a:gd name="T15" fmla="*/ 0 w 53"/>
                <a:gd name="T16" fmla="*/ 0 h 59"/>
                <a:gd name="T17" fmla="*/ 53 w 53"/>
                <a:gd name="T18" fmla="*/ 59 h 59"/>
              </a:gdLst>
              <a:ahLst/>
              <a:cxnLst>
                <a:cxn ang="T10">
                  <a:pos x="T0" y="T1"/>
                </a:cxn>
                <a:cxn ang="T11">
                  <a:pos x="T2" y="T3"/>
                </a:cxn>
                <a:cxn ang="T12">
                  <a:pos x="T4" y="T5"/>
                </a:cxn>
                <a:cxn ang="T13">
                  <a:pos x="T6" y="T7"/>
                </a:cxn>
                <a:cxn ang="T14">
                  <a:pos x="T8" y="T9"/>
                </a:cxn>
              </a:cxnLst>
              <a:rect l="T15" t="T16" r="T17" b="T18"/>
              <a:pathLst>
                <a:path w="53" h="59">
                  <a:moveTo>
                    <a:pt x="26" y="0"/>
                  </a:moveTo>
                  <a:lnTo>
                    <a:pt x="53" y="29"/>
                  </a:lnTo>
                  <a:lnTo>
                    <a:pt x="26" y="59"/>
                  </a:lnTo>
                  <a:lnTo>
                    <a:pt x="0" y="29"/>
                  </a:lnTo>
                  <a:lnTo>
                    <a:pt x="26" y="0"/>
                  </a:lnTo>
                  <a:close/>
                </a:path>
              </a:pathLst>
            </a:custGeom>
            <a:solidFill>
              <a:srgbClr val="FF0000"/>
            </a:solidFill>
            <a:ln w="14288">
              <a:noFill/>
              <a:prstDash val="solid"/>
              <a:round/>
              <a:headEnd/>
              <a:tailEnd/>
            </a:ln>
          </p:spPr>
          <p:txBody>
            <a:bodyPr/>
            <a:lstStyle/>
            <a:p>
              <a:endParaRPr lang="es-MX" sz="1200" b="1" dirty="0"/>
            </a:p>
          </p:txBody>
        </p:sp>
        <p:sp>
          <p:nvSpPr>
            <p:cNvPr id="276" name="Freeform 2475"/>
            <p:cNvSpPr>
              <a:spLocks/>
            </p:cNvSpPr>
            <p:nvPr/>
          </p:nvSpPr>
          <p:spPr bwMode="auto">
            <a:xfrm>
              <a:off x="2119" y="2511"/>
              <a:ext cx="52" cy="59"/>
            </a:xfrm>
            <a:custGeom>
              <a:avLst/>
              <a:gdLst>
                <a:gd name="T0" fmla="*/ 26 w 52"/>
                <a:gd name="T1" fmla="*/ 0 h 59"/>
                <a:gd name="T2" fmla="*/ 52 w 52"/>
                <a:gd name="T3" fmla="*/ 30 h 59"/>
                <a:gd name="T4" fmla="*/ 26 w 52"/>
                <a:gd name="T5" fmla="*/ 59 h 59"/>
                <a:gd name="T6" fmla="*/ 0 w 52"/>
                <a:gd name="T7" fmla="*/ 30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30"/>
                  </a:lnTo>
                  <a:lnTo>
                    <a:pt x="26" y="59"/>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277" name="Freeform 2476"/>
            <p:cNvSpPr>
              <a:spLocks/>
            </p:cNvSpPr>
            <p:nvPr/>
          </p:nvSpPr>
          <p:spPr bwMode="auto">
            <a:xfrm>
              <a:off x="2206" y="2481"/>
              <a:ext cx="53" cy="60"/>
            </a:xfrm>
            <a:custGeom>
              <a:avLst/>
              <a:gdLst>
                <a:gd name="T0" fmla="*/ 26 w 53"/>
                <a:gd name="T1" fmla="*/ 0 h 60"/>
                <a:gd name="T2" fmla="*/ 53 w 53"/>
                <a:gd name="T3" fmla="*/ 30 h 60"/>
                <a:gd name="T4" fmla="*/ 26 w 53"/>
                <a:gd name="T5" fmla="*/ 60 h 60"/>
                <a:gd name="T6" fmla="*/ 0 w 53"/>
                <a:gd name="T7" fmla="*/ 30 h 60"/>
                <a:gd name="T8" fmla="*/ 26 w 53"/>
                <a:gd name="T9" fmla="*/ 0 h 60"/>
                <a:gd name="T10" fmla="*/ 0 60000 65536"/>
                <a:gd name="T11" fmla="*/ 0 60000 65536"/>
                <a:gd name="T12" fmla="*/ 0 60000 65536"/>
                <a:gd name="T13" fmla="*/ 0 60000 65536"/>
                <a:gd name="T14" fmla="*/ 0 60000 65536"/>
                <a:gd name="T15" fmla="*/ 0 w 53"/>
                <a:gd name="T16" fmla="*/ 0 h 60"/>
                <a:gd name="T17" fmla="*/ 53 w 53"/>
                <a:gd name="T18" fmla="*/ 60 h 60"/>
              </a:gdLst>
              <a:ahLst/>
              <a:cxnLst>
                <a:cxn ang="T10">
                  <a:pos x="T0" y="T1"/>
                </a:cxn>
                <a:cxn ang="T11">
                  <a:pos x="T2" y="T3"/>
                </a:cxn>
                <a:cxn ang="T12">
                  <a:pos x="T4" y="T5"/>
                </a:cxn>
                <a:cxn ang="T13">
                  <a:pos x="T6" y="T7"/>
                </a:cxn>
                <a:cxn ang="T14">
                  <a:pos x="T8" y="T9"/>
                </a:cxn>
              </a:cxnLst>
              <a:rect l="T15" t="T16" r="T17" b="T18"/>
              <a:pathLst>
                <a:path w="53" h="60">
                  <a:moveTo>
                    <a:pt x="26" y="0"/>
                  </a:moveTo>
                  <a:lnTo>
                    <a:pt x="53"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278" name="Freeform 2477"/>
            <p:cNvSpPr>
              <a:spLocks/>
            </p:cNvSpPr>
            <p:nvPr/>
          </p:nvSpPr>
          <p:spPr bwMode="auto">
            <a:xfrm>
              <a:off x="2110" y="2521"/>
              <a:ext cx="53" cy="59"/>
            </a:xfrm>
            <a:custGeom>
              <a:avLst/>
              <a:gdLst>
                <a:gd name="T0" fmla="*/ 27 w 53"/>
                <a:gd name="T1" fmla="*/ 0 h 59"/>
                <a:gd name="T2" fmla="*/ 53 w 53"/>
                <a:gd name="T3" fmla="*/ 30 h 59"/>
                <a:gd name="T4" fmla="*/ 27 w 53"/>
                <a:gd name="T5" fmla="*/ 59 h 59"/>
                <a:gd name="T6" fmla="*/ 0 w 53"/>
                <a:gd name="T7" fmla="*/ 30 h 59"/>
                <a:gd name="T8" fmla="*/ 27 w 53"/>
                <a:gd name="T9" fmla="*/ 0 h 59"/>
                <a:gd name="T10" fmla="*/ 0 60000 65536"/>
                <a:gd name="T11" fmla="*/ 0 60000 65536"/>
                <a:gd name="T12" fmla="*/ 0 60000 65536"/>
                <a:gd name="T13" fmla="*/ 0 60000 65536"/>
                <a:gd name="T14" fmla="*/ 0 60000 65536"/>
                <a:gd name="T15" fmla="*/ 0 w 53"/>
                <a:gd name="T16" fmla="*/ 0 h 59"/>
                <a:gd name="T17" fmla="*/ 53 w 53"/>
                <a:gd name="T18" fmla="*/ 59 h 59"/>
              </a:gdLst>
              <a:ahLst/>
              <a:cxnLst>
                <a:cxn ang="T10">
                  <a:pos x="T0" y="T1"/>
                </a:cxn>
                <a:cxn ang="T11">
                  <a:pos x="T2" y="T3"/>
                </a:cxn>
                <a:cxn ang="T12">
                  <a:pos x="T4" y="T5"/>
                </a:cxn>
                <a:cxn ang="T13">
                  <a:pos x="T6" y="T7"/>
                </a:cxn>
                <a:cxn ang="T14">
                  <a:pos x="T8" y="T9"/>
                </a:cxn>
              </a:cxnLst>
              <a:rect l="T15" t="T16" r="T17" b="T18"/>
              <a:pathLst>
                <a:path w="53" h="59">
                  <a:moveTo>
                    <a:pt x="27" y="0"/>
                  </a:moveTo>
                  <a:lnTo>
                    <a:pt x="53" y="30"/>
                  </a:lnTo>
                  <a:lnTo>
                    <a:pt x="27" y="59"/>
                  </a:lnTo>
                  <a:lnTo>
                    <a:pt x="0" y="30"/>
                  </a:lnTo>
                  <a:lnTo>
                    <a:pt x="27" y="0"/>
                  </a:lnTo>
                  <a:close/>
                </a:path>
              </a:pathLst>
            </a:custGeom>
            <a:solidFill>
              <a:srgbClr val="FF0000"/>
            </a:solidFill>
            <a:ln w="14288">
              <a:noFill/>
              <a:prstDash val="solid"/>
              <a:round/>
              <a:headEnd/>
              <a:tailEnd/>
            </a:ln>
          </p:spPr>
          <p:txBody>
            <a:bodyPr/>
            <a:lstStyle/>
            <a:p>
              <a:endParaRPr lang="es-MX" sz="1200" b="1" dirty="0"/>
            </a:p>
          </p:txBody>
        </p:sp>
        <p:sp>
          <p:nvSpPr>
            <p:cNvPr id="279" name="Freeform 2478"/>
            <p:cNvSpPr>
              <a:spLocks/>
            </p:cNvSpPr>
            <p:nvPr/>
          </p:nvSpPr>
          <p:spPr bwMode="auto">
            <a:xfrm>
              <a:off x="1875" y="2650"/>
              <a:ext cx="52" cy="59"/>
            </a:xfrm>
            <a:custGeom>
              <a:avLst/>
              <a:gdLst>
                <a:gd name="T0" fmla="*/ 26 w 52"/>
                <a:gd name="T1" fmla="*/ 0 h 59"/>
                <a:gd name="T2" fmla="*/ 52 w 52"/>
                <a:gd name="T3" fmla="*/ 29 h 59"/>
                <a:gd name="T4" fmla="*/ 26 w 52"/>
                <a:gd name="T5" fmla="*/ 59 h 59"/>
                <a:gd name="T6" fmla="*/ 0 w 52"/>
                <a:gd name="T7" fmla="*/ 29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29"/>
                  </a:lnTo>
                  <a:lnTo>
                    <a:pt x="26" y="59"/>
                  </a:lnTo>
                  <a:lnTo>
                    <a:pt x="0" y="29"/>
                  </a:lnTo>
                  <a:lnTo>
                    <a:pt x="26" y="0"/>
                  </a:lnTo>
                  <a:close/>
                </a:path>
              </a:pathLst>
            </a:custGeom>
            <a:solidFill>
              <a:srgbClr val="FF0000"/>
            </a:solidFill>
            <a:ln w="14288">
              <a:noFill/>
              <a:prstDash val="solid"/>
              <a:round/>
              <a:headEnd/>
              <a:tailEnd/>
            </a:ln>
          </p:spPr>
          <p:txBody>
            <a:bodyPr/>
            <a:lstStyle/>
            <a:p>
              <a:endParaRPr lang="es-MX" sz="1200" b="1" dirty="0"/>
            </a:p>
          </p:txBody>
        </p:sp>
        <p:sp>
          <p:nvSpPr>
            <p:cNvPr id="280" name="Freeform 2479"/>
            <p:cNvSpPr>
              <a:spLocks/>
            </p:cNvSpPr>
            <p:nvPr/>
          </p:nvSpPr>
          <p:spPr bwMode="auto">
            <a:xfrm>
              <a:off x="2320" y="2491"/>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281" name="Freeform 2480"/>
            <p:cNvSpPr>
              <a:spLocks/>
            </p:cNvSpPr>
            <p:nvPr/>
          </p:nvSpPr>
          <p:spPr bwMode="auto">
            <a:xfrm>
              <a:off x="2041" y="2590"/>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282" name="Freeform 2481"/>
            <p:cNvSpPr>
              <a:spLocks/>
            </p:cNvSpPr>
            <p:nvPr/>
          </p:nvSpPr>
          <p:spPr bwMode="auto">
            <a:xfrm>
              <a:off x="2442" y="2412"/>
              <a:ext cx="52" cy="59"/>
            </a:xfrm>
            <a:custGeom>
              <a:avLst/>
              <a:gdLst>
                <a:gd name="T0" fmla="*/ 26 w 52"/>
                <a:gd name="T1" fmla="*/ 0 h 59"/>
                <a:gd name="T2" fmla="*/ 52 w 52"/>
                <a:gd name="T3" fmla="*/ 30 h 59"/>
                <a:gd name="T4" fmla="*/ 26 w 52"/>
                <a:gd name="T5" fmla="*/ 59 h 59"/>
                <a:gd name="T6" fmla="*/ 0 w 52"/>
                <a:gd name="T7" fmla="*/ 30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30"/>
                  </a:lnTo>
                  <a:lnTo>
                    <a:pt x="26" y="59"/>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283" name="Freeform 2482"/>
            <p:cNvSpPr>
              <a:spLocks/>
            </p:cNvSpPr>
            <p:nvPr/>
          </p:nvSpPr>
          <p:spPr bwMode="auto">
            <a:xfrm>
              <a:off x="2032" y="2531"/>
              <a:ext cx="52" cy="59"/>
            </a:xfrm>
            <a:custGeom>
              <a:avLst/>
              <a:gdLst>
                <a:gd name="T0" fmla="*/ 26 w 52"/>
                <a:gd name="T1" fmla="*/ 0 h 59"/>
                <a:gd name="T2" fmla="*/ 52 w 52"/>
                <a:gd name="T3" fmla="*/ 29 h 59"/>
                <a:gd name="T4" fmla="*/ 26 w 52"/>
                <a:gd name="T5" fmla="*/ 59 h 59"/>
                <a:gd name="T6" fmla="*/ 0 w 52"/>
                <a:gd name="T7" fmla="*/ 29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29"/>
                  </a:lnTo>
                  <a:lnTo>
                    <a:pt x="26" y="59"/>
                  </a:lnTo>
                  <a:lnTo>
                    <a:pt x="0" y="29"/>
                  </a:lnTo>
                  <a:lnTo>
                    <a:pt x="26" y="0"/>
                  </a:lnTo>
                  <a:close/>
                </a:path>
              </a:pathLst>
            </a:custGeom>
            <a:solidFill>
              <a:srgbClr val="FF0000"/>
            </a:solidFill>
            <a:ln w="14288">
              <a:noFill/>
              <a:prstDash val="solid"/>
              <a:round/>
              <a:headEnd/>
              <a:tailEnd/>
            </a:ln>
          </p:spPr>
          <p:txBody>
            <a:bodyPr/>
            <a:lstStyle/>
            <a:p>
              <a:endParaRPr lang="es-MX" sz="1200" b="1" dirty="0"/>
            </a:p>
          </p:txBody>
        </p:sp>
        <p:sp>
          <p:nvSpPr>
            <p:cNvPr id="284" name="Freeform 2483"/>
            <p:cNvSpPr>
              <a:spLocks/>
            </p:cNvSpPr>
            <p:nvPr/>
          </p:nvSpPr>
          <p:spPr bwMode="auto">
            <a:xfrm>
              <a:off x="2058" y="2590"/>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285" name="Freeform 2484"/>
            <p:cNvSpPr>
              <a:spLocks/>
            </p:cNvSpPr>
            <p:nvPr/>
          </p:nvSpPr>
          <p:spPr bwMode="auto">
            <a:xfrm>
              <a:off x="2468" y="2442"/>
              <a:ext cx="52" cy="59"/>
            </a:xfrm>
            <a:custGeom>
              <a:avLst/>
              <a:gdLst>
                <a:gd name="T0" fmla="*/ 26 w 52"/>
                <a:gd name="T1" fmla="*/ 0 h 59"/>
                <a:gd name="T2" fmla="*/ 52 w 52"/>
                <a:gd name="T3" fmla="*/ 29 h 59"/>
                <a:gd name="T4" fmla="*/ 26 w 52"/>
                <a:gd name="T5" fmla="*/ 59 h 59"/>
                <a:gd name="T6" fmla="*/ 0 w 52"/>
                <a:gd name="T7" fmla="*/ 29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29"/>
                  </a:lnTo>
                  <a:lnTo>
                    <a:pt x="26" y="59"/>
                  </a:lnTo>
                  <a:lnTo>
                    <a:pt x="0" y="29"/>
                  </a:lnTo>
                  <a:lnTo>
                    <a:pt x="26" y="0"/>
                  </a:lnTo>
                  <a:close/>
                </a:path>
              </a:pathLst>
            </a:custGeom>
            <a:solidFill>
              <a:srgbClr val="FF0000"/>
            </a:solidFill>
            <a:ln w="14288">
              <a:noFill/>
              <a:prstDash val="solid"/>
              <a:round/>
              <a:headEnd/>
              <a:tailEnd/>
            </a:ln>
          </p:spPr>
          <p:txBody>
            <a:bodyPr/>
            <a:lstStyle/>
            <a:p>
              <a:endParaRPr lang="es-MX" sz="1200" b="1" dirty="0"/>
            </a:p>
          </p:txBody>
        </p:sp>
        <p:sp>
          <p:nvSpPr>
            <p:cNvPr id="286" name="Freeform 2485"/>
            <p:cNvSpPr>
              <a:spLocks/>
            </p:cNvSpPr>
            <p:nvPr/>
          </p:nvSpPr>
          <p:spPr bwMode="auto">
            <a:xfrm>
              <a:off x="1980" y="2580"/>
              <a:ext cx="52" cy="60"/>
            </a:xfrm>
            <a:custGeom>
              <a:avLst/>
              <a:gdLst>
                <a:gd name="T0" fmla="*/ 26 w 52"/>
                <a:gd name="T1" fmla="*/ 0 h 60"/>
                <a:gd name="T2" fmla="*/ 52 w 52"/>
                <a:gd name="T3" fmla="*/ 30 h 60"/>
                <a:gd name="T4" fmla="*/ 26 w 52"/>
                <a:gd name="T5" fmla="*/ 60 h 60"/>
                <a:gd name="T6" fmla="*/ 0 w 52"/>
                <a:gd name="T7" fmla="*/ 30 h 60"/>
                <a:gd name="T8" fmla="*/ 26 w 52"/>
                <a:gd name="T9" fmla="*/ 0 h 60"/>
                <a:gd name="T10" fmla="*/ 0 60000 65536"/>
                <a:gd name="T11" fmla="*/ 0 60000 65536"/>
                <a:gd name="T12" fmla="*/ 0 60000 65536"/>
                <a:gd name="T13" fmla="*/ 0 60000 65536"/>
                <a:gd name="T14" fmla="*/ 0 60000 65536"/>
                <a:gd name="T15" fmla="*/ 0 w 52"/>
                <a:gd name="T16" fmla="*/ 0 h 60"/>
                <a:gd name="T17" fmla="*/ 52 w 52"/>
                <a:gd name="T18" fmla="*/ 60 h 60"/>
              </a:gdLst>
              <a:ahLst/>
              <a:cxnLst>
                <a:cxn ang="T10">
                  <a:pos x="T0" y="T1"/>
                </a:cxn>
                <a:cxn ang="T11">
                  <a:pos x="T2" y="T3"/>
                </a:cxn>
                <a:cxn ang="T12">
                  <a:pos x="T4" y="T5"/>
                </a:cxn>
                <a:cxn ang="T13">
                  <a:pos x="T6" y="T7"/>
                </a:cxn>
                <a:cxn ang="T14">
                  <a:pos x="T8" y="T9"/>
                </a:cxn>
              </a:cxnLst>
              <a:rect l="T15" t="T16" r="T17" b="T18"/>
              <a:pathLst>
                <a:path w="52" h="60">
                  <a:moveTo>
                    <a:pt x="26" y="0"/>
                  </a:moveTo>
                  <a:lnTo>
                    <a:pt x="52" y="30"/>
                  </a:lnTo>
                  <a:lnTo>
                    <a:pt x="26" y="60"/>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287" name="Freeform 2486"/>
            <p:cNvSpPr>
              <a:spLocks/>
            </p:cNvSpPr>
            <p:nvPr/>
          </p:nvSpPr>
          <p:spPr bwMode="auto">
            <a:xfrm>
              <a:off x="1125" y="2858"/>
              <a:ext cx="52" cy="59"/>
            </a:xfrm>
            <a:custGeom>
              <a:avLst/>
              <a:gdLst>
                <a:gd name="T0" fmla="*/ 26 w 52"/>
                <a:gd name="T1" fmla="*/ 0 h 59"/>
                <a:gd name="T2" fmla="*/ 52 w 52"/>
                <a:gd name="T3" fmla="*/ 30 h 59"/>
                <a:gd name="T4" fmla="*/ 26 w 52"/>
                <a:gd name="T5" fmla="*/ 59 h 59"/>
                <a:gd name="T6" fmla="*/ 0 w 52"/>
                <a:gd name="T7" fmla="*/ 30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30"/>
                  </a:lnTo>
                  <a:lnTo>
                    <a:pt x="26" y="59"/>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288" name="Freeform 2487"/>
            <p:cNvSpPr>
              <a:spLocks/>
            </p:cNvSpPr>
            <p:nvPr/>
          </p:nvSpPr>
          <p:spPr bwMode="auto">
            <a:xfrm>
              <a:off x="1936" y="2630"/>
              <a:ext cx="52" cy="59"/>
            </a:xfrm>
            <a:custGeom>
              <a:avLst/>
              <a:gdLst>
                <a:gd name="T0" fmla="*/ 26 w 52"/>
                <a:gd name="T1" fmla="*/ 0 h 59"/>
                <a:gd name="T2" fmla="*/ 52 w 52"/>
                <a:gd name="T3" fmla="*/ 30 h 59"/>
                <a:gd name="T4" fmla="*/ 26 w 52"/>
                <a:gd name="T5" fmla="*/ 59 h 59"/>
                <a:gd name="T6" fmla="*/ 0 w 52"/>
                <a:gd name="T7" fmla="*/ 30 h 59"/>
                <a:gd name="T8" fmla="*/ 26 w 52"/>
                <a:gd name="T9" fmla="*/ 0 h 59"/>
                <a:gd name="T10" fmla="*/ 0 60000 65536"/>
                <a:gd name="T11" fmla="*/ 0 60000 65536"/>
                <a:gd name="T12" fmla="*/ 0 60000 65536"/>
                <a:gd name="T13" fmla="*/ 0 60000 65536"/>
                <a:gd name="T14" fmla="*/ 0 60000 65536"/>
                <a:gd name="T15" fmla="*/ 0 w 52"/>
                <a:gd name="T16" fmla="*/ 0 h 59"/>
                <a:gd name="T17" fmla="*/ 52 w 52"/>
                <a:gd name="T18" fmla="*/ 59 h 59"/>
              </a:gdLst>
              <a:ahLst/>
              <a:cxnLst>
                <a:cxn ang="T10">
                  <a:pos x="T0" y="T1"/>
                </a:cxn>
                <a:cxn ang="T11">
                  <a:pos x="T2" y="T3"/>
                </a:cxn>
                <a:cxn ang="T12">
                  <a:pos x="T4" y="T5"/>
                </a:cxn>
                <a:cxn ang="T13">
                  <a:pos x="T6" y="T7"/>
                </a:cxn>
                <a:cxn ang="T14">
                  <a:pos x="T8" y="T9"/>
                </a:cxn>
              </a:cxnLst>
              <a:rect l="T15" t="T16" r="T17" b="T18"/>
              <a:pathLst>
                <a:path w="52" h="59">
                  <a:moveTo>
                    <a:pt x="26" y="0"/>
                  </a:moveTo>
                  <a:lnTo>
                    <a:pt x="52" y="30"/>
                  </a:lnTo>
                  <a:lnTo>
                    <a:pt x="26" y="59"/>
                  </a:lnTo>
                  <a:lnTo>
                    <a:pt x="0" y="30"/>
                  </a:lnTo>
                  <a:lnTo>
                    <a:pt x="26" y="0"/>
                  </a:lnTo>
                  <a:close/>
                </a:path>
              </a:pathLst>
            </a:custGeom>
            <a:solidFill>
              <a:srgbClr val="FF0000"/>
            </a:solidFill>
            <a:ln w="14288">
              <a:noFill/>
              <a:prstDash val="solid"/>
              <a:round/>
              <a:headEnd/>
              <a:tailEnd/>
            </a:ln>
          </p:spPr>
          <p:txBody>
            <a:bodyPr/>
            <a:lstStyle/>
            <a:p>
              <a:endParaRPr lang="es-MX" sz="1200" b="1" dirty="0"/>
            </a:p>
          </p:txBody>
        </p:sp>
        <p:sp>
          <p:nvSpPr>
            <p:cNvPr id="289" name="Rectangle 2488"/>
            <p:cNvSpPr>
              <a:spLocks noChangeArrowheads="1"/>
            </p:cNvSpPr>
            <p:nvPr/>
          </p:nvSpPr>
          <p:spPr bwMode="auto">
            <a:xfrm>
              <a:off x="399" y="3537"/>
              <a:ext cx="112" cy="232"/>
            </a:xfrm>
            <a:prstGeom prst="rect">
              <a:avLst/>
            </a:prstGeom>
            <a:noFill/>
            <a:ln w="9525">
              <a:noFill/>
              <a:miter lim="800000"/>
              <a:headEnd/>
              <a:tailEnd/>
            </a:ln>
          </p:spPr>
          <p:txBody>
            <a:bodyPr wrap="none" lIns="0" tIns="0" rIns="0" bIns="0">
              <a:spAutoFit/>
            </a:bodyPr>
            <a:lstStyle/>
            <a:p>
              <a:r>
                <a:rPr lang="en-US" sz="1200" b="1" dirty="0">
                  <a:latin typeface="CG Omega" pitchFamily="34" charset="0"/>
                </a:rPr>
                <a:t>0</a:t>
              </a:r>
              <a:endParaRPr lang="en-US" sz="1200" b="1" i="1" dirty="0"/>
            </a:p>
          </p:txBody>
        </p:sp>
        <p:sp>
          <p:nvSpPr>
            <p:cNvPr id="290" name="Rectangle 2489"/>
            <p:cNvSpPr>
              <a:spLocks noChangeArrowheads="1"/>
            </p:cNvSpPr>
            <p:nvPr/>
          </p:nvSpPr>
          <p:spPr bwMode="auto">
            <a:xfrm>
              <a:off x="338" y="3179"/>
              <a:ext cx="225" cy="232"/>
            </a:xfrm>
            <a:prstGeom prst="rect">
              <a:avLst/>
            </a:prstGeom>
            <a:noFill/>
            <a:ln w="9525">
              <a:noFill/>
              <a:miter lim="800000"/>
              <a:headEnd/>
              <a:tailEnd/>
            </a:ln>
          </p:spPr>
          <p:txBody>
            <a:bodyPr wrap="none" lIns="0" tIns="0" rIns="0" bIns="0">
              <a:spAutoFit/>
            </a:bodyPr>
            <a:lstStyle/>
            <a:p>
              <a:r>
                <a:rPr lang="en-US" sz="1200" b="1" dirty="0">
                  <a:latin typeface="CG Omega" pitchFamily="34" charset="0"/>
                </a:rPr>
                <a:t>10</a:t>
              </a:r>
              <a:endParaRPr lang="en-US" sz="1200" b="1" i="1" dirty="0"/>
            </a:p>
          </p:txBody>
        </p:sp>
        <p:sp>
          <p:nvSpPr>
            <p:cNvPr id="291" name="Rectangle 2490"/>
            <p:cNvSpPr>
              <a:spLocks noChangeArrowheads="1"/>
            </p:cNvSpPr>
            <p:nvPr/>
          </p:nvSpPr>
          <p:spPr bwMode="auto">
            <a:xfrm>
              <a:off x="338" y="2822"/>
              <a:ext cx="225" cy="232"/>
            </a:xfrm>
            <a:prstGeom prst="rect">
              <a:avLst/>
            </a:prstGeom>
            <a:noFill/>
            <a:ln w="9525">
              <a:noFill/>
              <a:miter lim="800000"/>
              <a:headEnd/>
              <a:tailEnd/>
            </a:ln>
          </p:spPr>
          <p:txBody>
            <a:bodyPr wrap="none" lIns="0" tIns="0" rIns="0" bIns="0">
              <a:spAutoFit/>
            </a:bodyPr>
            <a:lstStyle/>
            <a:p>
              <a:r>
                <a:rPr lang="en-US" sz="1200" b="1" dirty="0">
                  <a:latin typeface="CG Omega" pitchFamily="34" charset="0"/>
                </a:rPr>
                <a:t>20</a:t>
              </a:r>
              <a:endParaRPr lang="en-US" sz="1200" b="1" i="1" dirty="0"/>
            </a:p>
          </p:txBody>
        </p:sp>
        <p:sp>
          <p:nvSpPr>
            <p:cNvPr id="292" name="Rectangle 2491"/>
            <p:cNvSpPr>
              <a:spLocks noChangeArrowheads="1"/>
            </p:cNvSpPr>
            <p:nvPr/>
          </p:nvSpPr>
          <p:spPr bwMode="auto">
            <a:xfrm>
              <a:off x="338" y="2454"/>
              <a:ext cx="225" cy="232"/>
            </a:xfrm>
            <a:prstGeom prst="rect">
              <a:avLst/>
            </a:prstGeom>
            <a:noFill/>
            <a:ln w="9525">
              <a:noFill/>
              <a:miter lim="800000"/>
              <a:headEnd/>
              <a:tailEnd/>
            </a:ln>
          </p:spPr>
          <p:txBody>
            <a:bodyPr wrap="none" lIns="0" tIns="0" rIns="0" bIns="0">
              <a:spAutoFit/>
            </a:bodyPr>
            <a:lstStyle/>
            <a:p>
              <a:r>
                <a:rPr lang="en-US" sz="1200" b="1" dirty="0">
                  <a:latin typeface="CG Omega" pitchFamily="34" charset="0"/>
                </a:rPr>
                <a:t>30</a:t>
              </a:r>
              <a:endParaRPr lang="en-US" sz="1200" b="1" i="1" dirty="0"/>
            </a:p>
          </p:txBody>
        </p:sp>
        <p:sp>
          <p:nvSpPr>
            <p:cNvPr id="293" name="Rectangle 2492"/>
            <p:cNvSpPr>
              <a:spLocks noChangeArrowheads="1"/>
            </p:cNvSpPr>
            <p:nvPr/>
          </p:nvSpPr>
          <p:spPr bwMode="auto">
            <a:xfrm>
              <a:off x="338" y="2099"/>
              <a:ext cx="225" cy="232"/>
            </a:xfrm>
            <a:prstGeom prst="rect">
              <a:avLst/>
            </a:prstGeom>
            <a:noFill/>
            <a:ln w="9525">
              <a:noFill/>
              <a:miter lim="800000"/>
              <a:headEnd/>
              <a:tailEnd/>
            </a:ln>
          </p:spPr>
          <p:txBody>
            <a:bodyPr wrap="none" lIns="0" tIns="0" rIns="0" bIns="0">
              <a:spAutoFit/>
            </a:bodyPr>
            <a:lstStyle/>
            <a:p>
              <a:r>
                <a:rPr lang="en-US" sz="1200" b="1" dirty="0">
                  <a:latin typeface="CG Omega" pitchFamily="34" charset="0"/>
                </a:rPr>
                <a:t>40</a:t>
              </a:r>
              <a:endParaRPr lang="en-US" sz="1200" b="1" i="1" dirty="0"/>
            </a:p>
          </p:txBody>
        </p:sp>
        <p:sp>
          <p:nvSpPr>
            <p:cNvPr id="294" name="Rectangle 2493"/>
            <p:cNvSpPr>
              <a:spLocks noChangeArrowheads="1"/>
            </p:cNvSpPr>
            <p:nvPr/>
          </p:nvSpPr>
          <p:spPr bwMode="auto">
            <a:xfrm>
              <a:off x="338" y="1741"/>
              <a:ext cx="225" cy="232"/>
            </a:xfrm>
            <a:prstGeom prst="rect">
              <a:avLst/>
            </a:prstGeom>
            <a:noFill/>
            <a:ln w="9525">
              <a:noFill/>
              <a:miter lim="800000"/>
              <a:headEnd/>
              <a:tailEnd/>
            </a:ln>
          </p:spPr>
          <p:txBody>
            <a:bodyPr wrap="none" lIns="0" tIns="0" rIns="0" bIns="0">
              <a:spAutoFit/>
            </a:bodyPr>
            <a:lstStyle/>
            <a:p>
              <a:r>
                <a:rPr lang="en-US" sz="1200" b="1" dirty="0">
                  <a:latin typeface="CG Omega" pitchFamily="34" charset="0"/>
                </a:rPr>
                <a:t>50</a:t>
              </a:r>
              <a:endParaRPr lang="en-US" sz="1200" b="1" i="1" dirty="0"/>
            </a:p>
          </p:txBody>
        </p:sp>
        <p:sp>
          <p:nvSpPr>
            <p:cNvPr id="295" name="Rectangle 2494"/>
            <p:cNvSpPr>
              <a:spLocks noChangeArrowheads="1"/>
            </p:cNvSpPr>
            <p:nvPr/>
          </p:nvSpPr>
          <p:spPr bwMode="auto">
            <a:xfrm>
              <a:off x="338" y="1386"/>
              <a:ext cx="225" cy="232"/>
            </a:xfrm>
            <a:prstGeom prst="rect">
              <a:avLst/>
            </a:prstGeom>
            <a:noFill/>
            <a:ln w="9525">
              <a:noFill/>
              <a:miter lim="800000"/>
              <a:headEnd/>
              <a:tailEnd/>
            </a:ln>
          </p:spPr>
          <p:txBody>
            <a:bodyPr wrap="none" lIns="0" tIns="0" rIns="0" bIns="0">
              <a:spAutoFit/>
            </a:bodyPr>
            <a:lstStyle/>
            <a:p>
              <a:r>
                <a:rPr lang="en-US" sz="1200" b="1" dirty="0">
                  <a:latin typeface="CG Omega" pitchFamily="34" charset="0"/>
                </a:rPr>
                <a:t>60</a:t>
              </a:r>
              <a:endParaRPr lang="en-US" sz="1200" b="1" i="1" dirty="0"/>
            </a:p>
          </p:txBody>
        </p:sp>
        <p:sp>
          <p:nvSpPr>
            <p:cNvPr id="296" name="Rectangle 2495"/>
            <p:cNvSpPr>
              <a:spLocks noChangeArrowheads="1"/>
            </p:cNvSpPr>
            <p:nvPr/>
          </p:nvSpPr>
          <p:spPr bwMode="auto">
            <a:xfrm>
              <a:off x="338" y="1018"/>
              <a:ext cx="225" cy="232"/>
            </a:xfrm>
            <a:prstGeom prst="rect">
              <a:avLst/>
            </a:prstGeom>
            <a:noFill/>
            <a:ln w="9525">
              <a:noFill/>
              <a:miter lim="800000"/>
              <a:headEnd/>
              <a:tailEnd/>
            </a:ln>
          </p:spPr>
          <p:txBody>
            <a:bodyPr wrap="none" lIns="0" tIns="0" rIns="0" bIns="0">
              <a:spAutoFit/>
            </a:bodyPr>
            <a:lstStyle/>
            <a:p>
              <a:r>
                <a:rPr lang="en-US" sz="1200" b="1" dirty="0">
                  <a:latin typeface="CG Omega" pitchFamily="34" charset="0"/>
                </a:rPr>
                <a:t>70</a:t>
              </a:r>
              <a:endParaRPr lang="en-US" sz="1200" b="1" i="1" dirty="0"/>
            </a:p>
          </p:txBody>
        </p:sp>
        <p:sp>
          <p:nvSpPr>
            <p:cNvPr id="297" name="Rectangle 2496"/>
            <p:cNvSpPr>
              <a:spLocks noChangeArrowheads="1"/>
            </p:cNvSpPr>
            <p:nvPr/>
          </p:nvSpPr>
          <p:spPr bwMode="auto">
            <a:xfrm>
              <a:off x="338" y="661"/>
              <a:ext cx="225" cy="232"/>
            </a:xfrm>
            <a:prstGeom prst="rect">
              <a:avLst/>
            </a:prstGeom>
            <a:noFill/>
            <a:ln w="9525">
              <a:noFill/>
              <a:miter lim="800000"/>
              <a:headEnd/>
              <a:tailEnd/>
            </a:ln>
          </p:spPr>
          <p:txBody>
            <a:bodyPr wrap="none" lIns="0" tIns="0" rIns="0" bIns="0">
              <a:spAutoFit/>
            </a:bodyPr>
            <a:lstStyle/>
            <a:p>
              <a:r>
                <a:rPr lang="en-US" sz="1200" b="1" dirty="0">
                  <a:latin typeface="CG Omega" pitchFamily="34" charset="0"/>
                </a:rPr>
                <a:t>80</a:t>
              </a:r>
              <a:endParaRPr lang="en-US" sz="1200" b="1" i="1" dirty="0"/>
            </a:p>
          </p:txBody>
        </p:sp>
        <p:grpSp>
          <p:nvGrpSpPr>
            <p:cNvPr id="216" name="Group 2497"/>
            <p:cNvGrpSpPr>
              <a:grpSpLocks/>
            </p:cNvGrpSpPr>
            <p:nvPr/>
          </p:nvGrpSpPr>
          <p:grpSpPr bwMode="auto">
            <a:xfrm>
              <a:off x="432" y="3730"/>
              <a:ext cx="5089" cy="232"/>
              <a:chOff x="253" y="3741"/>
              <a:chExt cx="5328" cy="232"/>
            </a:xfrm>
          </p:grpSpPr>
          <p:sp>
            <p:nvSpPr>
              <p:cNvPr id="304" name="Rectangle 2498"/>
              <p:cNvSpPr>
                <a:spLocks noChangeArrowheads="1"/>
              </p:cNvSpPr>
              <p:nvPr/>
            </p:nvSpPr>
            <p:spPr bwMode="auto">
              <a:xfrm>
                <a:off x="253" y="3741"/>
                <a:ext cx="367" cy="232"/>
              </a:xfrm>
              <a:prstGeom prst="rect">
                <a:avLst/>
              </a:prstGeom>
              <a:noFill/>
              <a:ln w="9525">
                <a:noFill/>
                <a:miter lim="800000"/>
                <a:headEnd/>
                <a:tailEnd/>
              </a:ln>
            </p:spPr>
            <p:txBody>
              <a:bodyPr wrap="none" lIns="0" tIns="0" rIns="0" bIns="0">
                <a:spAutoFit/>
              </a:bodyPr>
              <a:lstStyle/>
              <a:p>
                <a:r>
                  <a:rPr lang="en-US" sz="1200" b="1" dirty="0">
                    <a:latin typeface="CG Omega" pitchFamily="34" charset="0"/>
                  </a:rPr>
                  <a:t>-3.0</a:t>
                </a:r>
                <a:endParaRPr lang="en-US" sz="1200" b="1" i="1" dirty="0"/>
              </a:p>
            </p:txBody>
          </p:sp>
          <p:sp>
            <p:nvSpPr>
              <p:cNvPr id="305" name="Rectangle 2499"/>
              <p:cNvSpPr>
                <a:spLocks noChangeArrowheads="1"/>
              </p:cNvSpPr>
              <p:nvPr/>
            </p:nvSpPr>
            <p:spPr bwMode="auto">
              <a:xfrm>
                <a:off x="967" y="3741"/>
                <a:ext cx="367" cy="232"/>
              </a:xfrm>
              <a:prstGeom prst="rect">
                <a:avLst/>
              </a:prstGeom>
              <a:noFill/>
              <a:ln w="9525">
                <a:noFill/>
                <a:miter lim="800000"/>
                <a:headEnd/>
                <a:tailEnd/>
              </a:ln>
            </p:spPr>
            <p:txBody>
              <a:bodyPr wrap="none" lIns="0" tIns="0" rIns="0" bIns="0">
                <a:spAutoFit/>
              </a:bodyPr>
              <a:lstStyle/>
              <a:p>
                <a:r>
                  <a:rPr lang="en-US" sz="1200" b="1" dirty="0">
                    <a:latin typeface="CG Omega" pitchFamily="34" charset="0"/>
                  </a:rPr>
                  <a:t>-2.0</a:t>
                </a:r>
                <a:endParaRPr lang="en-US" sz="1200" b="1" i="1" dirty="0"/>
              </a:p>
            </p:txBody>
          </p:sp>
          <p:sp>
            <p:nvSpPr>
              <p:cNvPr id="306" name="Rectangle 2500"/>
              <p:cNvSpPr>
                <a:spLocks noChangeArrowheads="1"/>
              </p:cNvSpPr>
              <p:nvPr/>
            </p:nvSpPr>
            <p:spPr bwMode="auto">
              <a:xfrm>
                <a:off x="1683" y="3741"/>
                <a:ext cx="367" cy="232"/>
              </a:xfrm>
              <a:prstGeom prst="rect">
                <a:avLst/>
              </a:prstGeom>
              <a:noFill/>
              <a:ln w="9525">
                <a:noFill/>
                <a:miter lim="800000"/>
                <a:headEnd/>
                <a:tailEnd/>
              </a:ln>
            </p:spPr>
            <p:txBody>
              <a:bodyPr wrap="none" lIns="0" tIns="0" rIns="0" bIns="0">
                <a:spAutoFit/>
              </a:bodyPr>
              <a:lstStyle/>
              <a:p>
                <a:r>
                  <a:rPr lang="en-US" sz="1200" b="1" dirty="0">
                    <a:latin typeface="CG Omega" pitchFamily="34" charset="0"/>
                  </a:rPr>
                  <a:t>-1.0</a:t>
                </a:r>
                <a:endParaRPr lang="en-US" sz="1200" b="1" i="1" dirty="0"/>
              </a:p>
            </p:txBody>
          </p:sp>
          <p:sp>
            <p:nvSpPr>
              <p:cNvPr id="307" name="Rectangle 2501"/>
              <p:cNvSpPr>
                <a:spLocks noChangeArrowheads="1"/>
              </p:cNvSpPr>
              <p:nvPr/>
            </p:nvSpPr>
            <p:spPr bwMode="auto">
              <a:xfrm>
                <a:off x="2414" y="3741"/>
                <a:ext cx="295" cy="232"/>
              </a:xfrm>
              <a:prstGeom prst="rect">
                <a:avLst/>
              </a:prstGeom>
              <a:noFill/>
              <a:ln w="9525">
                <a:noFill/>
                <a:miter lim="800000"/>
                <a:headEnd/>
                <a:tailEnd/>
              </a:ln>
            </p:spPr>
            <p:txBody>
              <a:bodyPr wrap="none" lIns="0" tIns="0" rIns="0" bIns="0">
                <a:spAutoFit/>
              </a:bodyPr>
              <a:lstStyle/>
              <a:p>
                <a:r>
                  <a:rPr lang="en-US" sz="1200" b="1" dirty="0">
                    <a:latin typeface="CG Omega" pitchFamily="34" charset="0"/>
                  </a:rPr>
                  <a:t>0.0</a:t>
                </a:r>
                <a:endParaRPr lang="en-US" sz="1200" b="1" i="1" dirty="0"/>
              </a:p>
            </p:txBody>
          </p:sp>
          <p:sp>
            <p:nvSpPr>
              <p:cNvPr id="308" name="Rectangle 2502"/>
              <p:cNvSpPr>
                <a:spLocks noChangeArrowheads="1"/>
              </p:cNvSpPr>
              <p:nvPr/>
            </p:nvSpPr>
            <p:spPr bwMode="auto">
              <a:xfrm>
                <a:off x="3141" y="3741"/>
                <a:ext cx="295" cy="232"/>
              </a:xfrm>
              <a:prstGeom prst="rect">
                <a:avLst/>
              </a:prstGeom>
              <a:noFill/>
              <a:ln w="9525">
                <a:noFill/>
                <a:miter lim="800000"/>
                <a:headEnd/>
                <a:tailEnd/>
              </a:ln>
            </p:spPr>
            <p:txBody>
              <a:bodyPr wrap="none" lIns="0" tIns="0" rIns="0" bIns="0">
                <a:spAutoFit/>
              </a:bodyPr>
              <a:lstStyle/>
              <a:p>
                <a:r>
                  <a:rPr lang="en-US" sz="1200" b="1" dirty="0">
                    <a:latin typeface="CG Omega" pitchFamily="34" charset="0"/>
                  </a:rPr>
                  <a:t>1.0</a:t>
                </a:r>
                <a:endParaRPr lang="en-US" sz="1200" b="1" i="1" dirty="0"/>
              </a:p>
            </p:txBody>
          </p:sp>
          <p:sp>
            <p:nvSpPr>
              <p:cNvPr id="309" name="Rectangle 2503"/>
              <p:cNvSpPr>
                <a:spLocks noChangeArrowheads="1"/>
              </p:cNvSpPr>
              <p:nvPr/>
            </p:nvSpPr>
            <p:spPr bwMode="auto">
              <a:xfrm>
                <a:off x="3853" y="3741"/>
                <a:ext cx="295" cy="232"/>
              </a:xfrm>
              <a:prstGeom prst="rect">
                <a:avLst/>
              </a:prstGeom>
              <a:noFill/>
              <a:ln w="9525">
                <a:noFill/>
                <a:miter lim="800000"/>
                <a:headEnd/>
                <a:tailEnd/>
              </a:ln>
            </p:spPr>
            <p:txBody>
              <a:bodyPr wrap="none" lIns="0" tIns="0" rIns="0" bIns="0">
                <a:spAutoFit/>
              </a:bodyPr>
              <a:lstStyle/>
              <a:p>
                <a:r>
                  <a:rPr lang="en-US" sz="1200" b="1" dirty="0">
                    <a:latin typeface="CG Omega" pitchFamily="34" charset="0"/>
                  </a:rPr>
                  <a:t>2.0</a:t>
                </a:r>
                <a:endParaRPr lang="en-US" sz="1200" b="1" i="1" dirty="0"/>
              </a:p>
            </p:txBody>
          </p:sp>
          <p:sp>
            <p:nvSpPr>
              <p:cNvPr id="310" name="Rectangle 2504"/>
              <p:cNvSpPr>
                <a:spLocks noChangeArrowheads="1"/>
              </p:cNvSpPr>
              <p:nvPr/>
            </p:nvSpPr>
            <p:spPr bwMode="auto">
              <a:xfrm>
                <a:off x="4569" y="3741"/>
                <a:ext cx="295" cy="232"/>
              </a:xfrm>
              <a:prstGeom prst="rect">
                <a:avLst/>
              </a:prstGeom>
              <a:noFill/>
              <a:ln w="9525">
                <a:noFill/>
                <a:miter lim="800000"/>
                <a:headEnd/>
                <a:tailEnd/>
              </a:ln>
            </p:spPr>
            <p:txBody>
              <a:bodyPr wrap="none" lIns="0" tIns="0" rIns="0" bIns="0">
                <a:spAutoFit/>
              </a:bodyPr>
              <a:lstStyle/>
              <a:p>
                <a:r>
                  <a:rPr lang="en-US" sz="1200" b="1" dirty="0">
                    <a:latin typeface="CG Omega" pitchFamily="34" charset="0"/>
                  </a:rPr>
                  <a:t>3.0</a:t>
                </a:r>
                <a:endParaRPr lang="en-US" sz="1200" b="1" i="1" dirty="0"/>
              </a:p>
            </p:txBody>
          </p:sp>
          <p:sp>
            <p:nvSpPr>
              <p:cNvPr id="311" name="Rectangle 2505"/>
              <p:cNvSpPr>
                <a:spLocks noChangeArrowheads="1"/>
              </p:cNvSpPr>
              <p:nvPr/>
            </p:nvSpPr>
            <p:spPr bwMode="auto">
              <a:xfrm>
                <a:off x="5286" y="3741"/>
                <a:ext cx="295" cy="232"/>
              </a:xfrm>
              <a:prstGeom prst="rect">
                <a:avLst/>
              </a:prstGeom>
              <a:noFill/>
              <a:ln w="9525">
                <a:noFill/>
                <a:miter lim="800000"/>
                <a:headEnd/>
                <a:tailEnd/>
              </a:ln>
            </p:spPr>
            <p:txBody>
              <a:bodyPr wrap="none" lIns="0" tIns="0" rIns="0" bIns="0">
                <a:spAutoFit/>
              </a:bodyPr>
              <a:lstStyle/>
              <a:p>
                <a:r>
                  <a:rPr lang="en-US" sz="1200" b="1" dirty="0">
                    <a:latin typeface="CG Omega" pitchFamily="34" charset="0"/>
                  </a:rPr>
                  <a:t>4.0</a:t>
                </a:r>
                <a:endParaRPr lang="en-US" sz="1200" b="1" i="1" dirty="0"/>
              </a:p>
            </p:txBody>
          </p:sp>
        </p:grpSp>
        <p:sp>
          <p:nvSpPr>
            <p:cNvPr id="299" name="Text Box 2506"/>
            <p:cNvSpPr txBox="1">
              <a:spLocks noChangeArrowheads="1"/>
            </p:cNvSpPr>
            <p:nvPr/>
          </p:nvSpPr>
          <p:spPr bwMode="auto">
            <a:xfrm>
              <a:off x="3742" y="2881"/>
              <a:ext cx="1585" cy="349"/>
            </a:xfrm>
            <a:prstGeom prst="rect">
              <a:avLst/>
            </a:prstGeom>
            <a:noFill/>
            <a:ln w="12700">
              <a:noFill/>
              <a:miter lim="800000"/>
              <a:headEnd/>
              <a:tailEnd/>
            </a:ln>
          </p:spPr>
          <p:txBody>
            <a:bodyPr anchor="ctr">
              <a:spAutoFit/>
            </a:bodyPr>
            <a:lstStyle/>
            <a:p>
              <a:pPr>
                <a:spcBef>
                  <a:spcPct val="50000"/>
                </a:spcBef>
              </a:pPr>
              <a:endParaRPr lang="es-ES" sz="1200" b="1" dirty="0">
                <a:latin typeface="CG Omega" pitchFamily="34" charset="0"/>
              </a:endParaRPr>
            </a:p>
          </p:txBody>
        </p:sp>
        <p:sp>
          <p:nvSpPr>
            <p:cNvPr id="300" name="Text Box 2507"/>
            <p:cNvSpPr txBox="1">
              <a:spLocks noChangeArrowheads="1"/>
            </p:cNvSpPr>
            <p:nvPr/>
          </p:nvSpPr>
          <p:spPr bwMode="auto">
            <a:xfrm>
              <a:off x="3240" y="1130"/>
              <a:ext cx="245" cy="349"/>
            </a:xfrm>
            <a:prstGeom prst="rect">
              <a:avLst/>
            </a:prstGeom>
            <a:noFill/>
            <a:ln w="12700">
              <a:noFill/>
              <a:miter lim="800000"/>
              <a:headEnd/>
              <a:tailEnd/>
            </a:ln>
          </p:spPr>
          <p:txBody>
            <a:bodyPr wrap="none">
              <a:spAutoFit/>
            </a:bodyPr>
            <a:lstStyle/>
            <a:p>
              <a:pPr algn="ctr"/>
              <a:endParaRPr lang="es-ES" sz="1200" b="1" dirty="0">
                <a:latin typeface="CG Omega" pitchFamily="34" charset="0"/>
              </a:endParaRPr>
            </a:p>
          </p:txBody>
        </p:sp>
        <p:sp>
          <p:nvSpPr>
            <p:cNvPr id="301" name="Text Box 2508"/>
            <p:cNvSpPr txBox="1">
              <a:spLocks noChangeArrowheads="1"/>
            </p:cNvSpPr>
            <p:nvPr/>
          </p:nvSpPr>
          <p:spPr bwMode="auto">
            <a:xfrm>
              <a:off x="3002" y="2964"/>
              <a:ext cx="245" cy="349"/>
            </a:xfrm>
            <a:prstGeom prst="rect">
              <a:avLst/>
            </a:prstGeom>
            <a:noFill/>
            <a:ln w="12700">
              <a:noFill/>
              <a:miter lim="800000"/>
              <a:headEnd/>
              <a:tailEnd/>
            </a:ln>
          </p:spPr>
          <p:txBody>
            <a:bodyPr wrap="none">
              <a:spAutoFit/>
            </a:bodyPr>
            <a:lstStyle/>
            <a:p>
              <a:pPr algn="ctr"/>
              <a:endParaRPr lang="es-ES" sz="1200" b="1" dirty="0">
                <a:latin typeface="CG Omega" pitchFamily="34" charset="0"/>
              </a:endParaRPr>
            </a:p>
          </p:txBody>
        </p:sp>
        <p:sp>
          <p:nvSpPr>
            <p:cNvPr id="302" name="Text Box 2509"/>
            <p:cNvSpPr txBox="1">
              <a:spLocks noChangeArrowheads="1"/>
            </p:cNvSpPr>
            <p:nvPr/>
          </p:nvSpPr>
          <p:spPr bwMode="auto">
            <a:xfrm>
              <a:off x="1613" y="1891"/>
              <a:ext cx="245" cy="349"/>
            </a:xfrm>
            <a:prstGeom prst="rect">
              <a:avLst/>
            </a:prstGeom>
            <a:noFill/>
            <a:ln w="12700">
              <a:noFill/>
              <a:miter lim="800000"/>
              <a:headEnd/>
              <a:tailEnd/>
            </a:ln>
          </p:spPr>
          <p:txBody>
            <a:bodyPr wrap="none">
              <a:spAutoFit/>
            </a:bodyPr>
            <a:lstStyle/>
            <a:p>
              <a:pPr algn="ctr"/>
              <a:endParaRPr lang="es-ES" sz="1200" b="1" dirty="0">
                <a:latin typeface="CG Omega" pitchFamily="34" charset="0"/>
              </a:endParaRPr>
            </a:p>
          </p:txBody>
        </p:sp>
        <p:sp>
          <p:nvSpPr>
            <p:cNvPr id="303" name="Text Box 2510"/>
            <p:cNvSpPr txBox="1">
              <a:spLocks noChangeArrowheads="1"/>
            </p:cNvSpPr>
            <p:nvPr/>
          </p:nvSpPr>
          <p:spPr bwMode="auto">
            <a:xfrm>
              <a:off x="1369" y="3291"/>
              <a:ext cx="245" cy="349"/>
            </a:xfrm>
            <a:prstGeom prst="rect">
              <a:avLst/>
            </a:prstGeom>
            <a:noFill/>
            <a:ln w="12700">
              <a:noFill/>
              <a:miter lim="800000"/>
              <a:headEnd/>
              <a:tailEnd/>
            </a:ln>
          </p:spPr>
          <p:txBody>
            <a:bodyPr wrap="none">
              <a:spAutoFit/>
            </a:bodyPr>
            <a:lstStyle/>
            <a:p>
              <a:pPr algn="ctr"/>
              <a:endParaRPr lang="es-ES" sz="1200" b="1" dirty="0">
                <a:latin typeface="CG Omega" pitchFamily="34" charset="0"/>
              </a:endParaRPr>
            </a:p>
          </p:txBody>
        </p:sp>
      </p:grpSp>
      <p:grpSp>
        <p:nvGrpSpPr>
          <p:cNvPr id="217" name="Group 2511"/>
          <p:cNvGrpSpPr>
            <a:grpSpLocks noChangeAspect="1"/>
          </p:cNvGrpSpPr>
          <p:nvPr/>
        </p:nvGrpSpPr>
        <p:grpSpPr bwMode="auto">
          <a:xfrm>
            <a:off x="4643438" y="2709231"/>
            <a:ext cx="4137738" cy="3311647"/>
            <a:chOff x="160" y="414"/>
            <a:chExt cx="5683" cy="3976"/>
          </a:xfrm>
        </p:grpSpPr>
        <p:sp>
          <p:nvSpPr>
            <p:cNvPr id="2513" name="AutoShape 2512"/>
            <p:cNvSpPr>
              <a:spLocks noChangeAspect="1" noChangeArrowheads="1" noTextEdit="1"/>
            </p:cNvSpPr>
            <p:nvPr/>
          </p:nvSpPr>
          <p:spPr bwMode="auto">
            <a:xfrm>
              <a:off x="160" y="599"/>
              <a:ext cx="5440" cy="3506"/>
            </a:xfrm>
            <a:prstGeom prst="rect">
              <a:avLst/>
            </a:prstGeom>
            <a:noFill/>
            <a:ln w="9525">
              <a:noFill/>
              <a:miter lim="800000"/>
              <a:headEnd/>
              <a:tailEnd/>
            </a:ln>
          </p:spPr>
          <p:txBody>
            <a:bodyPr/>
            <a:lstStyle/>
            <a:p>
              <a:endParaRPr lang="es-MX" sz="1200" b="1" dirty="0"/>
            </a:p>
          </p:txBody>
        </p:sp>
        <p:grpSp>
          <p:nvGrpSpPr>
            <p:cNvPr id="5019" name="Group 2513"/>
            <p:cNvGrpSpPr>
              <a:grpSpLocks noChangeAspect="1"/>
            </p:cNvGrpSpPr>
            <p:nvPr/>
          </p:nvGrpSpPr>
          <p:grpSpPr bwMode="auto">
            <a:xfrm>
              <a:off x="365" y="797"/>
              <a:ext cx="5158" cy="2881"/>
              <a:chOff x="365" y="797"/>
              <a:chExt cx="5158" cy="2881"/>
            </a:xfrm>
          </p:grpSpPr>
          <p:sp>
            <p:nvSpPr>
              <p:cNvPr id="4819" name="Rectangle 2514"/>
              <p:cNvSpPr>
                <a:spLocks noChangeAspect="1" noChangeArrowheads="1"/>
              </p:cNvSpPr>
              <p:nvPr/>
            </p:nvSpPr>
            <p:spPr bwMode="auto">
              <a:xfrm>
                <a:off x="401" y="797"/>
                <a:ext cx="5121" cy="2844"/>
              </a:xfrm>
              <a:prstGeom prst="rect">
                <a:avLst/>
              </a:prstGeom>
              <a:noFill/>
              <a:ln w="9525">
                <a:noFill/>
                <a:miter lim="800000"/>
                <a:headEnd/>
                <a:tailEnd/>
              </a:ln>
            </p:spPr>
            <p:txBody>
              <a:bodyPr/>
              <a:lstStyle/>
              <a:p>
                <a:endParaRPr lang="es-MX" sz="1200" b="1" dirty="0"/>
              </a:p>
            </p:txBody>
          </p:sp>
          <p:sp>
            <p:nvSpPr>
              <p:cNvPr id="4820" name="Line 2515"/>
              <p:cNvSpPr>
                <a:spLocks noChangeAspect="1" noChangeShapeType="1"/>
              </p:cNvSpPr>
              <p:nvPr/>
            </p:nvSpPr>
            <p:spPr bwMode="auto">
              <a:xfrm>
                <a:off x="401" y="3233"/>
                <a:ext cx="5121" cy="1"/>
              </a:xfrm>
              <a:prstGeom prst="line">
                <a:avLst/>
              </a:prstGeom>
              <a:noFill/>
              <a:ln w="0">
                <a:solidFill>
                  <a:srgbClr val="808080"/>
                </a:solidFill>
                <a:prstDash val="sysDot"/>
                <a:round/>
                <a:headEnd/>
                <a:tailEnd/>
              </a:ln>
            </p:spPr>
            <p:txBody>
              <a:bodyPr/>
              <a:lstStyle/>
              <a:p>
                <a:endParaRPr lang="es-MX" sz="1200" b="1" dirty="0"/>
              </a:p>
            </p:txBody>
          </p:sp>
          <p:sp>
            <p:nvSpPr>
              <p:cNvPr id="4821" name="Line 2516"/>
              <p:cNvSpPr>
                <a:spLocks noChangeAspect="1" noChangeShapeType="1"/>
              </p:cNvSpPr>
              <p:nvPr/>
            </p:nvSpPr>
            <p:spPr bwMode="auto">
              <a:xfrm>
                <a:off x="401" y="2831"/>
                <a:ext cx="5121" cy="1"/>
              </a:xfrm>
              <a:prstGeom prst="line">
                <a:avLst/>
              </a:prstGeom>
              <a:noFill/>
              <a:ln w="0">
                <a:solidFill>
                  <a:srgbClr val="808080"/>
                </a:solidFill>
                <a:prstDash val="sysDot"/>
                <a:round/>
                <a:headEnd/>
                <a:tailEnd/>
              </a:ln>
            </p:spPr>
            <p:txBody>
              <a:bodyPr/>
              <a:lstStyle/>
              <a:p>
                <a:endParaRPr lang="es-MX" sz="1200" b="1" dirty="0"/>
              </a:p>
            </p:txBody>
          </p:sp>
          <p:sp>
            <p:nvSpPr>
              <p:cNvPr id="4822" name="Line 2517"/>
              <p:cNvSpPr>
                <a:spLocks noChangeAspect="1" noChangeShapeType="1"/>
              </p:cNvSpPr>
              <p:nvPr/>
            </p:nvSpPr>
            <p:spPr bwMode="auto">
              <a:xfrm>
                <a:off x="401" y="2423"/>
                <a:ext cx="5121" cy="1"/>
              </a:xfrm>
              <a:prstGeom prst="line">
                <a:avLst/>
              </a:prstGeom>
              <a:noFill/>
              <a:ln w="0">
                <a:solidFill>
                  <a:srgbClr val="808080"/>
                </a:solidFill>
                <a:prstDash val="sysDot"/>
                <a:round/>
                <a:headEnd/>
                <a:tailEnd/>
              </a:ln>
            </p:spPr>
            <p:txBody>
              <a:bodyPr/>
              <a:lstStyle/>
              <a:p>
                <a:endParaRPr lang="es-MX" sz="1200" b="1" dirty="0"/>
              </a:p>
            </p:txBody>
          </p:sp>
          <p:sp>
            <p:nvSpPr>
              <p:cNvPr id="4823" name="Line 2518"/>
              <p:cNvSpPr>
                <a:spLocks noChangeAspect="1" noChangeShapeType="1"/>
              </p:cNvSpPr>
              <p:nvPr/>
            </p:nvSpPr>
            <p:spPr bwMode="auto">
              <a:xfrm>
                <a:off x="401" y="2015"/>
                <a:ext cx="5121" cy="1"/>
              </a:xfrm>
              <a:prstGeom prst="line">
                <a:avLst/>
              </a:prstGeom>
              <a:noFill/>
              <a:ln w="0">
                <a:solidFill>
                  <a:srgbClr val="808080"/>
                </a:solidFill>
                <a:prstDash val="sysDot"/>
                <a:round/>
                <a:headEnd/>
                <a:tailEnd/>
              </a:ln>
            </p:spPr>
            <p:txBody>
              <a:bodyPr/>
              <a:lstStyle/>
              <a:p>
                <a:endParaRPr lang="es-MX" sz="1200" b="1" dirty="0"/>
              </a:p>
            </p:txBody>
          </p:sp>
          <p:sp>
            <p:nvSpPr>
              <p:cNvPr id="4824" name="Line 2519"/>
              <p:cNvSpPr>
                <a:spLocks noChangeAspect="1" noChangeShapeType="1"/>
              </p:cNvSpPr>
              <p:nvPr/>
            </p:nvSpPr>
            <p:spPr bwMode="auto">
              <a:xfrm>
                <a:off x="401" y="1607"/>
                <a:ext cx="5121" cy="1"/>
              </a:xfrm>
              <a:prstGeom prst="line">
                <a:avLst/>
              </a:prstGeom>
              <a:noFill/>
              <a:ln w="0">
                <a:solidFill>
                  <a:srgbClr val="808080"/>
                </a:solidFill>
                <a:prstDash val="sysDot"/>
                <a:round/>
                <a:headEnd/>
                <a:tailEnd/>
              </a:ln>
            </p:spPr>
            <p:txBody>
              <a:bodyPr/>
              <a:lstStyle/>
              <a:p>
                <a:endParaRPr lang="es-MX" sz="1200" b="1" dirty="0"/>
              </a:p>
            </p:txBody>
          </p:sp>
          <p:sp>
            <p:nvSpPr>
              <p:cNvPr id="4825" name="Line 2520"/>
              <p:cNvSpPr>
                <a:spLocks noChangeAspect="1" noChangeShapeType="1"/>
              </p:cNvSpPr>
              <p:nvPr/>
            </p:nvSpPr>
            <p:spPr bwMode="auto">
              <a:xfrm>
                <a:off x="401" y="1205"/>
                <a:ext cx="5121" cy="1"/>
              </a:xfrm>
              <a:prstGeom prst="line">
                <a:avLst/>
              </a:prstGeom>
              <a:noFill/>
              <a:ln w="0">
                <a:solidFill>
                  <a:srgbClr val="808080"/>
                </a:solidFill>
                <a:prstDash val="sysDot"/>
                <a:round/>
                <a:headEnd/>
                <a:tailEnd/>
              </a:ln>
            </p:spPr>
            <p:txBody>
              <a:bodyPr/>
              <a:lstStyle/>
              <a:p>
                <a:endParaRPr lang="es-MX" sz="1200" b="1" dirty="0"/>
              </a:p>
            </p:txBody>
          </p:sp>
          <p:sp>
            <p:nvSpPr>
              <p:cNvPr id="4826" name="Line 2521"/>
              <p:cNvSpPr>
                <a:spLocks noChangeAspect="1" noChangeShapeType="1"/>
              </p:cNvSpPr>
              <p:nvPr/>
            </p:nvSpPr>
            <p:spPr bwMode="auto">
              <a:xfrm>
                <a:off x="401" y="797"/>
                <a:ext cx="5121" cy="1"/>
              </a:xfrm>
              <a:prstGeom prst="line">
                <a:avLst/>
              </a:prstGeom>
              <a:noFill/>
              <a:ln w="0">
                <a:solidFill>
                  <a:srgbClr val="808080"/>
                </a:solidFill>
                <a:prstDash val="sysDot"/>
                <a:round/>
                <a:headEnd/>
                <a:tailEnd/>
              </a:ln>
            </p:spPr>
            <p:txBody>
              <a:bodyPr/>
              <a:lstStyle/>
              <a:p>
                <a:endParaRPr lang="es-MX" sz="1200" b="1" dirty="0"/>
              </a:p>
            </p:txBody>
          </p:sp>
          <p:sp>
            <p:nvSpPr>
              <p:cNvPr id="4827" name="Line 2522"/>
              <p:cNvSpPr>
                <a:spLocks noChangeAspect="1" noChangeShapeType="1"/>
              </p:cNvSpPr>
              <p:nvPr/>
            </p:nvSpPr>
            <p:spPr bwMode="auto">
              <a:xfrm>
                <a:off x="1255" y="797"/>
                <a:ext cx="1" cy="2844"/>
              </a:xfrm>
              <a:prstGeom prst="line">
                <a:avLst/>
              </a:prstGeom>
              <a:noFill/>
              <a:ln w="0">
                <a:solidFill>
                  <a:srgbClr val="808080"/>
                </a:solidFill>
                <a:prstDash val="sysDot"/>
                <a:round/>
                <a:headEnd/>
                <a:tailEnd/>
              </a:ln>
            </p:spPr>
            <p:txBody>
              <a:bodyPr/>
              <a:lstStyle/>
              <a:p>
                <a:endParaRPr lang="es-MX" sz="1200" b="1" dirty="0"/>
              </a:p>
            </p:txBody>
          </p:sp>
          <p:sp>
            <p:nvSpPr>
              <p:cNvPr id="4828" name="Line 2523"/>
              <p:cNvSpPr>
                <a:spLocks noChangeAspect="1" noChangeShapeType="1"/>
              </p:cNvSpPr>
              <p:nvPr/>
            </p:nvSpPr>
            <p:spPr bwMode="auto">
              <a:xfrm>
                <a:off x="2110" y="797"/>
                <a:ext cx="1" cy="2844"/>
              </a:xfrm>
              <a:prstGeom prst="line">
                <a:avLst/>
              </a:prstGeom>
              <a:noFill/>
              <a:ln w="0">
                <a:solidFill>
                  <a:srgbClr val="808080"/>
                </a:solidFill>
                <a:prstDash val="sysDot"/>
                <a:round/>
                <a:headEnd/>
                <a:tailEnd/>
              </a:ln>
            </p:spPr>
            <p:txBody>
              <a:bodyPr/>
              <a:lstStyle/>
              <a:p>
                <a:endParaRPr lang="es-MX" sz="1200" b="1" dirty="0"/>
              </a:p>
            </p:txBody>
          </p:sp>
          <p:sp>
            <p:nvSpPr>
              <p:cNvPr id="4829" name="Line 2524"/>
              <p:cNvSpPr>
                <a:spLocks noChangeAspect="1" noChangeShapeType="1"/>
              </p:cNvSpPr>
              <p:nvPr/>
            </p:nvSpPr>
            <p:spPr bwMode="auto">
              <a:xfrm>
                <a:off x="2958" y="797"/>
                <a:ext cx="1" cy="2844"/>
              </a:xfrm>
              <a:prstGeom prst="line">
                <a:avLst/>
              </a:prstGeom>
              <a:noFill/>
              <a:ln w="0">
                <a:solidFill>
                  <a:srgbClr val="808080"/>
                </a:solidFill>
                <a:prstDash val="sysDot"/>
                <a:round/>
                <a:headEnd/>
                <a:tailEnd/>
              </a:ln>
            </p:spPr>
            <p:txBody>
              <a:bodyPr/>
              <a:lstStyle/>
              <a:p>
                <a:endParaRPr lang="es-MX" sz="1200" b="1" dirty="0"/>
              </a:p>
            </p:txBody>
          </p:sp>
          <p:sp>
            <p:nvSpPr>
              <p:cNvPr id="4830" name="Line 2525"/>
              <p:cNvSpPr>
                <a:spLocks noChangeAspect="1" noChangeShapeType="1"/>
              </p:cNvSpPr>
              <p:nvPr/>
            </p:nvSpPr>
            <p:spPr bwMode="auto">
              <a:xfrm>
                <a:off x="3813" y="797"/>
                <a:ext cx="1" cy="2844"/>
              </a:xfrm>
              <a:prstGeom prst="line">
                <a:avLst/>
              </a:prstGeom>
              <a:noFill/>
              <a:ln w="0">
                <a:solidFill>
                  <a:srgbClr val="808080"/>
                </a:solidFill>
                <a:prstDash val="sysDot"/>
                <a:round/>
                <a:headEnd/>
                <a:tailEnd/>
              </a:ln>
            </p:spPr>
            <p:txBody>
              <a:bodyPr/>
              <a:lstStyle/>
              <a:p>
                <a:endParaRPr lang="es-MX" sz="1200" b="1" dirty="0"/>
              </a:p>
            </p:txBody>
          </p:sp>
          <p:sp>
            <p:nvSpPr>
              <p:cNvPr id="4831" name="Line 2526"/>
              <p:cNvSpPr>
                <a:spLocks noChangeAspect="1" noChangeShapeType="1"/>
              </p:cNvSpPr>
              <p:nvPr/>
            </p:nvSpPr>
            <p:spPr bwMode="auto">
              <a:xfrm>
                <a:off x="4667" y="797"/>
                <a:ext cx="1" cy="2844"/>
              </a:xfrm>
              <a:prstGeom prst="line">
                <a:avLst/>
              </a:prstGeom>
              <a:noFill/>
              <a:ln w="0">
                <a:solidFill>
                  <a:srgbClr val="808080"/>
                </a:solidFill>
                <a:prstDash val="sysDot"/>
                <a:round/>
                <a:headEnd/>
                <a:tailEnd/>
              </a:ln>
            </p:spPr>
            <p:txBody>
              <a:bodyPr/>
              <a:lstStyle/>
              <a:p>
                <a:endParaRPr lang="es-MX" sz="1200" b="1" dirty="0"/>
              </a:p>
            </p:txBody>
          </p:sp>
          <p:sp>
            <p:nvSpPr>
              <p:cNvPr id="4832" name="Line 2527"/>
              <p:cNvSpPr>
                <a:spLocks noChangeAspect="1" noChangeShapeType="1"/>
              </p:cNvSpPr>
              <p:nvPr/>
            </p:nvSpPr>
            <p:spPr bwMode="auto">
              <a:xfrm>
                <a:off x="5522" y="797"/>
                <a:ext cx="1" cy="2844"/>
              </a:xfrm>
              <a:prstGeom prst="line">
                <a:avLst/>
              </a:prstGeom>
              <a:noFill/>
              <a:ln w="0">
                <a:solidFill>
                  <a:srgbClr val="808080"/>
                </a:solidFill>
                <a:prstDash val="sysDot"/>
                <a:round/>
                <a:headEnd/>
                <a:tailEnd/>
              </a:ln>
            </p:spPr>
            <p:txBody>
              <a:bodyPr/>
              <a:lstStyle/>
              <a:p>
                <a:endParaRPr lang="es-MX" sz="1200" b="1" dirty="0"/>
              </a:p>
            </p:txBody>
          </p:sp>
          <p:sp>
            <p:nvSpPr>
              <p:cNvPr id="4833" name="Rectangle 2528"/>
              <p:cNvSpPr>
                <a:spLocks noChangeAspect="1" noChangeArrowheads="1"/>
              </p:cNvSpPr>
              <p:nvPr/>
            </p:nvSpPr>
            <p:spPr bwMode="auto">
              <a:xfrm>
                <a:off x="401" y="797"/>
                <a:ext cx="5121" cy="2844"/>
              </a:xfrm>
              <a:prstGeom prst="rect">
                <a:avLst/>
              </a:prstGeom>
              <a:noFill/>
              <a:ln w="9525">
                <a:solidFill>
                  <a:srgbClr val="808080"/>
                </a:solidFill>
                <a:miter lim="800000"/>
                <a:headEnd/>
                <a:tailEnd/>
              </a:ln>
            </p:spPr>
            <p:txBody>
              <a:bodyPr/>
              <a:lstStyle/>
              <a:p>
                <a:endParaRPr lang="es-MX" sz="1200" b="1" dirty="0"/>
              </a:p>
            </p:txBody>
          </p:sp>
          <p:sp>
            <p:nvSpPr>
              <p:cNvPr id="4834" name="Line 2529"/>
              <p:cNvSpPr>
                <a:spLocks noChangeAspect="1" noChangeShapeType="1"/>
              </p:cNvSpPr>
              <p:nvPr/>
            </p:nvSpPr>
            <p:spPr bwMode="auto">
              <a:xfrm>
                <a:off x="401" y="797"/>
                <a:ext cx="1" cy="2844"/>
              </a:xfrm>
              <a:prstGeom prst="line">
                <a:avLst/>
              </a:prstGeom>
              <a:noFill/>
              <a:ln w="9525">
                <a:solidFill>
                  <a:srgbClr val="808080"/>
                </a:solidFill>
                <a:round/>
                <a:headEnd/>
                <a:tailEnd/>
              </a:ln>
            </p:spPr>
            <p:txBody>
              <a:bodyPr/>
              <a:lstStyle/>
              <a:p>
                <a:endParaRPr lang="es-MX" sz="1200" b="1" dirty="0"/>
              </a:p>
            </p:txBody>
          </p:sp>
          <p:sp>
            <p:nvSpPr>
              <p:cNvPr id="4835" name="Line 2530"/>
              <p:cNvSpPr>
                <a:spLocks noChangeAspect="1" noChangeShapeType="1"/>
              </p:cNvSpPr>
              <p:nvPr/>
            </p:nvSpPr>
            <p:spPr bwMode="auto">
              <a:xfrm>
                <a:off x="365" y="3641"/>
                <a:ext cx="36" cy="1"/>
              </a:xfrm>
              <a:prstGeom prst="line">
                <a:avLst/>
              </a:prstGeom>
              <a:noFill/>
              <a:ln w="9525">
                <a:solidFill>
                  <a:srgbClr val="FFFF00"/>
                </a:solidFill>
                <a:round/>
                <a:headEnd/>
                <a:tailEnd/>
              </a:ln>
            </p:spPr>
            <p:txBody>
              <a:bodyPr/>
              <a:lstStyle/>
              <a:p>
                <a:endParaRPr lang="es-MX" sz="1200" b="1" dirty="0"/>
              </a:p>
            </p:txBody>
          </p:sp>
          <p:sp>
            <p:nvSpPr>
              <p:cNvPr id="4836" name="Line 2531"/>
              <p:cNvSpPr>
                <a:spLocks noChangeAspect="1" noChangeShapeType="1"/>
              </p:cNvSpPr>
              <p:nvPr/>
            </p:nvSpPr>
            <p:spPr bwMode="auto">
              <a:xfrm>
                <a:off x="365" y="3233"/>
                <a:ext cx="36" cy="1"/>
              </a:xfrm>
              <a:prstGeom prst="line">
                <a:avLst/>
              </a:prstGeom>
              <a:noFill/>
              <a:ln w="9525">
                <a:solidFill>
                  <a:srgbClr val="FFFF00"/>
                </a:solidFill>
                <a:round/>
                <a:headEnd/>
                <a:tailEnd/>
              </a:ln>
            </p:spPr>
            <p:txBody>
              <a:bodyPr/>
              <a:lstStyle/>
              <a:p>
                <a:endParaRPr lang="es-MX" sz="1200" b="1" dirty="0"/>
              </a:p>
            </p:txBody>
          </p:sp>
          <p:sp>
            <p:nvSpPr>
              <p:cNvPr id="4837" name="Line 2532"/>
              <p:cNvSpPr>
                <a:spLocks noChangeAspect="1" noChangeShapeType="1"/>
              </p:cNvSpPr>
              <p:nvPr/>
            </p:nvSpPr>
            <p:spPr bwMode="auto">
              <a:xfrm>
                <a:off x="365" y="2831"/>
                <a:ext cx="36" cy="1"/>
              </a:xfrm>
              <a:prstGeom prst="line">
                <a:avLst/>
              </a:prstGeom>
              <a:noFill/>
              <a:ln w="9525">
                <a:solidFill>
                  <a:srgbClr val="808080"/>
                </a:solidFill>
                <a:round/>
                <a:headEnd/>
                <a:tailEnd/>
              </a:ln>
            </p:spPr>
            <p:txBody>
              <a:bodyPr/>
              <a:lstStyle/>
              <a:p>
                <a:endParaRPr lang="es-MX" sz="1200" b="1" dirty="0"/>
              </a:p>
            </p:txBody>
          </p:sp>
          <p:sp>
            <p:nvSpPr>
              <p:cNvPr id="4838" name="Line 2533"/>
              <p:cNvSpPr>
                <a:spLocks noChangeAspect="1" noChangeShapeType="1"/>
              </p:cNvSpPr>
              <p:nvPr/>
            </p:nvSpPr>
            <p:spPr bwMode="auto">
              <a:xfrm>
                <a:off x="365" y="2423"/>
                <a:ext cx="36" cy="1"/>
              </a:xfrm>
              <a:prstGeom prst="line">
                <a:avLst/>
              </a:prstGeom>
              <a:noFill/>
              <a:ln w="9525">
                <a:solidFill>
                  <a:srgbClr val="FFFF00"/>
                </a:solidFill>
                <a:round/>
                <a:headEnd/>
                <a:tailEnd/>
              </a:ln>
            </p:spPr>
            <p:txBody>
              <a:bodyPr/>
              <a:lstStyle/>
              <a:p>
                <a:endParaRPr lang="es-MX" sz="1200" b="1" dirty="0"/>
              </a:p>
            </p:txBody>
          </p:sp>
          <p:sp>
            <p:nvSpPr>
              <p:cNvPr id="4839" name="Line 2534"/>
              <p:cNvSpPr>
                <a:spLocks noChangeAspect="1" noChangeShapeType="1"/>
              </p:cNvSpPr>
              <p:nvPr/>
            </p:nvSpPr>
            <p:spPr bwMode="auto">
              <a:xfrm>
                <a:off x="365" y="2015"/>
                <a:ext cx="36" cy="1"/>
              </a:xfrm>
              <a:prstGeom prst="line">
                <a:avLst/>
              </a:prstGeom>
              <a:noFill/>
              <a:ln w="9525">
                <a:solidFill>
                  <a:srgbClr val="FFFF00"/>
                </a:solidFill>
                <a:round/>
                <a:headEnd/>
                <a:tailEnd/>
              </a:ln>
            </p:spPr>
            <p:txBody>
              <a:bodyPr/>
              <a:lstStyle/>
              <a:p>
                <a:endParaRPr lang="es-MX" sz="1200" b="1" dirty="0"/>
              </a:p>
            </p:txBody>
          </p:sp>
          <p:sp>
            <p:nvSpPr>
              <p:cNvPr id="4840" name="Line 2535"/>
              <p:cNvSpPr>
                <a:spLocks noChangeAspect="1" noChangeShapeType="1"/>
              </p:cNvSpPr>
              <p:nvPr/>
            </p:nvSpPr>
            <p:spPr bwMode="auto">
              <a:xfrm>
                <a:off x="365" y="1607"/>
                <a:ext cx="36" cy="1"/>
              </a:xfrm>
              <a:prstGeom prst="line">
                <a:avLst/>
              </a:prstGeom>
              <a:noFill/>
              <a:ln w="9525">
                <a:solidFill>
                  <a:srgbClr val="FFFF00"/>
                </a:solidFill>
                <a:round/>
                <a:headEnd/>
                <a:tailEnd/>
              </a:ln>
            </p:spPr>
            <p:txBody>
              <a:bodyPr/>
              <a:lstStyle/>
              <a:p>
                <a:endParaRPr lang="es-MX" sz="1200" b="1" dirty="0"/>
              </a:p>
            </p:txBody>
          </p:sp>
          <p:sp>
            <p:nvSpPr>
              <p:cNvPr id="4841" name="Line 2536"/>
              <p:cNvSpPr>
                <a:spLocks noChangeAspect="1" noChangeShapeType="1"/>
              </p:cNvSpPr>
              <p:nvPr/>
            </p:nvSpPr>
            <p:spPr bwMode="auto">
              <a:xfrm>
                <a:off x="365" y="1205"/>
                <a:ext cx="36" cy="1"/>
              </a:xfrm>
              <a:prstGeom prst="line">
                <a:avLst/>
              </a:prstGeom>
              <a:noFill/>
              <a:ln w="9525">
                <a:solidFill>
                  <a:srgbClr val="FFFF00"/>
                </a:solidFill>
                <a:round/>
                <a:headEnd/>
                <a:tailEnd/>
              </a:ln>
            </p:spPr>
            <p:txBody>
              <a:bodyPr/>
              <a:lstStyle/>
              <a:p>
                <a:endParaRPr lang="es-MX" sz="1200" b="1" dirty="0"/>
              </a:p>
            </p:txBody>
          </p:sp>
          <p:sp>
            <p:nvSpPr>
              <p:cNvPr id="4842" name="Line 2537"/>
              <p:cNvSpPr>
                <a:spLocks noChangeAspect="1" noChangeShapeType="1"/>
              </p:cNvSpPr>
              <p:nvPr/>
            </p:nvSpPr>
            <p:spPr bwMode="auto">
              <a:xfrm>
                <a:off x="365" y="797"/>
                <a:ext cx="36" cy="1"/>
              </a:xfrm>
              <a:prstGeom prst="line">
                <a:avLst/>
              </a:prstGeom>
              <a:noFill/>
              <a:ln w="9525">
                <a:solidFill>
                  <a:srgbClr val="FFFF00"/>
                </a:solidFill>
                <a:round/>
                <a:headEnd/>
                <a:tailEnd/>
              </a:ln>
            </p:spPr>
            <p:txBody>
              <a:bodyPr/>
              <a:lstStyle/>
              <a:p>
                <a:endParaRPr lang="es-MX" sz="1200" b="1" dirty="0"/>
              </a:p>
            </p:txBody>
          </p:sp>
          <p:sp>
            <p:nvSpPr>
              <p:cNvPr id="4843" name="Line 2538"/>
              <p:cNvSpPr>
                <a:spLocks noChangeAspect="1" noChangeShapeType="1"/>
              </p:cNvSpPr>
              <p:nvPr/>
            </p:nvSpPr>
            <p:spPr bwMode="auto">
              <a:xfrm>
                <a:off x="401" y="3641"/>
                <a:ext cx="5121" cy="1"/>
              </a:xfrm>
              <a:prstGeom prst="line">
                <a:avLst/>
              </a:prstGeom>
              <a:noFill/>
              <a:ln w="9525">
                <a:solidFill>
                  <a:srgbClr val="808080"/>
                </a:solidFill>
                <a:round/>
                <a:headEnd/>
                <a:tailEnd/>
              </a:ln>
            </p:spPr>
            <p:txBody>
              <a:bodyPr/>
              <a:lstStyle/>
              <a:p>
                <a:endParaRPr lang="es-MX" sz="1200" b="1" dirty="0"/>
              </a:p>
            </p:txBody>
          </p:sp>
          <p:sp>
            <p:nvSpPr>
              <p:cNvPr id="4844" name="Line 2539"/>
              <p:cNvSpPr>
                <a:spLocks noChangeAspect="1" noChangeShapeType="1"/>
              </p:cNvSpPr>
              <p:nvPr/>
            </p:nvSpPr>
            <p:spPr bwMode="auto">
              <a:xfrm flipV="1">
                <a:off x="401" y="3641"/>
                <a:ext cx="1" cy="37"/>
              </a:xfrm>
              <a:prstGeom prst="line">
                <a:avLst/>
              </a:prstGeom>
              <a:noFill/>
              <a:ln w="9525">
                <a:solidFill>
                  <a:srgbClr val="FFFF00"/>
                </a:solidFill>
                <a:round/>
                <a:headEnd/>
                <a:tailEnd/>
              </a:ln>
            </p:spPr>
            <p:txBody>
              <a:bodyPr/>
              <a:lstStyle/>
              <a:p>
                <a:endParaRPr lang="es-MX" sz="1200" b="1" dirty="0"/>
              </a:p>
            </p:txBody>
          </p:sp>
          <p:sp>
            <p:nvSpPr>
              <p:cNvPr id="4845" name="Line 2540"/>
              <p:cNvSpPr>
                <a:spLocks noChangeAspect="1" noChangeShapeType="1"/>
              </p:cNvSpPr>
              <p:nvPr/>
            </p:nvSpPr>
            <p:spPr bwMode="auto">
              <a:xfrm flipV="1">
                <a:off x="1255" y="3641"/>
                <a:ext cx="1" cy="37"/>
              </a:xfrm>
              <a:prstGeom prst="line">
                <a:avLst/>
              </a:prstGeom>
              <a:noFill/>
              <a:ln w="9525">
                <a:solidFill>
                  <a:srgbClr val="FFFF00"/>
                </a:solidFill>
                <a:round/>
                <a:headEnd/>
                <a:tailEnd/>
              </a:ln>
            </p:spPr>
            <p:txBody>
              <a:bodyPr/>
              <a:lstStyle/>
              <a:p>
                <a:endParaRPr lang="es-MX" sz="1200" b="1" dirty="0"/>
              </a:p>
            </p:txBody>
          </p:sp>
          <p:sp>
            <p:nvSpPr>
              <p:cNvPr id="4846" name="Line 2541"/>
              <p:cNvSpPr>
                <a:spLocks noChangeAspect="1" noChangeShapeType="1"/>
              </p:cNvSpPr>
              <p:nvPr/>
            </p:nvSpPr>
            <p:spPr bwMode="auto">
              <a:xfrm flipV="1">
                <a:off x="2110" y="3641"/>
                <a:ext cx="1" cy="37"/>
              </a:xfrm>
              <a:prstGeom prst="line">
                <a:avLst/>
              </a:prstGeom>
              <a:noFill/>
              <a:ln w="9525">
                <a:solidFill>
                  <a:srgbClr val="FFFF00"/>
                </a:solidFill>
                <a:round/>
                <a:headEnd/>
                <a:tailEnd/>
              </a:ln>
            </p:spPr>
            <p:txBody>
              <a:bodyPr/>
              <a:lstStyle/>
              <a:p>
                <a:endParaRPr lang="es-MX" sz="1200" b="1" dirty="0"/>
              </a:p>
            </p:txBody>
          </p:sp>
          <p:sp>
            <p:nvSpPr>
              <p:cNvPr id="4847" name="Line 2542"/>
              <p:cNvSpPr>
                <a:spLocks noChangeAspect="1" noChangeShapeType="1"/>
              </p:cNvSpPr>
              <p:nvPr/>
            </p:nvSpPr>
            <p:spPr bwMode="auto">
              <a:xfrm flipV="1">
                <a:off x="2958" y="3641"/>
                <a:ext cx="1" cy="37"/>
              </a:xfrm>
              <a:prstGeom prst="line">
                <a:avLst/>
              </a:prstGeom>
              <a:noFill/>
              <a:ln w="9525">
                <a:solidFill>
                  <a:srgbClr val="FFFF00"/>
                </a:solidFill>
                <a:round/>
                <a:headEnd/>
                <a:tailEnd/>
              </a:ln>
            </p:spPr>
            <p:txBody>
              <a:bodyPr/>
              <a:lstStyle/>
              <a:p>
                <a:endParaRPr lang="es-MX" sz="1200" b="1" dirty="0"/>
              </a:p>
            </p:txBody>
          </p:sp>
          <p:sp>
            <p:nvSpPr>
              <p:cNvPr id="4848" name="Line 2543"/>
              <p:cNvSpPr>
                <a:spLocks noChangeAspect="1" noChangeShapeType="1"/>
              </p:cNvSpPr>
              <p:nvPr/>
            </p:nvSpPr>
            <p:spPr bwMode="auto">
              <a:xfrm flipV="1">
                <a:off x="3813" y="3641"/>
                <a:ext cx="1" cy="37"/>
              </a:xfrm>
              <a:prstGeom prst="line">
                <a:avLst/>
              </a:prstGeom>
              <a:noFill/>
              <a:ln w="9525">
                <a:solidFill>
                  <a:srgbClr val="FFFF00"/>
                </a:solidFill>
                <a:round/>
                <a:headEnd/>
                <a:tailEnd/>
              </a:ln>
            </p:spPr>
            <p:txBody>
              <a:bodyPr/>
              <a:lstStyle/>
              <a:p>
                <a:endParaRPr lang="es-MX" sz="1200" b="1" dirty="0"/>
              </a:p>
            </p:txBody>
          </p:sp>
          <p:sp>
            <p:nvSpPr>
              <p:cNvPr id="4849" name="Line 2544"/>
              <p:cNvSpPr>
                <a:spLocks noChangeAspect="1" noChangeShapeType="1"/>
              </p:cNvSpPr>
              <p:nvPr/>
            </p:nvSpPr>
            <p:spPr bwMode="auto">
              <a:xfrm flipV="1">
                <a:off x="4667" y="3641"/>
                <a:ext cx="1" cy="37"/>
              </a:xfrm>
              <a:prstGeom prst="line">
                <a:avLst/>
              </a:prstGeom>
              <a:noFill/>
              <a:ln w="9525">
                <a:solidFill>
                  <a:srgbClr val="FFFF00"/>
                </a:solidFill>
                <a:round/>
                <a:headEnd/>
                <a:tailEnd/>
              </a:ln>
            </p:spPr>
            <p:txBody>
              <a:bodyPr/>
              <a:lstStyle/>
              <a:p>
                <a:endParaRPr lang="es-MX" sz="1200" b="1" dirty="0"/>
              </a:p>
            </p:txBody>
          </p:sp>
          <p:sp>
            <p:nvSpPr>
              <p:cNvPr id="4850" name="Line 2545"/>
              <p:cNvSpPr>
                <a:spLocks noChangeAspect="1" noChangeShapeType="1"/>
              </p:cNvSpPr>
              <p:nvPr/>
            </p:nvSpPr>
            <p:spPr bwMode="auto">
              <a:xfrm flipV="1">
                <a:off x="5522" y="3641"/>
                <a:ext cx="1" cy="37"/>
              </a:xfrm>
              <a:prstGeom prst="line">
                <a:avLst/>
              </a:prstGeom>
              <a:noFill/>
              <a:ln w="9525">
                <a:solidFill>
                  <a:srgbClr val="FFFF00"/>
                </a:solidFill>
                <a:round/>
                <a:headEnd/>
                <a:tailEnd/>
              </a:ln>
            </p:spPr>
            <p:txBody>
              <a:bodyPr/>
              <a:lstStyle/>
              <a:p>
                <a:endParaRPr lang="es-MX" sz="1200" b="1" dirty="0"/>
              </a:p>
            </p:txBody>
          </p:sp>
          <p:sp>
            <p:nvSpPr>
              <p:cNvPr id="4851" name="Oval 2546"/>
              <p:cNvSpPr>
                <a:spLocks noChangeAspect="1" noChangeArrowheads="1"/>
              </p:cNvSpPr>
              <p:nvPr/>
            </p:nvSpPr>
            <p:spPr bwMode="auto">
              <a:xfrm>
                <a:off x="1634" y="3165"/>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852" name="Oval 2547"/>
              <p:cNvSpPr>
                <a:spLocks noChangeAspect="1" noChangeArrowheads="1"/>
              </p:cNvSpPr>
              <p:nvPr/>
            </p:nvSpPr>
            <p:spPr bwMode="auto">
              <a:xfrm>
                <a:off x="2368" y="2640"/>
                <a:ext cx="31" cy="30"/>
              </a:xfrm>
              <a:prstGeom prst="ellipse">
                <a:avLst/>
              </a:prstGeom>
              <a:solidFill>
                <a:srgbClr val="FF0000"/>
              </a:solidFill>
              <a:ln w="9525">
                <a:solidFill>
                  <a:srgbClr val="FF0000"/>
                </a:solidFill>
                <a:round/>
                <a:headEnd/>
                <a:tailEnd/>
              </a:ln>
            </p:spPr>
            <p:txBody>
              <a:bodyPr/>
              <a:lstStyle/>
              <a:p>
                <a:endParaRPr lang="es-MX" sz="1200" b="1" dirty="0"/>
              </a:p>
            </p:txBody>
          </p:sp>
          <p:sp>
            <p:nvSpPr>
              <p:cNvPr id="4853" name="Oval 2548"/>
              <p:cNvSpPr>
                <a:spLocks noChangeAspect="1" noChangeArrowheads="1"/>
              </p:cNvSpPr>
              <p:nvPr/>
            </p:nvSpPr>
            <p:spPr bwMode="auto">
              <a:xfrm>
                <a:off x="2158" y="2732"/>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854" name="Oval 2549"/>
              <p:cNvSpPr>
                <a:spLocks noChangeAspect="1" noChangeArrowheads="1"/>
              </p:cNvSpPr>
              <p:nvPr/>
            </p:nvSpPr>
            <p:spPr bwMode="auto">
              <a:xfrm>
                <a:off x="2200" y="2720"/>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855" name="Oval 2550"/>
              <p:cNvSpPr>
                <a:spLocks noChangeAspect="1" noChangeArrowheads="1"/>
              </p:cNvSpPr>
              <p:nvPr/>
            </p:nvSpPr>
            <p:spPr bwMode="auto">
              <a:xfrm>
                <a:off x="2032" y="2868"/>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856" name="Oval 2551"/>
              <p:cNvSpPr>
                <a:spLocks noChangeAspect="1" noChangeArrowheads="1"/>
              </p:cNvSpPr>
              <p:nvPr/>
            </p:nvSpPr>
            <p:spPr bwMode="auto">
              <a:xfrm>
                <a:off x="2098" y="2955"/>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857" name="Oval 2552"/>
              <p:cNvSpPr>
                <a:spLocks noChangeAspect="1" noChangeArrowheads="1"/>
              </p:cNvSpPr>
              <p:nvPr/>
            </p:nvSpPr>
            <p:spPr bwMode="auto">
              <a:xfrm>
                <a:off x="2164" y="2862"/>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858" name="Oval 2553"/>
              <p:cNvSpPr>
                <a:spLocks noChangeAspect="1" noChangeArrowheads="1"/>
              </p:cNvSpPr>
              <p:nvPr/>
            </p:nvSpPr>
            <p:spPr bwMode="auto">
              <a:xfrm>
                <a:off x="2344" y="2714"/>
                <a:ext cx="31"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859" name="Oval 2554"/>
              <p:cNvSpPr>
                <a:spLocks noChangeAspect="1" noChangeArrowheads="1"/>
              </p:cNvSpPr>
              <p:nvPr/>
            </p:nvSpPr>
            <p:spPr bwMode="auto">
              <a:xfrm>
                <a:off x="2338" y="2670"/>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860" name="Oval 2555"/>
              <p:cNvSpPr>
                <a:spLocks noChangeAspect="1" noChangeArrowheads="1"/>
              </p:cNvSpPr>
              <p:nvPr/>
            </p:nvSpPr>
            <p:spPr bwMode="auto">
              <a:xfrm>
                <a:off x="2296" y="2615"/>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861" name="Oval 2556"/>
              <p:cNvSpPr>
                <a:spLocks noChangeAspect="1" noChangeArrowheads="1"/>
              </p:cNvSpPr>
              <p:nvPr/>
            </p:nvSpPr>
            <p:spPr bwMode="auto">
              <a:xfrm>
                <a:off x="2224" y="2837"/>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862" name="Oval 2557"/>
              <p:cNvSpPr>
                <a:spLocks noChangeAspect="1" noChangeArrowheads="1"/>
              </p:cNvSpPr>
              <p:nvPr/>
            </p:nvSpPr>
            <p:spPr bwMode="auto">
              <a:xfrm>
                <a:off x="1586" y="3048"/>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863" name="Oval 2558"/>
              <p:cNvSpPr>
                <a:spLocks noChangeAspect="1" noChangeArrowheads="1"/>
              </p:cNvSpPr>
              <p:nvPr/>
            </p:nvSpPr>
            <p:spPr bwMode="auto">
              <a:xfrm>
                <a:off x="1424" y="3184"/>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864" name="Oval 2559"/>
              <p:cNvSpPr>
                <a:spLocks noChangeAspect="1" noChangeArrowheads="1"/>
              </p:cNvSpPr>
              <p:nvPr/>
            </p:nvSpPr>
            <p:spPr bwMode="auto">
              <a:xfrm>
                <a:off x="1532" y="3066"/>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865" name="Oval 2560"/>
              <p:cNvSpPr>
                <a:spLocks noChangeAspect="1" noChangeArrowheads="1"/>
              </p:cNvSpPr>
              <p:nvPr/>
            </p:nvSpPr>
            <p:spPr bwMode="auto">
              <a:xfrm>
                <a:off x="1315" y="3202"/>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866" name="Oval 2561"/>
              <p:cNvSpPr>
                <a:spLocks noChangeAspect="1" noChangeArrowheads="1"/>
              </p:cNvSpPr>
              <p:nvPr/>
            </p:nvSpPr>
            <p:spPr bwMode="auto">
              <a:xfrm>
                <a:off x="1592" y="3041"/>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867" name="Oval 2562"/>
              <p:cNvSpPr>
                <a:spLocks noChangeAspect="1" noChangeArrowheads="1"/>
              </p:cNvSpPr>
              <p:nvPr/>
            </p:nvSpPr>
            <p:spPr bwMode="auto">
              <a:xfrm>
                <a:off x="1418" y="2893"/>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868" name="Oval 2563"/>
              <p:cNvSpPr>
                <a:spLocks noChangeAspect="1" noChangeArrowheads="1"/>
              </p:cNvSpPr>
              <p:nvPr/>
            </p:nvSpPr>
            <p:spPr bwMode="auto">
              <a:xfrm>
                <a:off x="1448" y="2899"/>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869" name="Oval 2564"/>
              <p:cNvSpPr>
                <a:spLocks noChangeAspect="1" noChangeArrowheads="1"/>
              </p:cNvSpPr>
              <p:nvPr/>
            </p:nvSpPr>
            <p:spPr bwMode="auto">
              <a:xfrm>
                <a:off x="1117" y="3122"/>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870" name="Oval 2565"/>
              <p:cNvSpPr>
                <a:spLocks noChangeAspect="1" noChangeArrowheads="1"/>
              </p:cNvSpPr>
              <p:nvPr/>
            </p:nvSpPr>
            <p:spPr bwMode="auto">
              <a:xfrm>
                <a:off x="1051" y="3048"/>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871" name="Oval 2566"/>
              <p:cNvSpPr>
                <a:spLocks noChangeAspect="1" noChangeArrowheads="1"/>
              </p:cNvSpPr>
              <p:nvPr/>
            </p:nvSpPr>
            <p:spPr bwMode="auto">
              <a:xfrm>
                <a:off x="1321" y="2961"/>
                <a:ext cx="31"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872" name="Oval 2567"/>
              <p:cNvSpPr>
                <a:spLocks noChangeAspect="1" noChangeArrowheads="1"/>
              </p:cNvSpPr>
              <p:nvPr/>
            </p:nvSpPr>
            <p:spPr bwMode="auto">
              <a:xfrm>
                <a:off x="1544" y="2460"/>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873" name="Oval 2568"/>
              <p:cNvSpPr>
                <a:spLocks noChangeAspect="1" noChangeArrowheads="1"/>
              </p:cNvSpPr>
              <p:nvPr/>
            </p:nvSpPr>
            <p:spPr bwMode="auto">
              <a:xfrm>
                <a:off x="1177" y="2924"/>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874" name="Oval 2569"/>
              <p:cNvSpPr>
                <a:spLocks noChangeAspect="1" noChangeArrowheads="1"/>
              </p:cNvSpPr>
              <p:nvPr/>
            </p:nvSpPr>
            <p:spPr bwMode="auto">
              <a:xfrm>
                <a:off x="1376" y="2831"/>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875" name="Oval 2570"/>
              <p:cNvSpPr>
                <a:spLocks noChangeAspect="1" noChangeArrowheads="1"/>
              </p:cNvSpPr>
              <p:nvPr/>
            </p:nvSpPr>
            <p:spPr bwMode="auto">
              <a:xfrm>
                <a:off x="1791" y="2460"/>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876" name="Oval 2571"/>
              <p:cNvSpPr>
                <a:spLocks noChangeAspect="1" noChangeArrowheads="1"/>
              </p:cNvSpPr>
              <p:nvPr/>
            </p:nvSpPr>
            <p:spPr bwMode="auto">
              <a:xfrm>
                <a:off x="1508" y="2491"/>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877" name="Oval 2572"/>
              <p:cNvSpPr>
                <a:spLocks noChangeAspect="1" noChangeArrowheads="1"/>
              </p:cNvSpPr>
              <p:nvPr/>
            </p:nvSpPr>
            <p:spPr bwMode="auto">
              <a:xfrm>
                <a:off x="2050" y="2269"/>
                <a:ext cx="30" cy="30"/>
              </a:xfrm>
              <a:prstGeom prst="ellipse">
                <a:avLst/>
              </a:prstGeom>
              <a:solidFill>
                <a:srgbClr val="FF0000"/>
              </a:solidFill>
              <a:ln w="9525">
                <a:solidFill>
                  <a:srgbClr val="FF0000"/>
                </a:solidFill>
                <a:round/>
                <a:headEnd/>
                <a:tailEnd/>
              </a:ln>
            </p:spPr>
            <p:txBody>
              <a:bodyPr/>
              <a:lstStyle/>
              <a:p>
                <a:endParaRPr lang="es-MX" sz="1200" b="1" dirty="0"/>
              </a:p>
            </p:txBody>
          </p:sp>
          <p:sp>
            <p:nvSpPr>
              <p:cNvPr id="4878" name="Oval 2573"/>
              <p:cNvSpPr>
                <a:spLocks noChangeAspect="1" noChangeArrowheads="1"/>
              </p:cNvSpPr>
              <p:nvPr/>
            </p:nvSpPr>
            <p:spPr bwMode="auto">
              <a:xfrm>
                <a:off x="1580" y="2355"/>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879" name="Oval 2574"/>
              <p:cNvSpPr>
                <a:spLocks noChangeAspect="1" noChangeArrowheads="1"/>
              </p:cNvSpPr>
              <p:nvPr/>
            </p:nvSpPr>
            <p:spPr bwMode="auto">
              <a:xfrm>
                <a:off x="1502" y="2386"/>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880" name="Oval 2575"/>
              <p:cNvSpPr>
                <a:spLocks noChangeAspect="1" noChangeArrowheads="1"/>
              </p:cNvSpPr>
              <p:nvPr/>
            </p:nvSpPr>
            <p:spPr bwMode="auto">
              <a:xfrm>
                <a:off x="2032" y="2423"/>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881" name="Oval 2576"/>
              <p:cNvSpPr>
                <a:spLocks noChangeAspect="1" noChangeArrowheads="1"/>
              </p:cNvSpPr>
              <p:nvPr/>
            </p:nvSpPr>
            <p:spPr bwMode="auto">
              <a:xfrm>
                <a:off x="2609" y="1811"/>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882" name="Oval 2577"/>
              <p:cNvSpPr>
                <a:spLocks noChangeAspect="1" noChangeArrowheads="1"/>
              </p:cNvSpPr>
              <p:nvPr/>
            </p:nvSpPr>
            <p:spPr bwMode="auto">
              <a:xfrm>
                <a:off x="2465" y="2034"/>
                <a:ext cx="30" cy="30"/>
              </a:xfrm>
              <a:prstGeom prst="ellipse">
                <a:avLst/>
              </a:prstGeom>
              <a:solidFill>
                <a:srgbClr val="FF0000"/>
              </a:solidFill>
              <a:ln w="9525">
                <a:solidFill>
                  <a:srgbClr val="FF0000"/>
                </a:solidFill>
                <a:round/>
                <a:headEnd/>
                <a:tailEnd/>
              </a:ln>
            </p:spPr>
            <p:txBody>
              <a:bodyPr/>
              <a:lstStyle/>
              <a:p>
                <a:endParaRPr lang="es-MX" sz="1200" b="1" dirty="0"/>
              </a:p>
            </p:txBody>
          </p:sp>
          <p:sp>
            <p:nvSpPr>
              <p:cNvPr id="4883" name="Oval 2578"/>
              <p:cNvSpPr>
                <a:spLocks noChangeAspect="1" noChangeArrowheads="1"/>
              </p:cNvSpPr>
              <p:nvPr/>
            </p:nvSpPr>
            <p:spPr bwMode="auto">
              <a:xfrm>
                <a:off x="1604" y="2893"/>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884" name="Oval 2579"/>
              <p:cNvSpPr>
                <a:spLocks noChangeAspect="1" noChangeArrowheads="1"/>
              </p:cNvSpPr>
              <p:nvPr/>
            </p:nvSpPr>
            <p:spPr bwMode="auto">
              <a:xfrm>
                <a:off x="1442" y="3079"/>
                <a:ext cx="30" cy="30"/>
              </a:xfrm>
              <a:prstGeom prst="ellipse">
                <a:avLst/>
              </a:prstGeom>
              <a:solidFill>
                <a:srgbClr val="FF0000"/>
              </a:solidFill>
              <a:ln w="9525">
                <a:solidFill>
                  <a:srgbClr val="FF0000"/>
                </a:solidFill>
                <a:round/>
                <a:headEnd/>
                <a:tailEnd/>
              </a:ln>
            </p:spPr>
            <p:txBody>
              <a:bodyPr/>
              <a:lstStyle/>
              <a:p>
                <a:endParaRPr lang="es-MX" sz="1200" b="1" dirty="0"/>
              </a:p>
            </p:txBody>
          </p:sp>
          <p:sp>
            <p:nvSpPr>
              <p:cNvPr id="4885" name="Oval 2580"/>
              <p:cNvSpPr>
                <a:spLocks noChangeAspect="1" noChangeArrowheads="1"/>
              </p:cNvSpPr>
              <p:nvPr/>
            </p:nvSpPr>
            <p:spPr bwMode="auto">
              <a:xfrm>
                <a:off x="1725" y="3128"/>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886" name="Oval 2581"/>
              <p:cNvSpPr>
                <a:spLocks noChangeAspect="1" noChangeArrowheads="1"/>
              </p:cNvSpPr>
              <p:nvPr/>
            </p:nvSpPr>
            <p:spPr bwMode="auto">
              <a:xfrm>
                <a:off x="1857" y="2714"/>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887" name="Oval 2582"/>
              <p:cNvSpPr>
                <a:spLocks noChangeAspect="1" noChangeArrowheads="1"/>
              </p:cNvSpPr>
              <p:nvPr/>
            </p:nvSpPr>
            <p:spPr bwMode="auto">
              <a:xfrm>
                <a:off x="1971" y="2683"/>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888" name="Oval 2583"/>
              <p:cNvSpPr>
                <a:spLocks noChangeAspect="1" noChangeArrowheads="1"/>
              </p:cNvSpPr>
              <p:nvPr/>
            </p:nvSpPr>
            <p:spPr bwMode="auto">
              <a:xfrm>
                <a:off x="1743" y="3017"/>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889" name="Oval 2584"/>
              <p:cNvSpPr>
                <a:spLocks noChangeAspect="1" noChangeArrowheads="1"/>
              </p:cNvSpPr>
              <p:nvPr/>
            </p:nvSpPr>
            <p:spPr bwMode="auto">
              <a:xfrm>
                <a:off x="1971" y="2825"/>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890" name="Oval 2585"/>
              <p:cNvSpPr>
                <a:spLocks noChangeAspect="1" noChangeArrowheads="1"/>
              </p:cNvSpPr>
              <p:nvPr/>
            </p:nvSpPr>
            <p:spPr bwMode="auto">
              <a:xfrm>
                <a:off x="1911" y="2689"/>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891" name="Oval 2586"/>
              <p:cNvSpPr>
                <a:spLocks noChangeAspect="1" noChangeArrowheads="1"/>
              </p:cNvSpPr>
              <p:nvPr/>
            </p:nvSpPr>
            <p:spPr bwMode="auto">
              <a:xfrm>
                <a:off x="1707" y="2862"/>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892" name="Oval 2587"/>
              <p:cNvSpPr>
                <a:spLocks noChangeAspect="1" noChangeArrowheads="1"/>
              </p:cNvSpPr>
              <p:nvPr/>
            </p:nvSpPr>
            <p:spPr bwMode="auto">
              <a:xfrm>
                <a:off x="1634" y="3103"/>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893" name="Oval 2588"/>
              <p:cNvSpPr>
                <a:spLocks noChangeAspect="1" noChangeArrowheads="1"/>
              </p:cNvSpPr>
              <p:nvPr/>
            </p:nvSpPr>
            <p:spPr bwMode="auto">
              <a:xfrm>
                <a:off x="2278" y="2590"/>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894" name="Oval 2589"/>
              <p:cNvSpPr>
                <a:spLocks noChangeAspect="1" noChangeArrowheads="1"/>
              </p:cNvSpPr>
              <p:nvPr/>
            </p:nvSpPr>
            <p:spPr bwMode="auto">
              <a:xfrm>
                <a:off x="2038" y="2751"/>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895" name="Oval 2590"/>
              <p:cNvSpPr>
                <a:spLocks noChangeAspect="1" noChangeArrowheads="1"/>
              </p:cNvSpPr>
              <p:nvPr/>
            </p:nvSpPr>
            <p:spPr bwMode="auto">
              <a:xfrm>
                <a:off x="2224" y="2720"/>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896" name="Oval 2591"/>
              <p:cNvSpPr>
                <a:spLocks noChangeAspect="1" noChangeArrowheads="1"/>
              </p:cNvSpPr>
              <p:nvPr/>
            </p:nvSpPr>
            <p:spPr bwMode="auto">
              <a:xfrm>
                <a:off x="1845" y="2646"/>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897" name="Oval 2592"/>
              <p:cNvSpPr>
                <a:spLocks noChangeAspect="1" noChangeArrowheads="1"/>
              </p:cNvSpPr>
              <p:nvPr/>
            </p:nvSpPr>
            <p:spPr bwMode="auto">
              <a:xfrm>
                <a:off x="1959" y="2633"/>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898" name="Oval 2593"/>
              <p:cNvSpPr>
                <a:spLocks noChangeAspect="1" noChangeArrowheads="1"/>
              </p:cNvSpPr>
              <p:nvPr/>
            </p:nvSpPr>
            <p:spPr bwMode="auto">
              <a:xfrm>
                <a:off x="1508" y="2899"/>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899" name="Oval 2594"/>
              <p:cNvSpPr>
                <a:spLocks noChangeAspect="1" noChangeArrowheads="1"/>
              </p:cNvSpPr>
              <p:nvPr/>
            </p:nvSpPr>
            <p:spPr bwMode="auto">
              <a:xfrm>
                <a:off x="1695" y="2868"/>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900" name="Oval 2595"/>
              <p:cNvSpPr>
                <a:spLocks noChangeAspect="1" noChangeArrowheads="1"/>
              </p:cNvSpPr>
              <p:nvPr/>
            </p:nvSpPr>
            <p:spPr bwMode="auto">
              <a:xfrm>
                <a:off x="1586" y="3202"/>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901" name="Oval 2596"/>
              <p:cNvSpPr>
                <a:spLocks noChangeAspect="1" noChangeArrowheads="1"/>
              </p:cNvSpPr>
              <p:nvPr/>
            </p:nvSpPr>
            <p:spPr bwMode="auto">
              <a:xfrm>
                <a:off x="1743" y="3054"/>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902" name="Oval 2597"/>
              <p:cNvSpPr>
                <a:spLocks noChangeAspect="1" noChangeArrowheads="1"/>
              </p:cNvSpPr>
              <p:nvPr/>
            </p:nvSpPr>
            <p:spPr bwMode="auto">
              <a:xfrm>
                <a:off x="1809" y="3041"/>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903" name="Oval 2598"/>
              <p:cNvSpPr>
                <a:spLocks noChangeAspect="1" noChangeArrowheads="1"/>
              </p:cNvSpPr>
              <p:nvPr/>
            </p:nvSpPr>
            <p:spPr bwMode="auto">
              <a:xfrm>
                <a:off x="1628" y="2881"/>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904" name="Oval 2599"/>
              <p:cNvSpPr>
                <a:spLocks noChangeAspect="1" noChangeArrowheads="1"/>
              </p:cNvSpPr>
              <p:nvPr/>
            </p:nvSpPr>
            <p:spPr bwMode="auto">
              <a:xfrm>
                <a:off x="1857" y="3066"/>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905" name="Oval 2600"/>
              <p:cNvSpPr>
                <a:spLocks noChangeAspect="1" noChangeArrowheads="1"/>
              </p:cNvSpPr>
              <p:nvPr/>
            </p:nvSpPr>
            <p:spPr bwMode="auto">
              <a:xfrm>
                <a:off x="2074" y="2683"/>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906" name="Oval 2601"/>
              <p:cNvSpPr>
                <a:spLocks noChangeAspect="1" noChangeArrowheads="1"/>
              </p:cNvSpPr>
              <p:nvPr/>
            </p:nvSpPr>
            <p:spPr bwMode="auto">
              <a:xfrm>
                <a:off x="1899" y="2856"/>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907" name="Oval 2602"/>
              <p:cNvSpPr>
                <a:spLocks noChangeAspect="1" noChangeArrowheads="1"/>
              </p:cNvSpPr>
              <p:nvPr/>
            </p:nvSpPr>
            <p:spPr bwMode="auto">
              <a:xfrm>
                <a:off x="1604" y="3208"/>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908" name="Oval 2603"/>
              <p:cNvSpPr>
                <a:spLocks noChangeAspect="1" noChangeArrowheads="1"/>
              </p:cNvSpPr>
              <p:nvPr/>
            </p:nvSpPr>
            <p:spPr bwMode="auto">
              <a:xfrm>
                <a:off x="2056" y="2745"/>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909" name="Oval 2604"/>
              <p:cNvSpPr>
                <a:spLocks noChangeAspect="1" noChangeArrowheads="1"/>
              </p:cNvSpPr>
              <p:nvPr/>
            </p:nvSpPr>
            <p:spPr bwMode="auto">
              <a:xfrm>
                <a:off x="1532" y="3085"/>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910" name="Oval 2605"/>
              <p:cNvSpPr>
                <a:spLocks noChangeAspect="1" noChangeArrowheads="1"/>
              </p:cNvSpPr>
              <p:nvPr/>
            </p:nvSpPr>
            <p:spPr bwMode="auto">
              <a:xfrm>
                <a:off x="1628" y="3128"/>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911" name="Oval 2606"/>
              <p:cNvSpPr>
                <a:spLocks noChangeAspect="1" noChangeArrowheads="1"/>
              </p:cNvSpPr>
              <p:nvPr/>
            </p:nvSpPr>
            <p:spPr bwMode="auto">
              <a:xfrm>
                <a:off x="1568" y="2856"/>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912" name="Oval 2607"/>
              <p:cNvSpPr>
                <a:spLocks noChangeAspect="1" noChangeArrowheads="1"/>
              </p:cNvSpPr>
              <p:nvPr/>
            </p:nvSpPr>
            <p:spPr bwMode="auto">
              <a:xfrm>
                <a:off x="1388" y="3221"/>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913" name="Oval 2608"/>
              <p:cNvSpPr>
                <a:spLocks noChangeAspect="1" noChangeArrowheads="1"/>
              </p:cNvSpPr>
              <p:nvPr/>
            </p:nvSpPr>
            <p:spPr bwMode="auto">
              <a:xfrm>
                <a:off x="1586" y="3122"/>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914" name="Oval 2609"/>
              <p:cNvSpPr>
                <a:spLocks noChangeAspect="1" noChangeArrowheads="1"/>
              </p:cNvSpPr>
              <p:nvPr/>
            </p:nvSpPr>
            <p:spPr bwMode="auto">
              <a:xfrm>
                <a:off x="1592" y="3153"/>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915" name="Oval 2610"/>
              <p:cNvSpPr>
                <a:spLocks noChangeAspect="1" noChangeArrowheads="1"/>
              </p:cNvSpPr>
              <p:nvPr/>
            </p:nvSpPr>
            <p:spPr bwMode="auto">
              <a:xfrm>
                <a:off x="1875" y="2806"/>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916" name="Oval 2611"/>
              <p:cNvSpPr>
                <a:spLocks noChangeAspect="1" noChangeArrowheads="1"/>
              </p:cNvSpPr>
              <p:nvPr/>
            </p:nvSpPr>
            <p:spPr bwMode="auto">
              <a:xfrm>
                <a:off x="1809" y="2887"/>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917" name="Oval 2612"/>
              <p:cNvSpPr>
                <a:spLocks noChangeAspect="1" noChangeArrowheads="1"/>
              </p:cNvSpPr>
              <p:nvPr/>
            </p:nvSpPr>
            <p:spPr bwMode="auto">
              <a:xfrm>
                <a:off x="1382" y="3208"/>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918" name="Oval 2613"/>
              <p:cNvSpPr>
                <a:spLocks noChangeAspect="1" noChangeArrowheads="1"/>
              </p:cNvSpPr>
              <p:nvPr/>
            </p:nvSpPr>
            <p:spPr bwMode="auto">
              <a:xfrm>
                <a:off x="1911" y="2615"/>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919" name="Oval 2614"/>
              <p:cNvSpPr>
                <a:spLocks noChangeAspect="1" noChangeArrowheads="1"/>
              </p:cNvSpPr>
              <p:nvPr/>
            </p:nvSpPr>
            <p:spPr bwMode="auto">
              <a:xfrm>
                <a:off x="1815" y="2819"/>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920" name="Oval 2615"/>
              <p:cNvSpPr>
                <a:spLocks noChangeAspect="1" noChangeArrowheads="1"/>
              </p:cNvSpPr>
              <p:nvPr/>
            </p:nvSpPr>
            <p:spPr bwMode="auto">
              <a:xfrm>
                <a:off x="1833" y="2992"/>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921" name="Oval 2616"/>
              <p:cNvSpPr>
                <a:spLocks noChangeAspect="1" noChangeArrowheads="1"/>
              </p:cNvSpPr>
              <p:nvPr/>
            </p:nvSpPr>
            <p:spPr bwMode="auto">
              <a:xfrm>
                <a:off x="1857" y="2689"/>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922" name="Oval 2617"/>
              <p:cNvSpPr>
                <a:spLocks noChangeAspect="1" noChangeArrowheads="1"/>
              </p:cNvSpPr>
              <p:nvPr/>
            </p:nvSpPr>
            <p:spPr bwMode="auto">
              <a:xfrm>
                <a:off x="1165" y="3134"/>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923" name="Oval 2618"/>
              <p:cNvSpPr>
                <a:spLocks noChangeAspect="1" noChangeArrowheads="1"/>
              </p:cNvSpPr>
              <p:nvPr/>
            </p:nvSpPr>
            <p:spPr bwMode="auto">
              <a:xfrm>
                <a:off x="1526" y="2714"/>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924" name="Oval 2619"/>
              <p:cNvSpPr>
                <a:spLocks noChangeAspect="1" noChangeArrowheads="1"/>
              </p:cNvSpPr>
              <p:nvPr/>
            </p:nvSpPr>
            <p:spPr bwMode="auto">
              <a:xfrm>
                <a:off x="1755" y="2732"/>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925" name="Oval 2620"/>
              <p:cNvSpPr>
                <a:spLocks noChangeAspect="1" noChangeArrowheads="1"/>
              </p:cNvSpPr>
              <p:nvPr/>
            </p:nvSpPr>
            <p:spPr bwMode="auto">
              <a:xfrm>
                <a:off x="1315" y="2930"/>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926" name="Oval 2621"/>
              <p:cNvSpPr>
                <a:spLocks noChangeAspect="1" noChangeArrowheads="1"/>
              </p:cNvSpPr>
              <p:nvPr/>
            </p:nvSpPr>
            <p:spPr bwMode="auto">
              <a:xfrm>
                <a:off x="1508" y="2497"/>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927" name="Oval 2622"/>
              <p:cNvSpPr>
                <a:spLocks noChangeAspect="1" noChangeArrowheads="1"/>
              </p:cNvSpPr>
              <p:nvPr/>
            </p:nvSpPr>
            <p:spPr bwMode="auto">
              <a:xfrm>
                <a:off x="1466" y="3023"/>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928" name="Oval 2623"/>
              <p:cNvSpPr>
                <a:spLocks noChangeAspect="1" noChangeArrowheads="1"/>
              </p:cNvSpPr>
              <p:nvPr/>
            </p:nvSpPr>
            <p:spPr bwMode="auto">
              <a:xfrm>
                <a:off x="1947" y="2683"/>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929" name="Oval 2624"/>
              <p:cNvSpPr>
                <a:spLocks noChangeAspect="1" noChangeArrowheads="1"/>
              </p:cNvSpPr>
              <p:nvPr/>
            </p:nvSpPr>
            <p:spPr bwMode="auto">
              <a:xfrm>
                <a:off x="1652" y="2745"/>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930" name="Oval 2625"/>
              <p:cNvSpPr>
                <a:spLocks noChangeAspect="1" noChangeArrowheads="1"/>
              </p:cNvSpPr>
              <p:nvPr/>
            </p:nvSpPr>
            <p:spPr bwMode="auto">
              <a:xfrm>
                <a:off x="1285" y="3165"/>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931" name="Oval 2626"/>
              <p:cNvSpPr>
                <a:spLocks noChangeAspect="1" noChangeArrowheads="1"/>
              </p:cNvSpPr>
              <p:nvPr/>
            </p:nvSpPr>
            <p:spPr bwMode="auto">
              <a:xfrm>
                <a:off x="2886" y="2207"/>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932" name="Oval 2627"/>
              <p:cNvSpPr>
                <a:spLocks noChangeAspect="1" noChangeArrowheads="1"/>
              </p:cNvSpPr>
              <p:nvPr/>
            </p:nvSpPr>
            <p:spPr bwMode="auto">
              <a:xfrm>
                <a:off x="2110" y="2287"/>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933" name="Oval 2628"/>
              <p:cNvSpPr>
                <a:spLocks noChangeAspect="1" noChangeArrowheads="1"/>
              </p:cNvSpPr>
              <p:nvPr/>
            </p:nvSpPr>
            <p:spPr bwMode="auto">
              <a:xfrm>
                <a:off x="2627" y="2176"/>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934" name="Oval 2629"/>
              <p:cNvSpPr>
                <a:spLocks noChangeAspect="1" noChangeArrowheads="1"/>
              </p:cNvSpPr>
              <p:nvPr/>
            </p:nvSpPr>
            <p:spPr bwMode="auto">
              <a:xfrm>
                <a:off x="2621" y="1972"/>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935" name="Oval 2630"/>
              <p:cNvSpPr>
                <a:spLocks noChangeAspect="1" noChangeArrowheads="1"/>
              </p:cNvSpPr>
              <p:nvPr/>
            </p:nvSpPr>
            <p:spPr bwMode="auto">
              <a:xfrm>
                <a:off x="3295" y="1687"/>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936" name="Oval 2631"/>
              <p:cNvSpPr>
                <a:spLocks noChangeAspect="1" noChangeArrowheads="1"/>
              </p:cNvSpPr>
              <p:nvPr/>
            </p:nvSpPr>
            <p:spPr bwMode="auto">
              <a:xfrm>
                <a:off x="2669" y="2102"/>
                <a:ext cx="30" cy="30"/>
              </a:xfrm>
              <a:prstGeom prst="ellipse">
                <a:avLst/>
              </a:prstGeom>
              <a:solidFill>
                <a:srgbClr val="FF0000"/>
              </a:solidFill>
              <a:ln w="9525">
                <a:solidFill>
                  <a:srgbClr val="FF0000"/>
                </a:solidFill>
                <a:round/>
                <a:headEnd/>
                <a:tailEnd/>
              </a:ln>
            </p:spPr>
            <p:txBody>
              <a:bodyPr/>
              <a:lstStyle/>
              <a:p>
                <a:endParaRPr lang="es-MX" sz="1200" b="1" dirty="0"/>
              </a:p>
            </p:txBody>
          </p:sp>
          <p:sp>
            <p:nvSpPr>
              <p:cNvPr id="4937" name="Oval 2632"/>
              <p:cNvSpPr>
                <a:spLocks noChangeAspect="1" noChangeArrowheads="1"/>
              </p:cNvSpPr>
              <p:nvPr/>
            </p:nvSpPr>
            <p:spPr bwMode="auto">
              <a:xfrm>
                <a:off x="2092" y="1712"/>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938" name="Oval 2633"/>
              <p:cNvSpPr>
                <a:spLocks noChangeAspect="1" noChangeArrowheads="1"/>
              </p:cNvSpPr>
              <p:nvPr/>
            </p:nvSpPr>
            <p:spPr bwMode="auto">
              <a:xfrm>
                <a:off x="2663" y="2176"/>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939" name="Oval 2634"/>
              <p:cNvSpPr>
                <a:spLocks noChangeAspect="1" noChangeArrowheads="1"/>
              </p:cNvSpPr>
              <p:nvPr/>
            </p:nvSpPr>
            <p:spPr bwMode="auto">
              <a:xfrm>
                <a:off x="1989" y="2571"/>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940" name="Oval 2635"/>
              <p:cNvSpPr>
                <a:spLocks noChangeAspect="1" noChangeArrowheads="1"/>
              </p:cNvSpPr>
              <p:nvPr/>
            </p:nvSpPr>
            <p:spPr bwMode="auto">
              <a:xfrm>
                <a:off x="3030" y="1854"/>
                <a:ext cx="31"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941" name="Oval 2636"/>
              <p:cNvSpPr>
                <a:spLocks noChangeAspect="1" noChangeArrowheads="1"/>
              </p:cNvSpPr>
              <p:nvPr/>
            </p:nvSpPr>
            <p:spPr bwMode="auto">
              <a:xfrm>
                <a:off x="2898" y="2077"/>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942" name="Oval 2637"/>
              <p:cNvSpPr>
                <a:spLocks noChangeAspect="1" noChangeArrowheads="1"/>
              </p:cNvSpPr>
              <p:nvPr/>
            </p:nvSpPr>
            <p:spPr bwMode="auto">
              <a:xfrm>
                <a:off x="2368" y="2361"/>
                <a:ext cx="31"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943" name="Oval 2638"/>
              <p:cNvSpPr>
                <a:spLocks noChangeAspect="1" noChangeArrowheads="1"/>
              </p:cNvSpPr>
              <p:nvPr/>
            </p:nvSpPr>
            <p:spPr bwMode="auto">
              <a:xfrm>
                <a:off x="2832" y="2170"/>
                <a:ext cx="30" cy="30"/>
              </a:xfrm>
              <a:prstGeom prst="ellipse">
                <a:avLst/>
              </a:prstGeom>
              <a:solidFill>
                <a:srgbClr val="FF0000"/>
              </a:solidFill>
              <a:ln w="9525">
                <a:solidFill>
                  <a:srgbClr val="FF0000"/>
                </a:solidFill>
                <a:round/>
                <a:headEnd/>
                <a:tailEnd/>
              </a:ln>
            </p:spPr>
            <p:txBody>
              <a:bodyPr/>
              <a:lstStyle/>
              <a:p>
                <a:endParaRPr lang="es-MX" sz="1200" b="1" dirty="0"/>
              </a:p>
            </p:txBody>
          </p:sp>
          <p:sp>
            <p:nvSpPr>
              <p:cNvPr id="4944" name="Oval 2639"/>
              <p:cNvSpPr>
                <a:spLocks noChangeAspect="1" noChangeArrowheads="1"/>
              </p:cNvSpPr>
              <p:nvPr/>
            </p:nvSpPr>
            <p:spPr bwMode="auto">
              <a:xfrm>
                <a:off x="2603" y="2040"/>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945" name="Oval 2640"/>
              <p:cNvSpPr>
                <a:spLocks noChangeAspect="1" noChangeArrowheads="1"/>
              </p:cNvSpPr>
              <p:nvPr/>
            </p:nvSpPr>
            <p:spPr bwMode="auto">
              <a:xfrm>
                <a:off x="2212" y="2417"/>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946" name="Oval 2641"/>
              <p:cNvSpPr>
                <a:spLocks noChangeAspect="1" noChangeArrowheads="1"/>
              </p:cNvSpPr>
              <p:nvPr/>
            </p:nvSpPr>
            <p:spPr bwMode="auto">
              <a:xfrm>
                <a:off x="2296" y="2225"/>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947" name="Oval 2642"/>
              <p:cNvSpPr>
                <a:spLocks noChangeAspect="1" noChangeArrowheads="1"/>
              </p:cNvSpPr>
              <p:nvPr/>
            </p:nvSpPr>
            <p:spPr bwMode="auto">
              <a:xfrm>
                <a:off x="2338" y="2361"/>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948" name="Oval 2643"/>
              <p:cNvSpPr>
                <a:spLocks noChangeAspect="1" noChangeArrowheads="1"/>
              </p:cNvSpPr>
              <p:nvPr/>
            </p:nvSpPr>
            <p:spPr bwMode="auto">
              <a:xfrm>
                <a:off x="2784" y="1990"/>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949" name="Oval 2644"/>
              <p:cNvSpPr>
                <a:spLocks noChangeAspect="1" noChangeArrowheads="1"/>
              </p:cNvSpPr>
              <p:nvPr/>
            </p:nvSpPr>
            <p:spPr bwMode="auto">
              <a:xfrm>
                <a:off x="1833" y="2559"/>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950" name="Oval 2645"/>
              <p:cNvSpPr>
                <a:spLocks noChangeAspect="1" noChangeArrowheads="1"/>
              </p:cNvSpPr>
              <p:nvPr/>
            </p:nvSpPr>
            <p:spPr bwMode="auto">
              <a:xfrm>
                <a:off x="2561" y="2027"/>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951" name="Oval 2646"/>
              <p:cNvSpPr>
                <a:spLocks noChangeAspect="1" noChangeArrowheads="1"/>
              </p:cNvSpPr>
              <p:nvPr/>
            </p:nvSpPr>
            <p:spPr bwMode="auto">
              <a:xfrm>
                <a:off x="2387" y="2219"/>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952" name="Oval 2647"/>
              <p:cNvSpPr>
                <a:spLocks noChangeAspect="1" noChangeArrowheads="1"/>
              </p:cNvSpPr>
              <p:nvPr/>
            </p:nvSpPr>
            <p:spPr bwMode="auto">
              <a:xfrm>
                <a:off x="2988" y="1279"/>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953" name="Oval 2648"/>
              <p:cNvSpPr>
                <a:spLocks noChangeAspect="1" noChangeArrowheads="1"/>
              </p:cNvSpPr>
              <p:nvPr/>
            </p:nvSpPr>
            <p:spPr bwMode="auto">
              <a:xfrm>
                <a:off x="2808" y="1551"/>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954" name="Oval 2649"/>
              <p:cNvSpPr>
                <a:spLocks noChangeAspect="1" noChangeArrowheads="1"/>
              </p:cNvSpPr>
              <p:nvPr/>
            </p:nvSpPr>
            <p:spPr bwMode="auto">
              <a:xfrm>
                <a:off x="3446" y="1557"/>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955" name="Oval 2650"/>
              <p:cNvSpPr>
                <a:spLocks noChangeAspect="1" noChangeArrowheads="1"/>
              </p:cNvSpPr>
              <p:nvPr/>
            </p:nvSpPr>
            <p:spPr bwMode="auto">
              <a:xfrm>
                <a:off x="3337" y="1922"/>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956" name="Oval 2651"/>
              <p:cNvSpPr>
                <a:spLocks noChangeAspect="1" noChangeArrowheads="1"/>
              </p:cNvSpPr>
              <p:nvPr/>
            </p:nvSpPr>
            <p:spPr bwMode="auto">
              <a:xfrm>
                <a:off x="2693" y="1632"/>
                <a:ext cx="31"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957" name="Oval 2652"/>
              <p:cNvSpPr>
                <a:spLocks noChangeAspect="1" noChangeArrowheads="1"/>
              </p:cNvSpPr>
              <p:nvPr/>
            </p:nvSpPr>
            <p:spPr bwMode="auto">
              <a:xfrm>
                <a:off x="1929" y="2417"/>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958" name="Oval 2653"/>
              <p:cNvSpPr>
                <a:spLocks noChangeAspect="1" noChangeArrowheads="1"/>
              </p:cNvSpPr>
              <p:nvPr/>
            </p:nvSpPr>
            <p:spPr bwMode="auto">
              <a:xfrm>
                <a:off x="2062" y="2102"/>
                <a:ext cx="30" cy="30"/>
              </a:xfrm>
              <a:prstGeom prst="ellipse">
                <a:avLst/>
              </a:prstGeom>
              <a:solidFill>
                <a:srgbClr val="FF0000"/>
              </a:solidFill>
              <a:ln w="9525">
                <a:solidFill>
                  <a:srgbClr val="FF0000"/>
                </a:solidFill>
                <a:round/>
                <a:headEnd/>
                <a:tailEnd/>
              </a:ln>
            </p:spPr>
            <p:txBody>
              <a:bodyPr/>
              <a:lstStyle/>
              <a:p>
                <a:endParaRPr lang="es-MX" sz="1200" b="1" dirty="0"/>
              </a:p>
            </p:txBody>
          </p:sp>
          <p:sp>
            <p:nvSpPr>
              <p:cNvPr id="4959" name="Oval 2654"/>
              <p:cNvSpPr>
                <a:spLocks noChangeAspect="1" noChangeArrowheads="1"/>
              </p:cNvSpPr>
              <p:nvPr/>
            </p:nvSpPr>
            <p:spPr bwMode="auto">
              <a:xfrm>
                <a:off x="2236" y="2405"/>
                <a:ext cx="30" cy="30"/>
              </a:xfrm>
              <a:prstGeom prst="ellipse">
                <a:avLst/>
              </a:prstGeom>
              <a:solidFill>
                <a:srgbClr val="FF0000"/>
              </a:solidFill>
              <a:ln w="9525">
                <a:solidFill>
                  <a:srgbClr val="FF0000"/>
                </a:solidFill>
                <a:round/>
                <a:headEnd/>
                <a:tailEnd/>
              </a:ln>
            </p:spPr>
            <p:txBody>
              <a:bodyPr/>
              <a:lstStyle/>
              <a:p>
                <a:endParaRPr lang="es-MX" sz="1200" b="1" dirty="0"/>
              </a:p>
            </p:txBody>
          </p:sp>
          <p:sp>
            <p:nvSpPr>
              <p:cNvPr id="4960" name="Oval 2655"/>
              <p:cNvSpPr>
                <a:spLocks noChangeAspect="1" noChangeArrowheads="1"/>
              </p:cNvSpPr>
              <p:nvPr/>
            </p:nvSpPr>
            <p:spPr bwMode="auto">
              <a:xfrm>
                <a:off x="2712" y="2015"/>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961" name="Oval 2656"/>
              <p:cNvSpPr>
                <a:spLocks noChangeAspect="1" noChangeArrowheads="1"/>
              </p:cNvSpPr>
              <p:nvPr/>
            </p:nvSpPr>
            <p:spPr bwMode="auto">
              <a:xfrm>
                <a:off x="2399" y="1570"/>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962" name="Oval 2657"/>
              <p:cNvSpPr>
                <a:spLocks noChangeAspect="1" noChangeArrowheads="1"/>
              </p:cNvSpPr>
              <p:nvPr/>
            </p:nvSpPr>
            <p:spPr bwMode="auto">
              <a:xfrm>
                <a:off x="2850" y="2256"/>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963" name="Oval 2658"/>
              <p:cNvSpPr>
                <a:spLocks noChangeAspect="1" noChangeArrowheads="1"/>
              </p:cNvSpPr>
              <p:nvPr/>
            </p:nvSpPr>
            <p:spPr bwMode="auto">
              <a:xfrm>
                <a:off x="3398" y="1588"/>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964" name="Oval 2659"/>
              <p:cNvSpPr>
                <a:spLocks noChangeAspect="1" noChangeArrowheads="1"/>
              </p:cNvSpPr>
              <p:nvPr/>
            </p:nvSpPr>
            <p:spPr bwMode="auto">
              <a:xfrm>
                <a:off x="2362" y="2337"/>
                <a:ext cx="31" cy="30"/>
              </a:xfrm>
              <a:prstGeom prst="ellipse">
                <a:avLst/>
              </a:prstGeom>
              <a:solidFill>
                <a:srgbClr val="FF0000"/>
              </a:solidFill>
              <a:ln w="9525">
                <a:solidFill>
                  <a:srgbClr val="FF0000"/>
                </a:solidFill>
                <a:round/>
                <a:headEnd/>
                <a:tailEnd/>
              </a:ln>
            </p:spPr>
            <p:txBody>
              <a:bodyPr/>
              <a:lstStyle/>
              <a:p>
                <a:endParaRPr lang="es-MX" sz="1200" b="1" dirty="0"/>
              </a:p>
            </p:txBody>
          </p:sp>
          <p:sp>
            <p:nvSpPr>
              <p:cNvPr id="4965" name="Oval 2660"/>
              <p:cNvSpPr>
                <a:spLocks noChangeAspect="1" noChangeArrowheads="1"/>
              </p:cNvSpPr>
              <p:nvPr/>
            </p:nvSpPr>
            <p:spPr bwMode="auto">
              <a:xfrm>
                <a:off x="2116" y="2145"/>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966" name="Oval 2661"/>
              <p:cNvSpPr>
                <a:spLocks noChangeAspect="1" noChangeArrowheads="1"/>
              </p:cNvSpPr>
              <p:nvPr/>
            </p:nvSpPr>
            <p:spPr bwMode="auto">
              <a:xfrm>
                <a:off x="3205" y="2015"/>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967" name="Oval 2662"/>
              <p:cNvSpPr>
                <a:spLocks noChangeAspect="1" noChangeArrowheads="1"/>
              </p:cNvSpPr>
              <p:nvPr/>
            </p:nvSpPr>
            <p:spPr bwMode="auto">
              <a:xfrm>
                <a:off x="2356" y="2176"/>
                <a:ext cx="31"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968" name="Oval 2663"/>
              <p:cNvSpPr>
                <a:spLocks noChangeAspect="1" noChangeArrowheads="1"/>
              </p:cNvSpPr>
              <p:nvPr/>
            </p:nvSpPr>
            <p:spPr bwMode="auto">
              <a:xfrm>
                <a:off x="2910" y="1829"/>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969" name="Oval 2664"/>
              <p:cNvSpPr>
                <a:spLocks noChangeAspect="1" noChangeArrowheads="1"/>
              </p:cNvSpPr>
              <p:nvPr/>
            </p:nvSpPr>
            <p:spPr bwMode="auto">
              <a:xfrm>
                <a:off x="3181" y="1675"/>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970" name="Oval 2665"/>
              <p:cNvSpPr>
                <a:spLocks noChangeAspect="1" noChangeArrowheads="1"/>
              </p:cNvSpPr>
              <p:nvPr/>
            </p:nvSpPr>
            <p:spPr bwMode="auto">
              <a:xfrm>
                <a:off x="2080" y="2497"/>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971" name="Oval 2666"/>
              <p:cNvSpPr>
                <a:spLocks noChangeAspect="1" noChangeArrowheads="1"/>
              </p:cNvSpPr>
              <p:nvPr/>
            </p:nvSpPr>
            <p:spPr bwMode="auto">
              <a:xfrm>
                <a:off x="2326" y="2114"/>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972" name="Oval 2667"/>
              <p:cNvSpPr>
                <a:spLocks noChangeAspect="1" noChangeArrowheads="1"/>
              </p:cNvSpPr>
              <p:nvPr/>
            </p:nvSpPr>
            <p:spPr bwMode="auto">
              <a:xfrm>
                <a:off x="2850" y="2027"/>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973" name="Oval 2668"/>
              <p:cNvSpPr>
                <a:spLocks noChangeAspect="1" noChangeArrowheads="1"/>
              </p:cNvSpPr>
              <p:nvPr/>
            </p:nvSpPr>
            <p:spPr bwMode="auto">
              <a:xfrm>
                <a:off x="2489" y="2170"/>
                <a:ext cx="30" cy="30"/>
              </a:xfrm>
              <a:prstGeom prst="ellipse">
                <a:avLst/>
              </a:prstGeom>
              <a:solidFill>
                <a:srgbClr val="FF0000"/>
              </a:solidFill>
              <a:ln w="9525">
                <a:solidFill>
                  <a:srgbClr val="FF0000"/>
                </a:solidFill>
                <a:round/>
                <a:headEnd/>
                <a:tailEnd/>
              </a:ln>
            </p:spPr>
            <p:txBody>
              <a:bodyPr/>
              <a:lstStyle/>
              <a:p>
                <a:endParaRPr lang="es-MX" sz="1200" b="1" dirty="0"/>
              </a:p>
            </p:txBody>
          </p:sp>
          <p:sp>
            <p:nvSpPr>
              <p:cNvPr id="4974" name="Oval 2669"/>
              <p:cNvSpPr>
                <a:spLocks noChangeAspect="1" noChangeArrowheads="1"/>
              </p:cNvSpPr>
              <p:nvPr/>
            </p:nvSpPr>
            <p:spPr bwMode="auto">
              <a:xfrm>
                <a:off x="2441" y="2163"/>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975" name="Oval 2670"/>
              <p:cNvSpPr>
                <a:spLocks noChangeAspect="1" noChangeArrowheads="1"/>
              </p:cNvSpPr>
              <p:nvPr/>
            </p:nvSpPr>
            <p:spPr bwMode="auto">
              <a:xfrm>
                <a:off x="2916" y="1854"/>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976" name="Oval 2671"/>
              <p:cNvSpPr>
                <a:spLocks noChangeAspect="1" noChangeArrowheads="1"/>
              </p:cNvSpPr>
              <p:nvPr/>
            </p:nvSpPr>
            <p:spPr bwMode="auto">
              <a:xfrm>
                <a:off x="2260" y="2343"/>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977" name="Oval 2672"/>
              <p:cNvSpPr>
                <a:spLocks noChangeAspect="1" noChangeArrowheads="1"/>
              </p:cNvSpPr>
              <p:nvPr/>
            </p:nvSpPr>
            <p:spPr bwMode="auto">
              <a:xfrm>
                <a:off x="2910" y="2021"/>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978" name="Oval 2673"/>
              <p:cNvSpPr>
                <a:spLocks noChangeAspect="1" noChangeArrowheads="1"/>
              </p:cNvSpPr>
              <p:nvPr/>
            </p:nvSpPr>
            <p:spPr bwMode="auto">
              <a:xfrm>
                <a:off x="2278" y="2238"/>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979" name="Oval 2674"/>
              <p:cNvSpPr>
                <a:spLocks noChangeAspect="1" noChangeArrowheads="1"/>
              </p:cNvSpPr>
              <p:nvPr/>
            </p:nvSpPr>
            <p:spPr bwMode="auto">
              <a:xfrm>
                <a:off x="2892" y="1792"/>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980" name="Oval 2675"/>
              <p:cNvSpPr>
                <a:spLocks noChangeAspect="1" noChangeArrowheads="1"/>
              </p:cNvSpPr>
              <p:nvPr/>
            </p:nvSpPr>
            <p:spPr bwMode="auto">
              <a:xfrm>
                <a:off x="1893" y="2219"/>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981" name="Oval 2676"/>
              <p:cNvSpPr>
                <a:spLocks noChangeAspect="1" noChangeArrowheads="1"/>
              </p:cNvSpPr>
              <p:nvPr/>
            </p:nvSpPr>
            <p:spPr bwMode="auto">
              <a:xfrm>
                <a:off x="2627" y="2299"/>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982" name="Oval 2677"/>
              <p:cNvSpPr>
                <a:spLocks noChangeAspect="1" noChangeArrowheads="1"/>
              </p:cNvSpPr>
              <p:nvPr/>
            </p:nvSpPr>
            <p:spPr bwMode="auto">
              <a:xfrm>
                <a:off x="2712" y="1941"/>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983" name="Oval 2678"/>
              <p:cNvSpPr>
                <a:spLocks noChangeAspect="1" noChangeArrowheads="1"/>
              </p:cNvSpPr>
              <p:nvPr/>
            </p:nvSpPr>
            <p:spPr bwMode="auto">
              <a:xfrm>
                <a:off x="2591" y="2163"/>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984" name="Oval 2679"/>
              <p:cNvSpPr>
                <a:spLocks noChangeAspect="1" noChangeArrowheads="1"/>
              </p:cNvSpPr>
              <p:nvPr/>
            </p:nvSpPr>
            <p:spPr bwMode="auto">
              <a:xfrm>
                <a:off x="2200" y="2114"/>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985" name="Oval 2680"/>
              <p:cNvSpPr>
                <a:spLocks noChangeAspect="1" noChangeArrowheads="1"/>
              </p:cNvSpPr>
              <p:nvPr/>
            </p:nvSpPr>
            <p:spPr bwMode="auto">
              <a:xfrm>
                <a:off x="1917" y="2392"/>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986" name="Oval 2681"/>
              <p:cNvSpPr>
                <a:spLocks noChangeAspect="1" noChangeArrowheads="1"/>
              </p:cNvSpPr>
              <p:nvPr/>
            </p:nvSpPr>
            <p:spPr bwMode="auto">
              <a:xfrm>
                <a:off x="3361" y="1632"/>
                <a:ext cx="31"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987" name="Oval 2682"/>
              <p:cNvSpPr>
                <a:spLocks noChangeAspect="1" noChangeArrowheads="1"/>
              </p:cNvSpPr>
              <p:nvPr/>
            </p:nvSpPr>
            <p:spPr bwMode="auto">
              <a:xfrm>
                <a:off x="2651" y="2281"/>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988" name="Oval 2683"/>
              <p:cNvSpPr>
                <a:spLocks noChangeAspect="1" noChangeArrowheads="1"/>
              </p:cNvSpPr>
              <p:nvPr/>
            </p:nvSpPr>
            <p:spPr bwMode="auto">
              <a:xfrm>
                <a:off x="2633" y="2003"/>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989" name="Oval 2684"/>
              <p:cNvSpPr>
                <a:spLocks noChangeAspect="1" noChangeArrowheads="1"/>
              </p:cNvSpPr>
              <p:nvPr/>
            </p:nvSpPr>
            <p:spPr bwMode="auto">
              <a:xfrm>
                <a:off x="3337" y="1650"/>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990" name="Oval 2685"/>
              <p:cNvSpPr>
                <a:spLocks noChangeAspect="1" noChangeArrowheads="1"/>
              </p:cNvSpPr>
              <p:nvPr/>
            </p:nvSpPr>
            <p:spPr bwMode="auto">
              <a:xfrm>
                <a:off x="2483" y="2256"/>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991" name="Oval 2686"/>
              <p:cNvSpPr>
                <a:spLocks noChangeAspect="1" noChangeArrowheads="1"/>
              </p:cNvSpPr>
              <p:nvPr/>
            </p:nvSpPr>
            <p:spPr bwMode="auto">
              <a:xfrm>
                <a:off x="2958" y="1904"/>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992" name="Oval 2687"/>
              <p:cNvSpPr>
                <a:spLocks noChangeAspect="1" noChangeArrowheads="1"/>
              </p:cNvSpPr>
              <p:nvPr/>
            </p:nvSpPr>
            <p:spPr bwMode="auto">
              <a:xfrm>
                <a:off x="2302" y="2392"/>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993" name="Oval 2688"/>
              <p:cNvSpPr>
                <a:spLocks noChangeAspect="1" noChangeArrowheads="1"/>
              </p:cNvSpPr>
              <p:nvPr/>
            </p:nvSpPr>
            <p:spPr bwMode="auto">
              <a:xfrm>
                <a:off x="2814" y="1650"/>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994" name="Oval 2689"/>
              <p:cNvSpPr>
                <a:spLocks noChangeAspect="1" noChangeArrowheads="1"/>
              </p:cNvSpPr>
              <p:nvPr/>
            </p:nvSpPr>
            <p:spPr bwMode="auto">
              <a:xfrm>
                <a:off x="2254" y="2200"/>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995" name="Oval 2690"/>
              <p:cNvSpPr>
                <a:spLocks noChangeAspect="1" noChangeArrowheads="1"/>
              </p:cNvSpPr>
              <p:nvPr/>
            </p:nvSpPr>
            <p:spPr bwMode="auto">
              <a:xfrm>
                <a:off x="2651" y="1693"/>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996" name="Oval 2691"/>
              <p:cNvSpPr>
                <a:spLocks noChangeAspect="1" noChangeArrowheads="1"/>
              </p:cNvSpPr>
              <p:nvPr/>
            </p:nvSpPr>
            <p:spPr bwMode="auto">
              <a:xfrm>
                <a:off x="2868" y="1693"/>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997" name="Oval 2692"/>
              <p:cNvSpPr>
                <a:spLocks noChangeAspect="1" noChangeArrowheads="1"/>
              </p:cNvSpPr>
              <p:nvPr/>
            </p:nvSpPr>
            <p:spPr bwMode="auto">
              <a:xfrm>
                <a:off x="2164" y="2238"/>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998" name="Oval 2693"/>
              <p:cNvSpPr>
                <a:spLocks noChangeAspect="1" noChangeArrowheads="1"/>
              </p:cNvSpPr>
              <p:nvPr/>
            </p:nvSpPr>
            <p:spPr bwMode="auto">
              <a:xfrm>
                <a:off x="2489" y="2244"/>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999" name="Oval 2694"/>
              <p:cNvSpPr>
                <a:spLocks noChangeAspect="1" noChangeArrowheads="1"/>
              </p:cNvSpPr>
              <p:nvPr/>
            </p:nvSpPr>
            <p:spPr bwMode="auto">
              <a:xfrm>
                <a:off x="3139" y="2009"/>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5000" name="Oval 2695"/>
              <p:cNvSpPr>
                <a:spLocks noChangeAspect="1" noChangeArrowheads="1"/>
              </p:cNvSpPr>
              <p:nvPr/>
            </p:nvSpPr>
            <p:spPr bwMode="auto">
              <a:xfrm>
                <a:off x="2748" y="2108"/>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5001" name="Oval 2696"/>
              <p:cNvSpPr>
                <a:spLocks noChangeAspect="1" noChangeArrowheads="1"/>
              </p:cNvSpPr>
              <p:nvPr/>
            </p:nvSpPr>
            <p:spPr bwMode="auto">
              <a:xfrm>
                <a:off x="3048" y="1891"/>
                <a:ext cx="31"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5002" name="Oval 2697"/>
              <p:cNvSpPr>
                <a:spLocks noChangeAspect="1" noChangeArrowheads="1"/>
              </p:cNvSpPr>
              <p:nvPr/>
            </p:nvSpPr>
            <p:spPr bwMode="auto">
              <a:xfrm>
                <a:off x="3193" y="1959"/>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5003" name="Oval 2698"/>
              <p:cNvSpPr>
                <a:spLocks noChangeAspect="1" noChangeArrowheads="1"/>
              </p:cNvSpPr>
              <p:nvPr/>
            </p:nvSpPr>
            <p:spPr bwMode="auto">
              <a:xfrm>
                <a:off x="2200" y="2677"/>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5004" name="Oval 2699"/>
              <p:cNvSpPr>
                <a:spLocks noChangeAspect="1" noChangeArrowheads="1"/>
              </p:cNvSpPr>
              <p:nvPr/>
            </p:nvSpPr>
            <p:spPr bwMode="auto">
              <a:xfrm>
                <a:off x="2525" y="2021"/>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5005" name="Oval 2700"/>
              <p:cNvSpPr>
                <a:spLocks noChangeAspect="1" noChangeArrowheads="1"/>
              </p:cNvSpPr>
              <p:nvPr/>
            </p:nvSpPr>
            <p:spPr bwMode="auto">
              <a:xfrm>
                <a:off x="3061" y="1829"/>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5006" name="Oval 2701"/>
              <p:cNvSpPr>
                <a:spLocks noChangeAspect="1" noChangeArrowheads="1"/>
              </p:cNvSpPr>
              <p:nvPr/>
            </p:nvSpPr>
            <p:spPr bwMode="auto">
              <a:xfrm>
                <a:off x="2609" y="1693"/>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5007" name="Oval 2702"/>
              <p:cNvSpPr>
                <a:spLocks noChangeAspect="1" noChangeArrowheads="1"/>
              </p:cNvSpPr>
              <p:nvPr/>
            </p:nvSpPr>
            <p:spPr bwMode="auto">
              <a:xfrm>
                <a:off x="1767" y="2701"/>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5008" name="Oval 2703"/>
              <p:cNvSpPr>
                <a:spLocks noChangeAspect="1" noChangeArrowheads="1"/>
              </p:cNvSpPr>
              <p:nvPr/>
            </p:nvSpPr>
            <p:spPr bwMode="auto">
              <a:xfrm>
                <a:off x="2134" y="2262"/>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5009" name="Oval 2704"/>
              <p:cNvSpPr>
                <a:spLocks noChangeAspect="1" noChangeArrowheads="1"/>
              </p:cNvSpPr>
              <p:nvPr/>
            </p:nvSpPr>
            <p:spPr bwMode="auto">
              <a:xfrm>
                <a:off x="2892" y="1885"/>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5010" name="Oval 2705"/>
              <p:cNvSpPr>
                <a:spLocks noChangeAspect="1" noChangeArrowheads="1"/>
              </p:cNvSpPr>
              <p:nvPr/>
            </p:nvSpPr>
            <p:spPr bwMode="auto">
              <a:xfrm>
                <a:off x="2663" y="1867"/>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5011" name="Oval 2706"/>
              <p:cNvSpPr>
                <a:spLocks noChangeAspect="1" noChangeArrowheads="1"/>
              </p:cNvSpPr>
              <p:nvPr/>
            </p:nvSpPr>
            <p:spPr bwMode="auto">
              <a:xfrm>
                <a:off x="2356" y="1322"/>
                <a:ext cx="31"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5012" name="Oval 2707"/>
              <p:cNvSpPr>
                <a:spLocks noChangeAspect="1" noChangeArrowheads="1"/>
              </p:cNvSpPr>
              <p:nvPr/>
            </p:nvSpPr>
            <p:spPr bwMode="auto">
              <a:xfrm>
                <a:off x="2417" y="1959"/>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5013" name="Oval 2708"/>
              <p:cNvSpPr>
                <a:spLocks noChangeAspect="1" noChangeArrowheads="1"/>
              </p:cNvSpPr>
              <p:nvPr/>
            </p:nvSpPr>
            <p:spPr bwMode="auto">
              <a:xfrm>
                <a:off x="2784" y="2052"/>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5014" name="Oval 2709"/>
              <p:cNvSpPr>
                <a:spLocks noChangeAspect="1" noChangeArrowheads="1"/>
              </p:cNvSpPr>
              <p:nvPr/>
            </p:nvSpPr>
            <p:spPr bwMode="auto">
              <a:xfrm>
                <a:off x="2681" y="2176"/>
                <a:ext cx="31"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5015" name="Oval 2710"/>
              <p:cNvSpPr>
                <a:spLocks noChangeAspect="1" noChangeArrowheads="1"/>
              </p:cNvSpPr>
              <p:nvPr/>
            </p:nvSpPr>
            <p:spPr bwMode="auto">
              <a:xfrm>
                <a:off x="2278" y="2392"/>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5016" name="Oval 2711"/>
              <p:cNvSpPr>
                <a:spLocks noChangeAspect="1" noChangeArrowheads="1"/>
              </p:cNvSpPr>
              <p:nvPr/>
            </p:nvSpPr>
            <p:spPr bwMode="auto">
              <a:xfrm>
                <a:off x="2266" y="2287"/>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5017" name="Oval 2712"/>
              <p:cNvSpPr>
                <a:spLocks noChangeAspect="1" noChangeArrowheads="1"/>
              </p:cNvSpPr>
              <p:nvPr/>
            </p:nvSpPr>
            <p:spPr bwMode="auto">
              <a:xfrm>
                <a:off x="2645" y="1700"/>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5018" name="Oval 2713"/>
              <p:cNvSpPr>
                <a:spLocks noChangeAspect="1" noChangeArrowheads="1"/>
              </p:cNvSpPr>
              <p:nvPr/>
            </p:nvSpPr>
            <p:spPr bwMode="auto">
              <a:xfrm>
                <a:off x="1713" y="2627"/>
                <a:ext cx="30" cy="31"/>
              </a:xfrm>
              <a:prstGeom prst="ellipse">
                <a:avLst/>
              </a:prstGeom>
              <a:solidFill>
                <a:srgbClr val="FF0000"/>
              </a:solidFill>
              <a:ln w="9525">
                <a:solidFill>
                  <a:srgbClr val="FF0000"/>
                </a:solidFill>
                <a:round/>
                <a:headEnd/>
                <a:tailEnd/>
              </a:ln>
            </p:spPr>
            <p:txBody>
              <a:bodyPr/>
              <a:lstStyle/>
              <a:p>
                <a:endParaRPr lang="es-MX" sz="1200" b="1" dirty="0"/>
              </a:p>
            </p:txBody>
          </p:sp>
        </p:grpSp>
        <p:grpSp>
          <p:nvGrpSpPr>
            <p:cNvPr id="5020" name="Group 2714"/>
            <p:cNvGrpSpPr>
              <a:grpSpLocks noChangeAspect="1"/>
            </p:cNvGrpSpPr>
            <p:nvPr/>
          </p:nvGrpSpPr>
          <p:grpSpPr bwMode="auto">
            <a:xfrm>
              <a:off x="810" y="1360"/>
              <a:ext cx="3538" cy="2071"/>
              <a:chOff x="810" y="1360"/>
              <a:chExt cx="3538" cy="2071"/>
            </a:xfrm>
          </p:grpSpPr>
          <p:sp>
            <p:nvSpPr>
              <p:cNvPr id="4619" name="Oval 2715"/>
              <p:cNvSpPr>
                <a:spLocks noChangeAspect="1" noChangeArrowheads="1"/>
              </p:cNvSpPr>
              <p:nvPr/>
            </p:nvSpPr>
            <p:spPr bwMode="auto">
              <a:xfrm>
                <a:off x="2796" y="1990"/>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620" name="Oval 2716"/>
              <p:cNvSpPr>
                <a:spLocks noChangeAspect="1" noChangeArrowheads="1"/>
              </p:cNvSpPr>
              <p:nvPr/>
            </p:nvSpPr>
            <p:spPr bwMode="auto">
              <a:xfrm>
                <a:off x="2651" y="2306"/>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621" name="Oval 2717"/>
              <p:cNvSpPr>
                <a:spLocks noChangeAspect="1" noChangeArrowheads="1"/>
              </p:cNvSpPr>
              <p:nvPr/>
            </p:nvSpPr>
            <p:spPr bwMode="auto">
              <a:xfrm>
                <a:off x="2814" y="2132"/>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622" name="Oval 2718"/>
              <p:cNvSpPr>
                <a:spLocks noChangeAspect="1" noChangeArrowheads="1"/>
              </p:cNvSpPr>
              <p:nvPr/>
            </p:nvSpPr>
            <p:spPr bwMode="auto">
              <a:xfrm>
                <a:off x="2784" y="1848"/>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623" name="Oval 2719"/>
              <p:cNvSpPr>
                <a:spLocks noChangeAspect="1" noChangeArrowheads="1"/>
              </p:cNvSpPr>
              <p:nvPr/>
            </p:nvSpPr>
            <p:spPr bwMode="auto">
              <a:xfrm>
                <a:off x="2730" y="2027"/>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624" name="Oval 2720"/>
              <p:cNvSpPr>
                <a:spLocks noChangeAspect="1" noChangeArrowheads="1"/>
              </p:cNvSpPr>
              <p:nvPr/>
            </p:nvSpPr>
            <p:spPr bwMode="auto">
              <a:xfrm>
                <a:off x="2886" y="1854"/>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625" name="Oval 2721"/>
              <p:cNvSpPr>
                <a:spLocks noChangeAspect="1" noChangeArrowheads="1"/>
              </p:cNvSpPr>
              <p:nvPr/>
            </p:nvSpPr>
            <p:spPr bwMode="auto">
              <a:xfrm>
                <a:off x="2158" y="2466"/>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626" name="Oval 2722"/>
              <p:cNvSpPr>
                <a:spLocks noChangeAspect="1" noChangeArrowheads="1"/>
              </p:cNvSpPr>
              <p:nvPr/>
            </p:nvSpPr>
            <p:spPr bwMode="auto">
              <a:xfrm>
                <a:off x="2507" y="1879"/>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627" name="Oval 2723"/>
              <p:cNvSpPr>
                <a:spLocks noChangeAspect="1" noChangeArrowheads="1"/>
              </p:cNvSpPr>
              <p:nvPr/>
            </p:nvSpPr>
            <p:spPr bwMode="auto">
              <a:xfrm>
                <a:off x="2218" y="2139"/>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628" name="Oval 2724"/>
              <p:cNvSpPr>
                <a:spLocks noChangeAspect="1" noChangeArrowheads="1"/>
              </p:cNvSpPr>
              <p:nvPr/>
            </p:nvSpPr>
            <p:spPr bwMode="auto">
              <a:xfrm>
                <a:off x="2362" y="1724"/>
                <a:ext cx="31"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629" name="Oval 2725"/>
              <p:cNvSpPr>
                <a:spLocks noChangeAspect="1" noChangeArrowheads="1"/>
              </p:cNvSpPr>
              <p:nvPr/>
            </p:nvSpPr>
            <p:spPr bwMode="auto">
              <a:xfrm>
                <a:off x="1345" y="2967"/>
                <a:ext cx="31"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630" name="Oval 2726"/>
              <p:cNvSpPr>
                <a:spLocks noChangeAspect="1" noChangeArrowheads="1"/>
              </p:cNvSpPr>
              <p:nvPr/>
            </p:nvSpPr>
            <p:spPr bwMode="auto">
              <a:xfrm>
                <a:off x="1959" y="2244"/>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631" name="Oval 2727"/>
              <p:cNvSpPr>
                <a:spLocks noChangeAspect="1" noChangeArrowheads="1"/>
              </p:cNvSpPr>
              <p:nvPr/>
            </p:nvSpPr>
            <p:spPr bwMode="auto">
              <a:xfrm>
                <a:off x="2627" y="2157"/>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632" name="Oval 2728"/>
              <p:cNvSpPr>
                <a:spLocks noChangeAspect="1" noChangeArrowheads="1"/>
              </p:cNvSpPr>
              <p:nvPr/>
            </p:nvSpPr>
            <p:spPr bwMode="auto">
              <a:xfrm>
                <a:off x="2224" y="2071"/>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633" name="Oval 2729"/>
              <p:cNvSpPr>
                <a:spLocks noChangeAspect="1" noChangeArrowheads="1"/>
              </p:cNvSpPr>
              <p:nvPr/>
            </p:nvSpPr>
            <p:spPr bwMode="auto">
              <a:xfrm>
                <a:off x="2284" y="2318"/>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634" name="Oval 2730"/>
              <p:cNvSpPr>
                <a:spLocks noChangeAspect="1" noChangeArrowheads="1"/>
              </p:cNvSpPr>
              <p:nvPr/>
            </p:nvSpPr>
            <p:spPr bwMode="auto">
              <a:xfrm>
                <a:off x="2242" y="2170"/>
                <a:ext cx="30" cy="30"/>
              </a:xfrm>
              <a:prstGeom prst="ellipse">
                <a:avLst/>
              </a:prstGeom>
              <a:solidFill>
                <a:srgbClr val="FF0000"/>
              </a:solidFill>
              <a:ln w="9525">
                <a:solidFill>
                  <a:srgbClr val="FF0000"/>
                </a:solidFill>
                <a:round/>
                <a:headEnd/>
                <a:tailEnd/>
              </a:ln>
            </p:spPr>
            <p:txBody>
              <a:bodyPr/>
              <a:lstStyle/>
              <a:p>
                <a:endParaRPr lang="es-MX" sz="1200" b="1" dirty="0"/>
              </a:p>
            </p:txBody>
          </p:sp>
          <p:sp>
            <p:nvSpPr>
              <p:cNvPr id="4635" name="Oval 2731"/>
              <p:cNvSpPr>
                <a:spLocks noChangeAspect="1" noChangeArrowheads="1"/>
              </p:cNvSpPr>
              <p:nvPr/>
            </p:nvSpPr>
            <p:spPr bwMode="auto">
              <a:xfrm>
                <a:off x="2381" y="2157"/>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636" name="Oval 2732"/>
              <p:cNvSpPr>
                <a:spLocks noChangeAspect="1" noChangeArrowheads="1"/>
              </p:cNvSpPr>
              <p:nvPr/>
            </p:nvSpPr>
            <p:spPr bwMode="auto">
              <a:xfrm>
                <a:off x="2140" y="2405"/>
                <a:ext cx="30" cy="30"/>
              </a:xfrm>
              <a:prstGeom prst="ellipse">
                <a:avLst/>
              </a:prstGeom>
              <a:solidFill>
                <a:srgbClr val="FF0000"/>
              </a:solidFill>
              <a:ln w="9525">
                <a:solidFill>
                  <a:srgbClr val="FF0000"/>
                </a:solidFill>
                <a:round/>
                <a:headEnd/>
                <a:tailEnd/>
              </a:ln>
            </p:spPr>
            <p:txBody>
              <a:bodyPr/>
              <a:lstStyle/>
              <a:p>
                <a:endParaRPr lang="es-MX" sz="1200" b="1" dirty="0"/>
              </a:p>
            </p:txBody>
          </p:sp>
          <p:sp>
            <p:nvSpPr>
              <p:cNvPr id="4637" name="Oval 2733"/>
              <p:cNvSpPr>
                <a:spLocks noChangeAspect="1" noChangeArrowheads="1"/>
              </p:cNvSpPr>
              <p:nvPr/>
            </p:nvSpPr>
            <p:spPr bwMode="auto">
              <a:xfrm>
                <a:off x="2092" y="2114"/>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638" name="Oval 2734"/>
              <p:cNvSpPr>
                <a:spLocks noChangeAspect="1" noChangeArrowheads="1"/>
              </p:cNvSpPr>
              <p:nvPr/>
            </p:nvSpPr>
            <p:spPr bwMode="auto">
              <a:xfrm>
                <a:off x="2687" y="1829"/>
                <a:ext cx="31"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639" name="Oval 2735"/>
              <p:cNvSpPr>
                <a:spLocks noChangeAspect="1" noChangeArrowheads="1"/>
              </p:cNvSpPr>
              <p:nvPr/>
            </p:nvSpPr>
            <p:spPr bwMode="auto">
              <a:xfrm>
                <a:off x="2633" y="1656"/>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640" name="Oval 2736"/>
              <p:cNvSpPr>
                <a:spLocks noChangeAspect="1" noChangeArrowheads="1"/>
              </p:cNvSpPr>
              <p:nvPr/>
            </p:nvSpPr>
            <p:spPr bwMode="auto">
              <a:xfrm>
                <a:off x="2001" y="1533"/>
                <a:ext cx="31"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641" name="Oval 2737"/>
              <p:cNvSpPr>
                <a:spLocks noChangeAspect="1" noChangeArrowheads="1"/>
              </p:cNvSpPr>
              <p:nvPr/>
            </p:nvSpPr>
            <p:spPr bwMode="auto">
              <a:xfrm>
                <a:off x="2471" y="1360"/>
                <a:ext cx="30" cy="30"/>
              </a:xfrm>
              <a:prstGeom prst="ellipse">
                <a:avLst/>
              </a:prstGeom>
              <a:solidFill>
                <a:srgbClr val="FF0000"/>
              </a:solidFill>
              <a:ln w="9525">
                <a:solidFill>
                  <a:srgbClr val="FF0000"/>
                </a:solidFill>
                <a:round/>
                <a:headEnd/>
                <a:tailEnd/>
              </a:ln>
            </p:spPr>
            <p:txBody>
              <a:bodyPr/>
              <a:lstStyle/>
              <a:p>
                <a:endParaRPr lang="es-MX" sz="1200" b="1" dirty="0"/>
              </a:p>
            </p:txBody>
          </p:sp>
          <p:sp>
            <p:nvSpPr>
              <p:cNvPr id="4642" name="Oval 2738"/>
              <p:cNvSpPr>
                <a:spLocks noChangeAspect="1" noChangeArrowheads="1"/>
              </p:cNvSpPr>
              <p:nvPr/>
            </p:nvSpPr>
            <p:spPr bwMode="auto">
              <a:xfrm>
                <a:off x="3265" y="1693"/>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643" name="Oval 2739"/>
              <p:cNvSpPr>
                <a:spLocks noChangeAspect="1" noChangeArrowheads="1"/>
              </p:cNvSpPr>
              <p:nvPr/>
            </p:nvSpPr>
            <p:spPr bwMode="auto">
              <a:xfrm>
                <a:off x="2952" y="1749"/>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644" name="Oval 2740"/>
              <p:cNvSpPr>
                <a:spLocks noChangeAspect="1" noChangeArrowheads="1"/>
              </p:cNvSpPr>
              <p:nvPr/>
            </p:nvSpPr>
            <p:spPr bwMode="auto">
              <a:xfrm>
                <a:off x="3367" y="1595"/>
                <a:ext cx="31" cy="30"/>
              </a:xfrm>
              <a:prstGeom prst="ellipse">
                <a:avLst/>
              </a:prstGeom>
              <a:solidFill>
                <a:srgbClr val="FF0000"/>
              </a:solidFill>
              <a:ln w="9525">
                <a:solidFill>
                  <a:srgbClr val="FF0000"/>
                </a:solidFill>
                <a:round/>
                <a:headEnd/>
                <a:tailEnd/>
              </a:ln>
            </p:spPr>
            <p:txBody>
              <a:bodyPr/>
              <a:lstStyle/>
              <a:p>
                <a:endParaRPr lang="es-MX" sz="1200" b="1" dirty="0"/>
              </a:p>
            </p:txBody>
          </p:sp>
          <p:sp>
            <p:nvSpPr>
              <p:cNvPr id="4645" name="Oval 2741"/>
              <p:cNvSpPr>
                <a:spLocks noChangeAspect="1" noChangeArrowheads="1"/>
              </p:cNvSpPr>
              <p:nvPr/>
            </p:nvSpPr>
            <p:spPr bwMode="auto">
              <a:xfrm>
                <a:off x="3355" y="2015"/>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646" name="Oval 2742"/>
              <p:cNvSpPr>
                <a:spLocks noChangeAspect="1" noChangeArrowheads="1"/>
              </p:cNvSpPr>
              <p:nvPr/>
            </p:nvSpPr>
            <p:spPr bwMode="auto">
              <a:xfrm>
                <a:off x="2808" y="1885"/>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647" name="Oval 2743"/>
              <p:cNvSpPr>
                <a:spLocks noChangeAspect="1" noChangeArrowheads="1"/>
              </p:cNvSpPr>
              <p:nvPr/>
            </p:nvSpPr>
            <p:spPr bwMode="auto">
              <a:xfrm>
                <a:off x="4318" y="1520"/>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648" name="Oval 2744"/>
              <p:cNvSpPr>
                <a:spLocks noChangeAspect="1" noChangeArrowheads="1"/>
              </p:cNvSpPr>
              <p:nvPr/>
            </p:nvSpPr>
            <p:spPr bwMode="auto">
              <a:xfrm>
                <a:off x="1695" y="3017"/>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649" name="Oval 2745"/>
              <p:cNvSpPr>
                <a:spLocks noChangeAspect="1" noChangeArrowheads="1"/>
              </p:cNvSpPr>
              <p:nvPr/>
            </p:nvSpPr>
            <p:spPr bwMode="auto">
              <a:xfrm>
                <a:off x="1610" y="3072"/>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650" name="Oval 2746"/>
              <p:cNvSpPr>
                <a:spLocks noChangeAspect="1" noChangeArrowheads="1"/>
              </p:cNvSpPr>
              <p:nvPr/>
            </p:nvSpPr>
            <p:spPr bwMode="auto">
              <a:xfrm>
                <a:off x="1688" y="2881"/>
                <a:ext cx="31"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651" name="Oval 2747"/>
              <p:cNvSpPr>
                <a:spLocks noChangeAspect="1" noChangeArrowheads="1"/>
              </p:cNvSpPr>
              <p:nvPr/>
            </p:nvSpPr>
            <p:spPr bwMode="auto">
              <a:xfrm>
                <a:off x="1532" y="2844"/>
                <a:ext cx="30" cy="30"/>
              </a:xfrm>
              <a:prstGeom prst="ellipse">
                <a:avLst/>
              </a:prstGeom>
              <a:solidFill>
                <a:srgbClr val="FF0000"/>
              </a:solidFill>
              <a:ln w="9525">
                <a:solidFill>
                  <a:srgbClr val="FF0000"/>
                </a:solidFill>
                <a:round/>
                <a:headEnd/>
                <a:tailEnd/>
              </a:ln>
            </p:spPr>
            <p:txBody>
              <a:bodyPr/>
              <a:lstStyle/>
              <a:p>
                <a:endParaRPr lang="es-MX" sz="1200" b="1" dirty="0"/>
              </a:p>
            </p:txBody>
          </p:sp>
          <p:sp>
            <p:nvSpPr>
              <p:cNvPr id="4652" name="Oval 2748"/>
              <p:cNvSpPr>
                <a:spLocks noChangeAspect="1" noChangeArrowheads="1"/>
              </p:cNvSpPr>
              <p:nvPr/>
            </p:nvSpPr>
            <p:spPr bwMode="auto">
              <a:xfrm>
                <a:off x="1935" y="2973"/>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653" name="Oval 2749"/>
              <p:cNvSpPr>
                <a:spLocks noChangeAspect="1" noChangeArrowheads="1"/>
              </p:cNvSpPr>
              <p:nvPr/>
            </p:nvSpPr>
            <p:spPr bwMode="auto">
              <a:xfrm>
                <a:off x="1773" y="2844"/>
                <a:ext cx="30" cy="30"/>
              </a:xfrm>
              <a:prstGeom prst="ellipse">
                <a:avLst/>
              </a:prstGeom>
              <a:solidFill>
                <a:srgbClr val="FF0000"/>
              </a:solidFill>
              <a:ln w="9525">
                <a:solidFill>
                  <a:srgbClr val="FF0000"/>
                </a:solidFill>
                <a:round/>
                <a:headEnd/>
                <a:tailEnd/>
              </a:ln>
            </p:spPr>
            <p:txBody>
              <a:bodyPr/>
              <a:lstStyle/>
              <a:p>
                <a:endParaRPr lang="es-MX" sz="1200" b="1" dirty="0"/>
              </a:p>
            </p:txBody>
          </p:sp>
          <p:sp>
            <p:nvSpPr>
              <p:cNvPr id="4654" name="Oval 2750"/>
              <p:cNvSpPr>
                <a:spLocks noChangeAspect="1" noChangeArrowheads="1"/>
              </p:cNvSpPr>
              <p:nvPr/>
            </p:nvSpPr>
            <p:spPr bwMode="auto">
              <a:xfrm>
                <a:off x="2387" y="1805"/>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655" name="Oval 2751"/>
              <p:cNvSpPr>
                <a:spLocks noChangeAspect="1" noChangeArrowheads="1"/>
              </p:cNvSpPr>
              <p:nvPr/>
            </p:nvSpPr>
            <p:spPr bwMode="auto">
              <a:xfrm>
                <a:off x="2278" y="1390"/>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656" name="Oval 2752"/>
              <p:cNvSpPr>
                <a:spLocks noChangeAspect="1" noChangeArrowheads="1"/>
              </p:cNvSpPr>
              <p:nvPr/>
            </p:nvSpPr>
            <p:spPr bwMode="auto">
              <a:xfrm>
                <a:off x="2056" y="2306"/>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657" name="Oval 2753"/>
              <p:cNvSpPr>
                <a:spLocks noChangeAspect="1" noChangeArrowheads="1"/>
              </p:cNvSpPr>
              <p:nvPr/>
            </p:nvSpPr>
            <p:spPr bwMode="auto">
              <a:xfrm>
                <a:off x="1773" y="2961"/>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658" name="Oval 2754"/>
              <p:cNvSpPr>
                <a:spLocks noChangeAspect="1" noChangeArrowheads="1"/>
              </p:cNvSpPr>
              <p:nvPr/>
            </p:nvSpPr>
            <p:spPr bwMode="auto">
              <a:xfrm>
                <a:off x="1562" y="3060"/>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659" name="Oval 2755"/>
              <p:cNvSpPr>
                <a:spLocks noChangeAspect="1" noChangeArrowheads="1"/>
              </p:cNvSpPr>
              <p:nvPr/>
            </p:nvSpPr>
            <p:spPr bwMode="auto">
              <a:xfrm>
                <a:off x="1995" y="1774"/>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660" name="Oval 2756"/>
              <p:cNvSpPr>
                <a:spLocks noChangeAspect="1" noChangeArrowheads="1"/>
              </p:cNvSpPr>
              <p:nvPr/>
            </p:nvSpPr>
            <p:spPr bwMode="auto">
              <a:xfrm>
                <a:off x="1995" y="2751"/>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661" name="Oval 2757"/>
              <p:cNvSpPr>
                <a:spLocks noChangeAspect="1" noChangeArrowheads="1"/>
              </p:cNvSpPr>
              <p:nvPr/>
            </p:nvSpPr>
            <p:spPr bwMode="auto">
              <a:xfrm>
                <a:off x="2056" y="2701"/>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662" name="Oval 2758"/>
              <p:cNvSpPr>
                <a:spLocks noChangeAspect="1" noChangeArrowheads="1"/>
              </p:cNvSpPr>
              <p:nvPr/>
            </p:nvSpPr>
            <p:spPr bwMode="auto">
              <a:xfrm>
                <a:off x="1652" y="2720"/>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663" name="Oval 2759"/>
              <p:cNvSpPr>
                <a:spLocks noChangeAspect="1" noChangeArrowheads="1"/>
              </p:cNvSpPr>
              <p:nvPr/>
            </p:nvSpPr>
            <p:spPr bwMode="auto">
              <a:xfrm>
                <a:off x="1695" y="2868"/>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664" name="Oval 2760"/>
              <p:cNvSpPr>
                <a:spLocks noChangeAspect="1" noChangeArrowheads="1"/>
              </p:cNvSpPr>
              <p:nvPr/>
            </p:nvSpPr>
            <p:spPr bwMode="auto">
              <a:xfrm>
                <a:off x="1532" y="3134"/>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665" name="Oval 2761"/>
              <p:cNvSpPr>
                <a:spLocks noChangeAspect="1" noChangeArrowheads="1"/>
              </p:cNvSpPr>
              <p:nvPr/>
            </p:nvSpPr>
            <p:spPr bwMode="auto">
              <a:xfrm>
                <a:off x="1785" y="2751"/>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666" name="Oval 2762"/>
              <p:cNvSpPr>
                <a:spLocks noChangeAspect="1" noChangeArrowheads="1"/>
              </p:cNvSpPr>
              <p:nvPr/>
            </p:nvSpPr>
            <p:spPr bwMode="auto">
              <a:xfrm>
                <a:off x="1219" y="3289"/>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667" name="Oval 2763"/>
              <p:cNvSpPr>
                <a:spLocks noChangeAspect="1" noChangeArrowheads="1"/>
              </p:cNvSpPr>
              <p:nvPr/>
            </p:nvSpPr>
            <p:spPr bwMode="auto">
              <a:xfrm>
                <a:off x="2224" y="1978"/>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668" name="Oval 2764"/>
              <p:cNvSpPr>
                <a:spLocks noChangeAspect="1" noChangeArrowheads="1"/>
              </p:cNvSpPr>
              <p:nvPr/>
            </p:nvSpPr>
            <p:spPr bwMode="auto">
              <a:xfrm>
                <a:off x="1424" y="3153"/>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669" name="Oval 2765"/>
              <p:cNvSpPr>
                <a:spLocks noChangeAspect="1" noChangeArrowheads="1"/>
              </p:cNvSpPr>
              <p:nvPr/>
            </p:nvSpPr>
            <p:spPr bwMode="auto">
              <a:xfrm>
                <a:off x="1791" y="2769"/>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670" name="Oval 2766"/>
              <p:cNvSpPr>
                <a:spLocks noChangeAspect="1" noChangeArrowheads="1"/>
              </p:cNvSpPr>
              <p:nvPr/>
            </p:nvSpPr>
            <p:spPr bwMode="auto">
              <a:xfrm>
                <a:off x="2176" y="2899"/>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671" name="Oval 2767"/>
              <p:cNvSpPr>
                <a:spLocks noChangeAspect="1" noChangeArrowheads="1"/>
              </p:cNvSpPr>
              <p:nvPr/>
            </p:nvSpPr>
            <p:spPr bwMode="auto">
              <a:xfrm>
                <a:off x="1568" y="2868"/>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672" name="Oval 2768"/>
              <p:cNvSpPr>
                <a:spLocks noChangeAspect="1" noChangeArrowheads="1"/>
              </p:cNvSpPr>
              <p:nvPr/>
            </p:nvSpPr>
            <p:spPr bwMode="auto">
              <a:xfrm>
                <a:off x="1652" y="2899"/>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673" name="Oval 2769"/>
              <p:cNvSpPr>
                <a:spLocks noChangeAspect="1" noChangeArrowheads="1"/>
              </p:cNvSpPr>
              <p:nvPr/>
            </p:nvSpPr>
            <p:spPr bwMode="auto">
              <a:xfrm>
                <a:off x="1532" y="2757"/>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674" name="Oval 2770"/>
              <p:cNvSpPr>
                <a:spLocks noChangeAspect="1" noChangeArrowheads="1"/>
              </p:cNvSpPr>
              <p:nvPr/>
            </p:nvSpPr>
            <p:spPr bwMode="auto">
              <a:xfrm>
                <a:off x="2314" y="1749"/>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675" name="Oval 2771"/>
              <p:cNvSpPr>
                <a:spLocks noChangeAspect="1" noChangeArrowheads="1"/>
              </p:cNvSpPr>
              <p:nvPr/>
            </p:nvSpPr>
            <p:spPr bwMode="auto">
              <a:xfrm>
                <a:off x="1634" y="2874"/>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676" name="Oval 2772"/>
              <p:cNvSpPr>
                <a:spLocks noChangeAspect="1" noChangeArrowheads="1"/>
              </p:cNvSpPr>
              <p:nvPr/>
            </p:nvSpPr>
            <p:spPr bwMode="auto">
              <a:xfrm>
                <a:off x="2362" y="1743"/>
                <a:ext cx="31"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677" name="Oval 2773"/>
              <p:cNvSpPr>
                <a:spLocks noChangeAspect="1" noChangeArrowheads="1"/>
              </p:cNvSpPr>
              <p:nvPr/>
            </p:nvSpPr>
            <p:spPr bwMode="auto">
              <a:xfrm>
                <a:off x="2784" y="1805"/>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678" name="Oval 2774"/>
              <p:cNvSpPr>
                <a:spLocks noChangeAspect="1" noChangeArrowheads="1"/>
              </p:cNvSpPr>
              <p:nvPr/>
            </p:nvSpPr>
            <p:spPr bwMode="auto">
              <a:xfrm>
                <a:off x="1989" y="2738"/>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679" name="Oval 2775"/>
              <p:cNvSpPr>
                <a:spLocks noChangeAspect="1" noChangeArrowheads="1"/>
              </p:cNvSpPr>
              <p:nvPr/>
            </p:nvSpPr>
            <p:spPr bwMode="auto">
              <a:xfrm>
                <a:off x="1490" y="3140"/>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680" name="Oval 2776"/>
              <p:cNvSpPr>
                <a:spLocks noChangeAspect="1" noChangeArrowheads="1"/>
              </p:cNvSpPr>
              <p:nvPr/>
            </p:nvSpPr>
            <p:spPr bwMode="auto">
              <a:xfrm>
                <a:off x="2326" y="2454"/>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681" name="Oval 2777"/>
              <p:cNvSpPr>
                <a:spLocks noChangeAspect="1" noChangeArrowheads="1"/>
              </p:cNvSpPr>
              <p:nvPr/>
            </p:nvSpPr>
            <p:spPr bwMode="auto">
              <a:xfrm>
                <a:off x="1707" y="2837"/>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682" name="Oval 2778"/>
              <p:cNvSpPr>
                <a:spLocks noChangeAspect="1" noChangeArrowheads="1"/>
              </p:cNvSpPr>
              <p:nvPr/>
            </p:nvSpPr>
            <p:spPr bwMode="auto">
              <a:xfrm>
                <a:off x="2122" y="2831"/>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683" name="Oval 2779"/>
              <p:cNvSpPr>
                <a:spLocks noChangeAspect="1" noChangeArrowheads="1"/>
              </p:cNvSpPr>
              <p:nvPr/>
            </p:nvSpPr>
            <p:spPr bwMode="auto">
              <a:xfrm>
                <a:off x="1652" y="2980"/>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684" name="Oval 2780"/>
              <p:cNvSpPr>
                <a:spLocks noChangeAspect="1" noChangeArrowheads="1"/>
              </p:cNvSpPr>
              <p:nvPr/>
            </p:nvSpPr>
            <p:spPr bwMode="auto">
              <a:xfrm>
                <a:off x="1285" y="3128"/>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685" name="Oval 2781"/>
              <p:cNvSpPr>
                <a:spLocks noChangeAspect="1" noChangeArrowheads="1"/>
              </p:cNvSpPr>
              <p:nvPr/>
            </p:nvSpPr>
            <p:spPr bwMode="auto">
              <a:xfrm>
                <a:off x="1767" y="2831"/>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686" name="Oval 2782"/>
              <p:cNvSpPr>
                <a:spLocks noChangeAspect="1" noChangeArrowheads="1"/>
              </p:cNvSpPr>
              <p:nvPr/>
            </p:nvSpPr>
            <p:spPr bwMode="auto">
              <a:xfrm>
                <a:off x="1755" y="2794"/>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687" name="Oval 2783"/>
              <p:cNvSpPr>
                <a:spLocks noChangeAspect="1" noChangeArrowheads="1"/>
              </p:cNvSpPr>
              <p:nvPr/>
            </p:nvSpPr>
            <p:spPr bwMode="auto">
              <a:xfrm>
                <a:off x="1959" y="2813"/>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688" name="Oval 2784"/>
              <p:cNvSpPr>
                <a:spLocks noChangeAspect="1" noChangeArrowheads="1"/>
              </p:cNvSpPr>
              <p:nvPr/>
            </p:nvSpPr>
            <p:spPr bwMode="auto">
              <a:xfrm>
                <a:off x="2387" y="1811"/>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689" name="Oval 2785"/>
              <p:cNvSpPr>
                <a:spLocks noChangeAspect="1" noChangeArrowheads="1"/>
              </p:cNvSpPr>
              <p:nvPr/>
            </p:nvSpPr>
            <p:spPr bwMode="auto">
              <a:xfrm>
                <a:off x="1857" y="2670"/>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690" name="Oval 2786"/>
              <p:cNvSpPr>
                <a:spLocks noChangeAspect="1" noChangeArrowheads="1"/>
              </p:cNvSpPr>
              <p:nvPr/>
            </p:nvSpPr>
            <p:spPr bwMode="auto">
              <a:xfrm>
                <a:off x="1833" y="2788"/>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691" name="Oval 2787"/>
              <p:cNvSpPr>
                <a:spLocks noChangeAspect="1" noChangeArrowheads="1"/>
              </p:cNvSpPr>
              <p:nvPr/>
            </p:nvSpPr>
            <p:spPr bwMode="auto">
              <a:xfrm>
                <a:off x="1851" y="2751"/>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692" name="Oval 2788"/>
              <p:cNvSpPr>
                <a:spLocks noChangeAspect="1" noChangeArrowheads="1"/>
              </p:cNvSpPr>
              <p:nvPr/>
            </p:nvSpPr>
            <p:spPr bwMode="auto">
              <a:xfrm>
                <a:off x="1610" y="3023"/>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693" name="Oval 2789"/>
              <p:cNvSpPr>
                <a:spLocks noChangeAspect="1" noChangeArrowheads="1"/>
              </p:cNvSpPr>
              <p:nvPr/>
            </p:nvSpPr>
            <p:spPr bwMode="auto">
              <a:xfrm>
                <a:off x="2344" y="1551"/>
                <a:ext cx="31"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694" name="Oval 2790"/>
              <p:cNvSpPr>
                <a:spLocks noChangeAspect="1" noChangeArrowheads="1"/>
              </p:cNvSpPr>
              <p:nvPr/>
            </p:nvSpPr>
            <p:spPr bwMode="auto">
              <a:xfrm>
                <a:off x="1971" y="2083"/>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695" name="Oval 2791"/>
              <p:cNvSpPr>
                <a:spLocks noChangeAspect="1" noChangeArrowheads="1"/>
              </p:cNvSpPr>
              <p:nvPr/>
            </p:nvSpPr>
            <p:spPr bwMode="auto">
              <a:xfrm>
                <a:off x="1977" y="2881"/>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696" name="Oval 2792"/>
              <p:cNvSpPr>
                <a:spLocks noChangeAspect="1" noChangeArrowheads="1"/>
              </p:cNvSpPr>
              <p:nvPr/>
            </p:nvSpPr>
            <p:spPr bwMode="auto">
              <a:xfrm>
                <a:off x="1875" y="2126"/>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697" name="Oval 2793"/>
              <p:cNvSpPr>
                <a:spLocks noChangeAspect="1" noChangeArrowheads="1"/>
              </p:cNvSpPr>
              <p:nvPr/>
            </p:nvSpPr>
            <p:spPr bwMode="auto">
              <a:xfrm>
                <a:off x="1610" y="3116"/>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698" name="Oval 2794"/>
              <p:cNvSpPr>
                <a:spLocks noChangeAspect="1" noChangeArrowheads="1"/>
              </p:cNvSpPr>
              <p:nvPr/>
            </p:nvSpPr>
            <p:spPr bwMode="auto">
              <a:xfrm>
                <a:off x="2236" y="2157"/>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699" name="Oval 2795"/>
              <p:cNvSpPr>
                <a:spLocks noChangeAspect="1" noChangeArrowheads="1"/>
              </p:cNvSpPr>
              <p:nvPr/>
            </p:nvSpPr>
            <p:spPr bwMode="auto">
              <a:xfrm>
                <a:off x="1670" y="3054"/>
                <a:ext cx="31"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700" name="Oval 2796"/>
              <p:cNvSpPr>
                <a:spLocks noChangeAspect="1" noChangeArrowheads="1"/>
              </p:cNvSpPr>
              <p:nvPr/>
            </p:nvSpPr>
            <p:spPr bwMode="auto">
              <a:xfrm>
                <a:off x="1767" y="2769"/>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701" name="Oval 2797"/>
              <p:cNvSpPr>
                <a:spLocks noChangeAspect="1" noChangeArrowheads="1"/>
              </p:cNvSpPr>
              <p:nvPr/>
            </p:nvSpPr>
            <p:spPr bwMode="auto">
              <a:xfrm>
                <a:off x="2236" y="2887"/>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702" name="Oval 2798"/>
              <p:cNvSpPr>
                <a:spLocks noChangeAspect="1" noChangeArrowheads="1"/>
              </p:cNvSpPr>
              <p:nvPr/>
            </p:nvSpPr>
            <p:spPr bwMode="auto">
              <a:xfrm>
                <a:off x="1550" y="2819"/>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703" name="Oval 2799"/>
              <p:cNvSpPr>
                <a:spLocks noChangeAspect="1" noChangeArrowheads="1"/>
              </p:cNvSpPr>
              <p:nvPr/>
            </p:nvSpPr>
            <p:spPr bwMode="auto">
              <a:xfrm>
                <a:off x="1785" y="2565"/>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704" name="Oval 2800"/>
              <p:cNvSpPr>
                <a:spLocks noChangeAspect="1" noChangeArrowheads="1"/>
              </p:cNvSpPr>
              <p:nvPr/>
            </p:nvSpPr>
            <p:spPr bwMode="auto">
              <a:xfrm>
                <a:off x="1568" y="2658"/>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705" name="Oval 2801"/>
              <p:cNvSpPr>
                <a:spLocks noChangeAspect="1" noChangeArrowheads="1"/>
              </p:cNvSpPr>
              <p:nvPr/>
            </p:nvSpPr>
            <p:spPr bwMode="auto">
              <a:xfrm>
                <a:off x="1508" y="2850"/>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706" name="Oval 2802"/>
              <p:cNvSpPr>
                <a:spLocks noChangeAspect="1" noChangeArrowheads="1"/>
              </p:cNvSpPr>
              <p:nvPr/>
            </p:nvSpPr>
            <p:spPr bwMode="auto">
              <a:xfrm>
                <a:off x="1833" y="3085"/>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707" name="Oval 2803"/>
              <p:cNvSpPr>
                <a:spLocks noChangeAspect="1" noChangeArrowheads="1"/>
              </p:cNvSpPr>
              <p:nvPr/>
            </p:nvSpPr>
            <p:spPr bwMode="auto">
              <a:xfrm>
                <a:off x="1731" y="3085"/>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708" name="Oval 2804"/>
              <p:cNvSpPr>
                <a:spLocks noChangeAspect="1" noChangeArrowheads="1"/>
              </p:cNvSpPr>
              <p:nvPr/>
            </p:nvSpPr>
            <p:spPr bwMode="auto">
              <a:xfrm>
                <a:off x="1809" y="2646"/>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709" name="Oval 2805"/>
              <p:cNvSpPr>
                <a:spLocks noChangeAspect="1" noChangeArrowheads="1"/>
              </p:cNvSpPr>
              <p:nvPr/>
            </p:nvSpPr>
            <p:spPr bwMode="auto">
              <a:xfrm>
                <a:off x="1460" y="3004"/>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710" name="Oval 2806"/>
              <p:cNvSpPr>
                <a:spLocks noChangeAspect="1" noChangeArrowheads="1"/>
              </p:cNvSpPr>
              <p:nvPr/>
            </p:nvSpPr>
            <p:spPr bwMode="auto">
              <a:xfrm>
                <a:off x="2098" y="2386"/>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711" name="Oval 2807"/>
              <p:cNvSpPr>
                <a:spLocks noChangeAspect="1" noChangeArrowheads="1"/>
              </p:cNvSpPr>
              <p:nvPr/>
            </p:nvSpPr>
            <p:spPr bwMode="auto">
              <a:xfrm>
                <a:off x="1731" y="2516"/>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712" name="Oval 2808"/>
              <p:cNvSpPr>
                <a:spLocks noChangeAspect="1" noChangeArrowheads="1"/>
              </p:cNvSpPr>
              <p:nvPr/>
            </p:nvSpPr>
            <p:spPr bwMode="auto">
              <a:xfrm>
                <a:off x="2585" y="1743"/>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713" name="Oval 2809"/>
              <p:cNvSpPr>
                <a:spLocks noChangeAspect="1" noChangeArrowheads="1"/>
              </p:cNvSpPr>
              <p:nvPr/>
            </p:nvSpPr>
            <p:spPr bwMode="auto">
              <a:xfrm>
                <a:off x="2182" y="1712"/>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714" name="Oval 2810"/>
              <p:cNvSpPr>
                <a:spLocks noChangeAspect="1" noChangeArrowheads="1"/>
              </p:cNvSpPr>
              <p:nvPr/>
            </p:nvSpPr>
            <p:spPr bwMode="auto">
              <a:xfrm>
                <a:off x="1977" y="2677"/>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715" name="Oval 2811"/>
              <p:cNvSpPr>
                <a:spLocks noChangeAspect="1" noChangeArrowheads="1"/>
              </p:cNvSpPr>
              <p:nvPr/>
            </p:nvSpPr>
            <p:spPr bwMode="auto">
              <a:xfrm>
                <a:off x="960" y="3221"/>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716" name="Oval 2812"/>
              <p:cNvSpPr>
                <a:spLocks noChangeAspect="1" noChangeArrowheads="1"/>
              </p:cNvSpPr>
              <p:nvPr/>
            </p:nvSpPr>
            <p:spPr bwMode="auto">
              <a:xfrm>
                <a:off x="846" y="3295"/>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717" name="Oval 2813"/>
              <p:cNvSpPr>
                <a:spLocks noChangeAspect="1" noChangeArrowheads="1"/>
              </p:cNvSpPr>
              <p:nvPr/>
            </p:nvSpPr>
            <p:spPr bwMode="auto">
              <a:xfrm>
                <a:off x="1063" y="3134"/>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718" name="Oval 2814"/>
              <p:cNvSpPr>
                <a:spLocks noChangeAspect="1" noChangeArrowheads="1"/>
              </p:cNvSpPr>
              <p:nvPr/>
            </p:nvSpPr>
            <p:spPr bwMode="auto">
              <a:xfrm>
                <a:off x="1021" y="3165"/>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719" name="Oval 2815"/>
              <p:cNvSpPr>
                <a:spLocks noChangeAspect="1" noChangeArrowheads="1"/>
              </p:cNvSpPr>
              <p:nvPr/>
            </p:nvSpPr>
            <p:spPr bwMode="auto">
              <a:xfrm>
                <a:off x="978" y="3190"/>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720" name="Oval 2816"/>
              <p:cNvSpPr>
                <a:spLocks noChangeAspect="1" noChangeArrowheads="1"/>
              </p:cNvSpPr>
              <p:nvPr/>
            </p:nvSpPr>
            <p:spPr bwMode="auto">
              <a:xfrm>
                <a:off x="1195" y="3103"/>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721" name="Oval 2817"/>
              <p:cNvSpPr>
                <a:spLocks noChangeAspect="1" noChangeArrowheads="1"/>
              </p:cNvSpPr>
              <p:nvPr/>
            </p:nvSpPr>
            <p:spPr bwMode="auto">
              <a:xfrm>
                <a:off x="1057" y="3116"/>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722" name="Oval 2818"/>
              <p:cNvSpPr>
                <a:spLocks noChangeAspect="1" noChangeArrowheads="1"/>
              </p:cNvSpPr>
              <p:nvPr/>
            </p:nvSpPr>
            <p:spPr bwMode="auto">
              <a:xfrm>
                <a:off x="1406" y="2936"/>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723" name="Oval 2819"/>
              <p:cNvSpPr>
                <a:spLocks noChangeAspect="1" noChangeArrowheads="1"/>
              </p:cNvSpPr>
              <p:nvPr/>
            </p:nvSpPr>
            <p:spPr bwMode="auto">
              <a:xfrm>
                <a:off x="1008" y="3165"/>
                <a:ext cx="31"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724" name="Oval 2820"/>
              <p:cNvSpPr>
                <a:spLocks noChangeAspect="1" noChangeArrowheads="1"/>
              </p:cNvSpPr>
              <p:nvPr/>
            </p:nvSpPr>
            <p:spPr bwMode="auto">
              <a:xfrm>
                <a:off x="1243" y="3103"/>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725" name="Oval 2821"/>
              <p:cNvSpPr>
                <a:spLocks noChangeAspect="1" noChangeArrowheads="1"/>
              </p:cNvSpPr>
              <p:nvPr/>
            </p:nvSpPr>
            <p:spPr bwMode="auto">
              <a:xfrm>
                <a:off x="1039" y="3171"/>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726" name="Oval 2822"/>
              <p:cNvSpPr>
                <a:spLocks noChangeAspect="1" noChangeArrowheads="1"/>
              </p:cNvSpPr>
              <p:nvPr/>
            </p:nvSpPr>
            <p:spPr bwMode="auto">
              <a:xfrm>
                <a:off x="1201" y="3097"/>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727" name="Oval 2823"/>
              <p:cNvSpPr>
                <a:spLocks noChangeAspect="1" noChangeArrowheads="1"/>
              </p:cNvSpPr>
              <p:nvPr/>
            </p:nvSpPr>
            <p:spPr bwMode="auto">
              <a:xfrm>
                <a:off x="810" y="3400"/>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728" name="Oval 2824"/>
              <p:cNvSpPr>
                <a:spLocks noChangeAspect="1" noChangeArrowheads="1"/>
              </p:cNvSpPr>
              <p:nvPr/>
            </p:nvSpPr>
            <p:spPr bwMode="auto">
              <a:xfrm>
                <a:off x="936" y="3252"/>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729" name="Oval 2825"/>
              <p:cNvSpPr>
                <a:spLocks noChangeAspect="1" noChangeArrowheads="1"/>
              </p:cNvSpPr>
              <p:nvPr/>
            </p:nvSpPr>
            <p:spPr bwMode="auto">
              <a:xfrm>
                <a:off x="810" y="3270"/>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730" name="Oval 2826"/>
              <p:cNvSpPr>
                <a:spLocks noChangeAspect="1" noChangeArrowheads="1"/>
              </p:cNvSpPr>
              <p:nvPr/>
            </p:nvSpPr>
            <p:spPr bwMode="auto">
              <a:xfrm>
                <a:off x="1033" y="3190"/>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731" name="Oval 2827"/>
              <p:cNvSpPr>
                <a:spLocks noChangeAspect="1" noChangeArrowheads="1"/>
              </p:cNvSpPr>
              <p:nvPr/>
            </p:nvSpPr>
            <p:spPr bwMode="auto">
              <a:xfrm>
                <a:off x="2176" y="2738"/>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732" name="Oval 2828"/>
              <p:cNvSpPr>
                <a:spLocks noChangeAspect="1" noChangeArrowheads="1"/>
              </p:cNvSpPr>
              <p:nvPr/>
            </p:nvSpPr>
            <p:spPr bwMode="auto">
              <a:xfrm>
                <a:off x="2669" y="2040"/>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733" name="Oval 2829"/>
              <p:cNvSpPr>
                <a:spLocks noChangeAspect="1" noChangeArrowheads="1"/>
              </p:cNvSpPr>
              <p:nvPr/>
            </p:nvSpPr>
            <p:spPr bwMode="auto">
              <a:xfrm>
                <a:off x="2970" y="2466"/>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734" name="Oval 2830"/>
              <p:cNvSpPr>
                <a:spLocks noChangeAspect="1" noChangeArrowheads="1"/>
              </p:cNvSpPr>
              <p:nvPr/>
            </p:nvSpPr>
            <p:spPr bwMode="auto">
              <a:xfrm>
                <a:off x="2140" y="2701"/>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735" name="Oval 2831"/>
              <p:cNvSpPr>
                <a:spLocks noChangeAspect="1" noChangeArrowheads="1"/>
              </p:cNvSpPr>
              <p:nvPr/>
            </p:nvSpPr>
            <p:spPr bwMode="auto">
              <a:xfrm>
                <a:off x="1682" y="3085"/>
                <a:ext cx="31"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736" name="Oval 2832"/>
              <p:cNvSpPr>
                <a:spLocks noChangeAspect="1" noChangeArrowheads="1"/>
              </p:cNvSpPr>
              <p:nvPr/>
            </p:nvSpPr>
            <p:spPr bwMode="auto">
              <a:xfrm>
                <a:off x="2561" y="2510"/>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737" name="Oval 2833"/>
              <p:cNvSpPr>
                <a:spLocks noChangeAspect="1" noChangeArrowheads="1"/>
              </p:cNvSpPr>
              <p:nvPr/>
            </p:nvSpPr>
            <p:spPr bwMode="auto">
              <a:xfrm>
                <a:off x="1634" y="3072"/>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738" name="Oval 2834"/>
              <p:cNvSpPr>
                <a:spLocks noChangeAspect="1" noChangeArrowheads="1"/>
              </p:cNvSpPr>
              <p:nvPr/>
            </p:nvSpPr>
            <p:spPr bwMode="auto">
              <a:xfrm>
                <a:off x="2013" y="2825"/>
                <a:ext cx="31"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739" name="Oval 2835"/>
              <p:cNvSpPr>
                <a:spLocks noChangeAspect="1" noChangeArrowheads="1"/>
              </p:cNvSpPr>
              <p:nvPr/>
            </p:nvSpPr>
            <p:spPr bwMode="auto">
              <a:xfrm>
                <a:off x="2344" y="2238"/>
                <a:ext cx="31"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740" name="Oval 2836"/>
              <p:cNvSpPr>
                <a:spLocks noChangeAspect="1" noChangeArrowheads="1"/>
              </p:cNvSpPr>
              <p:nvPr/>
            </p:nvSpPr>
            <p:spPr bwMode="auto">
              <a:xfrm>
                <a:off x="2489" y="2646"/>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741" name="Oval 2837"/>
              <p:cNvSpPr>
                <a:spLocks noChangeAspect="1" noChangeArrowheads="1"/>
              </p:cNvSpPr>
              <p:nvPr/>
            </p:nvSpPr>
            <p:spPr bwMode="auto">
              <a:xfrm>
                <a:off x="2429" y="2664"/>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742" name="Oval 2838"/>
              <p:cNvSpPr>
                <a:spLocks noChangeAspect="1" noChangeArrowheads="1"/>
              </p:cNvSpPr>
              <p:nvPr/>
            </p:nvSpPr>
            <p:spPr bwMode="auto">
              <a:xfrm>
                <a:off x="1785" y="2936"/>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743" name="Oval 2839"/>
              <p:cNvSpPr>
                <a:spLocks noChangeAspect="1" noChangeArrowheads="1"/>
              </p:cNvSpPr>
              <p:nvPr/>
            </p:nvSpPr>
            <p:spPr bwMode="auto">
              <a:xfrm>
                <a:off x="2200" y="2683"/>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744" name="Oval 2840"/>
              <p:cNvSpPr>
                <a:spLocks noChangeAspect="1" noChangeArrowheads="1"/>
              </p:cNvSpPr>
              <p:nvPr/>
            </p:nvSpPr>
            <p:spPr bwMode="auto">
              <a:xfrm>
                <a:off x="2645" y="1570"/>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745" name="Oval 2841"/>
              <p:cNvSpPr>
                <a:spLocks noChangeAspect="1" noChangeArrowheads="1"/>
              </p:cNvSpPr>
              <p:nvPr/>
            </p:nvSpPr>
            <p:spPr bwMode="auto">
              <a:xfrm>
                <a:off x="2549" y="2646"/>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746" name="Oval 2842"/>
              <p:cNvSpPr>
                <a:spLocks noChangeAspect="1" noChangeArrowheads="1"/>
              </p:cNvSpPr>
              <p:nvPr/>
            </p:nvSpPr>
            <p:spPr bwMode="auto">
              <a:xfrm>
                <a:off x="2080" y="2633"/>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747" name="Oval 2843"/>
              <p:cNvSpPr>
                <a:spLocks noChangeAspect="1" noChangeArrowheads="1"/>
              </p:cNvSpPr>
              <p:nvPr/>
            </p:nvSpPr>
            <p:spPr bwMode="auto">
              <a:xfrm>
                <a:off x="2381" y="2720"/>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748" name="Oval 2844"/>
              <p:cNvSpPr>
                <a:spLocks noChangeAspect="1" noChangeArrowheads="1"/>
              </p:cNvSpPr>
              <p:nvPr/>
            </p:nvSpPr>
            <p:spPr bwMode="auto">
              <a:xfrm>
                <a:off x="1959" y="2806"/>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749" name="Oval 2845"/>
              <p:cNvSpPr>
                <a:spLocks noChangeAspect="1" noChangeArrowheads="1"/>
              </p:cNvSpPr>
              <p:nvPr/>
            </p:nvSpPr>
            <p:spPr bwMode="auto">
              <a:xfrm>
                <a:off x="2916" y="1966"/>
                <a:ext cx="30" cy="30"/>
              </a:xfrm>
              <a:prstGeom prst="ellipse">
                <a:avLst/>
              </a:prstGeom>
              <a:solidFill>
                <a:srgbClr val="FF0000"/>
              </a:solidFill>
              <a:ln w="9525">
                <a:solidFill>
                  <a:srgbClr val="FF0000"/>
                </a:solidFill>
                <a:round/>
                <a:headEnd/>
                <a:tailEnd/>
              </a:ln>
            </p:spPr>
            <p:txBody>
              <a:bodyPr/>
              <a:lstStyle/>
              <a:p>
                <a:endParaRPr lang="es-MX" sz="1200" b="1" dirty="0"/>
              </a:p>
            </p:txBody>
          </p:sp>
          <p:sp>
            <p:nvSpPr>
              <p:cNvPr id="4750" name="Oval 2846"/>
              <p:cNvSpPr>
                <a:spLocks noChangeAspect="1" noChangeArrowheads="1"/>
              </p:cNvSpPr>
              <p:nvPr/>
            </p:nvSpPr>
            <p:spPr bwMode="auto">
              <a:xfrm>
                <a:off x="2140" y="2683"/>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751" name="Oval 2847"/>
              <p:cNvSpPr>
                <a:spLocks noChangeAspect="1" noChangeArrowheads="1"/>
              </p:cNvSpPr>
              <p:nvPr/>
            </p:nvSpPr>
            <p:spPr bwMode="auto">
              <a:xfrm>
                <a:off x="2344" y="2596"/>
                <a:ext cx="31"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752" name="Oval 2848"/>
              <p:cNvSpPr>
                <a:spLocks noChangeAspect="1" noChangeArrowheads="1"/>
              </p:cNvSpPr>
              <p:nvPr/>
            </p:nvSpPr>
            <p:spPr bwMode="auto">
              <a:xfrm>
                <a:off x="2050" y="2769"/>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753" name="Oval 2849"/>
              <p:cNvSpPr>
                <a:spLocks noChangeAspect="1" noChangeArrowheads="1"/>
              </p:cNvSpPr>
              <p:nvPr/>
            </p:nvSpPr>
            <p:spPr bwMode="auto">
              <a:xfrm>
                <a:off x="2465" y="2497"/>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754" name="Oval 2850"/>
              <p:cNvSpPr>
                <a:spLocks noChangeAspect="1" noChangeArrowheads="1"/>
              </p:cNvSpPr>
              <p:nvPr/>
            </p:nvSpPr>
            <p:spPr bwMode="auto">
              <a:xfrm>
                <a:off x="2483" y="2689"/>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755" name="Oval 2851"/>
              <p:cNvSpPr>
                <a:spLocks noChangeAspect="1" noChangeArrowheads="1"/>
              </p:cNvSpPr>
              <p:nvPr/>
            </p:nvSpPr>
            <p:spPr bwMode="auto">
              <a:xfrm>
                <a:off x="2645" y="2466"/>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756" name="Oval 2852"/>
              <p:cNvSpPr>
                <a:spLocks noChangeAspect="1" noChangeArrowheads="1"/>
              </p:cNvSpPr>
              <p:nvPr/>
            </p:nvSpPr>
            <p:spPr bwMode="auto">
              <a:xfrm>
                <a:off x="2669" y="2343"/>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757" name="Oval 2853"/>
              <p:cNvSpPr>
                <a:spLocks noChangeAspect="1" noChangeArrowheads="1"/>
              </p:cNvSpPr>
              <p:nvPr/>
            </p:nvSpPr>
            <p:spPr bwMode="auto">
              <a:xfrm>
                <a:off x="2579" y="2374"/>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758" name="Oval 2854"/>
              <p:cNvSpPr>
                <a:spLocks noChangeAspect="1" noChangeArrowheads="1"/>
              </p:cNvSpPr>
              <p:nvPr/>
            </p:nvSpPr>
            <p:spPr bwMode="auto">
              <a:xfrm>
                <a:off x="2429" y="2547"/>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759" name="Oval 2855"/>
              <p:cNvSpPr>
                <a:spLocks noChangeAspect="1" noChangeArrowheads="1"/>
              </p:cNvSpPr>
              <p:nvPr/>
            </p:nvSpPr>
            <p:spPr bwMode="auto">
              <a:xfrm>
                <a:off x="2519" y="2670"/>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760" name="Oval 2856"/>
              <p:cNvSpPr>
                <a:spLocks noChangeAspect="1" noChangeArrowheads="1"/>
              </p:cNvSpPr>
              <p:nvPr/>
            </p:nvSpPr>
            <p:spPr bwMode="auto">
              <a:xfrm>
                <a:off x="2200" y="2615"/>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761" name="Oval 2857"/>
              <p:cNvSpPr>
                <a:spLocks noChangeAspect="1" noChangeArrowheads="1"/>
              </p:cNvSpPr>
              <p:nvPr/>
            </p:nvSpPr>
            <p:spPr bwMode="auto">
              <a:xfrm>
                <a:off x="2669" y="2541"/>
                <a:ext cx="30" cy="30"/>
              </a:xfrm>
              <a:prstGeom prst="ellipse">
                <a:avLst/>
              </a:prstGeom>
              <a:solidFill>
                <a:srgbClr val="FF0000"/>
              </a:solidFill>
              <a:ln w="9525">
                <a:solidFill>
                  <a:srgbClr val="FF0000"/>
                </a:solidFill>
                <a:round/>
                <a:headEnd/>
                <a:tailEnd/>
              </a:ln>
            </p:spPr>
            <p:txBody>
              <a:bodyPr/>
              <a:lstStyle/>
              <a:p>
                <a:endParaRPr lang="es-MX" sz="1200" b="1" dirty="0"/>
              </a:p>
            </p:txBody>
          </p:sp>
          <p:sp>
            <p:nvSpPr>
              <p:cNvPr id="4762" name="Oval 2858"/>
              <p:cNvSpPr>
                <a:spLocks noChangeAspect="1" noChangeArrowheads="1"/>
              </p:cNvSpPr>
              <p:nvPr/>
            </p:nvSpPr>
            <p:spPr bwMode="auto">
              <a:xfrm>
                <a:off x="2134" y="2751"/>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763" name="Oval 2859"/>
              <p:cNvSpPr>
                <a:spLocks noChangeAspect="1" noChangeArrowheads="1"/>
              </p:cNvSpPr>
              <p:nvPr/>
            </p:nvSpPr>
            <p:spPr bwMode="auto">
              <a:xfrm>
                <a:off x="2302" y="2485"/>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764" name="Oval 2860"/>
              <p:cNvSpPr>
                <a:spLocks noChangeAspect="1" noChangeArrowheads="1"/>
              </p:cNvSpPr>
              <p:nvPr/>
            </p:nvSpPr>
            <p:spPr bwMode="auto">
              <a:xfrm>
                <a:off x="2898" y="1761"/>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765" name="Oval 2861"/>
              <p:cNvSpPr>
                <a:spLocks noChangeAspect="1" noChangeArrowheads="1"/>
              </p:cNvSpPr>
              <p:nvPr/>
            </p:nvSpPr>
            <p:spPr bwMode="auto">
              <a:xfrm>
                <a:off x="2200" y="2423"/>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766" name="Oval 2862"/>
              <p:cNvSpPr>
                <a:spLocks noChangeAspect="1" noChangeArrowheads="1"/>
              </p:cNvSpPr>
              <p:nvPr/>
            </p:nvSpPr>
            <p:spPr bwMode="auto">
              <a:xfrm>
                <a:off x="1989" y="2800"/>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767" name="Oval 2863"/>
              <p:cNvSpPr>
                <a:spLocks noChangeAspect="1" noChangeArrowheads="1"/>
              </p:cNvSpPr>
              <p:nvPr/>
            </p:nvSpPr>
            <p:spPr bwMode="auto">
              <a:xfrm>
                <a:off x="2531" y="2194"/>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768" name="Oval 2864"/>
              <p:cNvSpPr>
                <a:spLocks noChangeAspect="1" noChangeArrowheads="1"/>
              </p:cNvSpPr>
              <p:nvPr/>
            </p:nvSpPr>
            <p:spPr bwMode="auto">
              <a:xfrm>
                <a:off x="1851" y="2905"/>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769" name="Oval 2865"/>
              <p:cNvSpPr>
                <a:spLocks noChangeAspect="1" noChangeArrowheads="1"/>
              </p:cNvSpPr>
              <p:nvPr/>
            </p:nvSpPr>
            <p:spPr bwMode="auto">
              <a:xfrm>
                <a:off x="2429" y="2720"/>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770" name="Oval 2866"/>
              <p:cNvSpPr>
                <a:spLocks noChangeAspect="1" noChangeArrowheads="1"/>
              </p:cNvSpPr>
              <p:nvPr/>
            </p:nvSpPr>
            <p:spPr bwMode="auto">
              <a:xfrm>
                <a:off x="1911" y="2491"/>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771" name="Oval 2867"/>
              <p:cNvSpPr>
                <a:spLocks noChangeAspect="1" noChangeArrowheads="1"/>
              </p:cNvSpPr>
              <p:nvPr/>
            </p:nvSpPr>
            <p:spPr bwMode="auto">
              <a:xfrm>
                <a:off x="1815" y="2763"/>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772" name="Oval 2868"/>
              <p:cNvSpPr>
                <a:spLocks noChangeAspect="1" noChangeArrowheads="1"/>
              </p:cNvSpPr>
              <p:nvPr/>
            </p:nvSpPr>
            <p:spPr bwMode="auto">
              <a:xfrm>
                <a:off x="2200" y="2578"/>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773" name="Oval 2869"/>
              <p:cNvSpPr>
                <a:spLocks noChangeAspect="1" noChangeArrowheads="1"/>
              </p:cNvSpPr>
              <p:nvPr/>
            </p:nvSpPr>
            <p:spPr bwMode="auto">
              <a:xfrm>
                <a:off x="2098" y="2609"/>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774" name="Oval 2870"/>
              <p:cNvSpPr>
                <a:spLocks noChangeAspect="1" noChangeArrowheads="1"/>
              </p:cNvSpPr>
              <p:nvPr/>
            </p:nvSpPr>
            <p:spPr bwMode="auto">
              <a:xfrm>
                <a:off x="1989" y="2646"/>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775" name="Oval 2871"/>
              <p:cNvSpPr>
                <a:spLocks noChangeAspect="1" noChangeArrowheads="1"/>
              </p:cNvSpPr>
              <p:nvPr/>
            </p:nvSpPr>
            <p:spPr bwMode="auto">
              <a:xfrm>
                <a:off x="3097" y="2009"/>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776" name="Oval 2872"/>
              <p:cNvSpPr>
                <a:spLocks noChangeAspect="1" noChangeArrowheads="1"/>
              </p:cNvSpPr>
              <p:nvPr/>
            </p:nvSpPr>
            <p:spPr bwMode="auto">
              <a:xfrm>
                <a:off x="1646" y="3023"/>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777" name="Oval 2873"/>
              <p:cNvSpPr>
                <a:spLocks noChangeAspect="1" noChangeArrowheads="1"/>
              </p:cNvSpPr>
              <p:nvPr/>
            </p:nvSpPr>
            <p:spPr bwMode="auto">
              <a:xfrm>
                <a:off x="2158" y="2516"/>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778" name="Oval 2874"/>
              <p:cNvSpPr>
                <a:spLocks noChangeAspect="1" noChangeArrowheads="1"/>
              </p:cNvSpPr>
              <p:nvPr/>
            </p:nvSpPr>
            <p:spPr bwMode="auto">
              <a:xfrm>
                <a:off x="2260" y="2497"/>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779" name="Oval 2875"/>
              <p:cNvSpPr>
                <a:spLocks noChangeAspect="1" noChangeArrowheads="1"/>
              </p:cNvSpPr>
              <p:nvPr/>
            </p:nvSpPr>
            <p:spPr bwMode="auto">
              <a:xfrm>
                <a:off x="1953" y="2411"/>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780" name="Oval 2876"/>
              <p:cNvSpPr>
                <a:spLocks noChangeAspect="1" noChangeArrowheads="1"/>
              </p:cNvSpPr>
              <p:nvPr/>
            </p:nvSpPr>
            <p:spPr bwMode="auto">
              <a:xfrm>
                <a:off x="1749" y="2800"/>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781" name="Oval 2877"/>
              <p:cNvSpPr>
                <a:spLocks noChangeAspect="1" noChangeArrowheads="1"/>
              </p:cNvSpPr>
              <p:nvPr/>
            </p:nvSpPr>
            <p:spPr bwMode="auto">
              <a:xfrm>
                <a:off x="2038" y="2615"/>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782" name="Oval 2878"/>
              <p:cNvSpPr>
                <a:spLocks noChangeAspect="1" noChangeArrowheads="1"/>
              </p:cNvSpPr>
              <p:nvPr/>
            </p:nvSpPr>
            <p:spPr bwMode="auto">
              <a:xfrm>
                <a:off x="2368" y="2281"/>
                <a:ext cx="31"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783" name="Oval 2879"/>
              <p:cNvSpPr>
                <a:spLocks noChangeAspect="1" noChangeArrowheads="1"/>
              </p:cNvSpPr>
              <p:nvPr/>
            </p:nvSpPr>
            <p:spPr bwMode="auto">
              <a:xfrm>
                <a:off x="2254" y="2491"/>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784" name="Oval 2880"/>
              <p:cNvSpPr>
                <a:spLocks noChangeAspect="1" noChangeArrowheads="1"/>
              </p:cNvSpPr>
              <p:nvPr/>
            </p:nvSpPr>
            <p:spPr bwMode="auto">
              <a:xfrm>
                <a:off x="1688" y="2936"/>
                <a:ext cx="31"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785" name="Oval 2881"/>
              <p:cNvSpPr>
                <a:spLocks noChangeAspect="1" noChangeArrowheads="1"/>
              </p:cNvSpPr>
              <p:nvPr/>
            </p:nvSpPr>
            <p:spPr bwMode="auto">
              <a:xfrm>
                <a:off x="1809" y="2559"/>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786" name="Oval 2882"/>
              <p:cNvSpPr>
                <a:spLocks noChangeAspect="1" noChangeArrowheads="1"/>
              </p:cNvSpPr>
              <p:nvPr/>
            </p:nvSpPr>
            <p:spPr bwMode="auto">
              <a:xfrm>
                <a:off x="1791" y="2905"/>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787" name="Oval 2883"/>
              <p:cNvSpPr>
                <a:spLocks noChangeAspect="1" noChangeArrowheads="1"/>
              </p:cNvSpPr>
              <p:nvPr/>
            </p:nvSpPr>
            <p:spPr bwMode="auto">
              <a:xfrm>
                <a:off x="1743" y="2745"/>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788" name="Oval 2884"/>
              <p:cNvSpPr>
                <a:spLocks noChangeAspect="1" noChangeArrowheads="1"/>
              </p:cNvSpPr>
              <p:nvPr/>
            </p:nvSpPr>
            <p:spPr bwMode="auto">
              <a:xfrm>
                <a:off x="2344" y="2238"/>
                <a:ext cx="31"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789" name="Oval 2885"/>
              <p:cNvSpPr>
                <a:spLocks noChangeAspect="1" noChangeArrowheads="1"/>
              </p:cNvSpPr>
              <p:nvPr/>
            </p:nvSpPr>
            <p:spPr bwMode="auto">
              <a:xfrm>
                <a:off x="1725" y="3048"/>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790" name="Oval 2886"/>
              <p:cNvSpPr>
                <a:spLocks noChangeAspect="1" noChangeArrowheads="1"/>
              </p:cNvSpPr>
              <p:nvPr/>
            </p:nvSpPr>
            <p:spPr bwMode="auto">
              <a:xfrm>
                <a:off x="1376" y="2980"/>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791" name="Oval 2887"/>
              <p:cNvSpPr>
                <a:spLocks noChangeAspect="1" noChangeArrowheads="1"/>
              </p:cNvSpPr>
              <p:nvPr/>
            </p:nvSpPr>
            <p:spPr bwMode="auto">
              <a:xfrm>
                <a:off x="2736" y="2367"/>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792" name="Oval 2888"/>
              <p:cNvSpPr>
                <a:spLocks noChangeAspect="1" noChangeArrowheads="1"/>
              </p:cNvSpPr>
              <p:nvPr/>
            </p:nvSpPr>
            <p:spPr bwMode="auto">
              <a:xfrm>
                <a:off x="1929" y="2516"/>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793" name="Oval 2889"/>
              <p:cNvSpPr>
                <a:spLocks noChangeAspect="1" noChangeArrowheads="1"/>
              </p:cNvSpPr>
              <p:nvPr/>
            </p:nvSpPr>
            <p:spPr bwMode="auto">
              <a:xfrm>
                <a:off x="1562" y="2553"/>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794" name="Oval 2890"/>
              <p:cNvSpPr>
                <a:spLocks noChangeAspect="1" noChangeArrowheads="1"/>
              </p:cNvSpPr>
              <p:nvPr/>
            </p:nvSpPr>
            <p:spPr bwMode="auto">
              <a:xfrm>
                <a:off x="2050" y="2813"/>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795" name="Oval 2891"/>
              <p:cNvSpPr>
                <a:spLocks noChangeAspect="1" noChangeArrowheads="1"/>
              </p:cNvSpPr>
              <p:nvPr/>
            </p:nvSpPr>
            <p:spPr bwMode="auto">
              <a:xfrm>
                <a:off x="2218" y="2485"/>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796" name="Oval 2892"/>
              <p:cNvSpPr>
                <a:spLocks noChangeAspect="1" noChangeArrowheads="1"/>
              </p:cNvSpPr>
              <p:nvPr/>
            </p:nvSpPr>
            <p:spPr bwMode="auto">
              <a:xfrm>
                <a:off x="1682" y="2899"/>
                <a:ext cx="31"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797" name="Oval 2893"/>
              <p:cNvSpPr>
                <a:spLocks noChangeAspect="1" noChangeArrowheads="1"/>
              </p:cNvSpPr>
              <p:nvPr/>
            </p:nvSpPr>
            <p:spPr bwMode="auto">
              <a:xfrm>
                <a:off x="1755" y="2732"/>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798" name="Oval 2894"/>
              <p:cNvSpPr>
                <a:spLocks noChangeAspect="1" noChangeArrowheads="1"/>
              </p:cNvSpPr>
              <p:nvPr/>
            </p:nvSpPr>
            <p:spPr bwMode="auto">
              <a:xfrm>
                <a:off x="2579" y="2275"/>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799" name="Oval 2895"/>
              <p:cNvSpPr>
                <a:spLocks noChangeAspect="1" noChangeArrowheads="1"/>
              </p:cNvSpPr>
              <p:nvPr/>
            </p:nvSpPr>
            <p:spPr bwMode="auto">
              <a:xfrm>
                <a:off x="2772" y="2312"/>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800" name="Oval 2896"/>
              <p:cNvSpPr>
                <a:spLocks noChangeAspect="1" noChangeArrowheads="1"/>
              </p:cNvSpPr>
              <p:nvPr/>
            </p:nvSpPr>
            <p:spPr bwMode="auto">
              <a:xfrm>
                <a:off x="1899" y="2856"/>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801" name="Oval 2897"/>
              <p:cNvSpPr>
                <a:spLocks noChangeAspect="1" noChangeArrowheads="1"/>
              </p:cNvSpPr>
              <p:nvPr/>
            </p:nvSpPr>
            <p:spPr bwMode="auto">
              <a:xfrm>
                <a:off x="2038" y="2596"/>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802" name="Oval 2898"/>
              <p:cNvSpPr>
                <a:spLocks noChangeAspect="1" noChangeArrowheads="1"/>
              </p:cNvSpPr>
              <p:nvPr/>
            </p:nvSpPr>
            <p:spPr bwMode="auto">
              <a:xfrm>
                <a:off x="2429" y="2454"/>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803" name="Oval 2899"/>
              <p:cNvSpPr>
                <a:spLocks noChangeAspect="1" noChangeArrowheads="1"/>
              </p:cNvSpPr>
              <p:nvPr/>
            </p:nvSpPr>
            <p:spPr bwMode="auto">
              <a:xfrm>
                <a:off x="2344" y="2287"/>
                <a:ext cx="31"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804" name="Oval 2900"/>
              <p:cNvSpPr>
                <a:spLocks noChangeAspect="1" noChangeArrowheads="1"/>
              </p:cNvSpPr>
              <p:nvPr/>
            </p:nvSpPr>
            <p:spPr bwMode="auto">
              <a:xfrm>
                <a:off x="1959" y="2553"/>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805" name="Oval 2901"/>
              <p:cNvSpPr>
                <a:spLocks noChangeAspect="1" noChangeArrowheads="1"/>
              </p:cNvSpPr>
              <p:nvPr/>
            </p:nvSpPr>
            <p:spPr bwMode="auto">
              <a:xfrm>
                <a:off x="1773" y="2590"/>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806" name="Oval 2902"/>
              <p:cNvSpPr>
                <a:spLocks noChangeAspect="1" noChangeArrowheads="1"/>
              </p:cNvSpPr>
              <p:nvPr/>
            </p:nvSpPr>
            <p:spPr bwMode="auto">
              <a:xfrm>
                <a:off x="2092" y="2695"/>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807" name="Oval 2903"/>
              <p:cNvSpPr>
                <a:spLocks noChangeAspect="1" noChangeArrowheads="1"/>
              </p:cNvSpPr>
              <p:nvPr/>
            </p:nvSpPr>
            <p:spPr bwMode="auto">
              <a:xfrm>
                <a:off x="1911" y="2701"/>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808" name="Oval 2904"/>
              <p:cNvSpPr>
                <a:spLocks noChangeAspect="1" noChangeArrowheads="1"/>
              </p:cNvSpPr>
              <p:nvPr/>
            </p:nvSpPr>
            <p:spPr bwMode="auto">
              <a:xfrm>
                <a:off x="2056" y="2559"/>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809" name="Oval 2905"/>
              <p:cNvSpPr>
                <a:spLocks noChangeAspect="1" noChangeArrowheads="1"/>
              </p:cNvSpPr>
              <p:nvPr/>
            </p:nvSpPr>
            <p:spPr bwMode="auto">
              <a:xfrm>
                <a:off x="2645" y="2102"/>
                <a:ext cx="30" cy="30"/>
              </a:xfrm>
              <a:prstGeom prst="ellipse">
                <a:avLst/>
              </a:prstGeom>
              <a:solidFill>
                <a:srgbClr val="FF0000"/>
              </a:solidFill>
              <a:ln w="9525">
                <a:solidFill>
                  <a:srgbClr val="FF0000"/>
                </a:solidFill>
                <a:round/>
                <a:headEnd/>
                <a:tailEnd/>
              </a:ln>
            </p:spPr>
            <p:txBody>
              <a:bodyPr/>
              <a:lstStyle/>
              <a:p>
                <a:endParaRPr lang="es-MX" sz="1200" b="1" dirty="0"/>
              </a:p>
            </p:txBody>
          </p:sp>
          <p:sp>
            <p:nvSpPr>
              <p:cNvPr id="4810" name="Oval 2906"/>
              <p:cNvSpPr>
                <a:spLocks noChangeAspect="1" noChangeArrowheads="1"/>
              </p:cNvSpPr>
              <p:nvPr/>
            </p:nvSpPr>
            <p:spPr bwMode="auto">
              <a:xfrm>
                <a:off x="1628" y="2893"/>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811" name="Oval 2907"/>
              <p:cNvSpPr>
                <a:spLocks noChangeAspect="1" noChangeArrowheads="1"/>
              </p:cNvSpPr>
              <p:nvPr/>
            </p:nvSpPr>
            <p:spPr bwMode="auto">
              <a:xfrm>
                <a:off x="1833" y="2640"/>
                <a:ext cx="30" cy="30"/>
              </a:xfrm>
              <a:prstGeom prst="ellipse">
                <a:avLst/>
              </a:prstGeom>
              <a:solidFill>
                <a:srgbClr val="FF0000"/>
              </a:solidFill>
              <a:ln w="9525">
                <a:solidFill>
                  <a:srgbClr val="FF0000"/>
                </a:solidFill>
                <a:round/>
                <a:headEnd/>
                <a:tailEnd/>
              </a:ln>
            </p:spPr>
            <p:txBody>
              <a:bodyPr/>
              <a:lstStyle/>
              <a:p>
                <a:endParaRPr lang="es-MX" sz="1200" b="1" dirty="0"/>
              </a:p>
            </p:txBody>
          </p:sp>
          <p:sp>
            <p:nvSpPr>
              <p:cNvPr id="4812" name="Oval 2908"/>
              <p:cNvSpPr>
                <a:spLocks noChangeAspect="1" noChangeArrowheads="1"/>
              </p:cNvSpPr>
              <p:nvPr/>
            </p:nvSpPr>
            <p:spPr bwMode="auto">
              <a:xfrm>
                <a:off x="2579" y="2145"/>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813" name="Oval 2909"/>
              <p:cNvSpPr>
                <a:spLocks noChangeAspect="1" noChangeArrowheads="1"/>
              </p:cNvSpPr>
              <p:nvPr/>
            </p:nvSpPr>
            <p:spPr bwMode="auto">
              <a:xfrm>
                <a:off x="1791" y="2782"/>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814" name="Oval 2910"/>
              <p:cNvSpPr>
                <a:spLocks noChangeAspect="1" noChangeArrowheads="1"/>
              </p:cNvSpPr>
              <p:nvPr/>
            </p:nvSpPr>
            <p:spPr bwMode="auto">
              <a:xfrm>
                <a:off x="2988" y="1928"/>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815" name="Oval 2911"/>
              <p:cNvSpPr>
                <a:spLocks noChangeAspect="1" noChangeArrowheads="1"/>
              </p:cNvSpPr>
              <p:nvPr/>
            </p:nvSpPr>
            <p:spPr bwMode="auto">
              <a:xfrm>
                <a:off x="1893" y="2565"/>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816" name="Oval 2912"/>
              <p:cNvSpPr>
                <a:spLocks noChangeAspect="1" noChangeArrowheads="1"/>
              </p:cNvSpPr>
              <p:nvPr/>
            </p:nvSpPr>
            <p:spPr bwMode="auto">
              <a:xfrm>
                <a:off x="1580" y="2782"/>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817" name="Oval 2913"/>
              <p:cNvSpPr>
                <a:spLocks noChangeAspect="1" noChangeArrowheads="1"/>
              </p:cNvSpPr>
              <p:nvPr/>
            </p:nvSpPr>
            <p:spPr bwMode="auto">
              <a:xfrm>
                <a:off x="3458" y="1724"/>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818" name="Oval 2914"/>
              <p:cNvSpPr>
                <a:spLocks noChangeAspect="1" noChangeArrowheads="1"/>
              </p:cNvSpPr>
              <p:nvPr/>
            </p:nvSpPr>
            <p:spPr bwMode="auto">
              <a:xfrm>
                <a:off x="2705" y="1916"/>
                <a:ext cx="31" cy="31"/>
              </a:xfrm>
              <a:prstGeom prst="ellipse">
                <a:avLst/>
              </a:prstGeom>
              <a:solidFill>
                <a:srgbClr val="FF0000"/>
              </a:solidFill>
              <a:ln w="9525">
                <a:solidFill>
                  <a:srgbClr val="FF0000"/>
                </a:solidFill>
                <a:round/>
                <a:headEnd/>
                <a:tailEnd/>
              </a:ln>
            </p:spPr>
            <p:txBody>
              <a:bodyPr/>
              <a:lstStyle/>
              <a:p>
                <a:endParaRPr lang="es-MX" sz="1200" b="1" dirty="0"/>
              </a:p>
            </p:txBody>
          </p:sp>
        </p:grpSp>
        <p:grpSp>
          <p:nvGrpSpPr>
            <p:cNvPr id="5021" name="Group 2915"/>
            <p:cNvGrpSpPr>
              <a:grpSpLocks noChangeAspect="1"/>
            </p:cNvGrpSpPr>
            <p:nvPr/>
          </p:nvGrpSpPr>
          <p:grpSpPr bwMode="auto">
            <a:xfrm>
              <a:off x="1159" y="1026"/>
              <a:ext cx="2497" cy="2232"/>
              <a:chOff x="1159" y="1026"/>
              <a:chExt cx="2497" cy="2232"/>
            </a:xfrm>
          </p:grpSpPr>
          <p:sp>
            <p:nvSpPr>
              <p:cNvPr id="4419" name="Oval 2916"/>
              <p:cNvSpPr>
                <a:spLocks noChangeAspect="1" noChangeArrowheads="1"/>
              </p:cNvSpPr>
              <p:nvPr/>
            </p:nvSpPr>
            <p:spPr bwMode="auto">
              <a:xfrm>
                <a:off x="3626" y="1601"/>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420" name="Oval 2917"/>
              <p:cNvSpPr>
                <a:spLocks noChangeAspect="1" noChangeArrowheads="1"/>
              </p:cNvSpPr>
              <p:nvPr/>
            </p:nvSpPr>
            <p:spPr bwMode="auto">
              <a:xfrm>
                <a:off x="2423" y="2318"/>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421" name="Oval 2918"/>
              <p:cNvSpPr>
                <a:spLocks noChangeAspect="1" noChangeArrowheads="1"/>
              </p:cNvSpPr>
              <p:nvPr/>
            </p:nvSpPr>
            <p:spPr bwMode="auto">
              <a:xfrm>
                <a:off x="3036" y="2386"/>
                <a:ext cx="31"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422" name="Oval 2919"/>
              <p:cNvSpPr>
                <a:spLocks noChangeAspect="1" noChangeArrowheads="1"/>
              </p:cNvSpPr>
              <p:nvPr/>
            </p:nvSpPr>
            <p:spPr bwMode="auto">
              <a:xfrm>
                <a:off x="2441" y="2367"/>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423" name="Oval 2920"/>
              <p:cNvSpPr>
                <a:spLocks noChangeAspect="1" noChangeArrowheads="1"/>
              </p:cNvSpPr>
              <p:nvPr/>
            </p:nvSpPr>
            <p:spPr bwMode="auto">
              <a:xfrm>
                <a:off x="3097" y="2064"/>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424" name="Oval 2921"/>
              <p:cNvSpPr>
                <a:spLocks noChangeAspect="1" noChangeArrowheads="1"/>
              </p:cNvSpPr>
              <p:nvPr/>
            </p:nvSpPr>
            <p:spPr bwMode="auto">
              <a:xfrm>
                <a:off x="3193" y="1687"/>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425" name="Oval 2922"/>
              <p:cNvSpPr>
                <a:spLocks noChangeAspect="1" noChangeArrowheads="1"/>
              </p:cNvSpPr>
              <p:nvPr/>
            </p:nvSpPr>
            <p:spPr bwMode="auto">
              <a:xfrm>
                <a:off x="3235" y="1366"/>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426" name="Oval 2923"/>
              <p:cNvSpPr>
                <a:spLocks noChangeAspect="1" noChangeArrowheads="1"/>
              </p:cNvSpPr>
              <p:nvPr/>
            </p:nvSpPr>
            <p:spPr bwMode="auto">
              <a:xfrm>
                <a:off x="2368" y="2361"/>
                <a:ext cx="31"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427" name="Oval 2924"/>
              <p:cNvSpPr>
                <a:spLocks noChangeAspect="1" noChangeArrowheads="1"/>
              </p:cNvSpPr>
              <p:nvPr/>
            </p:nvSpPr>
            <p:spPr bwMode="auto">
              <a:xfrm>
                <a:off x="3097" y="1792"/>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428" name="Oval 2925"/>
              <p:cNvSpPr>
                <a:spLocks noChangeAspect="1" noChangeArrowheads="1"/>
              </p:cNvSpPr>
              <p:nvPr/>
            </p:nvSpPr>
            <p:spPr bwMode="auto">
              <a:xfrm>
                <a:off x="3115" y="2083"/>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429" name="Oval 2926"/>
              <p:cNvSpPr>
                <a:spLocks noChangeAspect="1" noChangeArrowheads="1"/>
              </p:cNvSpPr>
              <p:nvPr/>
            </p:nvSpPr>
            <p:spPr bwMode="auto">
              <a:xfrm>
                <a:off x="2038" y="2590"/>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430" name="Oval 2927"/>
              <p:cNvSpPr>
                <a:spLocks noChangeAspect="1" noChangeArrowheads="1"/>
              </p:cNvSpPr>
              <p:nvPr/>
            </p:nvSpPr>
            <p:spPr bwMode="auto">
              <a:xfrm>
                <a:off x="1929" y="2658"/>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431" name="Oval 2928"/>
              <p:cNvSpPr>
                <a:spLocks noChangeAspect="1" noChangeArrowheads="1"/>
              </p:cNvSpPr>
              <p:nvPr/>
            </p:nvSpPr>
            <p:spPr bwMode="auto">
              <a:xfrm>
                <a:off x="3235" y="1595"/>
                <a:ext cx="30" cy="30"/>
              </a:xfrm>
              <a:prstGeom prst="ellipse">
                <a:avLst/>
              </a:prstGeom>
              <a:solidFill>
                <a:srgbClr val="FF0000"/>
              </a:solidFill>
              <a:ln w="9525">
                <a:solidFill>
                  <a:srgbClr val="FF0000"/>
                </a:solidFill>
                <a:round/>
                <a:headEnd/>
                <a:tailEnd/>
              </a:ln>
            </p:spPr>
            <p:txBody>
              <a:bodyPr/>
              <a:lstStyle/>
              <a:p>
                <a:endParaRPr lang="es-MX" sz="1200" b="1" dirty="0"/>
              </a:p>
            </p:txBody>
          </p:sp>
          <p:sp>
            <p:nvSpPr>
              <p:cNvPr id="4432" name="Oval 2929"/>
              <p:cNvSpPr>
                <a:spLocks noChangeAspect="1" noChangeArrowheads="1"/>
              </p:cNvSpPr>
              <p:nvPr/>
            </p:nvSpPr>
            <p:spPr bwMode="auto">
              <a:xfrm>
                <a:off x="2585" y="2330"/>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433" name="Oval 2930"/>
              <p:cNvSpPr>
                <a:spLocks noChangeAspect="1" noChangeArrowheads="1"/>
              </p:cNvSpPr>
              <p:nvPr/>
            </p:nvSpPr>
            <p:spPr bwMode="auto">
              <a:xfrm>
                <a:off x="3133" y="2219"/>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434" name="Oval 2931"/>
              <p:cNvSpPr>
                <a:spLocks noChangeAspect="1" noChangeArrowheads="1"/>
              </p:cNvSpPr>
              <p:nvPr/>
            </p:nvSpPr>
            <p:spPr bwMode="auto">
              <a:xfrm>
                <a:off x="3055" y="1644"/>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435" name="Oval 2932"/>
              <p:cNvSpPr>
                <a:spLocks noChangeAspect="1" noChangeArrowheads="1"/>
              </p:cNvSpPr>
              <p:nvPr/>
            </p:nvSpPr>
            <p:spPr bwMode="auto">
              <a:xfrm>
                <a:off x="3048" y="1508"/>
                <a:ext cx="31"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436" name="Oval 2933"/>
              <p:cNvSpPr>
                <a:spLocks noChangeAspect="1" noChangeArrowheads="1"/>
              </p:cNvSpPr>
              <p:nvPr/>
            </p:nvSpPr>
            <p:spPr bwMode="auto">
              <a:xfrm>
                <a:off x="2368" y="2244"/>
                <a:ext cx="31"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437" name="Oval 2934"/>
              <p:cNvSpPr>
                <a:spLocks noChangeAspect="1" noChangeArrowheads="1"/>
              </p:cNvSpPr>
              <p:nvPr/>
            </p:nvSpPr>
            <p:spPr bwMode="auto">
              <a:xfrm>
                <a:off x="2705" y="2058"/>
                <a:ext cx="31"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438" name="Oval 2935"/>
              <p:cNvSpPr>
                <a:spLocks noChangeAspect="1" noChangeArrowheads="1"/>
              </p:cNvSpPr>
              <p:nvPr/>
            </p:nvSpPr>
            <p:spPr bwMode="auto">
              <a:xfrm>
                <a:off x="3223" y="2095"/>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439" name="Oval 2936"/>
              <p:cNvSpPr>
                <a:spLocks noChangeAspect="1" noChangeArrowheads="1"/>
              </p:cNvSpPr>
              <p:nvPr/>
            </p:nvSpPr>
            <p:spPr bwMode="auto">
              <a:xfrm>
                <a:off x="3079" y="2021"/>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440" name="Oval 2937"/>
              <p:cNvSpPr>
                <a:spLocks noChangeAspect="1" noChangeArrowheads="1"/>
              </p:cNvSpPr>
              <p:nvPr/>
            </p:nvSpPr>
            <p:spPr bwMode="auto">
              <a:xfrm>
                <a:off x="3241" y="1947"/>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441" name="Oval 2938"/>
              <p:cNvSpPr>
                <a:spLocks noChangeAspect="1" noChangeArrowheads="1"/>
              </p:cNvSpPr>
              <p:nvPr/>
            </p:nvSpPr>
            <p:spPr bwMode="auto">
              <a:xfrm>
                <a:off x="2832" y="1996"/>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442" name="Oval 2939"/>
              <p:cNvSpPr>
                <a:spLocks noChangeAspect="1" noChangeArrowheads="1"/>
              </p:cNvSpPr>
              <p:nvPr/>
            </p:nvSpPr>
            <p:spPr bwMode="auto">
              <a:xfrm>
                <a:off x="2772" y="2145"/>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443" name="Oval 2940"/>
              <p:cNvSpPr>
                <a:spLocks noChangeAspect="1" noChangeArrowheads="1"/>
              </p:cNvSpPr>
              <p:nvPr/>
            </p:nvSpPr>
            <p:spPr bwMode="auto">
              <a:xfrm>
                <a:off x="2681" y="1829"/>
                <a:ext cx="31"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444" name="Oval 2941"/>
              <p:cNvSpPr>
                <a:spLocks noChangeAspect="1" noChangeArrowheads="1"/>
              </p:cNvSpPr>
              <p:nvPr/>
            </p:nvSpPr>
            <p:spPr bwMode="auto">
              <a:xfrm>
                <a:off x="1550" y="2831"/>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445" name="Oval 2942"/>
              <p:cNvSpPr>
                <a:spLocks noChangeAspect="1" noChangeArrowheads="1"/>
              </p:cNvSpPr>
              <p:nvPr/>
            </p:nvSpPr>
            <p:spPr bwMode="auto">
              <a:xfrm>
                <a:off x="3133" y="2200"/>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446" name="Oval 2943"/>
              <p:cNvSpPr>
                <a:spLocks noChangeAspect="1" noChangeArrowheads="1"/>
              </p:cNvSpPr>
              <p:nvPr/>
            </p:nvSpPr>
            <p:spPr bwMode="auto">
              <a:xfrm>
                <a:off x="3000" y="1928"/>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447" name="Oval 2944"/>
              <p:cNvSpPr>
                <a:spLocks noChangeAspect="1" noChangeArrowheads="1"/>
              </p:cNvSpPr>
              <p:nvPr/>
            </p:nvSpPr>
            <p:spPr bwMode="auto">
              <a:xfrm>
                <a:off x="3301" y="1687"/>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448" name="Oval 2945"/>
              <p:cNvSpPr>
                <a:spLocks noChangeAspect="1" noChangeArrowheads="1"/>
              </p:cNvSpPr>
              <p:nvPr/>
            </p:nvSpPr>
            <p:spPr bwMode="auto">
              <a:xfrm>
                <a:off x="2387" y="2361"/>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449" name="Oval 2946"/>
              <p:cNvSpPr>
                <a:spLocks noChangeAspect="1" noChangeArrowheads="1"/>
              </p:cNvSpPr>
              <p:nvPr/>
            </p:nvSpPr>
            <p:spPr bwMode="auto">
              <a:xfrm>
                <a:off x="2338" y="2411"/>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450" name="Oval 2947"/>
              <p:cNvSpPr>
                <a:spLocks noChangeAspect="1" noChangeArrowheads="1"/>
              </p:cNvSpPr>
              <p:nvPr/>
            </p:nvSpPr>
            <p:spPr bwMode="auto">
              <a:xfrm>
                <a:off x="1731" y="2831"/>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451" name="Oval 2948"/>
              <p:cNvSpPr>
                <a:spLocks noChangeAspect="1" noChangeArrowheads="1"/>
              </p:cNvSpPr>
              <p:nvPr/>
            </p:nvSpPr>
            <p:spPr bwMode="auto">
              <a:xfrm>
                <a:off x="3241" y="1904"/>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452" name="Oval 2949"/>
              <p:cNvSpPr>
                <a:spLocks noChangeAspect="1" noChangeArrowheads="1"/>
              </p:cNvSpPr>
              <p:nvPr/>
            </p:nvSpPr>
            <p:spPr bwMode="auto">
              <a:xfrm>
                <a:off x="2507" y="2207"/>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453" name="Oval 2950"/>
              <p:cNvSpPr>
                <a:spLocks noChangeAspect="1" noChangeArrowheads="1"/>
              </p:cNvSpPr>
              <p:nvPr/>
            </p:nvSpPr>
            <p:spPr bwMode="auto">
              <a:xfrm>
                <a:off x="1688" y="2819"/>
                <a:ext cx="31"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454" name="Oval 2951"/>
              <p:cNvSpPr>
                <a:spLocks noChangeAspect="1" noChangeArrowheads="1"/>
              </p:cNvSpPr>
              <p:nvPr/>
            </p:nvSpPr>
            <p:spPr bwMode="auto">
              <a:xfrm>
                <a:off x="2567" y="2324"/>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455" name="Oval 2952"/>
              <p:cNvSpPr>
                <a:spLocks noChangeAspect="1" noChangeArrowheads="1"/>
              </p:cNvSpPr>
              <p:nvPr/>
            </p:nvSpPr>
            <p:spPr bwMode="auto">
              <a:xfrm>
                <a:off x="2814" y="2102"/>
                <a:ext cx="30" cy="30"/>
              </a:xfrm>
              <a:prstGeom prst="ellipse">
                <a:avLst/>
              </a:prstGeom>
              <a:solidFill>
                <a:srgbClr val="FF0000"/>
              </a:solidFill>
              <a:ln w="9525">
                <a:solidFill>
                  <a:srgbClr val="FF0000"/>
                </a:solidFill>
                <a:round/>
                <a:headEnd/>
                <a:tailEnd/>
              </a:ln>
            </p:spPr>
            <p:txBody>
              <a:bodyPr/>
              <a:lstStyle/>
              <a:p>
                <a:endParaRPr lang="es-MX" sz="1200" b="1" dirty="0"/>
              </a:p>
            </p:txBody>
          </p:sp>
          <p:sp>
            <p:nvSpPr>
              <p:cNvPr id="4456" name="Oval 2953"/>
              <p:cNvSpPr>
                <a:spLocks noChangeAspect="1" noChangeArrowheads="1"/>
              </p:cNvSpPr>
              <p:nvPr/>
            </p:nvSpPr>
            <p:spPr bwMode="auto">
              <a:xfrm>
                <a:off x="3265" y="1533"/>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457" name="Oval 2954"/>
              <p:cNvSpPr>
                <a:spLocks noChangeAspect="1" noChangeArrowheads="1"/>
              </p:cNvSpPr>
              <p:nvPr/>
            </p:nvSpPr>
            <p:spPr bwMode="auto">
              <a:xfrm>
                <a:off x="3163" y="1805"/>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458" name="Oval 2955"/>
              <p:cNvSpPr>
                <a:spLocks noChangeAspect="1" noChangeArrowheads="1"/>
              </p:cNvSpPr>
              <p:nvPr/>
            </p:nvSpPr>
            <p:spPr bwMode="auto">
              <a:xfrm>
                <a:off x="3139" y="1026"/>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459" name="Oval 2956"/>
              <p:cNvSpPr>
                <a:spLocks noChangeAspect="1" noChangeArrowheads="1"/>
              </p:cNvSpPr>
              <p:nvPr/>
            </p:nvSpPr>
            <p:spPr bwMode="auto">
              <a:xfrm>
                <a:off x="2459" y="2176"/>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460" name="Oval 2957"/>
              <p:cNvSpPr>
                <a:spLocks noChangeAspect="1" noChangeArrowheads="1"/>
              </p:cNvSpPr>
              <p:nvPr/>
            </p:nvSpPr>
            <p:spPr bwMode="auto">
              <a:xfrm>
                <a:off x="2898" y="1755"/>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461" name="Oval 2958"/>
              <p:cNvSpPr>
                <a:spLocks noChangeAspect="1" noChangeArrowheads="1"/>
              </p:cNvSpPr>
              <p:nvPr/>
            </p:nvSpPr>
            <p:spPr bwMode="auto">
              <a:xfrm>
                <a:off x="2543" y="2064"/>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462" name="Oval 2959"/>
              <p:cNvSpPr>
                <a:spLocks noChangeAspect="1" noChangeArrowheads="1"/>
              </p:cNvSpPr>
              <p:nvPr/>
            </p:nvSpPr>
            <p:spPr bwMode="auto">
              <a:xfrm>
                <a:off x="2519" y="1619"/>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463" name="Oval 2960"/>
              <p:cNvSpPr>
                <a:spLocks noChangeAspect="1" noChangeArrowheads="1"/>
              </p:cNvSpPr>
              <p:nvPr/>
            </p:nvSpPr>
            <p:spPr bwMode="auto">
              <a:xfrm>
                <a:off x="2381" y="2429"/>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464" name="Oval 2961"/>
              <p:cNvSpPr>
                <a:spLocks noChangeAspect="1" noChangeArrowheads="1"/>
              </p:cNvSpPr>
              <p:nvPr/>
            </p:nvSpPr>
            <p:spPr bwMode="auto">
              <a:xfrm>
                <a:off x="2116" y="2337"/>
                <a:ext cx="30" cy="30"/>
              </a:xfrm>
              <a:prstGeom prst="ellipse">
                <a:avLst/>
              </a:prstGeom>
              <a:solidFill>
                <a:srgbClr val="FF0000"/>
              </a:solidFill>
              <a:ln w="9525">
                <a:solidFill>
                  <a:srgbClr val="FF0000"/>
                </a:solidFill>
                <a:round/>
                <a:headEnd/>
                <a:tailEnd/>
              </a:ln>
            </p:spPr>
            <p:txBody>
              <a:bodyPr/>
              <a:lstStyle/>
              <a:p>
                <a:endParaRPr lang="es-MX" sz="1200" b="1" dirty="0"/>
              </a:p>
            </p:txBody>
          </p:sp>
          <p:sp>
            <p:nvSpPr>
              <p:cNvPr id="4465" name="Oval 2962"/>
              <p:cNvSpPr>
                <a:spLocks noChangeAspect="1" noChangeArrowheads="1"/>
              </p:cNvSpPr>
              <p:nvPr/>
            </p:nvSpPr>
            <p:spPr bwMode="auto">
              <a:xfrm>
                <a:off x="1857" y="2677"/>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466" name="Oval 2963"/>
              <p:cNvSpPr>
                <a:spLocks noChangeAspect="1" noChangeArrowheads="1"/>
              </p:cNvSpPr>
              <p:nvPr/>
            </p:nvSpPr>
            <p:spPr bwMode="auto">
              <a:xfrm>
                <a:off x="3241" y="1805"/>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467" name="Oval 2964"/>
              <p:cNvSpPr>
                <a:spLocks noChangeAspect="1" noChangeArrowheads="1"/>
              </p:cNvSpPr>
              <p:nvPr/>
            </p:nvSpPr>
            <p:spPr bwMode="auto">
              <a:xfrm>
                <a:off x="3175" y="1693"/>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468" name="Oval 2965"/>
              <p:cNvSpPr>
                <a:spLocks noChangeAspect="1" noChangeArrowheads="1"/>
              </p:cNvSpPr>
              <p:nvPr/>
            </p:nvSpPr>
            <p:spPr bwMode="auto">
              <a:xfrm>
                <a:off x="2784" y="2027"/>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469" name="Oval 2966"/>
              <p:cNvSpPr>
                <a:spLocks noChangeAspect="1" noChangeArrowheads="1"/>
              </p:cNvSpPr>
              <p:nvPr/>
            </p:nvSpPr>
            <p:spPr bwMode="auto">
              <a:xfrm>
                <a:off x="3133" y="1619"/>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470" name="Oval 2967"/>
              <p:cNvSpPr>
                <a:spLocks noChangeAspect="1" noChangeArrowheads="1"/>
              </p:cNvSpPr>
              <p:nvPr/>
            </p:nvSpPr>
            <p:spPr bwMode="auto">
              <a:xfrm>
                <a:off x="1791" y="2590"/>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471" name="Oval 2968"/>
              <p:cNvSpPr>
                <a:spLocks noChangeAspect="1" noChangeArrowheads="1"/>
              </p:cNvSpPr>
              <p:nvPr/>
            </p:nvSpPr>
            <p:spPr bwMode="auto">
              <a:xfrm>
                <a:off x="3091" y="2021"/>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472" name="Oval 2969"/>
              <p:cNvSpPr>
                <a:spLocks noChangeAspect="1" noChangeArrowheads="1"/>
              </p:cNvSpPr>
              <p:nvPr/>
            </p:nvSpPr>
            <p:spPr bwMode="auto">
              <a:xfrm>
                <a:off x="2218" y="2392"/>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473" name="Oval 2970"/>
              <p:cNvSpPr>
                <a:spLocks noChangeAspect="1" noChangeArrowheads="1"/>
              </p:cNvSpPr>
              <p:nvPr/>
            </p:nvSpPr>
            <p:spPr bwMode="auto">
              <a:xfrm>
                <a:off x="2567" y="2275"/>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474" name="Oval 2971"/>
              <p:cNvSpPr>
                <a:spLocks noChangeAspect="1" noChangeArrowheads="1"/>
              </p:cNvSpPr>
              <p:nvPr/>
            </p:nvSpPr>
            <p:spPr bwMode="auto">
              <a:xfrm>
                <a:off x="2381" y="2231"/>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475" name="Oval 2972"/>
              <p:cNvSpPr>
                <a:spLocks noChangeAspect="1" noChangeArrowheads="1"/>
              </p:cNvSpPr>
              <p:nvPr/>
            </p:nvSpPr>
            <p:spPr bwMode="auto">
              <a:xfrm>
                <a:off x="2663" y="2095"/>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476" name="Oval 2973"/>
              <p:cNvSpPr>
                <a:spLocks noChangeAspect="1" noChangeArrowheads="1"/>
              </p:cNvSpPr>
              <p:nvPr/>
            </p:nvSpPr>
            <p:spPr bwMode="auto">
              <a:xfrm>
                <a:off x="2013" y="2485"/>
                <a:ext cx="31"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477" name="Oval 2974"/>
              <p:cNvSpPr>
                <a:spLocks noChangeAspect="1" noChangeArrowheads="1"/>
              </p:cNvSpPr>
              <p:nvPr/>
            </p:nvSpPr>
            <p:spPr bwMode="auto">
              <a:xfrm>
                <a:off x="2784" y="1428"/>
                <a:ext cx="30" cy="30"/>
              </a:xfrm>
              <a:prstGeom prst="ellipse">
                <a:avLst/>
              </a:prstGeom>
              <a:solidFill>
                <a:srgbClr val="FF0000"/>
              </a:solidFill>
              <a:ln w="9525">
                <a:solidFill>
                  <a:srgbClr val="FF0000"/>
                </a:solidFill>
                <a:round/>
                <a:headEnd/>
                <a:tailEnd/>
              </a:ln>
            </p:spPr>
            <p:txBody>
              <a:bodyPr/>
              <a:lstStyle/>
              <a:p>
                <a:endParaRPr lang="es-MX" sz="1200" b="1" dirty="0"/>
              </a:p>
            </p:txBody>
          </p:sp>
          <p:sp>
            <p:nvSpPr>
              <p:cNvPr id="4478" name="Oval 2975"/>
              <p:cNvSpPr>
                <a:spLocks noChangeAspect="1" noChangeArrowheads="1"/>
              </p:cNvSpPr>
              <p:nvPr/>
            </p:nvSpPr>
            <p:spPr bwMode="auto">
              <a:xfrm>
                <a:off x="3199" y="1551"/>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479" name="Oval 2976"/>
              <p:cNvSpPr>
                <a:spLocks noChangeAspect="1" noChangeArrowheads="1"/>
              </p:cNvSpPr>
              <p:nvPr/>
            </p:nvSpPr>
            <p:spPr bwMode="auto">
              <a:xfrm>
                <a:off x="2621" y="2207"/>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480" name="Oval 2977"/>
              <p:cNvSpPr>
                <a:spLocks noChangeAspect="1" noChangeArrowheads="1"/>
              </p:cNvSpPr>
              <p:nvPr/>
            </p:nvSpPr>
            <p:spPr bwMode="auto">
              <a:xfrm>
                <a:off x="2994" y="2003"/>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481" name="Oval 2978"/>
              <p:cNvSpPr>
                <a:spLocks noChangeAspect="1" noChangeArrowheads="1"/>
              </p:cNvSpPr>
              <p:nvPr/>
            </p:nvSpPr>
            <p:spPr bwMode="auto">
              <a:xfrm>
                <a:off x="2489" y="2275"/>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482" name="Oval 2979"/>
              <p:cNvSpPr>
                <a:spLocks noChangeAspect="1" noChangeArrowheads="1"/>
              </p:cNvSpPr>
              <p:nvPr/>
            </p:nvSpPr>
            <p:spPr bwMode="auto">
              <a:xfrm>
                <a:off x="2218" y="2275"/>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483" name="Oval 2980"/>
              <p:cNvSpPr>
                <a:spLocks noChangeAspect="1" noChangeArrowheads="1"/>
              </p:cNvSpPr>
              <p:nvPr/>
            </p:nvSpPr>
            <p:spPr bwMode="auto">
              <a:xfrm>
                <a:off x="2489" y="2207"/>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484" name="Oval 2981"/>
              <p:cNvSpPr>
                <a:spLocks noChangeAspect="1" noChangeArrowheads="1"/>
              </p:cNvSpPr>
              <p:nvPr/>
            </p:nvSpPr>
            <p:spPr bwMode="auto">
              <a:xfrm>
                <a:off x="3361" y="1564"/>
                <a:ext cx="31"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485" name="Oval 2982"/>
              <p:cNvSpPr>
                <a:spLocks noChangeAspect="1" noChangeArrowheads="1"/>
              </p:cNvSpPr>
              <p:nvPr/>
            </p:nvSpPr>
            <p:spPr bwMode="auto">
              <a:xfrm>
                <a:off x="2705" y="2071"/>
                <a:ext cx="31"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486" name="Oval 2983"/>
              <p:cNvSpPr>
                <a:spLocks noChangeAspect="1" noChangeArrowheads="1"/>
              </p:cNvSpPr>
              <p:nvPr/>
            </p:nvSpPr>
            <p:spPr bwMode="auto">
              <a:xfrm>
                <a:off x="2621" y="1390"/>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487" name="Oval 2984"/>
              <p:cNvSpPr>
                <a:spLocks noChangeAspect="1" noChangeArrowheads="1"/>
              </p:cNvSpPr>
              <p:nvPr/>
            </p:nvSpPr>
            <p:spPr bwMode="auto">
              <a:xfrm>
                <a:off x="3398" y="1496"/>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488" name="Oval 2985"/>
              <p:cNvSpPr>
                <a:spLocks noChangeAspect="1" noChangeArrowheads="1"/>
              </p:cNvSpPr>
              <p:nvPr/>
            </p:nvSpPr>
            <p:spPr bwMode="auto">
              <a:xfrm>
                <a:off x="2994" y="1885"/>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489" name="Oval 2986"/>
              <p:cNvSpPr>
                <a:spLocks noChangeAspect="1" noChangeArrowheads="1"/>
              </p:cNvSpPr>
              <p:nvPr/>
            </p:nvSpPr>
            <p:spPr bwMode="auto">
              <a:xfrm>
                <a:off x="3163" y="1675"/>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490" name="Oval 2987"/>
              <p:cNvSpPr>
                <a:spLocks noChangeAspect="1" noChangeArrowheads="1"/>
              </p:cNvSpPr>
              <p:nvPr/>
            </p:nvSpPr>
            <p:spPr bwMode="auto">
              <a:xfrm>
                <a:off x="2326" y="2312"/>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491" name="Oval 2988"/>
              <p:cNvSpPr>
                <a:spLocks noChangeAspect="1" noChangeArrowheads="1"/>
              </p:cNvSpPr>
              <p:nvPr/>
            </p:nvSpPr>
            <p:spPr bwMode="auto">
              <a:xfrm>
                <a:off x="3259" y="1267"/>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492" name="Oval 2989"/>
              <p:cNvSpPr>
                <a:spLocks noChangeAspect="1" noChangeArrowheads="1"/>
              </p:cNvSpPr>
              <p:nvPr/>
            </p:nvSpPr>
            <p:spPr bwMode="auto">
              <a:xfrm>
                <a:off x="2001" y="2293"/>
                <a:ext cx="31"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493" name="Oval 2990"/>
              <p:cNvSpPr>
                <a:spLocks noChangeAspect="1" noChangeArrowheads="1"/>
              </p:cNvSpPr>
              <p:nvPr/>
            </p:nvSpPr>
            <p:spPr bwMode="auto">
              <a:xfrm>
                <a:off x="2116" y="2052"/>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494" name="Oval 2991"/>
              <p:cNvSpPr>
                <a:spLocks noChangeAspect="1" noChangeArrowheads="1"/>
              </p:cNvSpPr>
              <p:nvPr/>
            </p:nvSpPr>
            <p:spPr bwMode="auto">
              <a:xfrm>
                <a:off x="1580" y="2788"/>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495" name="Oval 2992"/>
              <p:cNvSpPr>
                <a:spLocks noChangeAspect="1" noChangeArrowheads="1"/>
              </p:cNvSpPr>
              <p:nvPr/>
            </p:nvSpPr>
            <p:spPr bwMode="auto">
              <a:xfrm>
                <a:off x="2224" y="2139"/>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496" name="Oval 2993"/>
              <p:cNvSpPr>
                <a:spLocks noChangeAspect="1" noChangeArrowheads="1"/>
              </p:cNvSpPr>
              <p:nvPr/>
            </p:nvSpPr>
            <p:spPr bwMode="auto">
              <a:xfrm>
                <a:off x="1610" y="2708"/>
                <a:ext cx="30" cy="30"/>
              </a:xfrm>
              <a:prstGeom prst="ellipse">
                <a:avLst/>
              </a:prstGeom>
              <a:solidFill>
                <a:srgbClr val="FF0000"/>
              </a:solidFill>
              <a:ln w="9525">
                <a:solidFill>
                  <a:srgbClr val="FF0000"/>
                </a:solidFill>
                <a:round/>
                <a:headEnd/>
                <a:tailEnd/>
              </a:ln>
            </p:spPr>
            <p:txBody>
              <a:bodyPr/>
              <a:lstStyle/>
              <a:p>
                <a:endParaRPr lang="es-MX" sz="1200" b="1" dirty="0"/>
              </a:p>
            </p:txBody>
          </p:sp>
          <p:sp>
            <p:nvSpPr>
              <p:cNvPr id="4497" name="Oval 2994"/>
              <p:cNvSpPr>
                <a:spLocks noChangeAspect="1" noChangeArrowheads="1"/>
              </p:cNvSpPr>
              <p:nvPr/>
            </p:nvSpPr>
            <p:spPr bwMode="auto">
              <a:xfrm>
                <a:off x="2056" y="2337"/>
                <a:ext cx="30" cy="30"/>
              </a:xfrm>
              <a:prstGeom prst="ellipse">
                <a:avLst/>
              </a:prstGeom>
              <a:solidFill>
                <a:srgbClr val="FF0000"/>
              </a:solidFill>
              <a:ln w="9525">
                <a:solidFill>
                  <a:srgbClr val="FF0000"/>
                </a:solidFill>
                <a:round/>
                <a:headEnd/>
                <a:tailEnd/>
              </a:ln>
            </p:spPr>
            <p:txBody>
              <a:bodyPr/>
              <a:lstStyle/>
              <a:p>
                <a:endParaRPr lang="es-MX" sz="1200" b="1" dirty="0"/>
              </a:p>
            </p:txBody>
          </p:sp>
          <p:sp>
            <p:nvSpPr>
              <p:cNvPr id="4498" name="Oval 2995"/>
              <p:cNvSpPr>
                <a:spLocks noChangeAspect="1" noChangeArrowheads="1"/>
              </p:cNvSpPr>
              <p:nvPr/>
            </p:nvSpPr>
            <p:spPr bwMode="auto">
              <a:xfrm>
                <a:off x="1929" y="2479"/>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499" name="Oval 2996"/>
              <p:cNvSpPr>
                <a:spLocks noChangeAspect="1" noChangeArrowheads="1"/>
              </p:cNvSpPr>
              <p:nvPr/>
            </p:nvSpPr>
            <p:spPr bwMode="auto">
              <a:xfrm>
                <a:off x="1544" y="2825"/>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500" name="Oval 2997"/>
              <p:cNvSpPr>
                <a:spLocks noChangeAspect="1" noChangeArrowheads="1"/>
              </p:cNvSpPr>
              <p:nvPr/>
            </p:nvSpPr>
            <p:spPr bwMode="auto">
              <a:xfrm>
                <a:off x="1791" y="2528"/>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501" name="Oval 2998"/>
              <p:cNvSpPr>
                <a:spLocks noChangeAspect="1" noChangeArrowheads="1"/>
              </p:cNvSpPr>
              <p:nvPr/>
            </p:nvSpPr>
            <p:spPr bwMode="auto">
              <a:xfrm>
                <a:off x="1622" y="2924"/>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502" name="Oval 2999"/>
              <p:cNvSpPr>
                <a:spLocks noChangeAspect="1" noChangeArrowheads="1"/>
              </p:cNvSpPr>
              <p:nvPr/>
            </p:nvSpPr>
            <p:spPr bwMode="auto">
              <a:xfrm>
                <a:off x="2796" y="1984"/>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503" name="Oval 3000"/>
              <p:cNvSpPr>
                <a:spLocks noChangeAspect="1" noChangeArrowheads="1"/>
              </p:cNvSpPr>
              <p:nvPr/>
            </p:nvSpPr>
            <p:spPr bwMode="auto">
              <a:xfrm>
                <a:off x="1845" y="2454"/>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504" name="Oval 3001"/>
              <p:cNvSpPr>
                <a:spLocks noChangeAspect="1" noChangeArrowheads="1"/>
              </p:cNvSpPr>
              <p:nvPr/>
            </p:nvSpPr>
            <p:spPr bwMode="auto">
              <a:xfrm>
                <a:off x="1490" y="2862"/>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505" name="Oval 3002"/>
              <p:cNvSpPr>
                <a:spLocks noChangeAspect="1" noChangeArrowheads="1"/>
              </p:cNvSpPr>
              <p:nvPr/>
            </p:nvSpPr>
            <p:spPr bwMode="auto">
              <a:xfrm>
                <a:off x="2886" y="2151"/>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506" name="Oval 3003"/>
              <p:cNvSpPr>
                <a:spLocks noChangeAspect="1" noChangeArrowheads="1"/>
              </p:cNvSpPr>
              <p:nvPr/>
            </p:nvSpPr>
            <p:spPr bwMode="auto">
              <a:xfrm>
                <a:off x="2032" y="2330"/>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507" name="Oval 3004"/>
              <p:cNvSpPr>
                <a:spLocks noChangeAspect="1" noChangeArrowheads="1"/>
              </p:cNvSpPr>
              <p:nvPr/>
            </p:nvSpPr>
            <p:spPr bwMode="auto">
              <a:xfrm>
                <a:off x="1851" y="2479"/>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508" name="Oval 3005"/>
              <p:cNvSpPr>
                <a:spLocks noChangeAspect="1" noChangeArrowheads="1"/>
              </p:cNvSpPr>
              <p:nvPr/>
            </p:nvSpPr>
            <p:spPr bwMode="auto">
              <a:xfrm>
                <a:off x="2074" y="2374"/>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509" name="Oval 3006"/>
              <p:cNvSpPr>
                <a:spLocks noChangeAspect="1" noChangeArrowheads="1"/>
              </p:cNvSpPr>
              <p:nvPr/>
            </p:nvSpPr>
            <p:spPr bwMode="auto">
              <a:xfrm>
                <a:off x="2603" y="2151"/>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510" name="Oval 3007"/>
              <p:cNvSpPr>
                <a:spLocks noChangeAspect="1" noChangeArrowheads="1"/>
              </p:cNvSpPr>
              <p:nvPr/>
            </p:nvSpPr>
            <p:spPr bwMode="auto">
              <a:xfrm>
                <a:off x="2062" y="2442"/>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511" name="Oval 3008"/>
              <p:cNvSpPr>
                <a:spLocks noChangeAspect="1" noChangeArrowheads="1"/>
              </p:cNvSpPr>
              <p:nvPr/>
            </p:nvSpPr>
            <p:spPr bwMode="auto">
              <a:xfrm>
                <a:off x="1947" y="2355"/>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512" name="Oval 3009"/>
              <p:cNvSpPr>
                <a:spLocks noChangeAspect="1" noChangeArrowheads="1"/>
              </p:cNvSpPr>
              <p:nvPr/>
            </p:nvSpPr>
            <p:spPr bwMode="auto">
              <a:xfrm>
                <a:off x="1568" y="2930"/>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513" name="Oval 3010"/>
              <p:cNvSpPr>
                <a:spLocks noChangeAspect="1" noChangeArrowheads="1"/>
              </p:cNvSpPr>
              <p:nvPr/>
            </p:nvSpPr>
            <p:spPr bwMode="auto">
              <a:xfrm>
                <a:off x="1664" y="2621"/>
                <a:ext cx="31"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514" name="Oval 3011"/>
              <p:cNvSpPr>
                <a:spLocks noChangeAspect="1" noChangeArrowheads="1"/>
              </p:cNvSpPr>
              <p:nvPr/>
            </p:nvSpPr>
            <p:spPr bwMode="auto">
              <a:xfrm>
                <a:off x="1749" y="2757"/>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515" name="Oval 3012"/>
              <p:cNvSpPr>
                <a:spLocks noChangeAspect="1" noChangeArrowheads="1"/>
              </p:cNvSpPr>
              <p:nvPr/>
            </p:nvSpPr>
            <p:spPr bwMode="auto">
              <a:xfrm>
                <a:off x="2074" y="2337"/>
                <a:ext cx="30" cy="30"/>
              </a:xfrm>
              <a:prstGeom prst="ellipse">
                <a:avLst/>
              </a:prstGeom>
              <a:solidFill>
                <a:srgbClr val="FF0000"/>
              </a:solidFill>
              <a:ln w="9525">
                <a:solidFill>
                  <a:srgbClr val="FF0000"/>
                </a:solidFill>
                <a:round/>
                <a:headEnd/>
                <a:tailEnd/>
              </a:ln>
            </p:spPr>
            <p:txBody>
              <a:bodyPr/>
              <a:lstStyle/>
              <a:p>
                <a:endParaRPr lang="es-MX" sz="1200" b="1" dirty="0"/>
              </a:p>
            </p:txBody>
          </p:sp>
          <p:sp>
            <p:nvSpPr>
              <p:cNvPr id="4516" name="Oval 3013"/>
              <p:cNvSpPr>
                <a:spLocks noChangeAspect="1" noChangeArrowheads="1"/>
              </p:cNvSpPr>
              <p:nvPr/>
            </p:nvSpPr>
            <p:spPr bwMode="auto">
              <a:xfrm>
                <a:off x="2772" y="2120"/>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517" name="Oval 3014"/>
              <p:cNvSpPr>
                <a:spLocks noChangeAspect="1" noChangeArrowheads="1"/>
              </p:cNvSpPr>
              <p:nvPr/>
            </p:nvSpPr>
            <p:spPr bwMode="auto">
              <a:xfrm>
                <a:off x="2423" y="1873"/>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518" name="Oval 3015"/>
              <p:cNvSpPr>
                <a:spLocks noChangeAspect="1" noChangeArrowheads="1"/>
              </p:cNvSpPr>
              <p:nvPr/>
            </p:nvSpPr>
            <p:spPr bwMode="auto">
              <a:xfrm>
                <a:off x="2748" y="1774"/>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519" name="Oval 3016"/>
              <p:cNvSpPr>
                <a:spLocks noChangeAspect="1" noChangeArrowheads="1"/>
              </p:cNvSpPr>
              <p:nvPr/>
            </p:nvSpPr>
            <p:spPr bwMode="auto">
              <a:xfrm>
                <a:off x="2158" y="2225"/>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520" name="Oval 3017"/>
              <p:cNvSpPr>
                <a:spLocks noChangeAspect="1" noChangeArrowheads="1"/>
              </p:cNvSpPr>
              <p:nvPr/>
            </p:nvSpPr>
            <p:spPr bwMode="auto">
              <a:xfrm>
                <a:off x="1622" y="2609"/>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521" name="Oval 3018"/>
              <p:cNvSpPr>
                <a:spLocks noChangeAspect="1" noChangeArrowheads="1"/>
              </p:cNvSpPr>
              <p:nvPr/>
            </p:nvSpPr>
            <p:spPr bwMode="auto">
              <a:xfrm>
                <a:off x="1815" y="2664"/>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522" name="Oval 3019"/>
              <p:cNvSpPr>
                <a:spLocks noChangeAspect="1" noChangeArrowheads="1"/>
              </p:cNvSpPr>
              <p:nvPr/>
            </p:nvSpPr>
            <p:spPr bwMode="auto">
              <a:xfrm>
                <a:off x="2038" y="2374"/>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523" name="Oval 3020"/>
              <p:cNvSpPr>
                <a:spLocks noChangeAspect="1" noChangeArrowheads="1"/>
              </p:cNvSpPr>
              <p:nvPr/>
            </p:nvSpPr>
            <p:spPr bwMode="auto">
              <a:xfrm>
                <a:off x="2236" y="2139"/>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524" name="Oval 3021"/>
              <p:cNvSpPr>
                <a:spLocks noChangeAspect="1" noChangeArrowheads="1"/>
              </p:cNvSpPr>
              <p:nvPr/>
            </p:nvSpPr>
            <p:spPr bwMode="auto">
              <a:xfrm>
                <a:off x="1815" y="2318"/>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525" name="Oval 3022"/>
              <p:cNvSpPr>
                <a:spLocks noChangeAspect="1" noChangeArrowheads="1"/>
              </p:cNvSpPr>
              <p:nvPr/>
            </p:nvSpPr>
            <p:spPr bwMode="auto">
              <a:xfrm>
                <a:off x="2344" y="2219"/>
                <a:ext cx="31"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526" name="Oval 3023"/>
              <p:cNvSpPr>
                <a:spLocks noChangeAspect="1" noChangeArrowheads="1"/>
              </p:cNvSpPr>
              <p:nvPr/>
            </p:nvSpPr>
            <p:spPr bwMode="auto">
              <a:xfrm>
                <a:off x="1767" y="2386"/>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527" name="Oval 3024"/>
              <p:cNvSpPr>
                <a:spLocks noChangeAspect="1" noChangeArrowheads="1"/>
              </p:cNvSpPr>
              <p:nvPr/>
            </p:nvSpPr>
            <p:spPr bwMode="auto">
              <a:xfrm>
                <a:off x="1568" y="2473"/>
                <a:ext cx="30" cy="30"/>
              </a:xfrm>
              <a:prstGeom prst="ellipse">
                <a:avLst/>
              </a:prstGeom>
              <a:solidFill>
                <a:srgbClr val="FF0000"/>
              </a:solidFill>
              <a:ln w="9525">
                <a:solidFill>
                  <a:srgbClr val="FF0000"/>
                </a:solidFill>
                <a:round/>
                <a:headEnd/>
                <a:tailEnd/>
              </a:ln>
            </p:spPr>
            <p:txBody>
              <a:bodyPr/>
              <a:lstStyle/>
              <a:p>
                <a:endParaRPr lang="es-MX" sz="1200" b="1" dirty="0"/>
              </a:p>
            </p:txBody>
          </p:sp>
          <p:sp>
            <p:nvSpPr>
              <p:cNvPr id="4528" name="Oval 3025"/>
              <p:cNvSpPr>
                <a:spLocks noChangeAspect="1" noChangeArrowheads="1"/>
              </p:cNvSpPr>
              <p:nvPr/>
            </p:nvSpPr>
            <p:spPr bwMode="auto">
              <a:xfrm>
                <a:off x="1899" y="2262"/>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529" name="Oval 3026"/>
              <p:cNvSpPr>
                <a:spLocks noChangeAspect="1" noChangeArrowheads="1"/>
              </p:cNvSpPr>
              <p:nvPr/>
            </p:nvSpPr>
            <p:spPr bwMode="auto">
              <a:xfrm>
                <a:off x="2001" y="2225"/>
                <a:ext cx="31"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530" name="Oval 3027"/>
              <p:cNvSpPr>
                <a:spLocks noChangeAspect="1" noChangeArrowheads="1"/>
              </p:cNvSpPr>
              <p:nvPr/>
            </p:nvSpPr>
            <p:spPr bwMode="auto">
              <a:xfrm>
                <a:off x="1430" y="2844"/>
                <a:ext cx="30" cy="30"/>
              </a:xfrm>
              <a:prstGeom prst="ellipse">
                <a:avLst/>
              </a:prstGeom>
              <a:solidFill>
                <a:srgbClr val="FF0000"/>
              </a:solidFill>
              <a:ln w="9525">
                <a:solidFill>
                  <a:srgbClr val="FF0000"/>
                </a:solidFill>
                <a:round/>
                <a:headEnd/>
                <a:tailEnd/>
              </a:ln>
            </p:spPr>
            <p:txBody>
              <a:bodyPr/>
              <a:lstStyle/>
              <a:p>
                <a:endParaRPr lang="es-MX" sz="1200" b="1" dirty="0"/>
              </a:p>
            </p:txBody>
          </p:sp>
          <p:sp>
            <p:nvSpPr>
              <p:cNvPr id="4531" name="Oval 3028"/>
              <p:cNvSpPr>
                <a:spLocks noChangeAspect="1" noChangeArrowheads="1"/>
              </p:cNvSpPr>
              <p:nvPr/>
            </p:nvSpPr>
            <p:spPr bwMode="auto">
              <a:xfrm>
                <a:off x="2730" y="1959"/>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532" name="Oval 3029"/>
              <p:cNvSpPr>
                <a:spLocks noChangeAspect="1" noChangeArrowheads="1"/>
              </p:cNvSpPr>
              <p:nvPr/>
            </p:nvSpPr>
            <p:spPr bwMode="auto">
              <a:xfrm>
                <a:off x="1634" y="2825"/>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533" name="Oval 3030"/>
              <p:cNvSpPr>
                <a:spLocks noChangeAspect="1" noChangeArrowheads="1"/>
              </p:cNvSpPr>
              <p:nvPr/>
            </p:nvSpPr>
            <p:spPr bwMode="auto">
              <a:xfrm>
                <a:off x="2134" y="2367"/>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534" name="Oval 3031"/>
              <p:cNvSpPr>
                <a:spLocks noChangeAspect="1" noChangeArrowheads="1"/>
              </p:cNvSpPr>
              <p:nvPr/>
            </p:nvSpPr>
            <p:spPr bwMode="auto">
              <a:xfrm>
                <a:off x="2748" y="2182"/>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535" name="Oval 3032"/>
              <p:cNvSpPr>
                <a:spLocks noChangeAspect="1" noChangeArrowheads="1"/>
              </p:cNvSpPr>
              <p:nvPr/>
            </p:nvSpPr>
            <p:spPr bwMode="auto">
              <a:xfrm>
                <a:off x="1911" y="2435"/>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536" name="Oval 3033"/>
              <p:cNvSpPr>
                <a:spLocks noChangeAspect="1" noChangeArrowheads="1"/>
              </p:cNvSpPr>
              <p:nvPr/>
            </p:nvSpPr>
            <p:spPr bwMode="auto">
              <a:xfrm>
                <a:off x="1797" y="2473"/>
                <a:ext cx="30" cy="30"/>
              </a:xfrm>
              <a:prstGeom prst="ellipse">
                <a:avLst/>
              </a:prstGeom>
              <a:solidFill>
                <a:srgbClr val="FF0000"/>
              </a:solidFill>
              <a:ln w="9525">
                <a:solidFill>
                  <a:srgbClr val="FF0000"/>
                </a:solidFill>
                <a:round/>
                <a:headEnd/>
                <a:tailEnd/>
              </a:ln>
            </p:spPr>
            <p:txBody>
              <a:bodyPr/>
              <a:lstStyle/>
              <a:p>
                <a:endParaRPr lang="es-MX" sz="1200" b="1" dirty="0"/>
              </a:p>
            </p:txBody>
          </p:sp>
          <p:sp>
            <p:nvSpPr>
              <p:cNvPr id="4537" name="Oval 3034"/>
              <p:cNvSpPr>
                <a:spLocks noChangeAspect="1" noChangeArrowheads="1"/>
              </p:cNvSpPr>
              <p:nvPr/>
            </p:nvSpPr>
            <p:spPr bwMode="auto">
              <a:xfrm>
                <a:off x="3030" y="2015"/>
                <a:ext cx="31"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538" name="Oval 3035"/>
              <p:cNvSpPr>
                <a:spLocks noChangeAspect="1" noChangeArrowheads="1"/>
              </p:cNvSpPr>
              <p:nvPr/>
            </p:nvSpPr>
            <p:spPr bwMode="auto">
              <a:xfrm>
                <a:off x="2399" y="2040"/>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539" name="Oval 3036"/>
              <p:cNvSpPr>
                <a:spLocks noChangeAspect="1" noChangeArrowheads="1"/>
              </p:cNvSpPr>
              <p:nvPr/>
            </p:nvSpPr>
            <p:spPr bwMode="auto">
              <a:xfrm>
                <a:off x="1159" y="3159"/>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540" name="Oval 3037"/>
              <p:cNvSpPr>
                <a:spLocks noChangeAspect="1" noChangeArrowheads="1"/>
              </p:cNvSpPr>
              <p:nvPr/>
            </p:nvSpPr>
            <p:spPr bwMode="auto">
              <a:xfrm>
                <a:off x="2952" y="1953"/>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541" name="Oval 3038"/>
              <p:cNvSpPr>
                <a:spLocks noChangeAspect="1" noChangeArrowheads="1"/>
              </p:cNvSpPr>
              <p:nvPr/>
            </p:nvSpPr>
            <p:spPr bwMode="auto">
              <a:xfrm>
                <a:off x="1622" y="2893"/>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542" name="Oval 3039"/>
              <p:cNvSpPr>
                <a:spLocks noChangeAspect="1" noChangeArrowheads="1"/>
              </p:cNvSpPr>
              <p:nvPr/>
            </p:nvSpPr>
            <p:spPr bwMode="auto">
              <a:xfrm>
                <a:off x="1195" y="3109"/>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543" name="Oval 3040"/>
              <p:cNvSpPr>
                <a:spLocks noChangeAspect="1" noChangeArrowheads="1"/>
              </p:cNvSpPr>
              <p:nvPr/>
            </p:nvSpPr>
            <p:spPr bwMode="auto">
              <a:xfrm>
                <a:off x="1664" y="2621"/>
                <a:ext cx="31"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544" name="Oval 3041"/>
              <p:cNvSpPr>
                <a:spLocks noChangeAspect="1" noChangeArrowheads="1"/>
              </p:cNvSpPr>
              <p:nvPr/>
            </p:nvSpPr>
            <p:spPr bwMode="auto">
              <a:xfrm>
                <a:off x="2663" y="1687"/>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545" name="Oval 3042"/>
              <p:cNvSpPr>
                <a:spLocks noChangeAspect="1" noChangeArrowheads="1"/>
              </p:cNvSpPr>
              <p:nvPr/>
            </p:nvSpPr>
            <p:spPr bwMode="auto">
              <a:xfrm>
                <a:off x="1707" y="2584"/>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546" name="Oval 3043"/>
              <p:cNvSpPr>
                <a:spLocks noChangeAspect="1" noChangeArrowheads="1"/>
              </p:cNvSpPr>
              <p:nvPr/>
            </p:nvSpPr>
            <p:spPr bwMode="auto">
              <a:xfrm>
                <a:off x="1827" y="2473"/>
                <a:ext cx="30" cy="30"/>
              </a:xfrm>
              <a:prstGeom prst="ellipse">
                <a:avLst/>
              </a:prstGeom>
              <a:solidFill>
                <a:srgbClr val="FF0000"/>
              </a:solidFill>
              <a:ln w="9525">
                <a:solidFill>
                  <a:srgbClr val="FF0000"/>
                </a:solidFill>
                <a:round/>
                <a:headEnd/>
                <a:tailEnd/>
              </a:ln>
            </p:spPr>
            <p:txBody>
              <a:bodyPr/>
              <a:lstStyle/>
              <a:p>
                <a:endParaRPr lang="es-MX" sz="1200" b="1" dirty="0"/>
              </a:p>
            </p:txBody>
          </p:sp>
          <p:sp>
            <p:nvSpPr>
              <p:cNvPr id="4547" name="Oval 3044"/>
              <p:cNvSpPr>
                <a:spLocks noChangeAspect="1" noChangeArrowheads="1"/>
              </p:cNvSpPr>
              <p:nvPr/>
            </p:nvSpPr>
            <p:spPr bwMode="auto">
              <a:xfrm>
                <a:off x="1460" y="2788"/>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548" name="Oval 3045"/>
              <p:cNvSpPr>
                <a:spLocks noChangeAspect="1" noChangeArrowheads="1"/>
              </p:cNvSpPr>
              <p:nvPr/>
            </p:nvSpPr>
            <p:spPr bwMode="auto">
              <a:xfrm>
                <a:off x="1791" y="2367"/>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549" name="Oval 3046"/>
              <p:cNvSpPr>
                <a:spLocks noChangeAspect="1" noChangeArrowheads="1"/>
              </p:cNvSpPr>
              <p:nvPr/>
            </p:nvSpPr>
            <p:spPr bwMode="auto">
              <a:xfrm>
                <a:off x="1833" y="2522"/>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550" name="Oval 3047"/>
              <p:cNvSpPr>
                <a:spLocks noChangeAspect="1" noChangeArrowheads="1"/>
              </p:cNvSpPr>
              <p:nvPr/>
            </p:nvSpPr>
            <p:spPr bwMode="auto">
              <a:xfrm>
                <a:off x="2013" y="2306"/>
                <a:ext cx="31"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551" name="Oval 3048"/>
              <p:cNvSpPr>
                <a:spLocks noChangeAspect="1" noChangeArrowheads="1"/>
              </p:cNvSpPr>
              <p:nvPr/>
            </p:nvSpPr>
            <p:spPr bwMode="auto">
              <a:xfrm>
                <a:off x="2368" y="2102"/>
                <a:ext cx="31" cy="30"/>
              </a:xfrm>
              <a:prstGeom prst="ellipse">
                <a:avLst/>
              </a:prstGeom>
              <a:solidFill>
                <a:srgbClr val="FF0000"/>
              </a:solidFill>
              <a:ln w="9525">
                <a:solidFill>
                  <a:srgbClr val="FF0000"/>
                </a:solidFill>
                <a:round/>
                <a:headEnd/>
                <a:tailEnd/>
              </a:ln>
            </p:spPr>
            <p:txBody>
              <a:bodyPr/>
              <a:lstStyle/>
              <a:p>
                <a:endParaRPr lang="es-MX" sz="1200" b="1" dirty="0"/>
              </a:p>
            </p:txBody>
          </p:sp>
          <p:sp>
            <p:nvSpPr>
              <p:cNvPr id="4552" name="Oval 3049"/>
              <p:cNvSpPr>
                <a:spLocks noChangeAspect="1" noChangeArrowheads="1"/>
              </p:cNvSpPr>
              <p:nvPr/>
            </p:nvSpPr>
            <p:spPr bwMode="auto">
              <a:xfrm>
                <a:off x="1424" y="3054"/>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553" name="Oval 3050"/>
              <p:cNvSpPr>
                <a:spLocks noChangeAspect="1" noChangeArrowheads="1"/>
              </p:cNvSpPr>
              <p:nvPr/>
            </p:nvSpPr>
            <p:spPr bwMode="auto">
              <a:xfrm>
                <a:off x="2970" y="1811"/>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554" name="Oval 3051"/>
              <p:cNvSpPr>
                <a:spLocks noChangeAspect="1" noChangeArrowheads="1"/>
              </p:cNvSpPr>
              <p:nvPr/>
            </p:nvSpPr>
            <p:spPr bwMode="auto">
              <a:xfrm>
                <a:off x="1532" y="2831"/>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555" name="Oval 3052"/>
              <p:cNvSpPr>
                <a:spLocks noChangeAspect="1" noChangeArrowheads="1"/>
              </p:cNvSpPr>
              <p:nvPr/>
            </p:nvSpPr>
            <p:spPr bwMode="auto">
              <a:xfrm>
                <a:off x="1755" y="2615"/>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556" name="Oval 3053"/>
              <p:cNvSpPr>
                <a:spLocks noChangeAspect="1" noChangeArrowheads="1"/>
              </p:cNvSpPr>
              <p:nvPr/>
            </p:nvSpPr>
            <p:spPr bwMode="auto">
              <a:xfrm>
                <a:off x="1580" y="2874"/>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557" name="Oval 3054"/>
              <p:cNvSpPr>
                <a:spLocks noChangeAspect="1" noChangeArrowheads="1"/>
              </p:cNvSpPr>
              <p:nvPr/>
            </p:nvSpPr>
            <p:spPr bwMode="auto">
              <a:xfrm>
                <a:off x="1610" y="2794"/>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558" name="Oval 3055"/>
              <p:cNvSpPr>
                <a:spLocks noChangeAspect="1" noChangeArrowheads="1"/>
              </p:cNvSpPr>
              <p:nvPr/>
            </p:nvSpPr>
            <p:spPr bwMode="auto">
              <a:xfrm>
                <a:off x="1688" y="2714"/>
                <a:ext cx="31"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559" name="Oval 3056"/>
              <p:cNvSpPr>
                <a:spLocks noChangeAspect="1" noChangeArrowheads="1"/>
              </p:cNvSpPr>
              <p:nvPr/>
            </p:nvSpPr>
            <p:spPr bwMode="auto">
              <a:xfrm>
                <a:off x="2483" y="1935"/>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560" name="Oval 3057"/>
              <p:cNvSpPr>
                <a:spLocks noChangeAspect="1" noChangeArrowheads="1"/>
              </p:cNvSpPr>
              <p:nvPr/>
            </p:nvSpPr>
            <p:spPr bwMode="auto">
              <a:xfrm>
                <a:off x="1562" y="2980"/>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561" name="Oval 3058"/>
              <p:cNvSpPr>
                <a:spLocks noChangeAspect="1" noChangeArrowheads="1"/>
              </p:cNvSpPr>
              <p:nvPr/>
            </p:nvSpPr>
            <p:spPr bwMode="auto">
              <a:xfrm>
                <a:off x="1664" y="2800"/>
                <a:ext cx="31"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562" name="Oval 3059"/>
              <p:cNvSpPr>
                <a:spLocks noChangeAspect="1" noChangeArrowheads="1"/>
              </p:cNvSpPr>
              <p:nvPr/>
            </p:nvSpPr>
            <p:spPr bwMode="auto">
              <a:xfrm>
                <a:off x="2429" y="2145"/>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563" name="Oval 3060"/>
              <p:cNvSpPr>
                <a:spLocks noChangeAspect="1" noChangeArrowheads="1"/>
              </p:cNvSpPr>
              <p:nvPr/>
            </p:nvSpPr>
            <p:spPr bwMode="auto">
              <a:xfrm>
                <a:off x="1448" y="3017"/>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564" name="Oval 3061"/>
              <p:cNvSpPr>
                <a:spLocks noChangeAspect="1" noChangeArrowheads="1"/>
              </p:cNvSpPr>
              <p:nvPr/>
            </p:nvSpPr>
            <p:spPr bwMode="auto">
              <a:xfrm>
                <a:off x="2501" y="2040"/>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565" name="Oval 3062"/>
              <p:cNvSpPr>
                <a:spLocks noChangeAspect="1" noChangeArrowheads="1"/>
              </p:cNvSpPr>
              <p:nvPr/>
            </p:nvSpPr>
            <p:spPr bwMode="auto">
              <a:xfrm>
                <a:off x="1532" y="2850"/>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566" name="Oval 3063"/>
              <p:cNvSpPr>
                <a:spLocks noChangeAspect="1" noChangeArrowheads="1"/>
              </p:cNvSpPr>
              <p:nvPr/>
            </p:nvSpPr>
            <p:spPr bwMode="auto">
              <a:xfrm>
                <a:off x="1502" y="2769"/>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567" name="Oval 3064"/>
              <p:cNvSpPr>
                <a:spLocks noChangeAspect="1" noChangeArrowheads="1"/>
              </p:cNvSpPr>
              <p:nvPr/>
            </p:nvSpPr>
            <p:spPr bwMode="auto">
              <a:xfrm>
                <a:off x="1448" y="2973"/>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568" name="Oval 3065"/>
              <p:cNvSpPr>
                <a:spLocks noChangeAspect="1" noChangeArrowheads="1"/>
              </p:cNvSpPr>
              <p:nvPr/>
            </p:nvSpPr>
            <p:spPr bwMode="auto">
              <a:xfrm>
                <a:off x="1406" y="2887"/>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569" name="Oval 3066"/>
              <p:cNvSpPr>
                <a:spLocks noChangeAspect="1" noChangeArrowheads="1"/>
              </p:cNvSpPr>
              <p:nvPr/>
            </p:nvSpPr>
            <p:spPr bwMode="auto">
              <a:xfrm>
                <a:off x="2952" y="1811"/>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570" name="Oval 3067"/>
              <p:cNvSpPr>
                <a:spLocks noChangeAspect="1" noChangeArrowheads="1"/>
              </p:cNvSpPr>
              <p:nvPr/>
            </p:nvSpPr>
            <p:spPr bwMode="auto">
              <a:xfrm>
                <a:off x="2387" y="2318"/>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571" name="Oval 3068"/>
              <p:cNvSpPr>
                <a:spLocks noChangeAspect="1" noChangeArrowheads="1"/>
              </p:cNvSpPr>
              <p:nvPr/>
            </p:nvSpPr>
            <p:spPr bwMode="auto">
              <a:xfrm>
                <a:off x="2796" y="1749"/>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572" name="Oval 3069"/>
              <p:cNvSpPr>
                <a:spLocks noChangeAspect="1" noChangeArrowheads="1"/>
              </p:cNvSpPr>
              <p:nvPr/>
            </p:nvSpPr>
            <p:spPr bwMode="auto">
              <a:xfrm>
                <a:off x="1376" y="2677"/>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573" name="Oval 3070"/>
              <p:cNvSpPr>
                <a:spLocks noChangeAspect="1" noChangeArrowheads="1"/>
              </p:cNvSpPr>
              <p:nvPr/>
            </p:nvSpPr>
            <p:spPr bwMode="auto">
              <a:xfrm>
                <a:off x="1466" y="2881"/>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574" name="Oval 3071"/>
              <p:cNvSpPr>
                <a:spLocks noChangeAspect="1" noChangeArrowheads="1"/>
              </p:cNvSpPr>
              <p:nvPr/>
            </p:nvSpPr>
            <p:spPr bwMode="auto">
              <a:xfrm>
                <a:off x="1622" y="2701"/>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575" name="Oval 3072"/>
              <p:cNvSpPr>
                <a:spLocks noChangeAspect="1" noChangeArrowheads="1"/>
              </p:cNvSpPr>
              <p:nvPr/>
            </p:nvSpPr>
            <p:spPr bwMode="auto">
              <a:xfrm>
                <a:off x="1929" y="2516"/>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576" name="Oval 3073"/>
              <p:cNvSpPr>
                <a:spLocks noChangeAspect="1" noChangeArrowheads="1"/>
              </p:cNvSpPr>
              <p:nvPr/>
            </p:nvSpPr>
            <p:spPr bwMode="auto">
              <a:xfrm>
                <a:off x="1851" y="2708"/>
                <a:ext cx="30" cy="30"/>
              </a:xfrm>
              <a:prstGeom prst="ellipse">
                <a:avLst/>
              </a:prstGeom>
              <a:solidFill>
                <a:srgbClr val="FF0000"/>
              </a:solidFill>
              <a:ln w="9525">
                <a:solidFill>
                  <a:srgbClr val="FF0000"/>
                </a:solidFill>
                <a:round/>
                <a:headEnd/>
                <a:tailEnd/>
              </a:ln>
            </p:spPr>
            <p:txBody>
              <a:bodyPr/>
              <a:lstStyle/>
              <a:p>
                <a:endParaRPr lang="es-MX" sz="1200" b="1" dirty="0"/>
              </a:p>
            </p:txBody>
          </p:sp>
          <p:sp>
            <p:nvSpPr>
              <p:cNvPr id="4577" name="Oval 3074"/>
              <p:cNvSpPr>
                <a:spLocks noChangeAspect="1" noChangeArrowheads="1"/>
              </p:cNvSpPr>
              <p:nvPr/>
            </p:nvSpPr>
            <p:spPr bwMode="auto">
              <a:xfrm>
                <a:off x="1773" y="3004"/>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578" name="Oval 3075"/>
              <p:cNvSpPr>
                <a:spLocks noChangeAspect="1" noChangeArrowheads="1"/>
              </p:cNvSpPr>
              <p:nvPr/>
            </p:nvSpPr>
            <p:spPr bwMode="auto">
              <a:xfrm>
                <a:off x="1929" y="2936"/>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579" name="Oval 3076"/>
              <p:cNvSpPr>
                <a:spLocks noChangeAspect="1" noChangeArrowheads="1"/>
              </p:cNvSpPr>
              <p:nvPr/>
            </p:nvSpPr>
            <p:spPr bwMode="auto">
              <a:xfrm>
                <a:off x="1971" y="2627"/>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580" name="Oval 3077"/>
              <p:cNvSpPr>
                <a:spLocks noChangeAspect="1" noChangeArrowheads="1"/>
              </p:cNvSpPr>
              <p:nvPr/>
            </p:nvSpPr>
            <p:spPr bwMode="auto">
              <a:xfrm>
                <a:off x="1785" y="2850"/>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581" name="Oval 3078"/>
              <p:cNvSpPr>
                <a:spLocks noChangeAspect="1" noChangeArrowheads="1"/>
              </p:cNvSpPr>
              <p:nvPr/>
            </p:nvSpPr>
            <p:spPr bwMode="auto">
              <a:xfrm>
                <a:off x="1695" y="2918"/>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582" name="Oval 3079"/>
              <p:cNvSpPr>
                <a:spLocks noChangeAspect="1" noChangeArrowheads="1"/>
              </p:cNvSpPr>
              <p:nvPr/>
            </p:nvSpPr>
            <p:spPr bwMode="auto">
              <a:xfrm>
                <a:off x="2098" y="2806"/>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583" name="Oval 3080"/>
              <p:cNvSpPr>
                <a:spLocks noChangeAspect="1" noChangeArrowheads="1"/>
              </p:cNvSpPr>
              <p:nvPr/>
            </p:nvSpPr>
            <p:spPr bwMode="auto">
              <a:xfrm>
                <a:off x="1827" y="2745"/>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584" name="Oval 3081"/>
              <p:cNvSpPr>
                <a:spLocks noChangeAspect="1" noChangeArrowheads="1"/>
              </p:cNvSpPr>
              <p:nvPr/>
            </p:nvSpPr>
            <p:spPr bwMode="auto">
              <a:xfrm>
                <a:off x="1791" y="2924"/>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585" name="Oval 3082"/>
              <p:cNvSpPr>
                <a:spLocks noChangeAspect="1" noChangeArrowheads="1"/>
              </p:cNvSpPr>
              <p:nvPr/>
            </p:nvSpPr>
            <p:spPr bwMode="auto">
              <a:xfrm>
                <a:off x="2748" y="2355"/>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586" name="Oval 3083"/>
              <p:cNvSpPr>
                <a:spLocks noChangeAspect="1" noChangeArrowheads="1"/>
              </p:cNvSpPr>
              <p:nvPr/>
            </p:nvSpPr>
            <p:spPr bwMode="auto">
              <a:xfrm>
                <a:off x="2266" y="2429"/>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587" name="Oval 3084"/>
              <p:cNvSpPr>
                <a:spLocks noChangeAspect="1" noChangeArrowheads="1"/>
              </p:cNvSpPr>
              <p:nvPr/>
            </p:nvSpPr>
            <p:spPr bwMode="auto">
              <a:xfrm>
                <a:off x="1851" y="2726"/>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588" name="Oval 3085"/>
              <p:cNvSpPr>
                <a:spLocks noChangeAspect="1" noChangeArrowheads="1"/>
              </p:cNvSpPr>
              <p:nvPr/>
            </p:nvSpPr>
            <p:spPr bwMode="auto">
              <a:xfrm>
                <a:off x="1809" y="2751"/>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589" name="Oval 3086"/>
              <p:cNvSpPr>
                <a:spLocks noChangeAspect="1" noChangeArrowheads="1"/>
              </p:cNvSpPr>
              <p:nvPr/>
            </p:nvSpPr>
            <p:spPr bwMode="auto">
              <a:xfrm>
                <a:off x="1845" y="2596"/>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590" name="Oval 3087"/>
              <p:cNvSpPr>
                <a:spLocks noChangeAspect="1" noChangeArrowheads="1"/>
              </p:cNvSpPr>
              <p:nvPr/>
            </p:nvSpPr>
            <p:spPr bwMode="auto">
              <a:xfrm>
                <a:off x="1725" y="2961"/>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591" name="Oval 3088"/>
              <p:cNvSpPr>
                <a:spLocks noChangeAspect="1" noChangeArrowheads="1"/>
              </p:cNvSpPr>
              <p:nvPr/>
            </p:nvSpPr>
            <p:spPr bwMode="auto">
              <a:xfrm>
                <a:off x="2001" y="2633"/>
                <a:ext cx="31"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592" name="Oval 3089"/>
              <p:cNvSpPr>
                <a:spLocks noChangeAspect="1" noChangeArrowheads="1"/>
              </p:cNvSpPr>
              <p:nvPr/>
            </p:nvSpPr>
            <p:spPr bwMode="auto">
              <a:xfrm>
                <a:off x="2218" y="2695"/>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593" name="Oval 3090"/>
              <p:cNvSpPr>
                <a:spLocks noChangeAspect="1" noChangeArrowheads="1"/>
              </p:cNvSpPr>
              <p:nvPr/>
            </p:nvSpPr>
            <p:spPr bwMode="auto">
              <a:xfrm>
                <a:off x="1652" y="2850"/>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594" name="Oval 3091"/>
              <p:cNvSpPr>
                <a:spLocks noChangeAspect="1" noChangeArrowheads="1"/>
              </p:cNvSpPr>
              <p:nvPr/>
            </p:nvSpPr>
            <p:spPr bwMode="auto">
              <a:xfrm>
                <a:off x="2748" y="2052"/>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595" name="Oval 3092"/>
              <p:cNvSpPr>
                <a:spLocks noChangeAspect="1" noChangeArrowheads="1"/>
              </p:cNvSpPr>
              <p:nvPr/>
            </p:nvSpPr>
            <p:spPr bwMode="auto">
              <a:xfrm>
                <a:off x="2663" y="2269"/>
                <a:ext cx="30" cy="30"/>
              </a:xfrm>
              <a:prstGeom prst="ellipse">
                <a:avLst/>
              </a:prstGeom>
              <a:solidFill>
                <a:srgbClr val="FF0000"/>
              </a:solidFill>
              <a:ln w="9525">
                <a:solidFill>
                  <a:srgbClr val="FF0000"/>
                </a:solidFill>
                <a:round/>
                <a:headEnd/>
                <a:tailEnd/>
              </a:ln>
            </p:spPr>
            <p:txBody>
              <a:bodyPr/>
              <a:lstStyle/>
              <a:p>
                <a:endParaRPr lang="es-MX" sz="1200" b="1" dirty="0"/>
              </a:p>
            </p:txBody>
          </p:sp>
          <p:sp>
            <p:nvSpPr>
              <p:cNvPr id="4596" name="Oval 3093"/>
              <p:cNvSpPr>
                <a:spLocks noChangeAspect="1" noChangeArrowheads="1"/>
              </p:cNvSpPr>
              <p:nvPr/>
            </p:nvSpPr>
            <p:spPr bwMode="auto">
              <a:xfrm>
                <a:off x="2098" y="2819"/>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597" name="Oval 3094"/>
              <p:cNvSpPr>
                <a:spLocks noChangeAspect="1" noChangeArrowheads="1"/>
              </p:cNvSpPr>
              <p:nvPr/>
            </p:nvSpPr>
            <p:spPr bwMode="auto">
              <a:xfrm>
                <a:off x="2038" y="2856"/>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598" name="Oval 3095"/>
              <p:cNvSpPr>
                <a:spLocks noChangeAspect="1" noChangeArrowheads="1"/>
              </p:cNvSpPr>
              <p:nvPr/>
            </p:nvSpPr>
            <p:spPr bwMode="auto">
              <a:xfrm>
                <a:off x="1442" y="3066"/>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599" name="Oval 3096"/>
              <p:cNvSpPr>
                <a:spLocks noChangeAspect="1" noChangeArrowheads="1"/>
              </p:cNvSpPr>
              <p:nvPr/>
            </p:nvSpPr>
            <p:spPr bwMode="auto">
              <a:xfrm>
                <a:off x="1695" y="2800"/>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600" name="Oval 3097"/>
              <p:cNvSpPr>
                <a:spLocks noChangeAspect="1" noChangeArrowheads="1"/>
              </p:cNvSpPr>
              <p:nvPr/>
            </p:nvSpPr>
            <p:spPr bwMode="auto">
              <a:xfrm>
                <a:off x="1725" y="2844"/>
                <a:ext cx="30" cy="30"/>
              </a:xfrm>
              <a:prstGeom prst="ellipse">
                <a:avLst/>
              </a:prstGeom>
              <a:solidFill>
                <a:srgbClr val="FF0000"/>
              </a:solidFill>
              <a:ln w="9525">
                <a:solidFill>
                  <a:srgbClr val="FF0000"/>
                </a:solidFill>
                <a:round/>
                <a:headEnd/>
                <a:tailEnd/>
              </a:ln>
            </p:spPr>
            <p:txBody>
              <a:bodyPr/>
              <a:lstStyle/>
              <a:p>
                <a:endParaRPr lang="es-MX" sz="1200" b="1" dirty="0"/>
              </a:p>
            </p:txBody>
          </p:sp>
          <p:sp>
            <p:nvSpPr>
              <p:cNvPr id="4601" name="Oval 3098"/>
              <p:cNvSpPr>
                <a:spLocks noChangeAspect="1" noChangeArrowheads="1"/>
              </p:cNvSpPr>
              <p:nvPr/>
            </p:nvSpPr>
            <p:spPr bwMode="auto">
              <a:xfrm>
                <a:off x="1797" y="2670"/>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602" name="Oval 3099"/>
              <p:cNvSpPr>
                <a:spLocks noChangeAspect="1" noChangeArrowheads="1"/>
              </p:cNvSpPr>
              <p:nvPr/>
            </p:nvSpPr>
            <p:spPr bwMode="auto">
              <a:xfrm>
                <a:off x="2543" y="2083"/>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603" name="Oval 3100"/>
              <p:cNvSpPr>
                <a:spLocks noChangeAspect="1" noChangeArrowheads="1"/>
              </p:cNvSpPr>
              <p:nvPr/>
            </p:nvSpPr>
            <p:spPr bwMode="auto">
              <a:xfrm>
                <a:off x="2050" y="2553"/>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604" name="Oval 3101"/>
              <p:cNvSpPr>
                <a:spLocks noChangeAspect="1" noChangeArrowheads="1"/>
              </p:cNvSpPr>
              <p:nvPr/>
            </p:nvSpPr>
            <p:spPr bwMode="auto">
              <a:xfrm>
                <a:off x="1947" y="2380"/>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605" name="Oval 3102"/>
              <p:cNvSpPr>
                <a:spLocks noChangeAspect="1" noChangeArrowheads="1"/>
              </p:cNvSpPr>
              <p:nvPr/>
            </p:nvSpPr>
            <p:spPr bwMode="auto">
              <a:xfrm>
                <a:off x="1749" y="3035"/>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606" name="Oval 3103"/>
              <p:cNvSpPr>
                <a:spLocks noChangeAspect="1" noChangeArrowheads="1"/>
              </p:cNvSpPr>
              <p:nvPr/>
            </p:nvSpPr>
            <p:spPr bwMode="auto">
              <a:xfrm>
                <a:off x="2681" y="1990"/>
                <a:ext cx="31"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607" name="Oval 3104"/>
              <p:cNvSpPr>
                <a:spLocks noChangeAspect="1" noChangeArrowheads="1"/>
              </p:cNvSpPr>
              <p:nvPr/>
            </p:nvSpPr>
            <p:spPr bwMode="auto">
              <a:xfrm>
                <a:off x="2519" y="2429"/>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608" name="Oval 3105"/>
              <p:cNvSpPr>
                <a:spLocks noChangeAspect="1" noChangeArrowheads="1"/>
              </p:cNvSpPr>
              <p:nvPr/>
            </p:nvSpPr>
            <p:spPr bwMode="auto">
              <a:xfrm>
                <a:off x="1953" y="2683"/>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609" name="Oval 3106"/>
              <p:cNvSpPr>
                <a:spLocks noChangeAspect="1" noChangeArrowheads="1"/>
              </p:cNvSpPr>
              <p:nvPr/>
            </p:nvSpPr>
            <p:spPr bwMode="auto">
              <a:xfrm>
                <a:off x="1731" y="2683"/>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610" name="Oval 3107"/>
              <p:cNvSpPr>
                <a:spLocks noChangeAspect="1" noChangeArrowheads="1"/>
              </p:cNvSpPr>
              <p:nvPr/>
            </p:nvSpPr>
            <p:spPr bwMode="auto">
              <a:xfrm>
                <a:off x="1827" y="2695"/>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611" name="Oval 3108"/>
              <p:cNvSpPr>
                <a:spLocks noChangeAspect="1" noChangeArrowheads="1"/>
              </p:cNvSpPr>
              <p:nvPr/>
            </p:nvSpPr>
            <p:spPr bwMode="auto">
              <a:xfrm>
                <a:off x="1857" y="2918"/>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612" name="Oval 3109"/>
              <p:cNvSpPr>
                <a:spLocks noChangeAspect="1" noChangeArrowheads="1"/>
              </p:cNvSpPr>
              <p:nvPr/>
            </p:nvSpPr>
            <p:spPr bwMode="auto">
              <a:xfrm>
                <a:off x="1713" y="2893"/>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613" name="Oval 3110"/>
              <p:cNvSpPr>
                <a:spLocks noChangeAspect="1" noChangeArrowheads="1"/>
              </p:cNvSpPr>
              <p:nvPr/>
            </p:nvSpPr>
            <p:spPr bwMode="auto">
              <a:xfrm>
                <a:off x="2254" y="2485"/>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614" name="Oval 3111"/>
              <p:cNvSpPr>
                <a:spLocks noChangeAspect="1" noChangeArrowheads="1"/>
              </p:cNvSpPr>
              <p:nvPr/>
            </p:nvSpPr>
            <p:spPr bwMode="auto">
              <a:xfrm>
                <a:off x="1315" y="3227"/>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615" name="Oval 3112"/>
              <p:cNvSpPr>
                <a:spLocks noChangeAspect="1" noChangeArrowheads="1"/>
              </p:cNvSpPr>
              <p:nvPr/>
            </p:nvSpPr>
            <p:spPr bwMode="auto">
              <a:xfrm>
                <a:off x="2284" y="2491"/>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616" name="Oval 3113"/>
              <p:cNvSpPr>
                <a:spLocks noChangeAspect="1" noChangeArrowheads="1"/>
              </p:cNvSpPr>
              <p:nvPr/>
            </p:nvSpPr>
            <p:spPr bwMode="auto">
              <a:xfrm>
                <a:off x="1688" y="2708"/>
                <a:ext cx="31" cy="30"/>
              </a:xfrm>
              <a:prstGeom prst="ellipse">
                <a:avLst/>
              </a:prstGeom>
              <a:solidFill>
                <a:srgbClr val="FF0000"/>
              </a:solidFill>
              <a:ln w="9525">
                <a:solidFill>
                  <a:srgbClr val="FF0000"/>
                </a:solidFill>
                <a:round/>
                <a:headEnd/>
                <a:tailEnd/>
              </a:ln>
            </p:spPr>
            <p:txBody>
              <a:bodyPr/>
              <a:lstStyle/>
              <a:p>
                <a:endParaRPr lang="es-MX" sz="1200" b="1" dirty="0"/>
              </a:p>
            </p:txBody>
          </p:sp>
          <p:sp>
            <p:nvSpPr>
              <p:cNvPr id="4617" name="Oval 3114"/>
              <p:cNvSpPr>
                <a:spLocks noChangeAspect="1" noChangeArrowheads="1"/>
              </p:cNvSpPr>
              <p:nvPr/>
            </p:nvSpPr>
            <p:spPr bwMode="auto">
              <a:xfrm>
                <a:off x="2152" y="2392"/>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618" name="Oval 3115"/>
              <p:cNvSpPr>
                <a:spLocks noChangeAspect="1" noChangeArrowheads="1"/>
              </p:cNvSpPr>
              <p:nvPr/>
            </p:nvSpPr>
            <p:spPr bwMode="auto">
              <a:xfrm>
                <a:off x="2242" y="2695"/>
                <a:ext cx="30" cy="31"/>
              </a:xfrm>
              <a:prstGeom prst="ellipse">
                <a:avLst/>
              </a:prstGeom>
              <a:solidFill>
                <a:srgbClr val="FF0000"/>
              </a:solidFill>
              <a:ln w="9525">
                <a:solidFill>
                  <a:srgbClr val="FF0000"/>
                </a:solidFill>
                <a:round/>
                <a:headEnd/>
                <a:tailEnd/>
              </a:ln>
            </p:spPr>
            <p:txBody>
              <a:bodyPr/>
              <a:lstStyle/>
              <a:p>
                <a:endParaRPr lang="es-MX" sz="1200" b="1" dirty="0"/>
              </a:p>
            </p:txBody>
          </p:sp>
        </p:grpSp>
        <p:grpSp>
          <p:nvGrpSpPr>
            <p:cNvPr id="5022" name="Group 3116"/>
            <p:cNvGrpSpPr>
              <a:grpSpLocks noChangeAspect="1"/>
            </p:cNvGrpSpPr>
            <p:nvPr/>
          </p:nvGrpSpPr>
          <p:grpSpPr bwMode="auto">
            <a:xfrm>
              <a:off x="1057" y="1632"/>
              <a:ext cx="1883" cy="1681"/>
              <a:chOff x="1057" y="1632"/>
              <a:chExt cx="1883" cy="1681"/>
            </a:xfrm>
          </p:grpSpPr>
          <p:sp>
            <p:nvSpPr>
              <p:cNvPr id="4219" name="Oval 3117"/>
              <p:cNvSpPr>
                <a:spLocks noChangeAspect="1" noChangeArrowheads="1"/>
              </p:cNvSpPr>
              <p:nvPr/>
            </p:nvSpPr>
            <p:spPr bwMode="auto">
              <a:xfrm>
                <a:off x="1773" y="2918"/>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220" name="Oval 3118"/>
              <p:cNvSpPr>
                <a:spLocks noChangeAspect="1" noChangeArrowheads="1"/>
              </p:cNvSpPr>
              <p:nvPr/>
            </p:nvSpPr>
            <p:spPr bwMode="auto">
              <a:xfrm>
                <a:off x="1977" y="2565"/>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221" name="Oval 3119"/>
              <p:cNvSpPr>
                <a:spLocks noChangeAspect="1" noChangeArrowheads="1"/>
              </p:cNvSpPr>
              <p:nvPr/>
            </p:nvSpPr>
            <p:spPr bwMode="auto">
              <a:xfrm>
                <a:off x="1929" y="2831"/>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222" name="Oval 3120"/>
              <p:cNvSpPr>
                <a:spLocks noChangeAspect="1" noChangeArrowheads="1"/>
              </p:cNvSpPr>
              <p:nvPr/>
            </p:nvSpPr>
            <p:spPr bwMode="auto">
              <a:xfrm>
                <a:off x="1815" y="2868"/>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223" name="Oval 3121"/>
              <p:cNvSpPr>
                <a:spLocks noChangeAspect="1" noChangeArrowheads="1"/>
              </p:cNvSpPr>
              <p:nvPr/>
            </p:nvSpPr>
            <p:spPr bwMode="auto">
              <a:xfrm>
                <a:off x="1971" y="2547"/>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224" name="Oval 3122"/>
              <p:cNvSpPr>
                <a:spLocks noChangeAspect="1" noChangeArrowheads="1"/>
              </p:cNvSpPr>
              <p:nvPr/>
            </p:nvSpPr>
            <p:spPr bwMode="auto">
              <a:xfrm>
                <a:off x="2338" y="2145"/>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225" name="Oval 3123"/>
              <p:cNvSpPr>
                <a:spLocks noChangeAspect="1" noChangeArrowheads="1"/>
              </p:cNvSpPr>
              <p:nvPr/>
            </p:nvSpPr>
            <p:spPr bwMode="auto">
              <a:xfrm>
                <a:off x="2019" y="2813"/>
                <a:ext cx="31"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226" name="Oval 3124"/>
              <p:cNvSpPr>
                <a:spLocks noChangeAspect="1" noChangeArrowheads="1"/>
              </p:cNvSpPr>
              <p:nvPr/>
            </p:nvSpPr>
            <p:spPr bwMode="auto">
              <a:xfrm>
                <a:off x="1827" y="2980"/>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227" name="Oval 3125"/>
              <p:cNvSpPr>
                <a:spLocks noChangeAspect="1" noChangeArrowheads="1"/>
              </p:cNvSpPr>
              <p:nvPr/>
            </p:nvSpPr>
            <p:spPr bwMode="auto">
              <a:xfrm>
                <a:off x="1713" y="2664"/>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228" name="Oval 3126"/>
              <p:cNvSpPr>
                <a:spLocks noChangeAspect="1" noChangeArrowheads="1"/>
              </p:cNvSpPr>
              <p:nvPr/>
            </p:nvSpPr>
            <p:spPr bwMode="auto">
              <a:xfrm>
                <a:off x="1875" y="2769"/>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229" name="Oval 3127"/>
              <p:cNvSpPr>
                <a:spLocks noChangeAspect="1" noChangeArrowheads="1"/>
              </p:cNvSpPr>
              <p:nvPr/>
            </p:nvSpPr>
            <p:spPr bwMode="auto">
              <a:xfrm>
                <a:off x="1731" y="2738"/>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230" name="Oval 3128"/>
              <p:cNvSpPr>
                <a:spLocks noChangeAspect="1" noChangeArrowheads="1"/>
              </p:cNvSpPr>
              <p:nvPr/>
            </p:nvSpPr>
            <p:spPr bwMode="auto">
              <a:xfrm>
                <a:off x="2074" y="2874"/>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231" name="Oval 3129"/>
              <p:cNvSpPr>
                <a:spLocks noChangeAspect="1" noChangeArrowheads="1"/>
              </p:cNvSpPr>
              <p:nvPr/>
            </p:nvSpPr>
            <p:spPr bwMode="auto">
              <a:xfrm>
                <a:off x="1833" y="2077"/>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232" name="Oval 3130"/>
              <p:cNvSpPr>
                <a:spLocks noChangeAspect="1" noChangeArrowheads="1"/>
              </p:cNvSpPr>
              <p:nvPr/>
            </p:nvSpPr>
            <p:spPr bwMode="auto">
              <a:xfrm>
                <a:off x="1755" y="2745"/>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233" name="Oval 3131"/>
              <p:cNvSpPr>
                <a:spLocks noChangeAspect="1" noChangeArrowheads="1"/>
              </p:cNvSpPr>
              <p:nvPr/>
            </p:nvSpPr>
            <p:spPr bwMode="auto">
              <a:xfrm>
                <a:off x="1845" y="2819"/>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234" name="Oval 3132"/>
              <p:cNvSpPr>
                <a:spLocks noChangeAspect="1" noChangeArrowheads="1"/>
              </p:cNvSpPr>
              <p:nvPr/>
            </p:nvSpPr>
            <p:spPr bwMode="auto">
              <a:xfrm>
                <a:off x="1707" y="2776"/>
                <a:ext cx="30" cy="30"/>
              </a:xfrm>
              <a:prstGeom prst="ellipse">
                <a:avLst/>
              </a:prstGeom>
              <a:solidFill>
                <a:srgbClr val="FF0000"/>
              </a:solidFill>
              <a:ln w="9525">
                <a:solidFill>
                  <a:srgbClr val="FF0000"/>
                </a:solidFill>
                <a:round/>
                <a:headEnd/>
                <a:tailEnd/>
              </a:ln>
            </p:spPr>
            <p:txBody>
              <a:bodyPr/>
              <a:lstStyle/>
              <a:p>
                <a:endParaRPr lang="es-MX" sz="1200" b="1" dirty="0"/>
              </a:p>
            </p:txBody>
          </p:sp>
          <p:sp>
            <p:nvSpPr>
              <p:cNvPr id="4235" name="Oval 3133"/>
              <p:cNvSpPr>
                <a:spLocks noChangeAspect="1" noChangeArrowheads="1"/>
              </p:cNvSpPr>
              <p:nvPr/>
            </p:nvSpPr>
            <p:spPr bwMode="auto">
              <a:xfrm>
                <a:off x="1634" y="2571"/>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236" name="Oval 3134"/>
              <p:cNvSpPr>
                <a:spLocks noChangeAspect="1" noChangeArrowheads="1"/>
              </p:cNvSpPr>
              <p:nvPr/>
            </p:nvSpPr>
            <p:spPr bwMode="auto">
              <a:xfrm>
                <a:off x="2910" y="1632"/>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237" name="Oval 3135"/>
              <p:cNvSpPr>
                <a:spLocks noChangeAspect="1" noChangeArrowheads="1"/>
              </p:cNvSpPr>
              <p:nvPr/>
            </p:nvSpPr>
            <p:spPr bwMode="auto">
              <a:xfrm>
                <a:off x="1887" y="2565"/>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238" name="Oval 3136"/>
              <p:cNvSpPr>
                <a:spLocks noChangeAspect="1" noChangeArrowheads="1"/>
              </p:cNvSpPr>
              <p:nvPr/>
            </p:nvSpPr>
            <p:spPr bwMode="auto">
              <a:xfrm>
                <a:off x="1664" y="3011"/>
                <a:ext cx="31" cy="30"/>
              </a:xfrm>
              <a:prstGeom prst="ellipse">
                <a:avLst/>
              </a:prstGeom>
              <a:solidFill>
                <a:srgbClr val="FF0000"/>
              </a:solidFill>
              <a:ln w="9525">
                <a:solidFill>
                  <a:srgbClr val="FF0000"/>
                </a:solidFill>
                <a:round/>
                <a:headEnd/>
                <a:tailEnd/>
              </a:ln>
            </p:spPr>
            <p:txBody>
              <a:bodyPr/>
              <a:lstStyle/>
              <a:p>
                <a:endParaRPr lang="es-MX" sz="1200" b="1" dirty="0"/>
              </a:p>
            </p:txBody>
          </p:sp>
          <p:sp>
            <p:nvSpPr>
              <p:cNvPr id="4239" name="Oval 3137"/>
              <p:cNvSpPr>
                <a:spLocks noChangeAspect="1" noChangeArrowheads="1"/>
              </p:cNvSpPr>
              <p:nvPr/>
            </p:nvSpPr>
            <p:spPr bwMode="auto">
              <a:xfrm>
                <a:off x="2429" y="2510"/>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240" name="Oval 3138"/>
              <p:cNvSpPr>
                <a:spLocks noChangeAspect="1" noChangeArrowheads="1"/>
              </p:cNvSpPr>
              <p:nvPr/>
            </p:nvSpPr>
            <p:spPr bwMode="auto">
              <a:xfrm>
                <a:off x="2056" y="2627"/>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241" name="Oval 3139"/>
              <p:cNvSpPr>
                <a:spLocks noChangeAspect="1" noChangeArrowheads="1"/>
              </p:cNvSpPr>
              <p:nvPr/>
            </p:nvSpPr>
            <p:spPr bwMode="auto">
              <a:xfrm>
                <a:off x="2242" y="2701"/>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242" name="Oval 3140"/>
              <p:cNvSpPr>
                <a:spLocks noChangeAspect="1" noChangeArrowheads="1"/>
              </p:cNvSpPr>
              <p:nvPr/>
            </p:nvSpPr>
            <p:spPr bwMode="auto">
              <a:xfrm>
                <a:off x="1484" y="3122"/>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243" name="Oval 3141"/>
              <p:cNvSpPr>
                <a:spLocks noChangeAspect="1" noChangeArrowheads="1"/>
              </p:cNvSpPr>
              <p:nvPr/>
            </p:nvSpPr>
            <p:spPr bwMode="auto">
              <a:xfrm>
                <a:off x="2796" y="2337"/>
                <a:ext cx="30" cy="30"/>
              </a:xfrm>
              <a:prstGeom prst="ellipse">
                <a:avLst/>
              </a:prstGeom>
              <a:solidFill>
                <a:srgbClr val="FF0000"/>
              </a:solidFill>
              <a:ln w="9525">
                <a:solidFill>
                  <a:srgbClr val="FF0000"/>
                </a:solidFill>
                <a:round/>
                <a:headEnd/>
                <a:tailEnd/>
              </a:ln>
            </p:spPr>
            <p:txBody>
              <a:bodyPr/>
              <a:lstStyle/>
              <a:p>
                <a:endParaRPr lang="es-MX" sz="1200" b="1" dirty="0"/>
              </a:p>
            </p:txBody>
          </p:sp>
          <p:sp>
            <p:nvSpPr>
              <p:cNvPr id="4244" name="Oval 3142"/>
              <p:cNvSpPr>
                <a:spLocks noChangeAspect="1" noChangeArrowheads="1"/>
              </p:cNvSpPr>
              <p:nvPr/>
            </p:nvSpPr>
            <p:spPr bwMode="auto">
              <a:xfrm>
                <a:off x="1652" y="2386"/>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245" name="Oval 3143"/>
              <p:cNvSpPr>
                <a:spLocks noChangeAspect="1" noChangeArrowheads="1"/>
              </p:cNvSpPr>
              <p:nvPr/>
            </p:nvSpPr>
            <p:spPr bwMode="auto">
              <a:xfrm>
                <a:off x="1935" y="2918"/>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246" name="Oval 3144"/>
              <p:cNvSpPr>
                <a:spLocks noChangeAspect="1" noChangeArrowheads="1"/>
              </p:cNvSpPr>
              <p:nvPr/>
            </p:nvSpPr>
            <p:spPr bwMode="auto">
              <a:xfrm>
                <a:off x="2116" y="2374"/>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247" name="Oval 3145"/>
              <p:cNvSpPr>
                <a:spLocks noChangeAspect="1" noChangeArrowheads="1"/>
              </p:cNvSpPr>
              <p:nvPr/>
            </p:nvSpPr>
            <p:spPr bwMode="auto">
              <a:xfrm>
                <a:off x="1893" y="2615"/>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248" name="Oval 3146"/>
              <p:cNvSpPr>
                <a:spLocks noChangeAspect="1" noChangeArrowheads="1"/>
              </p:cNvSpPr>
              <p:nvPr/>
            </p:nvSpPr>
            <p:spPr bwMode="auto">
              <a:xfrm>
                <a:off x="1833" y="2819"/>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249" name="Oval 3147"/>
              <p:cNvSpPr>
                <a:spLocks noChangeAspect="1" noChangeArrowheads="1"/>
              </p:cNvSpPr>
              <p:nvPr/>
            </p:nvSpPr>
            <p:spPr bwMode="auto">
              <a:xfrm>
                <a:off x="1773" y="2874"/>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250" name="Oval 3148"/>
              <p:cNvSpPr>
                <a:spLocks noChangeAspect="1" noChangeArrowheads="1"/>
              </p:cNvSpPr>
              <p:nvPr/>
            </p:nvSpPr>
            <p:spPr bwMode="auto">
              <a:xfrm>
                <a:off x="1893" y="2714"/>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251" name="Oval 3149"/>
              <p:cNvSpPr>
                <a:spLocks noChangeAspect="1" noChangeArrowheads="1"/>
              </p:cNvSpPr>
              <p:nvPr/>
            </p:nvSpPr>
            <p:spPr bwMode="auto">
              <a:xfrm>
                <a:off x="2326" y="2448"/>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252" name="Oval 3150"/>
              <p:cNvSpPr>
                <a:spLocks noChangeAspect="1" noChangeArrowheads="1"/>
              </p:cNvSpPr>
              <p:nvPr/>
            </p:nvSpPr>
            <p:spPr bwMode="auto">
              <a:xfrm>
                <a:off x="1652" y="2831"/>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253" name="Oval 3151"/>
              <p:cNvSpPr>
                <a:spLocks noChangeAspect="1" noChangeArrowheads="1"/>
              </p:cNvSpPr>
              <p:nvPr/>
            </p:nvSpPr>
            <p:spPr bwMode="auto">
              <a:xfrm>
                <a:off x="1887" y="2806"/>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254" name="Oval 3152"/>
              <p:cNvSpPr>
                <a:spLocks noChangeAspect="1" noChangeArrowheads="1"/>
              </p:cNvSpPr>
              <p:nvPr/>
            </p:nvSpPr>
            <p:spPr bwMode="auto">
              <a:xfrm>
                <a:off x="1743" y="2652"/>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255" name="Oval 3153"/>
              <p:cNvSpPr>
                <a:spLocks noChangeAspect="1" noChangeArrowheads="1"/>
              </p:cNvSpPr>
              <p:nvPr/>
            </p:nvSpPr>
            <p:spPr bwMode="auto">
              <a:xfrm>
                <a:off x="2531" y="2392"/>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256" name="Oval 3154"/>
              <p:cNvSpPr>
                <a:spLocks noChangeAspect="1" noChangeArrowheads="1"/>
              </p:cNvSpPr>
              <p:nvPr/>
            </p:nvSpPr>
            <p:spPr bwMode="auto">
              <a:xfrm>
                <a:off x="1815" y="2510"/>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257" name="Oval 3155"/>
              <p:cNvSpPr>
                <a:spLocks noChangeAspect="1" noChangeArrowheads="1"/>
              </p:cNvSpPr>
              <p:nvPr/>
            </p:nvSpPr>
            <p:spPr bwMode="auto">
              <a:xfrm>
                <a:off x="1695" y="2930"/>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258" name="Oval 3156"/>
              <p:cNvSpPr>
                <a:spLocks noChangeAspect="1" noChangeArrowheads="1"/>
              </p:cNvSpPr>
              <p:nvPr/>
            </p:nvSpPr>
            <p:spPr bwMode="auto">
              <a:xfrm>
                <a:off x="1791" y="2912"/>
                <a:ext cx="30" cy="30"/>
              </a:xfrm>
              <a:prstGeom prst="ellipse">
                <a:avLst/>
              </a:prstGeom>
              <a:solidFill>
                <a:srgbClr val="FF0000"/>
              </a:solidFill>
              <a:ln w="9525">
                <a:solidFill>
                  <a:srgbClr val="FF0000"/>
                </a:solidFill>
                <a:round/>
                <a:headEnd/>
                <a:tailEnd/>
              </a:ln>
            </p:spPr>
            <p:txBody>
              <a:bodyPr/>
              <a:lstStyle/>
              <a:p>
                <a:endParaRPr lang="es-MX" sz="1200" b="1" dirty="0"/>
              </a:p>
            </p:txBody>
          </p:sp>
          <p:sp>
            <p:nvSpPr>
              <p:cNvPr id="4259" name="Oval 3157"/>
              <p:cNvSpPr>
                <a:spLocks noChangeAspect="1" noChangeArrowheads="1"/>
              </p:cNvSpPr>
              <p:nvPr/>
            </p:nvSpPr>
            <p:spPr bwMode="auto">
              <a:xfrm>
                <a:off x="2302" y="2578"/>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260" name="Oval 3158"/>
              <p:cNvSpPr>
                <a:spLocks noChangeAspect="1" noChangeArrowheads="1"/>
              </p:cNvSpPr>
              <p:nvPr/>
            </p:nvSpPr>
            <p:spPr bwMode="auto">
              <a:xfrm>
                <a:off x="1773" y="2782"/>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261" name="Oval 3159"/>
              <p:cNvSpPr>
                <a:spLocks noChangeAspect="1" noChangeArrowheads="1"/>
              </p:cNvSpPr>
              <p:nvPr/>
            </p:nvSpPr>
            <p:spPr bwMode="auto">
              <a:xfrm>
                <a:off x="2158" y="2479"/>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262" name="Oval 3160"/>
              <p:cNvSpPr>
                <a:spLocks noChangeAspect="1" noChangeArrowheads="1"/>
              </p:cNvSpPr>
              <p:nvPr/>
            </p:nvSpPr>
            <p:spPr bwMode="auto">
              <a:xfrm>
                <a:off x="1893" y="2640"/>
                <a:ext cx="30" cy="30"/>
              </a:xfrm>
              <a:prstGeom prst="ellipse">
                <a:avLst/>
              </a:prstGeom>
              <a:solidFill>
                <a:srgbClr val="FF0000"/>
              </a:solidFill>
              <a:ln w="9525">
                <a:solidFill>
                  <a:srgbClr val="FF0000"/>
                </a:solidFill>
                <a:round/>
                <a:headEnd/>
                <a:tailEnd/>
              </a:ln>
            </p:spPr>
            <p:txBody>
              <a:bodyPr/>
              <a:lstStyle/>
              <a:p>
                <a:endParaRPr lang="es-MX" sz="1200" b="1" dirty="0"/>
              </a:p>
            </p:txBody>
          </p:sp>
          <p:sp>
            <p:nvSpPr>
              <p:cNvPr id="4263" name="Oval 3161"/>
              <p:cNvSpPr>
                <a:spLocks noChangeAspect="1" noChangeArrowheads="1"/>
              </p:cNvSpPr>
              <p:nvPr/>
            </p:nvSpPr>
            <p:spPr bwMode="auto">
              <a:xfrm>
                <a:off x="1917" y="2788"/>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264" name="Oval 3162"/>
              <p:cNvSpPr>
                <a:spLocks noChangeAspect="1" noChangeArrowheads="1"/>
              </p:cNvSpPr>
              <p:nvPr/>
            </p:nvSpPr>
            <p:spPr bwMode="auto">
              <a:xfrm>
                <a:off x="2092" y="2708"/>
                <a:ext cx="30" cy="30"/>
              </a:xfrm>
              <a:prstGeom prst="ellipse">
                <a:avLst/>
              </a:prstGeom>
              <a:solidFill>
                <a:srgbClr val="FF0000"/>
              </a:solidFill>
              <a:ln w="9525">
                <a:solidFill>
                  <a:srgbClr val="FF0000"/>
                </a:solidFill>
                <a:round/>
                <a:headEnd/>
                <a:tailEnd/>
              </a:ln>
            </p:spPr>
            <p:txBody>
              <a:bodyPr/>
              <a:lstStyle/>
              <a:p>
                <a:endParaRPr lang="es-MX" sz="1200" b="1" dirty="0"/>
              </a:p>
            </p:txBody>
          </p:sp>
          <p:sp>
            <p:nvSpPr>
              <p:cNvPr id="4265" name="Oval 3163"/>
              <p:cNvSpPr>
                <a:spLocks noChangeAspect="1" noChangeArrowheads="1"/>
              </p:cNvSpPr>
              <p:nvPr/>
            </p:nvSpPr>
            <p:spPr bwMode="auto">
              <a:xfrm>
                <a:off x="1977" y="2701"/>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266" name="Oval 3164"/>
              <p:cNvSpPr>
                <a:spLocks noChangeAspect="1" noChangeArrowheads="1"/>
              </p:cNvSpPr>
              <p:nvPr/>
            </p:nvSpPr>
            <p:spPr bwMode="auto">
              <a:xfrm>
                <a:off x="1773" y="2683"/>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267" name="Oval 3165"/>
              <p:cNvSpPr>
                <a:spLocks noChangeAspect="1" noChangeArrowheads="1"/>
              </p:cNvSpPr>
              <p:nvPr/>
            </p:nvSpPr>
            <p:spPr bwMode="auto">
              <a:xfrm>
                <a:off x="1857" y="2596"/>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268" name="Oval 3166"/>
              <p:cNvSpPr>
                <a:spLocks noChangeAspect="1" noChangeArrowheads="1"/>
              </p:cNvSpPr>
              <p:nvPr/>
            </p:nvSpPr>
            <p:spPr bwMode="auto">
              <a:xfrm>
                <a:off x="1695" y="2942"/>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269" name="Oval 3167"/>
              <p:cNvSpPr>
                <a:spLocks noChangeAspect="1" noChangeArrowheads="1"/>
              </p:cNvSpPr>
              <p:nvPr/>
            </p:nvSpPr>
            <p:spPr bwMode="auto">
              <a:xfrm>
                <a:off x="1911" y="2819"/>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270" name="Oval 3168"/>
              <p:cNvSpPr>
                <a:spLocks noChangeAspect="1" noChangeArrowheads="1"/>
              </p:cNvSpPr>
              <p:nvPr/>
            </p:nvSpPr>
            <p:spPr bwMode="auto">
              <a:xfrm>
                <a:off x="1713" y="2782"/>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271" name="Oval 3169"/>
              <p:cNvSpPr>
                <a:spLocks noChangeAspect="1" noChangeArrowheads="1"/>
              </p:cNvSpPr>
              <p:nvPr/>
            </p:nvSpPr>
            <p:spPr bwMode="auto">
              <a:xfrm>
                <a:off x="1971" y="2757"/>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272" name="Oval 3170"/>
              <p:cNvSpPr>
                <a:spLocks noChangeAspect="1" noChangeArrowheads="1"/>
              </p:cNvSpPr>
              <p:nvPr/>
            </p:nvSpPr>
            <p:spPr bwMode="auto">
              <a:xfrm>
                <a:off x="1857" y="2893"/>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273" name="Oval 3171"/>
              <p:cNvSpPr>
                <a:spLocks noChangeAspect="1" noChangeArrowheads="1"/>
              </p:cNvSpPr>
              <p:nvPr/>
            </p:nvSpPr>
            <p:spPr bwMode="auto">
              <a:xfrm>
                <a:off x="1695" y="3035"/>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274" name="Oval 3172"/>
              <p:cNvSpPr>
                <a:spLocks noChangeAspect="1" noChangeArrowheads="1"/>
              </p:cNvSpPr>
              <p:nvPr/>
            </p:nvSpPr>
            <p:spPr bwMode="auto">
              <a:xfrm>
                <a:off x="2519" y="2343"/>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275" name="Oval 3173"/>
              <p:cNvSpPr>
                <a:spLocks noChangeAspect="1" noChangeArrowheads="1"/>
              </p:cNvSpPr>
              <p:nvPr/>
            </p:nvSpPr>
            <p:spPr bwMode="auto">
              <a:xfrm>
                <a:off x="2543" y="2479"/>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276" name="Oval 3174"/>
              <p:cNvSpPr>
                <a:spLocks noChangeAspect="1" noChangeArrowheads="1"/>
              </p:cNvSpPr>
              <p:nvPr/>
            </p:nvSpPr>
            <p:spPr bwMode="auto">
              <a:xfrm>
                <a:off x="1809" y="2980"/>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277" name="Oval 3175"/>
              <p:cNvSpPr>
                <a:spLocks noChangeAspect="1" noChangeArrowheads="1"/>
              </p:cNvSpPr>
              <p:nvPr/>
            </p:nvSpPr>
            <p:spPr bwMode="auto">
              <a:xfrm>
                <a:off x="1652" y="2683"/>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278" name="Oval 3176"/>
              <p:cNvSpPr>
                <a:spLocks noChangeAspect="1" noChangeArrowheads="1"/>
              </p:cNvSpPr>
              <p:nvPr/>
            </p:nvSpPr>
            <p:spPr bwMode="auto">
              <a:xfrm>
                <a:off x="1610" y="2745"/>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279" name="Oval 3177"/>
              <p:cNvSpPr>
                <a:spLocks noChangeAspect="1" noChangeArrowheads="1"/>
              </p:cNvSpPr>
              <p:nvPr/>
            </p:nvSpPr>
            <p:spPr bwMode="auto">
              <a:xfrm>
                <a:off x="1845" y="2565"/>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280" name="Oval 3178"/>
              <p:cNvSpPr>
                <a:spLocks noChangeAspect="1" noChangeArrowheads="1"/>
              </p:cNvSpPr>
              <p:nvPr/>
            </p:nvSpPr>
            <p:spPr bwMode="auto">
              <a:xfrm>
                <a:off x="1815" y="2720"/>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281" name="Oval 3179"/>
              <p:cNvSpPr>
                <a:spLocks noChangeAspect="1" noChangeArrowheads="1"/>
              </p:cNvSpPr>
              <p:nvPr/>
            </p:nvSpPr>
            <p:spPr bwMode="auto">
              <a:xfrm>
                <a:off x="2158" y="2349"/>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282" name="Oval 3180"/>
              <p:cNvSpPr>
                <a:spLocks noChangeAspect="1" noChangeArrowheads="1"/>
              </p:cNvSpPr>
              <p:nvPr/>
            </p:nvSpPr>
            <p:spPr bwMode="auto">
              <a:xfrm>
                <a:off x="1959" y="2738"/>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283" name="Oval 3181"/>
              <p:cNvSpPr>
                <a:spLocks noChangeAspect="1" noChangeArrowheads="1"/>
              </p:cNvSpPr>
              <p:nvPr/>
            </p:nvSpPr>
            <p:spPr bwMode="auto">
              <a:xfrm>
                <a:off x="1869" y="2862"/>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284" name="Oval 3182"/>
              <p:cNvSpPr>
                <a:spLocks noChangeAspect="1" noChangeArrowheads="1"/>
              </p:cNvSpPr>
              <p:nvPr/>
            </p:nvSpPr>
            <p:spPr bwMode="auto">
              <a:xfrm>
                <a:off x="1857" y="2559"/>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285" name="Oval 3183"/>
              <p:cNvSpPr>
                <a:spLocks noChangeAspect="1" noChangeArrowheads="1"/>
              </p:cNvSpPr>
              <p:nvPr/>
            </p:nvSpPr>
            <p:spPr bwMode="auto">
              <a:xfrm>
                <a:off x="1713" y="2868"/>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286" name="Oval 3184"/>
              <p:cNvSpPr>
                <a:spLocks noChangeAspect="1" noChangeArrowheads="1"/>
              </p:cNvSpPr>
              <p:nvPr/>
            </p:nvSpPr>
            <p:spPr bwMode="auto">
              <a:xfrm>
                <a:off x="1604" y="2738"/>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287" name="Oval 3185"/>
              <p:cNvSpPr>
                <a:spLocks noChangeAspect="1" noChangeArrowheads="1"/>
              </p:cNvSpPr>
              <p:nvPr/>
            </p:nvSpPr>
            <p:spPr bwMode="auto">
              <a:xfrm>
                <a:off x="1767" y="2751"/>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288" name="Oval 3186"/>
              <p:cNvSpPr>
                <a:spLocks noChangeAspect="1" noChangeArrowheads="1"/>
              </p:cNvSpPr>
              <p:nvPr/>
            </p:nvSpPr>
            <p:spPr bwMode="auto">
              <a:xfrm>
                <a:off x="1947" y="2571"/>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289" name="Oval 3187"/>
              <p:cNvSpPr>
                <a:spLocks noChangeAspect="1" noChangeArrowheads="1"/>
              </p:cNvSpPr>
              <p:nvPr/>
            </p:nvSpPr>
            <p:spPr bwMode="auto">
              <a:xfrm>
                <a:off x="1791" y="2844"/>
                <a:ext cx="30" cy="30"/>
              </a:xfrm>
              <a:prstGeom prst="ellipse">
                <a:avLst/>
              </a:prstGeom>
              <a:solidFill>
                <a:srgbClr val="FF0000"/>
              </a:solidFill>
              <a:ln w="9525">
                <a:solidFill>
                  <a:srgbClr val="FF0000"/>
                </a:solidFill>
                <a:round/>
                <a:headEnd/>
                <a:tailEnd/>
              </a:ln>
            </p:spPr>
            <p:txBody>
              <a:bodyPr/>
              <a:lstStyle/>
              <a:p>
                <a:endParaRPr lang="es-MX" sz="1200" b="1" dirty="0"/>
              </a:p>
            </p:txBody>
          </p:sp>
          <p:sp>
            <p:nvSpPr>
              <p:cNvPr id="4290" name="Oval 3188"/>
              <p:cNvSpPr>
                <a:spLocks noChangeAspect="1" noChangeArrowheads="1"/>
              </p:cNvSpPr>
              <p:nvPr/>
            </p:nvSpPr>
            <p:spPr bwMode="auto">
              <a:xfrm>
                <a:off x="2158" y="2349"/>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291" name="Oval 3189"/>
              <p:cNvSpPr>
                <a:spLocks noChangeAspect="1" noChangeArrowheads="1"/>
              </p:cNvSpPr>
              <p:nvPr/>
            </p:nvSpPr>
            <p:spPr bwMode="auto">
              <a:xfrm>
                <a:off x="1773" y="2819"/>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292" name="Oval 3190"/>
              <p:cNvSpPr>
                <a:spLocks noChangeAspect="1" noChangeArrowheads="1"/>
              </p:cNvSpPr>
              <p:nvPr/>
            </p:nvSpPr>
            <p:spPr bwMode="auto">
              <a:xfrm>
                <a:off x="1713" y="2590"/>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293" name="Oval 3191"/>
              <p:cNvSpPr>
                <a:spLocks noChangeAspect="1" noChangeArrowheads="1"/>
              </p:cNvSpPr>
              <p:nvPr/>
            </p:nvSpPr>
            <p:spPr bwMode="auto">
              <a:xfrm>
                <a:off x="1713" y="2732"/>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294" name="Oval 3192"/>
              <p:cNvSpPr>
                <a:spLocks noChangeAspect="1" noChangeArrowheads="1"/>
              </p:cNvSpPr>
              <p:nvPr/>
            </p:nvSpPr>
            <p:spPr bwMode="auto">
              <a:xfrm>
                <a:off x="1833" y="2776"/>
                <a:ext cx="30" cy="30"/>
              </a:xfrm>
              <a:prstGeom prst="ellipse">
                <a:avLst/>
              </a:prstGeom>
              <a:solidFill>
                <a:srgbClr val="FF0000"/>
              </a:solidFill>
              <a:ln w="9525">
                <a:solidFill>
                  <a:srgbClr val="FF0000"/>
                </a:solidFill>
                <a:round/>
                <a:headEnd/>
                <a:tailEnd/>
              </a:ln>
            </p:spPr>
            <p:txBody>
              <a:bodyPr/>
              <a:lstStyle/>
              <a:p>
                <a:endParaRPr lang="es-MX" sz="1200" b="1" dirty="0"/>
              </a:p>
            </p:txBody>
          </p:sp>
          <p:sp>
            <p:nvSpPr>
              <p:cNvPr id="4295" name="Oval 3193"/>
              <p:cNvSpPr>
                <a:spLocks noChangeAspect="1" noChangeArrowheads="1"/>
              </p:cNvSpPr>
              <p:nvPr/>
            </p:nvSpPr>
            <p:spPr bwMode="auto">
              <a:xfrm>
                <a:off x="1430" y="3196"/>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296" name="Oval 3194"/>
              <p:cNvSpPr>
                <a:spLocks noChangeAspect="1" noChangeArrowheads="1"/>
              </p:cNvSpPr>
              <p:nvPr/>
            </p:nvSpPr>
            <p:spPr bwMode="auto">
              <a:xfrm>
                <a:off x="1731" y="2893"/>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297" name="Oval 3195"/>
              <p:cNvSpPr>
                <a:spLocks noChangeAspect="1" noChangeArrowheads="1"/>
              </p:cNvSpPr>
              <p:nvPr/>
            </p:nvSpPr>
            <p:spPr bwMode="auto">
              <a:xfrm>
                <a:off x="2567" y="2318"/>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298" name="Oval 3196"/>
              <p:cNvSpPr>
                <a:spLocks noChangeAspect="1" noChangeArrowheads="1"/>
              </p:cNvSpPr>
              <p:nvPr/>
            </p:nvSpPr>
            <p:spPr bwMode="auto">
              <a:xfrm>
                <a:off x="1899" y="2559"/>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299" name="Oval 3197"/>
              <p:cNvSpPr>
                <a:spLocks noChangeAspect="1" noChangeArrowheads="1"/>
              </p:cNvSpPr>
              <p:nvPr/>
            </p:nvSpPr>
            <p:spPr bwMode="auto">
              <a:xfrm>
                <a:off x="1809" y="2751"/>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300" name="Oval 3198"/>
              <p:cNvSpPr>
                <a:spLocks noChangeAspect="1" noChangeArrowheads="1"/>
              </p:cNvSpPr>
              <p:nvPr/>
            </p:nvSpPr>
            <p:spPr bwMode="auto">
              <a:xfrm>
                <a:off x="2320" y="2281"/>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301" name="Oval 3199"/>
              <p:cNvSpPr>
                <a:spLocks noChangeAspect="1" noChangeArrowheads="1"/>
              </p:cNvSpPr>
              <p:nvPr/>
            </p:nvSpPr>
            <p:spPr bwMode="auto">
              <a:xfrm>
                <a:off x="1388" y="2973"/>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302" name="Oval 3200"/>
              <p:cNvSpPr>
                <a:spLocks noChangeAspect="1" noChangeArrowheads="1"/>
              </p:cNvSpPr>
              <p:nvPr/>
            </p:nvSpPr>
            <p:spPr bwMode="auto">
              <a:xfrm>
                <a:off x="2260" y="2275"/>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303" name="Oval 3201"/>
              <p:cNvSpPr>
                <a:spLocks noChangeAspect="1" noChangeArrowheads="1"/>
              </p:cNvSpPr>
              <p:nvPr/>
            </p:nvSpPr>
            <p:spPr bwMode="auto">
              <a:xfrm>
                <a:off x="2152" y="2337"/>
                <a:ext cx="30" cy="30"/>
              </a:xfrm>
              <a:prstGeom prst="ellipse">
                <a:avLst/>
              </a:prstGeom>
              <a:solidFill>
                <a:srgbClr val="FF0000"/>
              </a:solidFill>
              <a:ln w="9525">
                <a:solidFill>
                  <a:srgbClr val="FF0000"/>
                </a:solidFill>
                <a:round/>
                <a:headEnd/>
                <a:tailEnd/>
              </a:ln>
            </p:spPr>
            <p:txBody>
              <a:bodyPr/>
              <a:lstStyle/>
              <a:p>
                <a:endParaRPr lang="es-MX" sz="1200" b="1" dirty="0"/>
              </a:p>
            </p:txBody>
          </p:sp>
          <p:sp>
            <p:nvSpPr>
              <p:cNvPr id="4304" name="Oval 3202"/>
              <p:cNvSpPr>
                <a:spLocks noChangeAspect="1" noChangeArrowheads="1"/>
              </p:cNvSpPr>
              <p:nvPr/>
            </p:nvSpPr>
            <p:spPr bwMode="auto">
              <a:xfrm>
                <a:off x="1851" y="2380"/>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305" name="Oval 3203"/>
              <p:cNvSpPr>
                <a:spLocks noChangeAspect="1" noChangeArrowheads="1"/>
              </p:cNvSpPr>
              <p:nvPr/>
            </p:nvSpPr>
            <p:spPr bwMode="auto">
              <a:xfrm>
                <a:off x="1490" y="2912"/>
                <a:ext cx="30" cy="30"/>
              </a:xfrm>
              <a:prstGeom prst="ellipse">
                <a:avLst/>
              </a:prstGeom>
              <a:solidFill>
                <a:srgbClr val="FF0000"/>
              </a:solidFill>
              <a:ln w="9525">
                <a:solidFill>
                  <a:srgbClr val="FF0000"/>
                </a:solidFill>
                <a:round/>
                <a:headEnd/>
                <a:tailEnd/>
              </a:ln>
            </p:spPr>
            <p:txBody>
              <a:bodyPr/>
              <a:lstStyle/>
              <a:p>
                <a:endParaRPr lang="es-MX" sz="1200" b="1" dirty="0"/>
              </a:p>
            </p:txBody>
          </p:sp>
          <p:sp>
            <p:nvSpPr>
              <p:cNvPr id="4306" name="Oval 3204"/>
              <p:cNvSpPr>
                <a:spLocks noChangeAspect="1" noChangeArrowheads="1"/>
              </p:cNvSpPr>
              <p:nvPr/>
            </p:nvSpPr>
            <p:spPr bwMode="auto">
              <a:xfrm>
                <a:off x="2567" y="2151"/>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307" name="Oval 3205"/>
              <p:cNvSpPr>
                <a:spLocks noChangeAspect="1" noChangeArrowheads="1"/>
              </p:cNvSpPr>
              <p:nvPr/>
            </p:nvSpPr>
            <p:spPr bwMode="auto">
              <a:xfrm>
                <a:off x="2549" y="2231"/>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308" name="Oval 3206"/>
              <p:cNvSpPr>
                <a:spLocks noChangeAspect="1" noChangeArrowheads="1"/>
              </p:cNvSpPr>
              <p:nvPr/>
            </p:nvSpPr>
            <p:spPr bwMode="auto">
              <a:xfrm>
                <a:off x="1418" y="2887"/>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309" name="Oval 3207"/>
              <p:cNvSpPr>
                <a:spLocks noChangeAspect="1" noChangeArrowheads="1"/>
              </p:cNvSpPr>
              <p:nvPr/>
            </p:nvSpPr>
            <p:spPr bwMode="auto">
              <a:xfrm>
                <a:off x="1490" y="2856"/>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310" name="Oval 3208"/>
              <p:cNvSpPr>
                <a:spLocks noChangeAspect="1" noChangeArrowheads="1"/>
              </p:cNvSpPr>
              <p:nvPr/>
            </p:nvSpPr>
            <p:spPr bwMode="auto">
              <a:xfrm>
                <a:off x="1400" y="2887"/>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311" name="Oval 3209"/>
              <p:cNvSpPr>
                <a:spLocks noChangeAspect="1" noChangeArrowheads="1"/>
              </p:cNvSpPr>
              <p:nvPr/>
            </p:nvSpPr>
            <p:spPr bwMode="auto">
              <a:xfrm>
                <a:off x="1502" y="2831"/>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312" name="Oval 3210"/>
              <p:cNvSpPr>
                <a:spLocks noChangeAspect="1" noChangeArrowheads="1"/>
              </p:cNvSpPr>
              <p:nvPr/>
            </p:nvSpPr>
            <p:spPr bwMode="auto">
              <a:xfrm>
                <a:off x="1201" y="3134"/>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313" name="Oval 3211"/>
              <p:cNvSpPr>
                <a:spLocks noChangeAspect="1" noChangeArrowheads="1"/>
              </p:cNvSpPr>
              <p:nvPr/>
            </p:nvSpPr>
            <p:spPr bwMode="auto">
              <a:xfrm>
                <a:off x="1797" y="2677"/>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314" name="Oval 3212"/>
              <p:cNvSpPr>
                <a:spLocks noChangeAspect="1" noChangeArrowheads="1"/>
              </p:cNvSpPr>
              <p:nvPr/>
            </p:nvSpPr>
            <p:spPr bwMode="auto">
              <a:xfrm>
                <a:off x="1791" y="2621"/>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315" name="Oval 3213"/>
              <p:cNvSpPr>
                <a:spLocks noChangeAspect="1" noChangeArrowheads="1"/>
              </p:cNvSpPr>
              <p:nvPr/>
            </p:nvSpPr>
            <p:spPr bwMode="auto">
              <a:xfrm>
                <a:off x="1695" y="2646"/>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316" name="Oval 3214"/>
              <p:cNvSpPr>
                <a:spLocks noChangeAspect="1" noChangeArrowheads="1"/>
              </p:cNvSpPr>
              <p:nvPr/>
            </p:nvSpPr>
            <p:spPr bwMode="auto">
              <a:xfrm>
                <a:off x="1484" y="2738"/>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317" name="Oval 3215"/>
              <p:cNvSpPr>
                <a:spLocks noChangeAspect="1" noChangeArrowheads="1"/>
              </p:cNvSpPr>
              <p:nvPr/>
            </p:nvSpPr>
            <p:spPr bwMode="auto">
              <a:xfrm>
                <a:off x="1484" y="2831"/>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318" name="Oval 3216"/>
              <p:cNvSpPr>
                <a:spLocks noChangeAspect="1" noChangeArrowheads="1"/>
              </p:cNvSpPr>
              <p:nvPr/>
            </p:nvSpPr>
            <p:spPr bwMode="auto">
              <a:xfrm>
                <a:off x="1484" y="2942"/>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319" name="Oval 3217"/>
              <p:cNvSpPr>
                <a:spLocks noChangeAspect="1" noChangeArrowheads="1"/>
              </p:cNvSpPr>
              <p:nvPr/>
            </p:nvSpPr>
            <p:spPr bwMode="auto">
              <a:xfrm>
                <a:off x="1219" y="3283"/>
                <a:ext cx="30" cy="30"/>
              </a:xfrm>
              <a:prstGeom prst="ellipse">
                <a:avLst/>
              </a:prstGeom>
              <a:solidFill>
                <a:srgbClr val="FF0000"/>
              </a:solidFill>
              <a:ln w="9525">
                <a:solidFill>
                  <a:srgbClr val="FF0000"/>
                </a:solidFill>
                <a:round/>
                <a:headEnd/>
                <a:tailEnd/>
              </a:ln>
            </p:spPr>
            <p:txBody>
              <a:bodyPr/>
              <a:lstStyle/>
              <a:p>
                <a:endParaRPr lang="es-MX" sz="1200" b="1" dirty="0"/>
              </a:p>
            </p:txBody>
          </p:sp>
          <p:sp>
            <p:nvSpPr>
              <p:cNvPr id="4320" name="Oval 3218"/>
              <p:cNvSpPr>
                <a:spLocks noChangeAspect="1" noChangeArrowheads="1"/>
              </p:cNvSpPr>
              <p:nvPr/>
            </p:nvSpPr>
            <p:spPr bwMode="auto">
              <a:xfrm>
                <a:off x="2236" y="2337"/>
                <a:ext cx="30" cy="30"/>
              </a:xfrm>
              <a:prstGeom prst="ellipse">
                <a:avLst/>
              </a:prstGeom>
              <a:solidFill>
                <a:srgbClr val="FF0000"/>
              </a:solidFill>
              <a:ln w="9525">
                <a:solidFill>
                  <a:srgbClr val="FF0000"/>
                </a:solidFill>
                <a:round/>
                <a:headEnd/>
                <a:tailEnd/>
              </a:ln>
            </p:spPr>
            <p:txBody>
              <a:bodyPr/>
              <a:lstStyle/>
              <a:p>
                <a:endParaRPr lang="es-MX" sz="1200" b="1" dirty="0"/>
              </a:p>
            </p:txBody>
          </p:sp>
          <p:sp>
            <p:nvSpPr>
              <p:cNvPr id="4321" name="Oval 3219"/>
              <p:cNvSpPr>
                <a:spLocks noChangeAspect="1" noChangeArrowheads="1"/>
              </p:cNvSpPr>
              <p:nvPr/>
            </p:nvSpPr>
            <p:spPr bwMode="auto">
              <a:xfrm>
                <a:off x="1327" y="2980"/>
                <a:ext cx="31"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322" name="Oval 3220"/>
              <p:cNvSpPr>
                <a:spLocks noChangeAspect="1" noChangeArrowheads="1"/>
              </p:cNvSpPr>
              <p:nvPr/>
            </p:nvSpPr>
            <p:spPr bwMode="auto">
              <a:xfrm>
                <a:off x="1586" y="2918"/>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323" name="Oval 3221"/>
              <p:cNvSpPr>
                <a:spLocks noChangeAspect="1" noChangeArrowheads="1"/>
              </p:cNvSpPr>
              <p:nvPr/>
            </p:nvSpPr>
            <p:spPr bwMode="auto">
              <a:xfrm>
                <a:off x="1195" y="3140"/>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324" name="Oval 3222"/>
              <p:cNvSpPr>
                <a:spLocks noChangeAspect="1" noChangeArrowheads="1"/>
              </p:cNvSpPr>
              <p:nvPr/>
            </p:nvSpPr>
            <p:spPr bwMode="auto">
              <a:xfrm>
                <a:off x="1586" y="2887"/>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325" name="Oval 3223"/>
              <p:cNvSpPr>
                <a:spLocks noChangeAspect="1" noChangeArrowheads="1"/>
              </p:cNvSpPr>
              <p:nvPr/>
            </p:nvSpPr>
            <p:spPr bwMode="auto">
              <a:xfrm>
                <a:off x="2116" y="2343"/>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326" name="Oval 3224"/>
              <p:cNvSpPr>
                <a:spLocks noChangeAspect="1" noChangeArrowheads="1"/>
              </p:cNvSpPr>
              <p:nvPr/>
            </p:nvSpPr>
            <p:spPr bwMode="auto">
              <a:xfrm>
                <a:off x="1339" y="2980"/>
                <a:ext cx="31"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327" name="Oval 3225"/>
              <p:cNvSpPr>
                <a:spLocks noChangeAspect="1" noChangeArrowheads="1"/>
              </p:cNvSpPr>
              <p:nvPr/>
            </p:nvSpPr>
            <p:spPr bwMode="auto">
              <a:xfrm>
                <a:off x="1406" y="2856"/>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328" name="Oval 3226"/>
              <p:cNvSpPr>
                <a:spLocks noChangeAspect="1" noChangeArrowheads="1"/>
              </p:cNvSpPr>
              <p:nvPr/>
            </p:nvSpPr>
            <p:spPr bwMode="auto">
              <a:xfrm>
                <a:off x="1478" y="2986"/>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329" name="Oval 3227"/>
              <p:cNvSpPr>
                <a:spLocks noChangeAspect="1" noChangeArrowheads="1"/>
              </p:cNvSpPr>
              <p:nvPr/>
            </p:nvSpPr>
            <p:spPr bwMode="auto">
              <a:xfrm>
                <a:off x="1321" y="2992"/>
                <a:ext cx="31"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330" name="Oval 3228"/>
              <p:cNvSpPr>
                <a:spLocks noChangeAspect="1" noChangeArrowheads="1"/>
              </p:cNvSpPr>
              <p:nvPr/>
            </p:nvSpPr>
            <p:spPr bwMode="auto">
              <a:xfrm>
                <a:off x="1664" y="2862"/>
                <a:ext cx="31"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331" name="Oval 3229"/>
              <p:cNvSpPr>
                <a:spLocks noChangeAspect="1" noChangeArrowheads="1"/>
              </p:cNvSpPr>
              <p:nvPr/>
            </p:nvSpPr>
            <p:spPr bwMode="auto">
              <a:xfrm>
                <a:off x="2483" y="2003"/>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332" name="Oval 3230"/>
              <p:cNvSpPr>
                <a:spLocks noChangeAspect="1" noChangeArrowheads="1"/>
              </p:cNvSpPr>
              <p:nvPr/>
            </p:nvSpPr>
            <p:spPr bwMode="auto">
              <a:xfrm>
                <a:off x="1321" y="3054"/>
                <a:ext cx="31"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333" name="Oval 3231"/>
              <p:cNvSpPr>
                <a:spLocks noChangeAspect="1" noChangeArrowheads="1"/>
              </p:cNvSpPr>
              <p:nvPr/>
            </p:nvSpPr>
            <p:spPr bwMode="auto">
              <a:xfrm>
                <a:off x="2176" y="2528"/>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334" name="Oval 3232"/>
              <p:cNvSpPr>
                <a:spLocks noChangeAspect="1" noChangeArrowheads="1"/>
              </p:cNvSpPr>
              <p:nvPr/>
            </p:nvSpPr>
            <p:spPr bwMode="auto">
              <a:xfrm>
                <a:off x="1580" y="2961"/>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335" name="Oval 3233"/>
              <p:cNvSpPr>
                <a:spLocks noChangeAspect="1" noChangeArrowheads="1"/>
              </p:cNvSpPr>
              <p:nvPr/>
            </p:nvSpPr>
            <p:spPr bwMode="auto">
              <a:xfrm>
                <a:off x="1670" y="2689"/>
                <a:ext cx="31"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336" name="Oval 3234"/>
              <p:cNvSpPr>
                <a:spLocks noChangeAspect="1" noChangeArrowheads="1"/>
              </p:cNvSpPr>
              <p:nvPr/>
            </p:nvSpPr>
            <p:spPr bwMode="auto">
              <a:xfrm>
                <a:off x="1093" y="3085"/>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337" name="Oval 3235"/>
              <p:cNvSpPr>
                <a:spLocks noChangeAspect="1" noChangeArrowheads="1"/>
              </p:cNvSpPr>
              <p:nvPr/>
            </p:nvSpPr>
            <p:spPr bwMode="auto">
              <a:xfrm>
                <a:off x="1604" y="2615"/>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338" name="Oval 3236"/>
              <p:cNvSpPr>
                <a:spLocks noChangeAspect="1" noChangeArrowheads="1"/>
              </p:cNvSpPr>
              <p:nvPr/>
            </p:nvSpPr>
            <p:spPr bwMode="auto">
              <a:xfrm>
                <a:off x="1502" y="3029"/>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339" name="Oval 3237"/>
              <p:cNvSpPr>
                <a:spLocks noChangeAspect="1" noChangeArrowheads="1"/>
              </p:cNvSpPr>
              <p:nvPr/>
            </p:nvSpPr>
            <p:spPr bwMode="auto">
              <a:xfrm>
                <a:off x="1875" y="2627"/>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340" name="Oval 3238"/>
              <p:cNvSpPr>
                <a:spLocks noChangeAspect="1" noChangeArrowheads="1"/>
              </p:cNvSpPr>
              <p:nvPr/>
            </p:nvSpPr>
            <p:spPr bwMode="auto">
              <a:xfrm>
                <a:off x="2687" y="2182"/>
                <a:ext cx="31"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341" name="Oval 3239"/>
              <p:cNvSpPr>
                <a:spLocks noChangeAspect="1" noChangeArrowheads="1"/>
              </p:cNvSpPr>
              <p:nvPr/>
            </p:nvSpPr>
            <p:spPr bwMode="auto">
              <a:xfrm>
                <a:off x="1911" y="2442"/>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342" name="Oval 3240"/>
              <p:cNvSpPr>
                <a:spLocks noChangeAspect="1" noChangeArrowheads="1"/>
              </p:cNvSpPr>
              <p:nvPr/>
            </p:nvSpPr>
            <p:spPr bwMode="auto">
              <a:xfrm>
                <a:off x="1682" y="2745"/>
                <a:ext cx="31"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343" name="Oval 3241"/>
              <p:cNvSpPr>
                <a:spLocks noChangeAspect="1" noChangeArrowheads="1"/>
              </p:cNvSpPr>
              <p:nvPr/>
            </p:nvSpPr>
            <p:spPr bwMode="auto">
              <a:xfrm>
                <a:off x="1388" y="3134"/>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344" name="Oval 3242"/>
              <p:cNvSpPr>
                <a:spLocks noChangeAspect="1" noChangeArrowheads="1"/>
              </p:cNvSpPr>
              <p:nvPr/>
            </p:nvSpPr>
            <p:spPr bwMode="auto">
              <a:xfrm>
                <a:off x="1833" y="2510"/>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345" name="Oval 3243"/>
              <p:cNvSpPr>
                <a:spLocks noChangeAspect="1" noChangeArrowheads="1"/>
              </p:cNvSpPr>
              <p:nvPr/>
            </p:nvSpPr>
            <p:spPr bwMode="auto">
              <a:xfrm>
                <a:off x="1532" y="2695"/>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346" name="Oval 3244"/>
              <p:cNvSpPr>
                <a:spLocks noChangeAspect="1" noChangeArrowheads="1"/>
              </p:cNvSpPr>
              <p:nvPr/>
            </p:nvSpPr>
            <p:spPr bwMode="auto">
              <a:xfrm>
                <a:off x="2158" y="2367"/>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347" name="Oval 3245"/>
              <p:cNvSpPr>
                <a:spLocks noChangeAspect="1" noChangeArrowheads="1"/>
              </p:cNvSpPr>
              <p:nvPr/>
            </p:nvSpPr>
            <p:spPr bwMode="auto">
              <a:xfrm>
                <a:off x="1604" y="2658"/>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348" name="Oval 3246"/>
              <p:cNvSpPr>
                <a:spLocks noChangeAspect="1" noChangeArrowheads="1"/>
              </p:cNvSpPr>
              <p:nvPr/>
            </p:nvSpPr>
            <p:spPr bwMode="auto">
              <a:xfrm>
                <a:off x="1634" y="2584"/>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349" name="Oval 3247"/>
              <p:cNvSpPr>
                <a:spLocks noChangeAspect="1" noChangeArrowheads="1"/>
              </p:cNvSpPr>
              <p:nvPr/>
            </p:nvSpPr>
            <p:spPr bwMode="auto">
              <a:xfrm>
                <a:off x="1622" y="2708"/>
                <a:ext cx="30" cy="30"/>
              </a:xfrm>
              <a:prstGeom prst="ellipse">
                <a:avLst/>
              </a:prstGeom>
              <a:solidFill>
                <a:srgbClr val="FF0000"/>
              </a:solidFill>
              <a:ln w="9525">
                <a:solidFill>
                  <a:srgbClr val="FF0000"/>
                </a:solidFill>
                <a:round/>
                <a:headEnd/>
                <a:tailEnd/>
              </a:ln>
            </p:spPr>
            <p:txBody>
              <a:bodyPr/>
              <a:lstStyle/>
              <a:p>
                <a:endParaRPr lang="es-MX" sz="1200" b="1" dirty="0"/>
              </a:p>
            </p:txBody>
          </p:sp>
          <p:sp>
            <p:nvSpPr>
              <p:cNvPr id="4350" name="Oval 3248"/>
              <p:cNvSpPr>
                <a:spLocks noChangeAspect="1" noChangeArrowheads="1"/>
              </p:cNvSpPr>
              <p:nvPr/>
            </p:nvSpPr>
            <p:spPr bwMode="auto">
              <a:xfrm>
                <a:off x="1448" y="2918"/>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351" name="Oval 3249"/>
              <p:cNvSpPr>
                <a:spLocks noChangeAspect="1" noChangeArrowheads="1"/>
              </p:cNvSpPr>
              <p:nvPr/>
            </p:nvSpPr>
            <p:spPr bwMode="auto">
              <a:xfrm>
                <a:off x="1929" y="2454"/>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352" name="Oval 3250"/>
              <p:cNvSpPr>
                <a:spLocks noChangeAspect="1" noChangeArrowheads="1"/>
              </p:cNvSpPr>
              <p:nvPr/>
            </p:nvSpPr>
            <p:spPr bwMode="auto">
              <a:xfrm>
                <a:off x="1442" y="2998"/>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353" name="Oval 3251"/>
              <p:cNvSpPr>
                <a:spLocks noChangeAspect="1" noChangeArrowheads="1"/>
              </p:cNvSpPr>
              <p:nvPr/>
            </p:nvSpPr>
            <p:spPr bwMode="auto">
              <a:xfrm>
                <a:off x="1213" y="3239"/>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354" name="Oval 3252"/>
              <p:cNvSpPr>
                <a:spLocks noChangeAspect="1" noChangeArrowheads="1"/>
              </p:cNvSpPr>
              <p:nvPr/>
            </p:nvSpPr>
            <p:spPr bwMode="auto">
              <a:xfrm>
                <a:off x="1388" y="2936"/>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355" name="Oval 3253"/>
              <p:cNvSpPr>
                <a:spLocks noChangeAspect="1" noChangeArrowheads="1"/>
              </p:cNvSpPr>
              <p:nvPr/>
            </p:nvSpPr>
            <p:spPr bwMode="auto">
              <a:xfrm>
                <a:off x="2471" y="2170"/>
                <a:ext cx="30" cy="30"/>
              </a:xfrm>
              <a:prstGeom prst="ellipse">
                <a:avLst/>
              </a:prstGeom>
              <a:solidFill>
                <a:srgbClr val="FF0000"/>
              </a:solidFill>
              <a:ln w="9525">
                <a:solidFill>
                  <a:srgbClr val="FF0000"/>
                </a:solidFill>
                <a:round/>
                <a:headEnd/>
                <a:tailEnd/>
              </a:ln>
            </p:spPr>
            <p:txBody>
              <a:bodyPr/>
              <a:lstStyle/>
              <a:p>
                <a:endParaRPr lang="es-MX" sz="1200" b="1" dirty="0"/>
              </a:p>
            </p:txBody>
          </p:sp>
          <p:sp>
            <p:nvSpPr>
              <p:cNvPr id="4356" name="Oval 3254"/>
              <p:cNvSpPr>
                <a:spLocks noChangeAspect="1" noChangeArrowheads="1"/>
              </p:cNvSpPr>
              <p:nvPr/>
            </p:nvSpPr>
            <p:spPr bwMode="auto">
              <a:xfrm>
                <a:off x="1063" y="3109"/>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357" name="Oval 3255"/>
              <p:cNvSpPr>
                <a:spLocks noChangeAspect="1" noChangeArrowheads="1"/>
              </p:cNvSpPr>
              <p:nvPr/>
            </p:nvSpPr>
            <p:spPr bwMode="auto">
              <a:xfrm>
                <a:off x="1117" y="3116"/>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358" name="Oval 3256"/>
              <p:cNvSpPr>
                <a:spLocks noChangeAspect="1" noChangeArrowheads="1"/>
              </p:cNvSpPr>
              <p:nvPr/>
            </p:nvSpPr>
            <p:spPr bwMode="auto">
              <a:xfrm>
                <a:off x="1670" y="2837"/>
                <a:ext cx="31"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359" name="Oval 3257"/>
              <p:cNvSpPr>
                <a:spLocks noChangeAspect="1" noChangeArrowheads="1"/>
              </p:cNvSpPr>
              <p:nvPr/>
            </p:nvSpPr>
            <p:spPr bwMode="auto">
              <a:xfrm>
                <a:off x="1400" y="2973"/>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360" name="Oval 3258"/>
              <p:cNvSpPr>
                <a:spLocks noChangeAspect="1" noChangeArrowheads="1"/>
              </p:cNvSpPr>
              <p:nvPr/>
            </p:nvSpPr>
            <p:spPr bwMode="auto">
              <a:xfrm>
                <a:off x="1526" y="2683"/>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361" name="Oval 3259"/>
              <p:cNvSpPr>
                <a:spLocks noChangeAspect="1" noChangeArrowheads="1"/>
              </p:cNvSpPr>
              <p:nvPr/>
            </p:nvSpPr>
            <p:spPr bwMode="auto">
              <a:xfrm>
                <a:off x="1327" y="2949"/>
                <a:ext cx="31"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362" name="Oval 3260"/>
              <p:cNvSpPr>
                <a:spLocks noChangeAspect="1" noChangeArrowheads="1"/>
              </p:cNvSpPr>
              <p:nvPr/>
            </p:nvSpPr>
            <p:spPr bwMode="auto">
              <a:xfrm>
                <a:off x="2050" y="2398"/>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363" name="Oval 3261"/>
              <p:cNvSpPr>
                <a:spLocks noChangeAspect="1" noChangeArrowheads="1"/>
              </p:cNvSpPr>
              <p:nvPr/>
            </p:nvSpPr>
            <p:spPr bwMode="auto">
              <a:xfrm>
                <a:off x="2387" y="2460"/>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364" name="Oval 3262"/>
              <p:cNvSpPr>
                <a:spLocks noChangeAspect="1" noChangeArrowheads="1"/>
              </p:cNvSpPr>
              <p:nvPr/>
            </p:nvSpPr>
            <p:spPr bwMode="auto">
              <a:xfrm>
                <a:off x="1634" y="2670"/>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365" name="Oval 3263"/>
              <p:cNvSpPr>
                <a:spLocks noChangeAspect="1" noChangeArrowheads="1"/>
              </p:cNvSpPr>
              <p:nvPr/>
            </p:nvSpPr>
            <p:spPr bwMode="auto">
              <a:xfrm>
                <a:off x="2712" y="2275"/>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366" name="Oval 3264"/>
              <p:cNvSpPr>
                <a:spLocks noChangeAspect="1" noChangeArrowheads="1"/>
              </p:cNvSpPr>
              <p:nvPr/>
            </p:nvSpPr>
            <p:spPr bwMode="auto">
              <a:xfrm>
                <a:off x="1713" y="2621"/>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367" name="Oval 3265"/>
              <p:cNvSpPr>
                <a:spLocks noChangeAspect="1" noChangeArrowheads="1"/>
              </p:cNvSpPr>
              <p:nvPr/>
            </p:nvSpPr>
            <p:spPr bwMode="auto">
              <a:xfrm>
                <a:off x="1592" y="2800"/>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368" name="Oval 3266"/>
              <p:cNvSpPr>
                <a:spLocks noChangeAspect="1" noChangeArrowheads="1"/>
              </p:cNvSpPr>
              <p:nvPr/>
            </p:nvSpPr>
            <p:spPr bwMode="auto">
              <a:xfrm>
                <a:off x="1297" y="2887"/>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369" name="Oval 3267"/>
              <p:cNvSpPr>
                <a:spLocks noChangeAspect="1" noChangeArrowheads="1"/>
              </p:cNvSpPr>
              <p:nvPr/>
            </p:nvSpPr>
            <p:spPr bwMode="auto">
              <a:xfrm>
                <a:off x="1388" y="2986"/>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370" name="Oval 3268"/>
              <p:cNvSpPr>
                <a:spLocks noChangeAspect="1" noChangeArrowheads="1"/>
              </p:cNvSpPr>
              <p:nvPr/>
            </p:nvSpPr>
            <p:spPr bwMode="auto">
              <a:xfrm>
                <a:off x="1592" y="2695"/>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371" name="Oval 3269"/>
              <p:cNvSpPr>
                <a:spLocks noChangeAspect="1" noChangeArrowheads="1"/>
              </p:cNvSpPr>
              <p:nvPr/>
            </p:nvSpPr>
            <p:spPr bwMode="auto">
              <a:xfrm>
                <a:off x="1490" y="2930"/>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372" name="Oval 3270"/>
              <p:cNvSpPr>
                <a:spLocks noChangeAspect="1" noChangeArrowheads="1"/>
              </p:cNvSpPr>
              <p:nvPr/>
            </p:nvSpPr>
            <p:spPr bwMode="auto">
              <a:xfrm>
                <a:off x="1400" y="2930"/>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373" name="Oval 3271"/>
              <p:cNvSpPr>
                <a:spLocks noChangeAspect="1" noChangeArrowheads="1"/>
              </p:cNvSpPr>
              <p:nvPr/>
            </p:nvSpPr>
            <p:spPr bwMode="auto">
              <a:xfrm>
                <a:off x="2724" y="2003"/>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374" name="Oval 3272"/>
              <p:cNvSpPr>
                <a:spLocks noChangeAspect="1" noChangeArrowheads="1"/>
              </p:cNvSpPr>
              <p:nvPr/>
            </p:nvSpPr>
            <p:spPr bwMode="auto">
              <a:xfrm>
                <a:off x="1430" y="2844"/>
                <a:ext cx="30" cy="30"/>
              </a:xfrm>
              <a:prstGeom prst="ellipse">
                <a:avLst/>
              </a:prstGeom>
              <a:solidFill>
                <a:srgbClr val="FF0000"/>
              </a:solidFill>
              <a:ln w="9525">
                <a:solidFill>
                  <a:srgbClr val="FF0000"/>
                </a:solidFill>
                <a:round/>
                <a:headEnd/>
                <a:tailEnd/>
              </a:ln>
            </p:spPr>
            <p:txBody>
              <a:bodyPr/>
              <a:lstStyle/>
              <a:p>
                <a:endParaRPr lang="es-MX" sz="1200" b="1" dirty="0"/>
              </a:p>
            </p:txBody>
          </p:sp>
          <p:sp>
            <p:nvSpPr>
              <p:cNvPr id="4375" name="Oval 3273"/>
              <p:cNvSpPr>
                <a:spLocks noChangeAspect="1" noChangeArrowheads="1"/>
              </p:cNvSpPr>
              <p:nvPr/>
            </p:nvSpPr>
            <p:spPr bwMode="auto">
              <a:xfrm>
                <a:off x="1418" y="2955"/>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376" name="Oval 3274"/>
              <p:cNvSpPr>
                <a:spLocks noChangeAspect="1" noChangeArrowheads="1"/>
              </p:cNvSpPr>
              <p:nvPr/>
            </p:nvSpPr>
            <p:spPr bwMode="auto">
              <a:xfrm>
                <a:off x="2320" y="2374"/>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377" name="Oval 3275"/>
              <p:cNvSpPr>
                <a:spLocks noChangeAspect="1" noChangeArrowheads="1"/>
              </p:cNvSpPr>
              <p:nvPr/>
            </p:nvSpPr>
            <p:spPr bwMode="auto">
              <a:xfrm>
                <a:off x="2200" y="2435"/>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378" name="Oval 3276"/>
              <p:cNvSpPr>
                <a:spLocks noChangeAspect="1" noChangeArrowheads="1"/>
              </p:cNvSpPr>
              <p:nvPr/>
            </p:nvSpPr>
            <p:spPr bwMode="auto">
              <a:xfrm>
                <a:off x="1634" y="2571"/>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379" name="Oval 3277"/>
              <p:cNvSpPr>
                <a:spLocks noChangeAspect="1" noChangeArrowheads="1"/>
              </p:cNvSpPr>
              <p:nvPr/>
            </p:nvSpPr>
            <p:spPr bwMode="auto">
              <a:xfrm>
                <a:off x="2278" y="2015"/>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380" name="Oval 3278"/>
              <p:cNvSpPr>
                <a:spLocks noChangeAspect="1" noChangeArrowheads="1"/>
              </p:cNvSpPr>
              <p:nvPr/>
            </p:nvSpPr>
            <p:spPr bwMode="auto">
              <a:xfrm>
                <a:off x="1400" y="3060"/>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381" name="Oval 3279"/>
              <p:cNvSpPr>
                <a:spLocks noChangeAspect="1" noChangeArrowheads="1"/>
              </p:cNvSpPr>
              <p:nvPr/>
            </p:nvSpPr>
            <p:spPr bwMode="auto">
              <a:xfrm>
                <a:off x="2356" y="2392"/>
                <a:ext cx="31"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382" name="Oval 3280"/>
              <p:cNvSpPr>
                <a:spLocks noChangeAspect="1" noChangeArrowheads="1"/>
              </p:cNvSpPr>
              <p:nvPr/>
            </p:nvSpPr>
            <p:spPr bwMode="auto">
              <a:xfrm>
                <a:off x="1430" y="2856"/>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383" name="Oval 3281"/>
              <p:cNvSpPr>
                <a:spLocks noChangeAspect="1" noChangeArrowheads="1"/>
              </p:cNvSpPr>
              <p:nvPr/>
            </p:nvSpPr>
            <p:spPr bwMode="auto">
              <a:xfrm>
                <a:off x="1695" y="2695"/>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384" name="Oval 3282"/>
              <p:cNvSpPr>
                <a:spLocks noChangeAspect="1" noChangeArrowheads="1"/>
              </p:cNvSpPr>
              <p:nvPr/>
            </p:nvSpPr>
            <p:spPr bwMode="auto">
              <a:xfrm>
                <a:off x="2158" y="2392"/>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385" name="Oval 3283"/>
              <p:cNvSpPr>
                <a:spLocks noChangeAspect="1" noChangeArrowheads="1"/>
              </p:cNvSpPr>
              <p:nvPr/>
            </p:nvSpPr>
            <p:spPr bwMode="auto">
              <a:xfrm>
                <a:off x="2344" y="2231"/>
                <a:ext cx="31"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386" name="Oval 3284"/>
              <p:cNvSpPr>
                <a:spLocks noChangeAspect="1" noChangeArrowheads="1"/>
              </p:cNvSpPr>
              <p:nvPr/>
            </p:nvSpPr>
            <p:spPr bwMode="auto">
              <a:xfrm>
                <a:off x="2050" y="2330"/>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387" name="Oval 3285"/>
              <p:cNvSpPr>
                <a:spLocks noChangeAspect="1" noChangeArrowheads="1"/>
              </p:cNvSpPr>
              <p:nvPr/>
            </p:nvSpPr>
            <p:spPr bwMode="auto">
              <a:xfrm>
                <a:off x="1628" y="2714"/>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388" name="Oval 3286"/>
              <p:cNvSpPr>
                <a:spLocks noChangeAspect="1" noChangeArrowheads="1"/>
              </p:cNvSpPr>
              <p:nvPr/>
            </p:nvSpPr>
            <p:spPr bwMode="auto">
              <a:xfrm>
                <a:off x="1424" y="2757"/>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389" name="Oval 3287"/>
              <p:cNvSpPr>
                <a:spLocks noChangeAspect="1" noChangeArrowheads="1"/>
              </p:cNvSpPr>
              <p:nvPr/>
            </p:nvSpPr>
            <p:spPr bwMode="auto">
              <a:xfrm>
                <a:off x="1622" y="2695"/>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390" name="Oval 3288"/>
              <p:cNvSpPr>
                <a:spLocks noChangeAspect="1" noChangeArrowheads="1"/>
              </p:cNvSpPr>
              <p:nvPr/>
            </p:nvSpPr>
            <p:spPr bwMode="auto">
              <a:xfrm>
                <a:off x="1502" y="3004"/>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391" name="Oval 3289"/>
              <p:cNvSpPr>
                <a:spLocks noChangeAspect="1" noChangeArrowheads="1"/>
              </p:cNvSpPr>
              <p:nvPr/>
            </p:nvSpPr>
            <p:spPr bwMode="auto">
              <a:xfrm>
                <a:off x="1430" y="2924"/>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392" name="Oval 3290"/>
              <p:cNvSpPr>
                <a:spLocks noChangeAspect="1" noChangeArrowheads="1"/>
              </p:cNvSpPr>
              <p:nvPr/>
            </p:nvSpPr>
            <p:spPr bwMode="auto">
              <a:xfrm>
                <a:off x="1520" y="2769"/>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393" name="Oval 3291"/>
              <p:cNvSpPr>
                <a:spLocks noChangeAspect="1" noChangeArrowheads="1"/>
              </p:cNvSpPr>
              <p:nvPr/>
            </p:nvSpPr>
            <p:spPr bwMode="auto">
              <a:xfrm>
                <a:off x="1508" y="2732"/>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394" name="Oval 3292"/>
              <p:cNvSpPr>
                <a:spLocks noChangeAspect="1" noChangeArrowheads="1"/>
              </p:cNvSpPr>
              <p:nvPr/>
            </p:nvSpPr>
            <p:spPr bwMode="auto">
              <a:xfrm>
                <a:off x="1424" y="3029"/>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395" name="Oval 3293"/>
              <p:cNvSpPr>
                <a:spLocks noChangeAspect="1" noChangeArrowheads="1"/>
              </p:cNvSpPr>
              <p:nvPr/>
            </p:nvSpPr>
            <p:spPr bwMode="auto">
              <a:xfrm>
                <a:off x="1544" y="2905"/>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396" name="Oval 3294"/>
              <p:cNvSpPr>
                <a:spLocks noChangeAspect="1" noChangeArrowheads="1"/>
              </p:cNvSpPr>
              <p:nvPr/>
            </p:nvSpPr>
            <p:spPr bwMode="auto">
              <a:xfrm>
                <a:off x="2381" y="2299"/>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397" name="Oval 3295"/>
              <p:cNvSpPr>
                <a:spLocks noChangeAspect="1" noChangeArrowheads="1"/>
              </p:cNvSpPr>
              <p:nvPr/>
            </p:nvSpPr>
            <p:spPr bwMode="auto">
              <a:xfrm>
                <a:off x="1490" y="2819"/>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398" name="Oval 3296"/>
              <p:cNvSpPr>
                <a:spLocks noChangeAspect="1" noChangeArrowheads="1"/>
              </p:cNvSpPr>
              <p:nvPr/>
            </p:nvSpPr>
            <p:spPr bwMode="auto">
              <a:xfrm>
                <a:off x="1303" y="3035"/>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399" name="Oval 3297"/>
              <p:cNvSpPr>
                <a:spLocks noChangeAspect="1" noChangeArrowheads="1"/>
              </p:cNvSpPr>
              <p:nvPr/>
            </p:nvSpPr>
            <p:spPr bwMode="auto">
              <a:xfrm>
                <a:off x="1442" y="2973"/>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400" name="Oval 3298"/>
              <p:cNvSpPr>
                <a:spLocks noChangeAspect="1" noChangeArrowheads="1"/>
              </p:cNvSpPr>
              <p:nvPr/>
            </p:nvSpPr>
            <p:spPr bwMode="auto">
              <a:xfrm>
                <a:off x="1610" y="2813"/>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401" name="Oval 3299"/>
              <p:cNvSpPr>
                <a:spLocks noChangeAspect="1" noChangeArrowheads="1"/>
              </p:cNvSpPr>
              <p:nvPr/>
            </p:nvSpPr>
            <p:spPr bwMode="auto">
              <a:xfrm>
                <a:off x="1857" y="2479"/>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402" name="Oval 3300"/>
              <p:cNvSpPr>
                <a:spLocks noChangeAspect="1" noChangeArrowheads="1"/>
              </p:cNvSpPr>
              <p:nvPr/>
            </p:nvSpPr>
            <p:spPr bwMode="auto">
              <a:xfrm>
                <a:off x="1327" y="3035"/>
                <a:ext cx="31"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403" name="Oval 3301"/>
              <p:cNvSpPr>
                <a:spLocks noChangeAspect="1" noChangeArrowheads="1"/>
              </p:cNvSpPr>
              <p:nvPr/>
            </p:nvSpPr>
            <p:spPr bwMode="auto">
              <a:xfrm>
                <a:off x="1057" y="3147"/>
                <a:ext cx="30" cy="30"/>
              </a:xfrm>
              <a:prstGeom prst="ellipse">
                <a:avLst/>
              </a:prstGeom>
              <a:solidFill>
                <a:srgbClr val="FF0000"/>
              </a:solidFill>
              <a:ln w="9525">
                <a:solidFill>
                  <a:srgbClr val="FF0000"/>
                </a:solidFill>
                <a:round/>
                <a:headEnd/>
                <a:tailEnd/>
              </a:ln>
            </p:spPr>
            <p:txBody>
              <a:bodyPr/>
              <a:lstStyle/>
              <a:p>
                <a:endParaRPr lang="es-MX" sz="1200" b="1" dirty="0"/>
              </a:p>
            </p:txBody>
          </p:sp>
          <p:sp>
            <p:nvSpPr>
              <p:cNvPr id="4404" name="Oval 3302"/>
              <p:cNvSpPr>
                <a:spLocks noChangeAspect="1" noChangeArrowheads="1"/>
              </p:cNvSpPr>
              <p:nvPr/>
            </p:nvSpPr>
            <p:spPr bwMode="auto">
              <a:xfrm>
                <a:off x="2669" y="2200"/>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405" name="Oval 3303"/>
              <p:cNvSpPr>
                <a:spLocks noChangeAspect="1" noChangeArrowheads="1"/>
              </p:cNvSpPr>
              <p:nvPr/>
            </p:nvSpPr>
            <p:spPr bwMode="auto">
              <a:xfrm>
                <a:off x="1285" y="3054"/>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406" name="Oval 3304"/>
              <p:cNvSpPr>
                <a:spLocks noChangeAspect="1" noChangeArrowheads="1"/>
              </p:cNvSpPr>
              <p:nvPr/>
            </p:nvSpPr>
            <p:spPr bwMode="auto">
              <a:xfrm>
                <a:off x="1755" y="2745"/>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407" name="Oval 3305"/>
              <p:cNvSpPr>
                <a:spLocks noChangeAspect="1" noChangeArrowheads="1"/>
              </p:cNvSpPr>
              <p:nvPr/>
            </p:nvSpPr>
            <p:spPr bwMode="auto">
              <a:xfrm>
                <a:off x="1460" y="3079"/>
                <a:ext cx="30" cy="30"/>
              </a:xfrm>
              <a:prstGeom prst="ellipse">
                <a:avLst/>
              </a:prstGeom>
              <a:solidFill>
                <a:srgbClr val="FF0000"/>
              </a:solidFill>
              <a:ln w="9525">
                <a:solidFill>
                  <a:srgbClr val="FF0000"/>
                </a:solidFill>
                <a:round/>
                <a:headEnd/>
                <a:tailEnd/>
              </a:ln>
            </p:spPr>
            <p:txBody>
              <a:bodyPr/>
              <a:lstStyle/>
              <a:p>
                <a:endParaRPr lang="es-MX" sz="1200" b="1" dirty="0"/>
              </a:p>
            </p:txBody>
          </p:sp>
          <p:sp>
            <p:nvSpPr>
              <p:cNvPr id="4408" name="Oval 3306"/>
              <p:cNvSpPr>
                <a:spLocks noChangeAspect="1" noChangeArrowheads="1"/>
              </p:cNvSpPr>
              <p:nvPr/>
            </p:nvSpPr>
            <p:spPr bwMode="auto">
              <a:xfrm>
                <a:off x="1376" y="3122"/>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409" name="Oval 3307"/>
              <p:cNvSpPr>
                <a:spLocks noChangeAspect="1" noChangeArrowheads="1"/>
              </p:cNvSpPr>
              <p:nvPr/>
            </p:nvSpPr>
            <p:spPr bwMode="auto">
              <a:xfrm>
                <a:off x="1725" y="2701"/>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410" name="Oval 3308"/>
              <p:cNvSpPr>
                <a:spLocks noChangeAspect="1" noChangeArrowheads="1"/>
              </p:cNvSpPr>
              <p:nvPr/>
            </p:nvSpPr>
            <p:spPr bwMode="auto">
              <a:xfrm>
                <a:off x="2368" y="2126"/>
                <a:ext cx="31"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411" name="Oval 3309"/>
              <p:cNvSpPr>
                <a:spLocks noChangeAspect="1" noChangeArrowheads="1"/>
              </p:cNvSpPr>
              <p:nvPr/>
            </p:nvSpPr>
            <p:spPr bwMode="auto">
              <a:xfrm>
                <a:off x="2080" y="2337"/>
                <a:ext cx="30" cy="30"/>
              </a:xfrm>
              <a:prstGeom prst="ellipse">
                <a:avLst/>
              </a:prstGeom>
              <a:solidFill>
                <a:srgbClr val="FF0000"/>
              </a:solidFill>
              <a:ln w="9525">
                <a:solidFill>
                  <a:srgbClr val="FF0000"/>
                </a:solidFill>
                <a:round/>
                <a:headEnd/>
                <a:tailEnd/>
              </a:ln>
            </p:spPr>
            <p:txBody>
              <a:bodyPr/>
              <a:lstStyle/>
              <a:p>
                <a:endParaRPr lang="es-MX" sz="1200" b="1" dirty="0"/>
              </a:p>
            </p:txBody>
          </p:sp>
          <p:sp>
            <p:nvSpPr>
              <p:cNvPr id="4412" name="Oval 3310"/>
              <p:cNvSpPr>
                <a:spLocks noChangeAspect="1" noChangeArrowheads="1"/>
              </p:cNvSpPr>
              <p:nvPr/>
            </p:nvSpPr>
            <p:spPr bwMode="auto">
              <a:xfrm>
                <a:off x="2074" y="2454"/>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413" name="Oval 3311"/>
              <p:cNvSpPr>
                <a:spLocks noChangeAspect="1" noChangeArrowheads="1"/>
              </p:cNvSpPr>
              <p:nvPr/>
            </p:nvSpPr>
            <p:spPr bwMode="auto">
              <a:xfrm>
                <a:off x="2459" y="1966"/>
                <a:ext cx="30" cy="30"/>
              </a:xfrm>
              <a:prstGeom prst="ellipse">
                <a:avLst/>
              </a:prstGeom>
              <a:solidFill>
                <a:srgbClr val="FF0000"/>
              </a:solidFill>
              <a:ln w="9525">
                <a:solidFill>
                  <a:srgbClr val="FF0000"/>
                </a:solidFill>
                <a:round/>
                <a:headEnd/>
                <a:tailEnd/>
              </a:ln>
            </p:spPr>
            <p:txBody>
              <a:bodyPr/>
              <a:lstStyle/>
              <a:p>
                <a:endParaRPr lang="es-MX" sz="1200" b="1" dirty="0"/>
              </a:p>
            </p:txBody>
          </p:sp>
          <p:sp>
            <p:nvSpPr>
              <p:cNvPr id="4414" name="Oval 3312"/>
              <p:cNvSpPr>
                <a:spLocks noChangeAspect="1" noChangeArrowheads="1"/>
              </p:cNvSpPr>
              <p:nvPr/>
            </p:nvSpPr>
            <p:spPr bwMode="auto">
              <a:xfrm>
                <a:off x="1502" y="2819"/>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415" name="Oval 3313"/>
              <p:cNvSpPr>
                <a:spLocks noChangeAspect="1" noChangeArrowheads="1"/>
              </p:cNvSpPr>
              <p:nvPr/>
            </p:nvSpPr>
            <p:spPr bwMode="auto">
              <a:xfrm>
                <a:off x="1935" y="2497"/>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416" name="Oval 3314"/>
              <p:cNvSpPr>
                <a:spLocks noChangeAspect="1" noChangeArrowheads="1"/>
              </p:cNvSpPr>
              <p:nvPr/>
            </p:nvSpPr>
            <p:spPr bwMode="auto">
              <a:xfrm>
                <a:off x="2140" y="2145"/>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417" name="Oval 3315"/>
              <p:cNvSpPr>
                <a:spLocks noChangeAspect="1" noChangeArrowheads="1"/>
              </p:cNvSpPr>
              <p:nvPr/>
            </p:nvSpPr>
            <p:spPr bwMode="auto">
              <a:xfrm>
                <a:off x="1562" y="2763"/>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418" name="Oval 3316"/>
              <p:cNvSpPr>
                <a:spLocks noChangeAspect="1" noChangeArrowheads="1"/>
              </p:cNvSpPr>
              <p:nvPr/>
            </p:nvSpPr>
            <p:spPr bwMode="auto">
              <a:xfrm>
                <a:off x="2164" y="2145"/>
                <a:ext cx="30" cy="31"/>
              </a:xfrm>
              <a:prstGeom prst="ellipse">
                <a:avLst/>
              </a:prstGeom>
              <a:solidFill>
                <a:srgbClr val="FF0000"/>
              </a:solidFill>
              <a:ln w="9525">
                <a:solidFill>
                  <a:srgbClr val="FF0000"/>
                </a:solidFill>
                <a:round/>
                <a:headEnd/>
                <a:tailEnd/>
              </a:ln>
            </p:spPr>
            <p:txBody>
              <a:bodyPr/>
              <a:lstStyle/>
              <a:p>
                <a:endParaRPr lang="es-MX" sz="1200" b="1" dirty="0"/>
              </a:p>
            </p:txBody>
          </p:sp>
        </p:grpSp>
        <p:grpSp>
          <p:nvGrpSpPr>
            <p:cNvPr id="5023" name="Group 3317"/>
            <p:cNvGrpSpPr>
              <a:grpSpLocks noChangeAspect="1"/>
            </p:cNvGrpSpPr>
            <p:nvPr/>
          </p:nvGrpSpPr>
          <p:grpSpPr bwMode="auto">
            <a:xfrm>
              <a:off x="810" y="1397"/>
              <a:ext cx="3129" cy="1997"/>
              <a:chOff x="810" y="1397"/>
              <a:chExt cx="3129" cy="1997"/>
            </a:xfrm>
          </p:grpSpPr>
          <p:sp>
            <p:nvSpPr>
              <p:cNvPr id="4019" name="Oval 3318"/>
              <p:cNvSpPr>
                <a:spLocks noChangeAspect="1" noChangeArrowheads="1"/>
              </p:cNvSpPr>
              <p:nvPr/>
            </p:nvSpPr>
            <p:spPr bwMode="auto">
              <a:xfrm>
                <a:off x="1466" y="2942"/>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020" name="Oval 3319"/>
              <p:cNvSpPr>
                <a:spLocks noChangeAspect="1" noChangeArrowheads="1"/>
              </p:cNvSpPr>
              <p:nvPr/>
            </p:nvSpPr>
            <p:spPr bwMode="auto">
              <a:xfrm>
                <a:off x="1261" y="3221"/>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021" name="Oval 3320"/>
              <p:cNvSpPr>
                <a:spLocks noChangeAspect="1" noChangeArrowheads="1"/>
              </p:cNvSpPr>
              <p:nvPr/>
            </p:nvSpPr>
            <p:spPr bwMode="auto">
              <a:xfrm>
                <a:off x="1664" y="2899"/>
                <a:ext cx="31"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022" name="Oval 3321"/>
              <p:cNvSpPr>
                <a:spLocks noChangeAspect="1" noChangeArrowheads="1"/>
              </p:cNvSpPr>
              <p:nvPr/>
            </p:nvSpPr>
            <p:spPr bwMode="auto">
              <a:xfrm>
                <a:off x="1959" y="2497"/>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023" name="Oval 3322"/>
              <p:cNvSpPr>
                <a:spLocks noChangeAspect="1" noChangeArrowheads="1"/>
              </p:cNvSpPr>
              <p:nvPr/>
            </p:nvSpPr>
            <p:spPr bwMode="auto">
              <a:xfrm>
                <a:off x="2784" y="2374"/>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024" name="Oval 3323"/>
              <p:cNvSpPr>
                <a:spLocks noChangeAspect="1" noChangeArrowheads="1"/>
              </p:cNvSpPr>
              <p:nvPr/>
            </p:nvSpPr>
            <p:spPr bwMode="auto">
              <a:xfrm>
                <a:off x="2164" y="2627"/>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025" name="Oval 3324"/>
              <p:cNvSpPr>
                <a:spLocks noChangeAspect="1" noChangeArrowheads="1"/>
              </p:cNvSpPr>
              <p:nvPr/>
            </p:nvSpPr>
            <p:spPr bwMode="auto">
              <a:xfrm>
                <a:off x="1857" y="2528"/>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026" name="Oval 3325"/>
              <p:cNvSpPr>
                <a:spLocks noChangeAspect="1" noChangeArrowheads="1"/>
              </p:cNvSpPr>
              <p:nvPr/>
            </p:nvSpPr>
            <p:spPr bwMode="auto">
              <a:xfrm>
                <a:off x="2356" y="2528"/>
                <a:ext cx="31"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027" name="Oval 3326"/>
              <p:cNvSpPr>
                <a:spLocks noChangeAspect="1" noChangeArrowheads="1"/>
              </p:cNvSpPr>
              <p:nvPr/>
            </p:nvSpPr>
            <p:spPr bwMode="auto">
              <a:xfrm>
                <a:off x="2212" y="2714"/>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028" name="Oval 3327"/>
              <p:cNvSpPr>
                <a:spLocks noChangeAspect="1" noChangeArrowheads="1"/>
              </p:cNvSpPr>
              <p:nvPr/>
            </p:nvSpPr>
            <p:spPr bwMode="auto">
              <a:xfrm>
                <a:off x="2182" y="2405"/>
                <a:ext cx="30" cy="30"/>
              </a:xfrm>
              <a:prstGeom prst="ellipse">
                <a:avLst/>
              </a:prstGeom>
              <a:solidFill>
                <a:srgbClr val="FF0000"/>
              </a:solidFill>
              <a:ln w="9525">
                <a:solidFill>
                  <a:srgbClr val="FF0000"/>
                </a:solidFill>
                <a:round/>
                <a:headEnd/>
                <a:tailEnd/>
              </a:ln>
            </p:spPr>
            <p:txBody>
              <a:bodyPr/>
              <a:lstStyle/>
              <a:p>
                <a:endParaRPr lang="es-MX" sz="1200" b="1" dirty="0"/>
              </a:p>
            </p:txBody>
          </p:sp>
          <p:sp>
            <p:nvSpPr>
              <p:cNvPr id="4029" name="Oval 3328"/>
              <p:cNvSpPr>
                <a:spLocks noChangeAspect="1" noChangeArrowheads="1"/>
              </p:cNvSpPr>
              <p:nvPr/>
            </p:nvSpPr>
            <p:spPr bwMode="auto">
              <a:xfrm>
                <a:off x="2952" y="1823"/>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030" name="Oval 3329"/>
              <p:cNvSpPr>
                <a:spLocks noChangeAspect="1" noChangeArrowheads="1"/>
              </p:cNvSpPr>
              <p:nvPr/>
            </p:nvSpPr>
            <p:spPr bwMode="auto">
              <a:xfrm>
                <a:off x="2242" y="2485"/>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031" name="Oval 3330"/>
              <p:cNvSpPr>
                <a:spLocks noChangeAspect="1" noChangeArrowheads="1"/>
              </p:cNvSpPr>
              <p:nvPr/>
            </p:nvSpPr>
            <p:spPr bwMode="auto">
              <a:xfrm>
                <a:off x="2609" y="2250"/>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032" name="Oval 3331"/>
              <p:cNvSpPr>
                <a:spLocks noChangeAspect="1" noChangeArrowheads="1"/>
              </p:cNvSpPr>
              <p:nvPr/>
            </p:nvSpPr>
            <p:spPr bwMode="auto">
              <a:xfrm>
                <a:off x="1887" y="2677"/>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033" name="Oval 3332"/>
              <p:cNvSpPr>
                <a:spLocks noChangeAspect="1" noChangeArrowheads="1"/>
              </p:cNvSpPr>
              <p:nvPr/>
            </p:nvSpPr>
            <p:spPr bwMode="auto">
              <a:xfrm>
                <a:off x="2417" y="2522"/>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034" name="Oval 3333"/>
              <p:cNvSpPr>
                <a:spLocks noChangeAspect="1" noChangeArrowheads="1"/>
              </p:cNvSpPr>
              <p:nvPr/>
            </p:nvSpPr>
            <p:spPr bwMode="auto">
              <a:xfrm>
                <a:off x="3704" y="1990"/>
                <a:ext cx="31"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035" name="Oval 3334"/>
              <p:cNvSpPr>
                <a:spLocks noChangeAspect="1" noChangeArrowheads="1"/>
              </p:cNvSpPr>
              <p:nvPr/>
            </p:nvSpPr>
            <p:spPr bwMode="auto">
              <a:xfrm>
                <a:off x="2549" y="2584"/>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036" name="Oval 3335"/>
              <p:cNvSpPr>
                <a:spLocks noChangeAspect="1" noChangeArrowheads="1"/>
              </p:cNvSpPr>
              <p:nvPr/>
            </p:nvSpPr>
            <p:spPr bwMode="auto">
              <a:xfrm>
                <a:off x="2561" y="2380"/>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037" name="Oval 3336"/>
              <p:cNvSpPr>
                <a:spLocks noChangeAspect="1" noChangeArrowheads="1"/>
              </p:cNvSpPr>
              <p:nvPr/>
            </p:nvSpPr>
            <p:spPr bwMode="auto">
              <a:xfrm>
                <a:off x="1815" y="2522"/>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038" name="Oval 3337"/>
              <p:cNvSpPr>
                <a:spLocks noChangeAspect="1" noChangeArrowheads="1"/>
              </p:cNvSpPr>
              <p:nvPr/>
            </p:nvSpPr>
            <p:spPr bwMode="auto">
              <a:xfrm>
                <a:off x="2561" y="2293"/>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039" name="Oval 3338"/>
              <p:cNvSpPr>
                <a:spLocks noChangeAspect="1" noChangeArrowheads="1"/>
              </p:cNvSpPr>
              <p:nvPr/>
            </p:nvSpPr>
            <p:spPr bwMode="auto">
              <a:xfrm>
                <a:off x="2062" y="2429"/>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040" name="Oval 3339"/>
              <p:cNvSpPr>
                <a:spLocks noChangeAspect="1" noChangeArrowheads="1"/>
              </p:cNvSpPr>
              <p:nvPr/>
            </p:nvSpPr>
            <p:spPr bwMode="auto">
              <a:xfrm>
                <a:off x="2080" y="2683"/>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041" name="Oval 3340"/>
              <p:cNvSpPr>
                <a:spLocks noChangeAspect="1" noChangeArrowheads="1"/>
              </p:cNvSpPr>
              <p:nvPr/>
            </p:nvSpPr>
            <p:spPr bwMode="auto">
              <a:xfrm>
                <a:off x="1731" y="2640"/>
                <a:ext cx="30" cy="30"/>
              </a:xfrm>
              <a:prstGeom prst="ellipse">
                <a:avLst/>
              </a:prstGeom>
              <a:solidFill>
                <a:srgbClr val="FF0000"/>
              </a:solidFill>
              <a:ln w="9525">
                <a:solidFill>
                  <a:srgbClr val="FF0000"/>
                </a:solidFill>
                <a:round/>
                <a:headEnd/>
                <a:tailEnd/>
              </a:ln>
            </p:spPr>
            <p:txBody>
              <a:bodyPr/>
              <a:lstStyle/>
              <a:p>
                <a:endParaRPr lang="es-MX" sz="1200" b="1" dirty="0"/>
              </a:p>
            </p:txBody>
          </p:sp>
          <p:sp>
            <p:nvSpPr>
              <p:cNvPr id="4042" name="Oval 3341"/>
              <p:cNvSpPr>
                <a:spLocks noChangeAspect="1" noChangeArrowheads="1"/>
              </p:cNvSpPr>
              <p:nvPr/>
            </p:nvSpPr>
            <p:spPr bwMode="auto">
              <a:xfrm>
                <a:off x="2182" y="2182"/>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043" name="Oval 3342"/>
              <p:cNvSpPr>
                <a:spLocks noChangeAspect="1" noChangeArrowheads="1"/>
              </p:cNvSpPr>
              <p:nvPr/>
            </p:nvSpPr>
            <p:spPr bwMode="auto">
              <a:xfrm>
                <a:off x="2050" y="2510"/>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044" name="Oval 3343"/>
              <p:cNvSpPr>
                <a:spLocks noChangeAspect="1" noChangeArrowheads="1"/>
              </p:cNvSpPr>
              <p:nvPr/>
            </p:nvSpPr>
            <p:spPr bwMode="auto">
              <a:xfrm>
                <a:off x="1911" y="2732"/>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045" name="Oval 3344"/>
              <p:cNvSpPr>
                <a:spLocks noChangeAspect="1" noChangeArrowheads="1"/>
              </p:cNvSpPr>
              <p:nvPr/>
            </p:nvSpPr>
            <p:spPr bwMode="auto">
              <a:xfrm>
                <a:off x="2483" y="2516"/>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046" name="Oval 3345"/>
              <p:cNvSpPr>
                <a:spLocks noChangeAspect="1" noChangeArrowheads="1"/>
              </p:cNvSpPr>
              <p:nvPr/>
            </p:nvSpPr>
            <p:spPr bwMode="auto">
              <a:xfrm>
                <a:off x="2019" y="2398"/>
                <a:ext cx="31"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047" name="Oval 3346"/>
              <p:cNvSpPr>
                <a:spLocks noChangeAspect="1" noChangeArrowheads="1"/>
              </p:cNvSpPr>
              <p:nvPr/>
            </p:nvSpPr>
            <p:spPr bwMode="auto">
              <a:xfrm>
                <a:off x="2934" y="2071"/>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048" name="Oval 3347"/>
              <p:cNvSpPr>
                <a:spLocks noChangeAspect="1" noChangeArrowheads="1"/>
              </p:cNvSpPr>
              <p:nvPr/>
            </p:nvSpPr>
            <p:spPr bwMode="auto">
              <a:xfrm>
                <a:off x="1791" y="2398"/>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049" name="Oval 3348"/>
              <p:cNvSpPr>
                <a:spLocks noChangeAspect="1" noChangeArrowheads="1"/>
              </p:cNvSpPr>
              <p:nvPr/>
            </p:nvSpPr>
            <p:spPr bwMode="auto">
              <a:xfrm>
                <a:off x="1424" y="2720"/>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050" name="Oval 3349"/>
              <p:cNvSpPr>
                <a:spLocks noChangeAspect="1" noChangeArrowheads="1"/>
              </p:cNvSpPr>
              <p:nvPr/>
            </p:nvSpPr>
            <p:spPr bwMode="auto">
              <a:xfrm>
                <a:off x="3482" y="1922"/>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051" name="Oval 3350"/>
              <p:cNvSpPr>
                <a:spLocks noChangeAspect="1" noChangeArrowheads="1"/>
              </p:cNvSpPr>
              <p:nvPr/>
            </p:nvSpPr>
            <p:spPr bwMode="auto">
              <a:xfrm>
                <a:off x="1622" y="2652"/>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052" name="Oval 3351"/>
              <p:cNvSpPr>
                <a:spLocks noChangeAspect="1" noChangeArrowheads="1"/>
              </p:cNvSpPr>
              <p:nvPr/>
            </p:nvSpPr>
            <p:spPr bwMode="auto">
              <a:xfrm>
                <a:off x="2224" y="2219"/>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053" name="Oval 3352"/>
              <p:cNvSpPr>
                <a:spLocks noChangeAspect="1" noChangeArrowheads="1"/>
              </p:cNvSpPr>
              <p:nvPr/>
            </p:nvSpPr>
            <p:spPr bwMode="auto">
              <a:xfrm>
                <a:off x="2200" y="2466"/>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054" name="Oval 3353"/>
              <p:cNvSpPr>
                <a:spLocks noChangeAspect="1" noChangeArrowheads="1"/>
              </p:cNvSpPr>
              <p:nvPr/>
            </p:nvSpPr>
            <p:spPr bwMode="auto">
              <a:xfrm>
                <a:off x="2417" y="2541"/>
                <a:ext cx="30" cy="30"/>
              </a:xfrm>
              <a:prstGeom prst="ellipse">
                <a:avLst/>
              </a:prstGeom>
              <a:solidFill>
                <a:srgbClr val="FF0000"/>
              </a:solidFill>
              <a:ln w="9525">
                <a:solidFill>
                  <a:srgbClr val="FF0000"/>
                </a:solidFill>
                <a:round/>
                <a:headEnd/>
                <a:tailEnd/>
              </a:ln>
            </p:spPr>
            <p:txBody>
              <a:bodyPr/>
              <a:lstStyle/>
              <a:p>
                <a:endParaRPr lang="es-MX" sz="1200" b="1" dirty="0"/>
              </a:p>
            </p:txBody>
          </p:sp>
          <p:sp>
            <p:nvSpPr>
              <p:cNvPr id="4055" name="Oval 3354"/>
              <p:cNvSpPr>
                <a:spLocks noChangeAspect="1" noChangeArrowheads="1"/>
              </p:cNvSpPr>
              <p:nvPr/>
            </p:nvSpPr>
            <p:spPr bwMode="auto">
              <a:xfrm>
                <a:off x="2236" y="2602"/>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056" name="Oval 3355"/>
              <p:cNvSpPr>
                <a:spLocks noChangeAspect="1" noChangeArrowheads="1"/>
              </p:cNvSpPr>
              <p:nvPr/>
            </p:nvSpPr>
            <p:spPr bwMode="auto">
              <a:xfrm>
                <a:off x="2970" y="2188"/>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057" name="Oval 3356"/>
              <p:cNvSpPr>
                <a:spLocks noChangeAspect="1" noChangeArrowheads="1"/>
              </p:cNvSpPr>
              <p:nvPr/>
            </p:nvSpPr>
            <p:spPr bwMode="auto">
              <a:xfrm>
                <a:off x="1947" y="2708"/>
                <a:ext cx="30" cy="30"/>
              </a:xfrm>
              <a:prstGeom prst="ellipse">
                <a:avLst/>
              </a:prstGeom>
              <a:solidFill>
                <a:srgbClr val="FF0000"/>
              </a:solidFill>
              <a:ln w="9525">
                <a:solidFill>
                  <a:srgbClr val="FF0000"/>
                </a:solidFill>
                <a:round/>
                <a:headEnd/>
                <a:tailEnd/>
              </a:ln>
            </p:spPr>
            <p:txBody>
              <a:bodyPr/>
              <a:lstStyle/>
              <a:p>
                <a:endParaRPr lang="es-MX" sz="1200" b="1" dirty="0"/>
              </a:p>
            </p:txBody>
          </p:sp>
          <p:sp>
            <p:nvSpPr>
              <p:cNvPr id="4058" name="Oval 3357"/>
              <p:cNvSpPr>
                <a:spLocks noChangeAspect="1" noChangeArrowheads="1"/>
              </p:cNvSpPr>
              <p:nvPr/>
            </p:nvSpPr>
            <p:spPr bwMode="auto">
              <a:xfrm>
                <a:off x="1562" y="2473"/>
                <a:ext cx="30" cy="30"/>
              </a:xfrm>
              <a:prstGeom prst="ellipse">
                <a:avLst/>
              </a:prstGeom>
              <a:solidFill>
                <a:srgbClr val="FF0000"/>
              </a:solidFill>
              <a:ln w="9525">
                <a:solidFill>
                  <a:srgbClr val="FF0000"/>
                </a:solidFill>
                <a:round/>
                <a:headEnd/>
                <a:tailEnd/>
              </a:ln>
            </p:spPr>
            <p:txBody>
              <a:bodyPr/>
              <a:lstStyle/>
              <a:p>
                <a:endParaRPr lang="es-MX" sz="1200" b="1" dirty="0"/>
              </a:p>
            </p:txBody>
          </p:sp>
          <p:sp>
            <p:nvSpPr>
              <p:cNvPr id="4059" name="Oval 3358"/>
              <p:cNvSpPr>
                <a:spLocks noChangeAspect="1" noChangeArrowheads="1"/>
              </p:cNvSpPr>
              <p:nvPr/>
            </p:nvSpPr>
            <p:spPr bwMode="auto">
              <a:xfrm>
                <a:off x="2567" y="2355"/>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060" name="Oval 3359"/>
              <p:cNvSpPr>
                <a:spLocks noChangeAspect="1" noChangeArrowheads="1"/>
              </p:cNvSpPr>
              <p:nvPr/>
            </p:nvSpPr>
            <p:spPr bwMode="auto">
              <a:xfrm>
                <a:off x="2356" y="2497"/>
                <a:ext cx="31"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061" name="Oval 3360"/>
              <p:cNvSpPr>
                <a:spLocks noChangeAspect="1" noChangeArrowheads="1"/>
              </p:cNvSpPr>
              <p:nvPr/>
            </p:nvSpPr>
            <p:spPr bwMode="auto">
              <a:xfrm>
                <a:off x="2122" y="2534"/>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062" name="Oval 3361"/>
              <p:cNvSpPr>
                <a:spLocks noChangeAspect="1" noChangeArrowheads="1"/>
              </p:cNvSpPr>
              <p:nvPr/>
            </p:nvSpPr>
            <p:spPr bwMode="auto">
              <a:xfrm>
                <a:off x="2423" y="2423"/>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063" name="Oval 3362"/>
              <p:cNvSpPr>
                <a:spLocks noChangeAspect="1" noChangeArrowheads="1"/>
              </p:cNvSpPr>
              <p:nvPr/>
            </p:nvSpPr>
            <p:spPr bwMode="auto">
              <a:xfrm>
                <a:off x="2032" y="2584"/>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064" name="Oval 3363"/>
              <p:cNvSpPr>
                <a:spLocks noChangeAspect="1" noChangeArrowheads="1"/>
              </p:cNvSpPr>
              <p:nvPr/>
            </p:nvSpPr>
            <p:spPr bwMode="auto">
              <a:xfrm>
                <a:off x="1911" y="2850"/>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065" name="Oval 3364"/>
              <p:cNvSpPr>
                <a:spLocks noChangeAspect="1" noChangeArrowheads="1"/>
              </p:cNvSpPr>
              <p:nvPr/>
            </p:nvSpPr>
            <p:spPr bwMode="auto">
              <a:xfrm>
                <a:off x="1929" y="2609"/>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066" name="Oval 3365"/>
              <p:cNvSpPr>
                <a:spLocks noChangeAspect="1" noChangeArrowheads="1"/>
              </p:cNvSpPr>
              <p:nvPr/>
            </p:nvSpPr>
            <p:spPr bwMode="auto">
              <a:xfrm>
                <a:off x="1664" y="2874"/>
                <a:ext cx="31"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067" name="Oval 3366"/>
              <p:cNvSpPr>
                <a:spLocks noChangeAspect="1" noChangeArrowheads="1"/>
              </p:cNvSpPr>
              <p:nvPr/>
            </p:nvSpPr>
            <p:spPr bwMode="auto">
              <a:xfrm>
                <a:off x="2423" y="2454"/>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068" name="Oval 3367"/>
              <p:cNvSpPr>
                <a:spLocks noChangeAspect="1" noChangeArrowheads="1"/>
              </p:cNvSpPr>
              <p:nvPr/>
            </p:nvSpPr>
            <p:spPr bwMode="auto">
              <a:xfrm>
                <a:off x="2519" y="2429"/>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069" name="Oval 3368"/>
              <p:cNvSpPr>
                <a:spLocks noChangeAspect="1" noChangeArrowheads="1"/>
              </p:cNvSpPr>
              <p:nvPr/>
            </p:nvSpPr>
            <p:spPr bwMode="auto">
              <a:xfrm>
                <a:off x="2098" y="2522"/>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070" name="Oval 3369"/>
              <p:cNvSpPr>
                <a:spLocks noChangeAspect="1" noChangeArrowheads="1"/>
              </p:cNvSpPr>
              <p:nvPr/>
            </p:nvSpPr>
            <p:spPr bwMode="auto">
              <a:xfrm>
                <a:off x="2814" y="2132"/>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071" name="Oval 3370"/>
              <p:cNvSpPr>
                <a:spLocks noChangeAspect="1" noChangeArrowheads="1"/>
              </p:cNvSpPr>
              <p:nvPr/>
            </p:nvSpPr>
            <p:spPr bwMode="auto">
              <a:xfrm>
                <a:off x="2441" y="2448"/>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072" name="Oval 3371"/>
              <p:cNvSpPr>
                <a:spLocks noChangeAspect="1" noChangeArrowheads="1"/>
              </p:cNvSpPr>
              <p:nvPr/>
            </p:nvSpPr>
            <p:spPr bwMode="auto">
              <a:xfrm>
                <a:off x="1785" y="2942"/>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073" name="Oval 3372"/>
              <p:cNvSpPr>
                <a:spLocks noChangeAspect="1" noChangeArrowheads="1"/>
              </p:cNvSpPr>
              <p:nvPr/>
            </p:nvSpPr>
            <p:spPr bwMode="auto">
              <a:xfrm>
                <a:off x="1953" y="2949"/>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074" name="Oval 3373"/>
              <p:cNvSpPr>
                <a:spLocks noChangeAspect="1" noChangeArrowheads="1"/>
              </p:cNvSpPr>
              <p:nvPr/>
            </p:nvSpPr>
            <p:spPr bwMode="auto">
              <a:xfrm>
                <a:off x="1418" y="3097"/>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075" name="Oval 3374"/>
              <p:cNvSpPr>
                <a:spLocks noChangeAspect="1" noChangeArrowheads="1"/>
              </p:cNvSpPr>
              <p:nvPr/>
            </p:nvSpPr>
            <p:spPr bwMode="auto">
              <a:xfrm>
                <a:off x="1833" y="2466"/>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076" name="Oval 3375"/>
              <p:cNvSpPr>
                <a:spLocks noChangeAspect="1" noChangeArrowheads="1"/>
              </p:cNvSpPr>
              <p:nvPr/>
            </p:nvSpPr>
            <p:spPr bwMode="auto">
              <a:xfrm>
                <a:off x="2368" y="2602"/>
                <a:ext cx="31"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077" name="Oval 3376"/>
              <p:cNvSpPr>
                <a:spLocks noChangeAspect="1" noChangeArrowheads="1"/>
              </p:cNvSpPr>
              <p:nvPr/>
            </p:nvSpPr>
            <p:spPr bwMode="auto">
              <a:xfrm>
                <a:off x="2212" y="2262"/>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078" name="Oval 3377"/>
              <p:cNvSpPr>
                <a:spLocks noChangeAspect="1" noChangeArrowheads="1"/>
              </p:cNvSpPr>
              <p:nvPr/>
            </p:nvSpPr>
            <p:spPr bwMode="auto">
              <a:xfrm>
                <a:off x="3909" y="1891"/>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079" name="Oval 3378"/>
              <p:cNvSpPr>
                <a:spLocks noChangeAspect="1" noChangeArrowheads="1"/>
              </p:cNvSpPr>
              <p:nvPr/>
            </p:nvSpPr>
            <p:spPr bwMode="auto">
              <a:xfrm>
                <a:off x="1971" y="2701"/>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080" name="Oval 3379"/>
              <p:cNvSpPr>
                <a:spLocks noChangeAspect="1" noChangeArrowheads="1"/>
              </p:cNvSpPr>
              <p:nvPr/>
            </p:nvSpPr>
            <p:spPr bwMode="auto">
              <a:xfrm>
                <a:off x="2603" y="2256"/>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081" name="Oval 3380"/>
              <p:cNvSpPr>
                <a:spLocks noChangeAspect="1" noChangeArrowheads="1"/>
              </p:cNvSpPr>
              <p:nvPr/>
            </p:nvSpPr>
            <p:spPr bwMode="auto">
              <a:xfrm>
                <a:off x="1713" y="2621"/>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082" name="Oval 3381"/>
              <p:cNvSpPr>
                <a:spLocks noChangeAspect="1" noChangeArrowheads="1"/>
              </p:cNvSpPr>
              <p:nvPr/>
            </p:nvSpPr>
            <p:spPr bwMode="auto">
              <a:xfrm>
                <a:off x="2724" y="2318"/>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083" name="Oval 3382"/>
              <p:cNvSpPr>
                <a:spLocks noChangeAspect="1" noChangeArrowheads="1"/>
              </p:cNvSpPr>
              <p:nvPr/>
            </p:nvSpPr>
            <p:spPr bwMode="auto">
              <a:xfrm>
                <a:off x="2284" y="2621"/>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084" name="Oval 3383"/>
              <p:cNvSpPr>
                <a:spLocks noChangeAspect="1" noChangeArrowheads="1"/>
              </p:cNvSpPr>
              <p:nvPr/>
            </p:nvSpPr>
            <p:spPr bwMode="auto">
              <a:xfrm>
                <a:off x="2080" y="2510"/>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085" name="Oval 3384"/>
              <p:cNvSpPr>
                <a:spLocks noChangeAspect="1" noChangeArrowheads="1"/>
              </p:cNvSpPr>
              <p:nvPr/>
            </p:nvSpPr>
            <p:spPr bwMode="auto">
              <a:xfrm>
                <a:off x="2531" y="2392"/>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086" name="Oval 3385"/>
              <p:cNvSpPr>
                <a:spLocks noChangeAspect="1" noChangeArrowheads="1"/>
              </p:cNvSpPr>
              <p:nvPr/>
            </p:nvSpPr>
            <p:spPr bwMode="auto">
              <a:xfrm>
                <a:off x="2122" y="2541"/>
                <a:ext cx="30" cy="30"/>
              </a:xfrm>
              <a:prstGeom prst="ellipse">
                <a:avLst/>
              </a:prstGeom>
              <a:solidFill>
                <a:srgbClr val="FF0000"/>
              </a:solidFill>
              <a:ln w="9525">
                <a:solidFill>
                  <a:srgbClr val="FF0000"/>
                </a:solidFill>
                <a:round/>
                <a:headEnd/>
                <a:tailEnd/>
              </a:ln>
            </p:spPr>
            <p:txBody>
              <a:bodyPr/>
              <a:lstStyle/>
              <a:p>
                <a:endParaRPr lang="es-MX" sz="1200" b="1" dirty="0"/>
              </a:p>
            </p:txBody>
          </p:sp>
          <p:sp>
            <p:nvSpPr>
              <p:cNvPr id="4087" name="Oval 3386"/>
              <p:cNvSpPr>
                <a:spLocks noChangeAspect="1" noChangeArrowheads="1"/>
              </p:cNvSpPr>
              <p:nvPr/>
            </p:nvSpPr>
            <p:spPr bwMode="auto">
              <a:xfrm>
                <a:off x="1977" y="2738"/>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088" name="Oval 3387"/>
              <p:cNvSpPr>
                <a:spLocks noChangeAspect="1" noChangeArrowheads="1"/>
              </p:cNvSpPr>
              <p:nvPr/>
            </p:nvSpPr>
            <p:spPr bwMode="auto">
              <a:xfrm>
                <a:off x="1664" y="2510"/>
                <a:ext cx="31"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089" name="Oval 3388"/>
              <p:cNvSpPr>
                <a:spLocks noChangeAspect="1" noChangeArrowheads="1"/>
              </p:cNvSpPr>
              <p:nvPr/>
            </p:nvSpPr>
            <p:spPr bwMode="auto">
              <a:xfrm>
                <a:off x="1953" y="2757"/>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090" name="Oval 3389"/>
              <p:cNvSpPr>
                <a:spLocks noChangeAspect="1" noChangeArrowheads="1"/>
              </p:cNvSpPr>
              <p:nvPr/>
            </p:nvSpPr>
            <p:spPr bwMode="auto">
              <a:xfrm>
                <a:off x="1634" y="2967"/>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091" name="Oval 3390"/>
              <p:cNvSpPr>
                <a:spLocks noChangeAspect="1" noChangeArrowheads="1"/>
              </p:cNvSpPr>
              <p:nvPr/>
            </p:nvSpPr>
            <p:spPr bwMode="auto">
              <a:xfrm>
                <a:off x="1664" y="2912"/>
                <a:ext cx="31" cy="30"/>
              </a:xfrm>
              <a:prstGeom prst="ellipse">
                <a:avLst/>
              </a:prstGeom>
              <a:solidFill>
                <a:srgbClr val="FF0000"/>
              </a:solidFill>
              <a:ln w="9525">
                <a:solidFill>
                  <a:srgbClr val="FF0000"/>
                </a:solidFill>
                <a:round/>
                <a:headEnd/>
                <a:tailEnd/>
              </a:ln>
            </p:spPr>
            <p:txBody>
              <a:bodyPr/>
              <a:lstStyle/>
              <a:p>
                <a:endParaRPr lang="es-MX" sz="1200" b="1" dirty="0"/>
              </a:p>
            </p:txBody>
          </p:sp>
          <p:sp>
            <p:nvSpPr>
              <p:cNvPr id="4092" name="Oval 3391"/>
              <p:cNvSpPr>
                <a:spLocks noChangeAspect="1" noChangeArrowheads="1"/>
              </p:cNvSpPr>
              <p:nvPr/>
            </p:nvSpPr>
            <p:spPr bwMode="auto">
              <a:xfrm>
                <a:off x="1935" y="2621"/>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093" name="Oval 3392"/>
              <p:cNvSpPr>
                <a:spLocks noChangeAspect="1" noChangeArrowheads="1"/>
              </p:cNvSpPr>
              <p:nvPr/>
            </p:nvSpPr>
            <p:spPr bwMode="auto">
              <a:xfrm>
                <a:off x="1995" y="2646"/>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094" name="Oval 3393"/>
              <p:cNvSpPr>
                <a:spLocks noChangeAspect="1" noChangeArrowheads="1"/>
              </p:cNvSpPr>
              <p:nvPr/>
            </p:nvSpPr>
            <p:spPr bwMode="auto">
              <a:xfrm>
                <a:off x="2032" y="2565"/>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095" name="Oval 3394"/>
              <p:cNvSpPr>
                <a:spLocks noChangeAspect="1" noChangeArrowheads="1"/>
              </p:cNvSpPr>
              <p:nvPr/>
            </p:nvSpPr>
            <p:spPr bwMode="auto">
              <a:xfrm>
                <a:off x="1989" y="2640"/>
                <a:ext cx="30" cy="30"/>
              </a:xfrm>
              <a:prstGeom prst="ellipse">
                <a:avLst/>
              </a:prstGeom>
              <a:solidFill>
                <a:srgbClr val="FF0000"/>
              </a:solidFill>
              <a:ln w="9525">
                <a:solidFill>
                  <a:srgbClr val="FF0000"/>
                </a:solidFill>
                <a:round/>
                <a:headEnd/>
                <a:tailEnd/>
              </a:ln>
            </p:spPr>
            <p:txBody>
              <a:bodyPr/>
              <a:lstStyle/>
              <a:p>
                <a:endParaRPr lang="es-MX" sz="1200" b="1" dirty="0"/>
              </a:p>
            </p:txBody>
          </p:sp>
          <p:sp>
            <p:nvSpPr>
              <p:cNvPr id="4096" name="Oval 3395"/>
              <p:cNvSpPr>
                <a:spLocks noChangeAspect="1" noChangeArrowheads="1"/>
              </p:cNvSpPr>
              <p:nvPr/>
            </p:nvSpPr>
            <p:spPr bwMode="auto">
              <a:xfrm>
                <a:off x="2001" y="2726"/>
                <a:ext cx="31"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097" name="Oval 3396"/>
              <p:cNvSpPr>
                <a:spLocks noChangeAspect="1" noChangeArrowheads="1"/>
              </p:cNvSpPr>
              <p:nvPr/>
            </p:nvSpPr>
            <p:spPr bwMode="auto">
              <a:xfrm>
                <a:off x="1767" y="2881"/>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098" name="Oval 3397"/>
              <p:cNvSpPr>
                <a:spLocks noChangeAspect="1" noChangeArrowheads="1"/>
              </p:cNvSpPr>
              <p:nvPr/>
            </p:nvSpPr>
            <p:spPr bwMode="auto">
              <a:xfrm>
                <a:off x="2344" y="2281"/>
                <a:ext cx="31"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099" name="Oval 3398"/>
              <p:cNvSpPr>
                <a:spLocks noChangeAspect="1" noChangeArrowheads="1"/>
              </p:cNvSpPr>
              <p:nvPr/>
            </p:nvSpPr>
            <p:spPr bwMode="auto">
              <a:xfrm>
                <a:off x="1713" y="2609"/>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100" name="Oval 3399"/>
              <p:cNvSpPr>
                <a:spLocks noChangeAspect="1" noChangeArrowheads="1"/>
              </p:cNvSpPr>
              <p:nvPr/>
            </p:nvSpPr>
            <p:spPr bwMode="auto">
              <a:xfrm>
                <a:off x="2218" y="2479"/>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101" name="Oval 3400"/>
              <p:cNvSpPr>
                <a:spLocks noChangeAspect="1" noChangeArrowheads="1"/>
              </p:cNvSpPr>
              <p:nvPr/>
            </p:nvSpPr>
            <p:spPr bwMode="auto">
              <a:xfrm>
                <a:off x="2730" y="2306"/>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102" name="Oval 3401"/>
              <p:cNvSpPr>
                <a:spLocks noChangeAspect="1" noChangeArrowheads="1"/>
              </p:cNvSpPr>
              <p:nvPr/>
            </p:nvSpPr>
            <p:spPr bwMode="auto">
              <a:xfrm>
                <a:off x="3385" y="1928"/>
                <a:ext cx="31"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103" name="Oval 3402"/>
              <p:cNvSpPr>
                <a:spLocks noChangeAspect="1" noChangeArrowheads="1"/>
              </p:cNvSpPr>
              <p:nvPr/>
            </p:nvSpPr>
            <p:spPr bwMode="auto">
              <a:xfrm>
                <a:off x="2362" y="2503"/>
                <a:ext cx="31"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104" name="Oval 3403"/>
              <p:cNvSpPr>
                <a:spLocks noChangeAspect="1" noChangeArrowheads="1"/>
              </p:cNvSpPr>
              <p:nvPr/>
            </p:nvSpPr>
            <p:spPr bwMode="auto">
              <a:xfrm>
                <a:off x="2543" y="2355"/>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105" name="Oval 3404"/>
              <p:cNvSpPr>
                <a:spLocks noChangeAspect="1" noChangeArrowheads="1"/>
              </p:cNvSpPr>
              <p:nvPr/>
            </p:nvSpPr>
            <p:spPr bwMode="auto">
              <a:xfrm>
                <a:off x="2182" y="2473"/>
                <a:ext cx="30" cy="30"/>
              </a:xfrm>
              <a:prstGeom prst="ellipse">
                <a:avLst/>
              </a:prstGeom>
              <a:solidFill>
                <a:srgbClr val="FF0000"/>
              </a:solidFill>
              <a:ln w="9525">
                <a:solidFill>
                  <a:srgbClr val="FF0000"/>
                </a:solidFill>
                <a:round/>
                <a:headEnd/>
                <a:tailEnd/>
              </a:ln>
            </p:spPr>
            <p:txBody>
              <a:bodyPr/>
              <a:lstStyle/>
              <a:p>
                <a:endParaRPr lang="es-MX" sz="1200" b="1" dirty="0"/>
              </a:p>
            </p:txBody>
          </p:sp>
          <p:sp>
            <p:nvSpPr>
              <p:cNvPr id="4106" name="Oval 3405"/>
              <p:cNvSpPr>
                <a:spLocks noChangeAspect="1" noChangeArrowheads="1"/>
              </p:cNvSpPr>
              <p:nvPr/>
            </p:nvSpPr>
            <p:spPr bwMode="auto">
              <a:xfrm>
                <a:off x="1989" y="2646"/>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107" name="Oval 3406"/>
              <p:cNvSpPr>
                <a:spLocks noChangeAspect="1" noChangeArrowheads="1"/>
              </p:cNvSpPr>
              <p:nvPr/>
            </p:nvSpPr>
            <p:spPr bwMode="auto">
              <a:xfrm>
                <a:off x="1809" y="2745"/>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108" name="Oval 3407"/>
              <p:cNvSpPr>
                <a:spLocks noChangeAspect="1" noChangeArrowheads="1"/>
              </p:cNvSpPr>
              <p:nvPr/>
            </p:nvSpPr>
            <p:spPr bwMode="auto">
              <a:xfrm>
                <a:off x="2116" y="2640"/>
                <a:ext cx="30" cy="30"/>
              </a:xfrm>
              <a:prstGeom prst="ellipse">
                <a:avLst/>
              </a:prstGeom>
              <a:solidFill>
                <a:srgbClr val="FF0000"/>
              </a:solidFill>
              <a:ln w="9525">
                <a:solidFill>
                  <a:srgbClr val="FF0000"/>
                </a:solidFill>
                <a:round/>
                <a:headEnd/>
                <a:tailEnd/>
              </a:ln>
            </p:spPr>
            <p:txBody>
              <a:bodyPr/>
              <a:lstStyle/>
              <a:p>
                <a:endParaRPr lang="es-MX" sz="1200" b="1" dirty="0"/>
              </a:p>
            </p:txBody>
          </p:sp>
          <p:sp>
            <p:nvSpPr>
              <p:cNvPr id="4109" name="Oval 3408"/>
              <p:cNvSpPr>
                <a:spLocks noChangeAspect="1" noChangeArrowheads="1"/>
              </p:cNvSpPr>
              <p:nvPr/>
            </p:nvSpPr>
            <p:spPr bwMode="auto">
              <a:xfrm>
                <a:off x="1899" y="2602"/>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110" name="Oval 3409"/>
              <p:cNvSpPr>
                <a:spLocks noChangeAspect="1" noChangeArrowheads="1"/>
              </p:cNvSpPr>
              <p:nvPr/>
            </p:nvSpPr>
            <p:spPr bwMode="auto">
              <a:xfrm>
                <a:off x="2242" y="2621"/>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111" name="Oval 3410"/>
              <p:cNvSpPr>
                <a:spLocks noChangeAspect="1" noChangeArrowheads="1"/>
              </p:cNvSpPr>
              <p:nvPr/>
            </p:nvSpPr>
            <p:spPr bwMode="auto">
              <a:xfrm>
                <a:off x="1989" y="2559"/>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112" name="Oval 3411"/>
              <p:cNvSpPr>
                <a:spLocks noChangeAspect="1" noChangeArrowheads="1"/>
              </p:cNvSpPr>
              <p:nvPr/>
            </p:nvSpPr>
            <p:spPr bwMode="auto">
              <a:xfrm>
                <a:off x="1827" y="2683"/>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113" name="Oval 3412"/>
              <p:cNvSpPr>
                <a:spLocks noChangeAspect="1" noChangeArrowheads="1"/>
              </p:cNvSpPr>
              <p:nvPr/>
            </p:nvSpPr>
            <p:spPr bwMode="auto">
              <a:xfrm>
                <a:off x="3722" y="1947"/>
                <a:ext cx="31"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114" name="Oval 3413"/>
              <p:cNvSpPr>
                <a:spLocks noChangeAspect="1" noChangeArrowheads="1"/>
              </p:cNvSpPr>
              <p:nvPr/>
            </p:nvSpPr>
            <p:spPr bwMode="auto">
              <a:xfrm>
                <a:off x="2417" y="2324"/>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115" name="Oval 3414"/>
              <p:cNvSpPr>
                <a:spLocks noChangeAspect="1" noChangeArrowheads="1"/>
              </p:cNvSpPr>
              <p:nvPr/>
            </p:nvSpPr>
            <p:spPr bwMode="auto">
              <a:xfrm>
                <a:off x="1833" y="2565"/>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116" name="Oval 3415"/>
              <p:cNvSpPr>
                <a:spLocks noChangeAspect="1" noChangeArrowheads="1"/>
              </p:cNvSpPr>
              <p:nvPr/>
            </p:nvSpPr>
            <p:spPr bwMode="auto">
              <a:xfrm>
                <a:off x="1827" y="2763"/>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117" name="Oval 3416"/>
              <p:cNvSpPr>
                <a:spLocks noChangeAspect="1" noChangeArrowheads="1"/>
              </p:cNvSpPr>
              <p:nvPr/>
            </p:nvSpPr>
            <p:spPr bwMode="auto">
              <a:xfrm>
                <a:off x="3157" y="1959"/>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118" name="Oval 3417"/>
              <p:cNvSpPr>
                <a:spLocks noChangeAspect="1" noChangeArrowheads="1"/>
              </p:cNvSpPr>
              <p:nvPr/>
            </p:nvSpPr>
            <p:spPr bwMode="auto">
              <a:xfrm>
                <a:off x="2886" y="1984"/>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119" name="Oval 3418"/>
              <p:cNvSpPr>
                <a:spLocks noChangeAspect="1" noChangeArrowheads="1"/>
              </p:cNvSpPr>
              <p:nvPr/>
            </p:nvSpPr>
            <p:spPr bwMode="auto">
              <a:xfrm>
                <a:off x="2320" y="2528"/>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120" name="Oval 3419"/>
              <p:cNvSpPr>
                <a:spLocks noChangeAspect="1" noChangeArrowheads="1"/>
              </p:cNvSpPr>
              <p:nvPr/>
            </p:nvSpPr>
            <p:spPr bwMode="auto">
              <a:xfrm>
                <a:off x="3253" y="2021"/>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121" name="Oval 3420"/>
              <p:cNvSpPr>
                <a:spLocks noChangeAspect="1" noChangeArrowheads="1"/>
              </p:cNvSpPr>
              <p:nvPr/>
            </p:nvSpPr>
            <p:spPr bwMode="auto">
              <a:xfrm>
                <a:off x="2194" y="2448"/>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122" name="Oval 3421"/>
              <p:cNvSpPr>
                <a:spLocks noChangeAspect="1" noChangeArrowheads="1"/>
              </p:cNvSpPr>
              <p:nvPr/>
            </p:nvSpPr>
            <p:spPr bwMode="auto">
              <a:xfrm>
                <a:off x="3217" y="1792"/>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123" name="Oval 3422"/>
              <p:cNvSpPr>
                <a:spLocks noChangeAspect="1" noChangeArrowheads="1"/>
              </p:cNvSpPr>
              <p:nvPr/>
            </p:nvSpPr>
            <p:spPr bwMode="auto">
              <a:xfrm>
                <a:off x="1815" y="2874"/>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124" name="Oval 3423"/>
              <p:cNvSpPr>
                <a:spLocks noChangeAspect="1" noChangeArrowheads="1"/>
              </p:cNvSpPr>
              <p:nvPr/>
            </p:nvSpPr>
            <p:spPr bwMode="auto">
              <a:xfrm>
                <a:off x="1917" y="2732"/>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125" name="Oval 3424"/>
              <p:cNvSpPr>
                <a:spLocks noChangeAspect="1" noChangeArrowheads="1"/>
              </p:cNvSpPr>
              <p:nvPr/>
            </p:nvSpPr>
            <p:spPr bwMode="auto">
              <a:xfrm>
                <a:off x="2019" y="2522"/>
                <a:ext cx="31"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126" name="Oval 3425"/>
              <p:cNvSpPr>
                <a:spLocks noChangeAspect="1" noChangeArrowheads="1"/>
              </p:cNvSpPr>
              <p:nvPr/>
            </p:nvSpPr>
            <p:spPr bwMode="auto">
              <a:xfrm>
                <a:off x="1869" y="2757"/>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127" name="Oval 3426"/>
              <p:cNvSpPr>
                <a:spLocks noChangeAspect="1" noChangeArrowheads="1"/>
              </p:cNvSpPr>
              <p:nvPr/>
            </p:nvSpPr>
            <p:spPr bwMode="auto">
              <a:xfrm>
                <a:off x="1887" y="2800"/>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128" name="Oval 3427"/>
              <p:cNvSpPr>
                <a:spLocks noChangeAspect="1" noChangeArrowheads="1"/>
              </p:cNvSpPr>
              <p:nvPr/>
            </p:nvSpPr>
            <p:spPr bwMode="auto">
              <a:xfrm>
                <a:off x="1827" y="2924"/>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129" name="Oval 3428"/>
              <p:cNvSpPr>
                <a:spLocks noChangeAspect="1" noChangeArrowheads="1"/>
              </p:cNvSpPr>
              <p:nvPr/>
            </p:nvSpPr>
            <p:spPr bwMode="auto">
              <a:xfrm>
                <a:off x="1749" y="2918"/>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130" name="Oval 3429"/>
              <p:cNvSpPr>
                <a:spLocks noChangeAspect="1" noChangeArrowheads="1"/>
              </p:cNvSpPr>
              <p:nvPr/>
            </p:nvSpPr>
            <p:spPr bwMode="auto">
              <a:xfrm>
                <a:off x="1321" y="2689"/>
                <a:ext cx="31"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131" name="Oval 3430"/>
              <p:cNvSpPr>
                <a:spLocks noChangeAspect="1" noChangeArrowheads="1"/>
              </p:cNvSpPr>
              <p:nvPr/>
            </p:nvSpPr>
            <p:spPr bwMode="auto">
              <a:xfrm>
                <a:off x="2110" y="2590"/>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132" name="Oval 3431"/>
              <p:cNvSpPr>
                <a:spLocks noChangeAspect="1" noChangeArrowheads="1"/>
              </p:cNvSpPr>
              <p:nvPr/>
            </p:nvSpPr>
            <p:spPr bwMode="auto">
              <a:xfrm>
                <a:off x="2110" y="2473"/>
                <a:ext cx="30" cy="30"/>
              </a:xfrm>
              <a:prstGeom prst="ellipse">
                <a:avLst/>
              </a:prstGeom>
              <a:solidFill>
                <a:srgbClr val="FF0000"/>
              </a:solidFill>
              <a:ln w="9525">
                <a:solidFill>
                  <a:srgbClr val="FF0000"/>
                </a:solidFill>
                <a:round/>
                <a:headEnd/>
                <a:tailEnd/>
              </a:ln>
            </p:spPr>
            <p:txBody>
              <a:bodyPr/>
              <a:lstStyle/>
              <a:p>
                <a:endParaRPr lang="es-MX" sz="1200" b="1" dirty="0"/>
              </a:p>
            </p:txBody>
          </p:sp>
          <p:sp>
            <p:nvSpPr>
              <p:cNvPr id="4133" name="Oval 3432"/>
              <p:cNvSpPr>
                <a:spLocks noChangeAspect="1" noChangeArrowheads="1"/>
              </p:cNvSpPr>
              <p:nvPr/>
            </p:nvSpPr>
            <p:spPr bwMode="auto">
              <a:xfrm>
                <a:off x="2212" y="2621"/>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134" name="Oval 3433"/>
              <p:cNvSpPr>
                <a:spLocks noChangeAspect="1" noChangeArrowheads="1"/>
              </p:cNvSpPr>
              <p:nvPr/>
            </p:nvSpPr>
            <p:spPr bwMode="auto">
              <a:xfrm>
                <a:off x="1899" y="2646"/>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135" name="Oval 3434"/>
              <p:cNvSpPr>
                <a:spLocks noChangeAspect="1" noChangeArrowheads="1"/>
              </p:cNvSpPr>
              <p:nvPr/>
            </p:nvSpPr>
            <p:spPr bwMode="auto">
              <a:xfrm>
                <a:off x="1767" y="2646"/>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136" name="Oval 3435"/>
              <p:cNvSpPr>
                <a:spLocks noChangeAspect="1" noChangeArrowheads="1"/>
              </p:cNvSpPr>
              <p:nvPr/>
            </p:nvSpPr>
            <p:spPr bwMode="auto">
              <a:xfrm>
                <a:off x="1526" y="2751"/>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137" name="Oval 3436"/>
              <p:cNvSpPr>
                <a:spLocks noChangeAspect="1" noChangeArrowheads="1"/>
              </p:cNvSpPr>
              <p:nvPr/>
            </p:nvSpPr>
            <p:spPr bwMode="auto">
              <a:xfrm>
                <a:off x="1731" y="2528"/>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138" name="Oval 3437"/>
              <p:cNvSpPr>
                <a:spLocks noChangeAspect="1" noChangeArrowheads="1"/>
              </p:cNvSpPr>
              <p:nvPr/>
            </p:nvSpPr>
            <p:spPr bwMode="auto">
              <a:xfrm>
                <a:off x="1604" y="2640"/>
                <a:ext cx="30" cy="30"/>
              </a:xfrm>
              <a:prstGeom prst="ellipse">
                <a:avLst/>
              </a:prstGeom>
              <a:solidFill>
                <a:srgbClr val="FF0000"/>
              </a:solidFill>
              <a:ln w="9525">
                <a:solidFill>
                  <a:srgbClr val="FF0000"/>
                </a:solidFill>
                <a:round/>
                <a:headEnd/>
                <a:tailEnd/>
              </a:ln>
            </p:spPr>
            <p:txBody>
              <a:bodyPr/>
              <a:lstStyle/>
              <a:p>
                <a:endParaRPr lang="es-MX" sz="1200" b="1" dirty="0"/>
              </a:p>
            </p:txBody>
          </p:sp>
          <p:sp>
            <p:nvSpPr>
              <p:cNvPr id="4139" name="Oval 3438"/>
              <p:cNvSpPr>
                <a:spLocks noChangeAspect="1" noChangeArrowheads="1"/>
              </p:cNvSpPr>
              <p:nvPr/>
            </p:nvSpPr>
            <p:spPr bwMode="auto">
              <a:xfrm>
                <a:off x="1586" y="2516"/>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140" name="Oval 3439"/>
              <p:cNvSpPr>
                <a:spLocks noChangeAspect="1" noChangeArrowheads="1"/>
              </p:cNvSpPr>
              <p:nvPr/>
            </p:nvSpPr>
            <p:spPr bwMode="auto">
              <a:xfrm>
                <a:off x="1339" y="2955"/>
                <a:ext cx="31"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141" name="Oval 3440"/>
              <p:cNvSpPr>
                <a:spLocks noChangeAspect="1" noChangeArrowheads="1"/>
              </p:cNvSpPr>
              <p:nvPr/>
            </p:nvSpPr>
            <p:spPr bwMode="auto">
              <a:xfrm>
                <a:off x="1075" y="3153"/>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142" name="Oval 3441"/>
              <p:cNvSpPr>
                <a:spLocks noChangeAspect="1" noChangeArrowheads="1"/>
              </p:cNvSpPr>
              <p:nvPr/>
            </p:nvSpPr>
            <p:spPr bwMode="auto">
              <a:xfrm>
                <a:off x="1502" y="2868"/>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143" name="Oval 3442"/>
              <p:cNvSpPr>
                <a:spLocks noChangeAspect="1" noChangeArrowheads="1"/>
              </p:cNvSpPr>
              <p:nvPr/>
            </p:nvSpPr>
            <p:spPr bwMode="auto">
              <a:xfrm>
                <a:off x="1382" y="2788"/>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144" name="Oval 3443"/>
              <p:cNvSpPr>
                <a:spLocks noChangeAspect="1" noChangeArrowheads="1"/>
              </p:cNvSpPr>
              <p:nvPr/>
            </p:nvSpPr>
            <p:spPr bwMode="auto">
              <a:xfrm>
                <a:off x="1713" y="2497"/>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145" name="Oval 3444"/>
              <p:cNvSpPr>
                <a:spLocks noChangeAspect="1" noChangeArrowheads="1"/>
              </p:cNvSpPr>
              <p:nvPr/>
            </p:nvSpPr>
            <p:spPr bwMode="auto">
              <a:xfrm>
                <a:off x="1315" y="3079"/>
                <a:ext cx="30" cy="30"/>
              </a:xfrm>
              <a:prstGeom prst="ellipse">
                <a:avLst/>
              </a:prstGeom>
              <a:solidFill>
                <a:srgbClr val="FF0000"/>
              </a:solidFill>
              <a:ln w="9525">
                <a:solidFill>
                  <a:srgbClr val="FF0000"/>
                </a:solidFill>
                <a:round/>
                <a:headEnd/>
                <a:tailEnd/>
              </a:ln>
            </p:spPr>
            <p:txBody>
              <a:bodyPr/>
              <a:lstStyle/>
              <a:p>
                <a:endParaRPr lang="es-MX" sz="1200" b="1" dirty="0"/>
              </a:p>
            </p:txBody>
          </p:sp>
          <p:sp>
            <p:nvSpPr>
              <p:cNvPr id="4146" name="Oval 3445"/>
              <p:cNvSpPr>
                <a:spLocks noChangeAspect="1" noChangeArrowheads="1"/>
              </p:cNvSpPr>
              <p:nvPr/>
            </p:nvSpPr>
            <p:spPr bwMode="auto">
              <a:xfrm>
                <a:off x="1388" y="2874"/>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147" name="Oval 3446"/>
              <p:cNvSpPr>
                <a:spLocks noChangeAspect="1" noChangeArrowheads="1"/>
              </p:cNvSpPr>
              <p:nvPr/>
            </p:nvSpPr>
            <p:spPr bwMode="auto">
              <a:xfrm>
                <a:off x="1376" y="2621"/>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148" name="Oval 3447"/>
              <p:cNvSpPr>
                <a:spLocks noChangeAspect="1" noChangeArrowheads="1"/>
              </p:cNvSpPr>
              <p:nvPr/>
            </p:nvSpPr>
            <p:spPr bwMode="auto">
              <a:xfrm>
                <a:off x="1532" y="2627"/>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149" name="Oval 3448"/>
              <p:cNvSpPr>
                <a:spLocks noChangeAspect="1" noChangeArrowheads="1"/>
              </p:cNvSpPr>
              <p:nvPr/>
            </p:nvSpPr>
            <p:spPr bwMode="auto">
              <a:xfrm>
                <a:off x="1652" y="2534"/>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150" name="Oval 3449"/>
              <p:cNvSpPr>
                <a:spLocks noChangeAspect="1" noChangeArrowheads="1"/>
              </p:cNvSpPr>
              <p:nvPr/>
            </p:nvSpPr>
            <p:spPr bwMode="auto">
              <a:xfrm>
                <a:off x="1773" y="2429"/>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151" name="Oval 3450"/>
              <p:cNvSpPr>
                <a:spLocks noChangeAspect="1" noChangeArrowheads="1"/>
              </p:cNvSpPr>
              <p:nvPr/>
            </p:nvSpPr>
            <p:spPr bwMode="auto">
              <a:xfrm>
                <a:off x="1568" y="2708"/>
                <a:ext cx="30" cy="30"/>
              </a:xfrm>
              <a:prstGeom prst="ellipse">
                <a:avLst/>
              </a:prstGeom>
              <a:solidFill>
                <a:srgbClr val="FF0000"/>
              </a:solidFill>
              <a:ln w="9525">
                <a:solidFill>
                  <a:srgbClr val="FF0000"/>
                </a:solidFill>
                <a:round/>
                <a:headEnd/>
                <a:tailEnd/>
              </a:ln>
            </p:spPr>
            <p:txBody>
              <a:bodyPr/>
              <a:lstStyle/>
              <a:p>
                <a:endParaRPr lang="es-MX" sz="1200" b="1" dirty="0"/>
              </a:p>
            </p:txBody>
          </p:sp>
          <p:sp>
            <p:nvSpPr>
              <p:cNvPr id="4152" name="Oval 3451"/>
              <p:cNvSpPr>
                <a:spLocks noChangeAspect="1" noChangeArrowheads="1"/>
              </p:cNvSpPr>
              <p:nvPr/>
            </p:nvSpPr>
            <p:spPr bwMode="auto">
              <a:xfrm>
                <a:off x="1562" y="2868"/>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153" name="Oval 3452"/>
              <p:cNvSpPr>
                <a:spLocks noChangeAspect="1" noChangeArrowheads="1"/>
              </p:cNvSpPr>
              <p:nvPr/>
            </p:nvSpPr>
            <p:spPr bwMode="auto">
              <a:xfrm>
                <a:off x="1713" y="2491"/>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154" name="Oval 3453"/>
              <p:cNvSpPr>
                <a:spLocks noChangeAspect="1" noChangeArrowheads="1"/>
              </p:cNvSpPr>
              <p:nvPr/>
            </p:nvSpPr>
            <p:spPr bwMode="auto">
              <a:xfrm>
                <a:off x="1321" y="2831"/>
                <a:ext cx="31"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155" name="Oval 3454"/>
              <p:cNvSpPr>
                <a:spLocks noChangeAspect="1" noChangeArrowheads="1"/>
              </p:cNvSpPr>
              <p:nvPr/>
            </p:nvSpPr>
            <p:spPr bwMode="auto">
              <a:xfrm>
                <a:off x="1526" y="2615"/>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156" name="Oval 3455"/>
              <p:cNvSpPr>
                <a:spLocks noChangeAspect="1" noChangeArrowheads="1"/>
              </p:cNvSpPr>
              <p:nvPr/>
            </p:nvSpPr>
            <p:spPr bwMode="auto">
              <a:xfrm>
                <a:off x="2032" y="2547"/>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157" name="Oval 3456"/>
              <p:cNvSpPr>
                <a:spLocks noChangeAspect="1" noChangeArrowheads="1"/>
              </p:cNvSpPr>
              <p:nvPr/>
            </p:nvSpPr>
            <p:spPr bwMode="auto">
              <a:xfrm>
                <a:off x="1418" y="2330"/>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158" name="Oval 3457"/>
              <p:cNvSpPr>
                <a:spLocks noChangeAspect="1" noChangeArrowheads="1"/>
              </p:cNvSpPr>
              <p:nvPr/>
            </p:nvSpPr>
            <p:spPr bwMode="auto">
              <a:xfrm>
                <a:off x="1592" y="2726"/>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159" name="Oval 3458"/>
              <p:cNvSpPr>
                <a:spLocks noChangeAspect="1" noChangeArrowheads="1"/>
              </p:cNvSpPr>
              <p:nvPr/>
            </p:nvSpPr>
            <p:spPr bwMode="auto">
              <a:xfrm>
                <a:off x="1682" y="2670"/>
                <a:ext cx="31"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160" name="Oval 3459"/>
              <p:cNvSpPr>
                <a:spLocks noChangeAspect="1" noChangeArrowheads="1"/>
              </p:cNvSpPr>
              <p:nvPr/>
            </p:nvSpPr>
            <p:spPr bwMode="auto">
              <a:xfrm>
                <a:off x="1580" y="2633"/>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161" name="Oval 3460"/>
              <p:cNvSpPr>
                <a:spLocks noChangeAspect="1" noChangeArrowheads="1"/>
              </p:cNvSpPr>
              <p:nvPr/>
            </p:nvSpPr>
            <p:spPr bwMode="auto">
              <a:xfrm>
                <a:off x="1670" y="2485"/>
                <a:ext cx="31"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162" name="Oval 3461"/>
              <p:cNvSpPr>
                <a:spLocks noChangeAspect="1" noChangeArrowheads="1"/>
              </p:cNvSpPr>
              <p:nvPr/>
            </p:nvSpPr>
            <p:spPr bwMode="auto">
              <a:xfrm>
                <a:off x="1628" y="2738"/>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163" name="Oval 3462"/>
              <p:cNvSpPr>
                <a:spLocks noChangeAspect="1" noChangeArrowheads="1"/>
              </p:cNvSpPr>
              <p:nvPr/>
            </p:nvSpPr>
            <p:spPr bwMode="auto">
              <a:xfrm>
                <a:off x="1526" y="2881"/>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164" name="Oval 3463"/>
              <p:cNvSpPr>
                <a:spLocks noChangeAspect="1" noChangeArrowheads="1"/>
              </p:cNvSpPr>
              <p:nvPr/>
            </p:nvSpPr>
            <p:spPr bwMode="auto">
              <a:xfrm>
                <a:off x="1622" y="2658"/>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165" name="Oval 3464"/>
              <p:cNvSpPr>
                <a:spLocks noChangeAspect="1" noChangeArrowheads="1"/>
              </p:cNvSpPr>
              <p:nvPr/>
            </p:nvSpPr>
            <p:spPr bwMode="auto">
              <a:xfrm>
                <a:off x="1243" y="3023"/>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166" name="Oval 3465"/>
              <p:cNvSpPr>
                <a:spLocks noChangeAspect="1" noChangeArrowheads="1"/>
              </p:cNvSpPr>
              <p:nvPr/>
            </p:nvSpPr>
            <p:spPr bwMode="auto">
              <a:xfrm>
                <a:off x="1562" y="2485"/>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167" name="Oval 3466"/>
              <p:cNvSpPr>
                <a:spLocks noChangeAspect="1" noChangeArrowheads="1"/>
              </p:cNvSpPr>
              <p:nvPr/>
            </p:nvSpPr>
            <p:spPr bwMode="auto">
              <a:xfrm>
                <a:off x="1743" y="2330"/>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168" name="Oval 3467"/>
              <p:cNvSpPr>
                <a:spLocks noChangeAspect="1" noChangeArrowheads="1"/>
              </p:cNvSpPr>
              <p:nvPr/>
            </p:nvSpPr>
            <p:spPr bwMode="auto">
              <a:xfrm>
                <a:off x="1917" y="2732"/>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169" name="Oval 3468"/>
              <p:cNvSpPr>
                <a:spLocks noChangeAspect="1" noChangeArrowheads="1"/>
              </p:cNvSpPr>
              <p:nvPr/>
            </p:nvSpPr>
            <p:spPr bwMode="auto">
              <a:xfrm>
                <a:off x="1827" y="2782"/>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170" name="Oval 3469"/>
              <p:cNvSpPr>
                <a:spLocks noChangeAspect="1" noChangeArrowheads="1"/>
              </p:cNvSpPr>
              <p:nvPr/>
            </p:nvSpPr>
            <p:spPr bwMode="auto">
              <a:xfrm>
                <a:off x="2092" y="2652"/>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171" name="Oval 3470"/>
              <p:cNvSpPr>
                <a:spLocks noChangeAspect="1" noChangeArrowheads="1"/>
              </p:cNvSpPr>
              <p:nvPr/>
            </p:nvSpPr>
            <p:spPr bwMode="auto">
              <a:xfrm>
                <a:off x="1833" y="2782"/>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172" name="Oval 3471"/>
              <p:cNvSpPr>
                <a:spLocks noChangeAspect="1" noChangeArrowheads="1"/>
              </p:cNvSpPr>
              <p:nvPr/>
            </p:nvSpPr>
            <p:spPr bwMode="auto">
              <a:xfrm>
                <a:off x="2705" y="1984"/>
                <a:ext cx="31"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173" name="Oval 3472"/>
              <p:cNvSpPr>
                <a:spLocks noChangeAspect="1" noChangeArrowheads="1"/>
              </p:cNvSpPr>
              <p:nvPr/>
            </p:nvSpPr>
            <p:spPr bwMode="auto">
              <a:xfrm>
                <a:off x="1670" y="2930"/>
                <a:ext cx="31"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174" name="Oval 3473"/>
              <p:cNvSpPr>
                <a:spLocks noChangeAspect="1" noChangeArrowheads="1"/>
              </p:cNvSpPr>
              <p:nvPr/>
            </p:nvSpPr>
            <p:spPr bwMode="auto">
              <a:xfrm>
                <a:off x="2158" y="2584"/>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175" name="Oval 3474"/>
              <p:cNvSpPr>
                <a:spLocks noChangeAspect="1" noChangeArrowheads="1"/>
              </p:cNvSpPr>
              <p:nvPr/>
            </p:nvSpPr>
            <p:spPr bwMode="auto">
              <a:xfrm>
                <a:off x="1526" y="2930"/>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176" name="Oval 3475"/>
              <p:cNvSpPr>
                <a:spLocks noChangeAspect="1" noChangeArrowheads="1"/>
              </p:cNvSpPr>
              <p:nvPr/>
            </p:nvSpPr>
            <p:spPr bwMode="auto">
              <a:xfrm>
                <a:off x="2952" y="1397"/>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177" name="Oval 3476"/>
              <p:cNvSpPr>
                <a:spLocks noChangeAspect="1" noChangeArrowheads="1"/>
              </p:cNvSpPr>
              <p:nvPr/>
            </p:nvSpPr>
            <p:spPr bwMode="auto">
              <a:xfrm>
                <a:off x="2092" y="2485"/>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178" name="Oval 3477"/>
              <p:cNvSpPr>
                <a:spLocks noChangeAspect="1" noChangeArrowheads="1"/>
              </p:cNvSpPr>
              <p:nvPr/>
            </p:nvSpPr>
            <p:spPr bwMode="auto">
              <a:xfrm>
                <a:off x="2116" y="2571"/>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179" name="Oval 3478"/>
              <p:cNvSpPr>
                <a:spLocks noChangeAspect="1" noChangeArrowheads="1"/>
              </p:cNvSpPr>
              <p:nvPr/>
            </p:nvSpPr>
            <p:spPr bwMode="auto">
              <a:xfrm>
                <a:off x="1971" y="2677"/>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180" name="Oval 3479"/>
              <p:cNvSpPr>
                <a:spLocks noChangeAspect="1" noChangeArrowheads="1"/>
              </p:cNvSpPr>
              <p:nvPr/>
            </p:nvSpPr>
            <p:spPr bwMode="auto">
              <a:xfrm>
                <a:off x="1845" y="2683"/>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181" name="Oval 3480"/>
              <p:cNvSpPr>
                <a:spLocks noChangeAspect="1" noChangeArrowheads="1"/>
              </p:cNvSpPr>
              <p:nvPr/>
            </p:nvSpPr>
            <p:spPr bwMode="auto">
              <a:xfrm>
                <a:off x="1869" y="2559"/>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182" name="Oval 3481"/>
              <p:cNvSpPr>
                <a:spLocks noChangeAspect="1" noChangeArrowheads="1"/>
              </p:cNvSpPr>
              <p:nvPr/>
            </p:nvSpPr>
            <p:spPr bwMode="auto">
              <a:xfrm>
                <a:off x="1845" y="2640"/>
                <a:ext cx="30" cy="30"/>
              </a:xfrm>
              <a:prstGeom prst="ellipse">
                <a:avLst/>
              </a:prstGeom>
              <a:solidFill>
                <a:srgbClr val="FF0000"/>
              </a:solidFill>
              <a:ln w="9525">
                <a:solidFill>
                  <a:srgbClr val="FF0000"/>
                </a:solidFill>
                <a:round/>
                <a:headEnd/>
                <a:tailEnd/>
              </a:ln>
            </p:spPr>
            <p:txBody>
              <a:bodyPr/>
              <a:lstStyle/>
              <a:p>
                <a:endParaRPr lang="es-MX" sz="1200" b="1" dirty="0"/>
              </a:p>
            </p:txBody>
          </p:sp>
          <p:sp>
            <p:nvSpPr>
              <p:cNvPr id="4183" name="Oval 3482"/>
              <p:cNvSpPr>
                <a:spLocks noChangeAspect="1" noChangeArrowheads="1"/>
              </p:cNvSpPr>
              <p:nvPr/>
            </p:nvSpPr>
            <p:spPr bwMode="auto">
              <a:xfrm>
                <a:off x="2074" y="2726"/>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184" name="Oval 3483"/>
              <p:cNvSpPr>
                <a:spLocks noChangeAspect="1" noChangeArrowheads="1"/>
              </p:cNvSpPr>
              <p:nvPr/>
            </p:nvSpPr>
            <p:spPr bwMode="auto">
              <a:xfrm>
                <a:off x="1315" y="3097"/>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185" name="Oval 3484"/>
              <p:cNvSpPr>
                <a:spLocks noChangeAspect="1" noChangeArrowheads="1"/>
              </p:cNvSpPr>
              <p:nvPr/>
            </p:nvSpPr>
            <p:spPr bwMode="auto">
              <a:xfrm>
                <a:off x="1749" y="2800"/>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186" name="Oval 3485"/>
              <p:cNvSpPr>
                <a:spLocks noChangeAspect="1" noChangeArrowheads="1"/>
              </p:cNvSpPr>
              <p:nvPr/>
            </p:nvSpPr>
            <p:spPr bwMode="auto">
              <a:xfrm>
                <a:off x="2441" y="1996"/>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187" name="Oval 3486"/>
              <p:cNvSpPr>
                <a:spLocks noChangeAspect="1" noChangeArrowheads="1"/>
              </p:cNvSpPr>
              <p:nvPr/>
            </p:nvSpPr>
            <p:spPr bwMode="auto">
              <a:xfrm>
                <a:off x="1646" y="2905"/>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188" name="Oval 3487"/>
              <p:cNvSpPr>
                <a:spLocks noChangeAspect="1" noChangeArrowheads="1"/>
              </p:cNvSpPr>
              <p:nvPr/>
            </p:nvSpPr>
            <p:spPr bwMode="auto">
              <a:xfrm>
                <a:off x="1634" y="2899"/>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189" name="Oval 3488"/>
              <p:cNvSpPr>
                <a:spLocks noChangeAspect="1" noChangeArrowheads="1"/>
              </p:cNvSpPr>
              <p:nvPr/>
            </p:nvSpPr>
            <p:spPr bwMode="auto">
              <a:xfrm>
                <a:off x="1345" y="2862"/>
                <a:ext cx="31"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190" name="Oval 3489"/>
              <p:cNvSpPr>
                <a:spLocks noChangeAspect="1" noChangeArrowheads="1"/>
              </p:cNvSpPr>
              <p:nvPr/>
            </p:nvSpPr>
            <p:spPr bwMode="auto">
              <a:xfrm>
                <a:off x="1327" y="2844"/>
                <a:ext cx="31" cy="30"/>
              </a:xfrm>
              <a:prstGeom prst="ellipse">
                <a:avLst/>
              </a:prstGeom>
              <a:solidFill>
                <a:srgbClr val="FF0000"/>
              </a:solidFill>
              <a:ln w="9525">
                <a:solidFill>
                  <a:srgbClr val="FF0000"/>
                </a:solidFill>
                <a:round/>
                <a:headEnd/>
                <a:tailEnd/>
              </a:ln>
            </p:spPr>
            <p:txBody>
              <a:bodyPr/>
              <a:lstStyle/>
              <a:p>
                <a:endParaRPr lang="es-MX" sz="1200" b="1" dirty="0"/>
              </a:p>
            </p:txBody>
          </p:sp>
          <p:sp>
            <p:nvSpPr>
              <p:cNvPr id="4191" name="Oval 3490"/>
              <p:cNvSpPr>
                <a:spLocks noChangeAspect="1" noChangeArrowheads="1"/>
              </p:cNvSpPr>
              <p:nvPr/>
            </p:nvSpPr>
            <p:spPr bwMode="auto">
              <a:xfrm>
                <a:off x="1490" y="3041"/>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192" name="Oval 3491"/>
              <p:cNvSpPr>
                <a:spLocks noChangeAspect="1" noChangeArrowheads="1"/>
              </p:cNvSpPr>
              <p:nvPr/>
            </p:nvSpPr>
            <p:spPr bwMode="auto">
              <a:xfrm>
                <a:off x="1713" y="2918"/>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193" name="Oval 3492"/>
              <p:cNvSpPr>
                <a:spLocks noChangeAspect="1" noChangeArrowheads="1"/>
              </p:cNvSpPr>
              <p:nvPr/>
            </p:nvSpPr>
            <p:spPr bwMode="auto">
              <a:xfrm>
                <a:off x="1339" y="3202"/>
                <a:ext cx="31"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194" name="Oval 3493"/>
              <p:cNvSpPr>
                <a:spLocks noChangeAspect="1" noChangeArrowheads="1"/>
              </p:cNvSpPr>
              <p:nvPr/>
            </p:nvSpPr>
            <p:spPr bwMode="auto">
              <a:xfrm>
                <a:off x="2110" y="2337"/>
                <a:ext cx="30" cy="30"/>
              </a:xfrm>
              <a:prstGeom prst="ellipse">
                <a:avLst/>
              </a:prstGeom>
              <a:solidFill>
                <a:srgbClr val="FF0000"/>
              </a:solidFill>
              <a:ln w="9525">
                <a:solidFill>
                  <a:srgbClr val="FF0000"/>
                </a:solidFill>
                <a:round/>
                <a:headEnd/>
                <a:tailEnd/>
              </a:ln>
            </p:spPr>
            <p:txBody>
              <a:bodyPr/>
              <a:lstStyle/>
              <a:p>
                <a:endParaRPr lang="es-MX" sz="1200" b="1" dirty="0"/>
              </a:p>
            </p:txBody>
          </p:sp>
          <p:sp>
            <p:nvSpPr>
              <p:cNvPr id="4195" name="Oval 3494"/>
              <p:cNvSpPr>
                <a:spLocks noChangeAspect="1" noChangeArrowheads="1"/>
              </p:cNvSpPr>
              <p:nvPr/>
            </p:nvSpPr>
            <p:spPr bwMode="auto">
              <a:xfrm>
                <a:off x="1725" y="2813"/>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196" name="Oval 3495"/>
              <p:cNvSpPr>
                <a:spLocks noChangeAspect="1" noChangeArrowheads="1"/>
              </p:cNvSpPr>
              <p:nvPr/>
            </p:nvSpPr>
            <p:spPr bwMode="auto">
              <a:xfrm>
                <a:off x="1418" y="3109"/>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197" name="Oval 3496"/>
              <p:cNvSpPr>
                <a:spLocks noChangeAspect="1" noChangeArrowheads="1"/>
              </p:cNvSpPr>
              <p:nvPr/>
            </p:nvSpPr>
            <p:spPr bwMode="auto">
              <a:xfrm>
                <a:off x="1424" y="3041"/>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198" name="Oval 3497"/>
              <p:cNvSpPr>
                <a:spLocks noChangeAspect="1" noChangeArrowheads="1"/>
              </p:cNvSpPr>
              <p:nvPr/>
            </p:nvSpPr>
            <p:spPr bwMode="auto">
              <a:xfrm>
                <a:off x="1520" y="3011"/>
                <a:ext cx="30" cy="30"/>
              </a:xfrm>
              <a:prstGeom prst="ellipse">
                <a:avLst/>
              </a:prstGeom>
              <a:solidFill>
                <a:srgbClr val="FF0000"/>
              </a:solidFill>
              <a:ln w="9525">
                <a:solidFill>
                  <a:srgbClr val="FF0000"/>
                </a:solidFill>
                <a:round/>
                <a:headEnd/>
                <a:tailEnd/>
              </a:ln>
            </p:spPr>
            <p:txBody>
              <a:bodyPr/>
              <a:lstStyle/>
              <a:p>
                <a:endParaRPr lang="es-MX" sz="1200" b="1" dirty="0"/>
              </a:p>
            </p:txBody>
          </p:sp>
          <p:sp>
            <p:nvSpPr>
              <p:cNvPr id="4199" name="Oval 3498"/>
              <p:cNvSpPr>
                <a:spLocks noChangeAspect="1" noChangeArrowheads="1"/>
              </p:cNvSpPr>
              <p:nvPr/>
            </p:nvSpPr>
            <p:spPr bwMode="auto">
              <a:xfrm>
                <a:off x="1562" y="3066"/>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200" name="Oval 3499"/>
              <p:cNvSpPr>
                <a:spLocks noChangeAspect="1" noChangeArrowheads="1"/>
              </p:cNvSpPr>
              <p:nvPr/>
            </p:nvSpPr>
            <p:spPr bwMode="auto">
              <a:xfrm>
                <a:off x="1622" y="2881"/>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201" name="Oval 3500"/>
              <p:cNvSpPr>
                <a:spLocks noChangeAspect="1" noChangeArrowheads="1"/>
              </p:cNvSpPr>
              <p:nvPr/>
            </p:nvSpPr>
            <p:spPr bwMode="auto">
              <a:xfrm>
                <a:off x="2320" y="2367"/>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202" name="Oval 3501"/>
              <p:cNvSpPr>
                <a:spLocks noChangeAspect="1" noChangeArrowheads="1"/>
              </p:cNvSpPr>
              <p:nvPr/>
            </p:nvSpPr>
            <p:spPr bwMode="auto">
              <a:xfrm>
                <a:off x="1508" y="2738"/>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203" name="Oval 3502"/>
              <p:cNvSpPr>
                <a:spLocks noChangeAspect="1" noChangeArrowheads="1"/>
              </p:cNvSpPr>
              <p:nvPr/>
            </p:nvSpPr>
            <p:spPr bwMode="auto">
              <a:xfrm>
                <a:off x="1532" y="2720"/>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204" name="Oval 3503"/>
              <p:cNvSpPr>
                <a:spLocks noChangeAspect="1" noChangeArrowheads="1"/>
              </p:cNvSpPr>
              <p:nvPr/>
            </p:nvSpPr>
            <p:spPr bwMode="auto">
              <a:xfrm>
                <a:off x="1893" y="2497"/>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205" name="Oval 3504"/>
              <p:cNvSpPr>
                <a:spLocks noChangeAspect="1" noChangeArrowheads="1"/>
              </p:cNvSpPr>
              <p:nvPr/>
            </p:nvSpPr>
            <p:spPr bwMode="auto">
              <a:xfrm>
                <a:off x="1580" y="2893"/>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206" name="Oval 3505"/>
              <p:cNvSpPr>
                <a:spLocks noChangeAspect="1" noChangeArrowheads="1"/>
              </p:cNvSpPr>
              <p:nvPr/>
            </p:nvSpPr>
            <p:spPr bwMode="auto">
              <a:xfrm>
                <a:off x="810" y="3363"/>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207" name="Oval 3506"/>
              <p:cNvSpPr>
                <a:spLocks noChangeAspect="1" noChangeArrowheads="1"/>
              </p:cNvSpPr>
              <p:nvPr/>
            </p:nvSpPr>
            <p:spPr bwMode="auto">
              <a:xfrm>
                <a:off x="1743" y="2844"/>
                <a:ext cx="30" cy="30"/>
              </a:xfrm>
              <a:prstGeom prst="ellipse">
                <a:avLst/>
              </a:prstGeom>
              <a:solidFill>
                <a:srgbClr val="FF0000"/>
              </a:solidFill>
              <a:ln w="9525">
                <a:solidFill>
                  <a:srgbClr val="FF0000"/>
                </a:solidFill>
                <a:round/>
                <a:headEnd/>
                <a:tailEnd/>
              </a:ln>
            </p:spPr>
            <p:txBody>
              <a:bodyPr/>
              <a:lstStyle/>
              <a:p>
                <a:endParaRPr lang="es-MX" sz="1200" b="1" dirty="0"/>
              </a:p>
            </p:txBody>
          </p:sp>
          <p:sp>
            <p:nvSpPr>
              <p:cNvPr id="4208" name="Oval 3507"/>
              <p:cNvSpPr>
                <a:spLocks noChangeAspect="1" noChangeArrowheads="1"/>
              </p:cNvSpPr>
              <p:nvPr/>
            </p:nvSpPr>
            <p:spPr bwMode="auto">
              <a:xfrm>
                <a:off x="1388" y="3103"/>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209" name="Oval 3508"/>
              <p:cNvSpPr>
                <a:spLocks noChangeAspect="1" noChangeArrowheads="1"/>
              </p:cNvSpPr>
              <p:nvPr/>
            </p:nvSpPr>
            <p:spPr bwMode="auto">
              <a:xfrm>
                <a:off x="1478" y="2776"/>
                <a:ext cx="30" cy="30"/>
              </a:xfrm>
              <a:prstGeom prst="ellipse">
                <a:avLst/>
              </a:prstGeom>
              <a:solidFill>
                <a:srgbClr val="FF0000"/>
              </a:solidFill>
              <a:ln w="9525">
                <a:solidFill>
                  <a:srgbClr val="FF0000"/>
                </a:solidFill>
                <a:round/>
                <a:headEnd/>
                <a:tailEnd/>
              </a:ln>
            </p:spPr>
            <p:txBody>
              <a:bodyPr/>
              <a:lstStyle/>
              <a:p>
                <a:endParaRPr lang="es-MX" sz="1200" b="1" dirty="0"/>
              </a:p>
            </p:txBody>
          </p:sp>
          <p:sp>
            <p:nvSpPr>
              <p:cNvPr id="4210" name="Oval 3509"/>
              <p:cNvSpPr>
                <a:spLocks noChangeAspect="1" noChangeArrowheads="1"/>
              </p:cNvSpPr>
              <p:nvPr/>
            </p:nvSpPr>
            <p:spPr bwMode="auto">
              <a:xfrm>
                <a:off x="1767" y="2881"/>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211" name="Oval 3510"/>
              <p:cNvSpPr>
                <a:spLocks noChangeAspect="1" noChangeArrowheads="1"/>
              </p:cNvSpPr>
              <p:nvPr/>
            </p:nvSpPr>
            <p:spPr bwMode="auto">
              <a:xfrm>
                <a:off x="2784" y="2182"/>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212" name="Oval 3511"/>
              <p:cNvSpPr>
                <a:spLocks noChangeAspect="1" noChangeArrowheads="1"/>
              </p:cNvSpPr>
              <p:nvPr/>
            </p:nvSpPr>
            <p:spPr bwMode="auto">
              <a:xfrm>
                <a:off x="1466" y="2986"/>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213" name="Oval 3512"/>
              <p:cNvSpPr>
                <a:spLocks noChangeAspect="1" noChangeArrowheads="1"/>
              </p:cNvSpPr>
              <p:nvPr/>
            </p:nvSpPr>
            <p:spPr bwMode="auto">
              <a:xfrm>
                <a:off x="1219" y="3233"/>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214" name="Oval 3513"/>
              <p:cNvSpPr>
                <a:spLocks noChangeAspect="1" noChangeArrowheads="1"/>
              </p:cNvSpPr>
              <p:nvPr/>
            </p:nvSpPr>
            <p:spPr bwMode="auto">
              <a:xfrm>
                <a:off x="1255" y="2856"/>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215" name="Oval 3514"/>
              <p:cNvSpPr>
                <a:spLocks noChangeAspect="1" noChangeArrowheads="1"/>
              </p:cNvSpPr>
              <p:nvPr/>
            </p:nvSpPr>
            <p:spPr bwMode="auto">
              <a:xfrm>
                <a:off x="1478" y="2819"/>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216" name="Oval 3515"/>
              <p:cNvSpPr>
                <a:spLocks noChangeAspect="1" noChangeArrowheads="1"/>
              </p:cNvSpPr>
              <p:nvPr/>
            </p:nvSpPr>
            <p:spPr bwMode="auto">
              <a:xfrm>
                <a:off x="1400" y="2874"/>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217" name="Oval 3516"/>
              <p:cNvSpPr>
                <a:spLocks noChangeAspect="1" noChangeArrowheads="1"/>
              </p:cNvSpPr>
              <p:nvPr/>
            </p:nvSpPr>
            <p:spPr bwMode="auto">
              <a:xfrm>
                <a:off x="1887" y="2411"/>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218" name="Oval 3517"/>
              <p:cNvSpPr>
                <a:spLocks noChangeAspect="1" noChangeArrowheads="1"/>
              </p:cNvSpPr>
              <p:nvPr/>
            </p:nvSpPr>
            <p:spPr bwMode="auto">
              <a:xfrm>
                <a:off x="1400" y="2961"/>
                <a:ext cx="30" cy="31"/>
              </a:xfrm>
              <a:prstGeom prst="ellipse">
                <a:avLst/>
              </a:prstGeom>
              <a:solidFill>
                <a:srgbClr val="FF0000"/>
              </a:solidFill>
              <a:ln w="9525">
                <a:solidFill>
                  <a:srgbClr val="FF0000"/>
                </a:solidFill>
                <a:round/>
                <a:headEnd/>
                <a:tailEnd/>
              </a:ln>
            </p:spPr>
            <p:txBody>
              <a:bodyPr/>
              <a:lstStyle/>
              <a:p>
                <a:endParaRPr lang="es-MX" sz="1200" b="1" dirty="0"/>
              </a:p>
            </p:txBody>
          </p:sp>
        </p:grpSp>
        <p:grpSp>
          <p:nvGrpSpPr>
            <p:cNvPr id="298" name="Group 3518"/>
            <p:cNvGrpSpPr>
              <a:grpSpLocks noChangeAspect="1"/>
            </p:cNvGrpSpPr>
            <p:nvPr/>
          </p:nvGrpSpPr>
          <p:grpSpPr bwMode="auto">
            <a:xfrm>
              <a:off x="1057" y="1162"/>
              <a:ext cx="2858" cy="2201"/>
              <a:chOff x="1057" y="1162"/>
              <a:chExt cx="2858" cy="2201"/>
            </a:xfrm>
          </p:grpSpPr>
          <p:sp>
            <p:nvSpPr>
              <p:cNvPr id="3819" name="Oval 3519"/>
              <p:cNvSpPr>
                <a:spLocks noChangeAspect="1" noChangeArrowheads="1"/>
              </p:cNvSpPr>
              <p:nvPr/>
            </p:nvSpPr>
            <p:spPr bwMode="auto">
              <a:xfrm>
                <a:off x="1845" y="2813"/>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820" name="Oval 3520"/>
              <p:cNvSpPr>
                <a:spLocks noChangeAspect="1" noChangeArrowheads="1"/>
              </p:cNvSpPr>
              <p:nvPr/>
            </p:nvSpPr>
            <p:spPr bwMode="auto">
              <a:xfrm>
                <a:off x="1484" y="2893"/>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821" name="Oval 3521"/>
              <p:cNvSpPr>
                <a:spLocks noChangeAspect="1" noChangeArrowheads="1"/>
              </p:cNvSpPr>
              <p:nvPr/>
            </p:nvSpPr>
            <p:spPr bwMode="auto">
              <a:xfrm>
                <a:off x="1466" y="2924"/>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822" name="Oval 3522"/>
              <p:cNvSpPr>
                <a:spLocks noChangeAspect="1" noChangeArrowheads="1"/>
              </p:cNvSpPr>
              <p:nvPr/>
            </p:nvSpPr>
            <p:spPr bwMode="auto">
              <a:xfrm>
                <a:off x="1610" y="2992"/>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823" name="Oval 3523"/>
              <p:cNvSpPr>
                <a:spLocks noChangeAspect="1" noChangeArrowheads="1"/>
              </p:cNvSpPr>
              <p:nvPr/>
            </p:nvSpPr>
            <p:spPr bwMode="auto">
              <a:xfrm>
                <a:off x="2525" y="2200"/>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824" name="Oval 3524"/>
              <p:cNvSpPr>
                <a:spLocks noChangeAspect="1" noChangeArrowheads="1"/>
              </p:cNvSpPr>
              <p:nvPr/>
            </p:nvSpPr>
            <p:spPr bwMode="auto">
              <a:xfrm>
                <a:off x="1520" y="2683"/>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825" name="Oval 3525"/>
              <p:cNvSpPr>
                <a:spLocks noChangeAspect="1" noChangeArrowheads="1"/>
              </p:cNvSpPr>
              <p:nvPr/>
            </p:nvSpPr>
            <p:spPr bwMode="auto">
              <a:xfrm>
                <a:off x="1315" y="2949"/>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826" name="Oval 3526"/>
              <p:cNvSpPr>
                <a:spLocks noChangeAspect="1" noChangeArrowheads="1"/>
              </p:cNvSpPr>
              <p:nvPr/>
            </p:nvSpPr>
            <p:spPr bwMode="auto">
              <a:xfrm>
                <a:off x="1057" y="3233"/>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827" name="Oval 3527"/>
              <p:cNvSpPr>
                <a:spLocks noChangeAspect="1" noChangeArrowheads="1"/>
              </p:cNvSpPr>
              <p:nvPr/>
            </p:nvSpPr>
            <p:spPr bwMode="auto">
              <a:xfrm>
                <a:off x="1610" y="2850"/>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828" name="Oval 3528"/>
              <p:cNvSpPr>
                <a:spLocks noChangeAspect="1" noChangeArrowheads="1"/>
              </p:cNvSpPr>
              <p:nvPr/>
            </p:nvSpPr>
            <p:spPr bwMode="auto">
              <a:xfrm>
                <a:off x="1466" y="2918"/>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829" name="Oval 3529"/>
              <p:cNvSpPr>
                <a:spLocks noChangeAspect="1" noChangeArrowheads="1"/>
              </p:cNvSpPr>
              <p:nvPr/>
            </p:nvSpPr>
            <p:spPr bwMode="auto">
              <a:xfrm>
                <a:off x="1532" y="2757"/>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830" name="Oval 3530"/>
              <p:cNvSpPr>
                <a:spLocks noChangeAspect="1" noChangeArrowheads="1"/>
              </p:cNvSpPr>
              <p:nvPr/>
            </p:nvSpPr>
            <p:spPr bwMode="auto">
              <a:xfrm>
                <a:off x="1857" y="2269"/>
                <a:ext cx="30" cy="30"/>
              </a:xfrm>
              <a:prstGeom prst="ellipse">
                <a:avLst/>
              </a:prstGeom>
              <a:solidFill>
                <a:srgbClr val="FF0000"/>
              </a:solidFill>
              <a:ln w="9525">
                <a:solidFill>
                  <a:srgbClr val="FF0000"/>
                </a:solidFill>
                <a:round/>
                <a:headEnd/>
                <a:tailEnd/>
              </a:ln>
            </p:spPr>
            <p:txBody>
              <a:bodyPr/>
              <a:lstStyle/>
              <a:p>
                <a:endParaRPr lang="es-MX" sz="1200" b="1" dirty="0"/>
              </a:p>
            </p:txBody>
          </p:sp>
          <p:sp>
            <p:nvSpPr>
              <p:cNvPr id="3831" name="Oval 3531"/>
              <p:cNvSpPr>
                <a:spLocks noChangeAspect="1" noChangeArrowheads="1"/>
              </p:cNvSpPr>
              <p:nvPr/>
            </p:nvSpPr>
            <p:spPr bwMode="auto">
              <a:xfrm>
                <a:off x="1508" y="3116"/>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832" name="Oval 3532"/>
              <p:cNvSpPr>
                <a:spLocks noChangeAspect="1" noChangeArrowheads="1"/>
              </p:cNvSpPr>
              <p:nvPr/>
            </p:nvSpPr>
            <p:spPr bwMode="auto">
              <a:xfrm>
                <a:off x="1442" y="2831"/>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833" name="Oval 3533"/>
              <p:cNvSpPr>
                <a:spLocks noChangeAspect="1" noChangeArrowheads="1"/>
              </p:cNvSpPr>
              <p:nvPr/>
            </p:nvSpPr>
            <p:spPr bwMode="auto">
              <a:xfrm>
                <a:off x="1219" y="3332"/>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834" name="Oval 3534"/>
              <p:cNvSpPr>
                <a:spLocks noChangeAspect="1" noChangeArrowheads="1"/>
              </p:cNvSpPr>
              <p:nvPr/>
            </p:nvSpPr>
            <p:spPr bwMode="auto">
              <a:xfrm>
                <a:off x="1388" y="3097"/>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835" name="Oval 3535"/>
              <p:cNvSpPr>
                <a:spLocks noChangeAspect="1" noChangeArrowheads="1"/>
              </p:cNvSpPr>
              <p:nvPr/>
            </p:nvSpPr>
            <p:spPr bwMode="auto">
              <a:xfrm>
                <a:off x="1315" y="3159"/>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836" name="Oval 3536"/>
              <p:cNvSpPr>
                <a:spLocks noChangeAspect="1" noChangeArrowheads="1"/>
              </p:cNvSpPr>
              <p:nvPr/>
            </p:nvSpPr>
            <p:spPr bwMode="auto">
              <a:xfrm>
                <a:off x="1303" y="3097"/>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837" name="Oval 3537"/>
              <p:cNvSpPr>
                <a:spLocks noChangeAspect="1" noChangeArrowheads="1"/>
              </p:cNvSpPr>
              <p:nvPr/>
            </p:nvSpPr>
            <p:spPr bwMode="auto">
              <a:xfrm>
                <a:off x="1851" y="2701"/>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838" name="Oval 3538"/>
              <p:cNvSpPr>
                <a:spLocks noChangeAspect="1" noChangeArrowheads="1"/>
              </p:cNvSpPr>
              <p:nvPr/>
            </p:nvSpPr>
            <p:spPr bwMode="auto">
              <a:xfrm>
                <a:off x="1520" y="2893"/>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839" name="Oval 3539"/>
              <p:cNvSpPr>
                <a:spLocks noChangeAspect="1" noChangeArrowheads="1"/>
              </p:cNvSpPr>
              <p:nvPr/>
            </p:nvSpPr>
            <p:spPr bwMode="auto">
              <a:xfrm>
                <a:off x="2868" y="2170"/>
                <a:ext cx="30" cy="30"/>
              </a:xfrm>
              <a:prstGeom prst="ellipse">
                <a:avLst/>
              </a:prstGeom>
              <a:solidFill>
                <a:srgbClr val="FF0000"/>
              </a:solidFill>
              <a:ln w="9525">
                <a:solidFill>
                  <a:srgbClr val="FF0000"/>
                </a:solidFill>
                <a:round/>
                <a:headEnd/>
                <a:tailEnd/>
              </a:ln>
            </p:spPr>
            <p:txBody>
              <a:bodyPr/>
              <a:lstStyle/>
              <a:p>
                <a:endParaRPr lang="es-MX" sz="1200" b="1" dirty="0"/>
              </a:p>
            </p:txBody>
          </p:sp>
          <p:sp>
            <p:nvSpPr>
              <p:cNvPr id="3840" name="Oval 3540"/>
              <p:cNvSpPr>
                <a:spLocks noChangeAspect="1" noChangeArrowheads="1"/>
              </p:cNvSpPr>
              <p:nvPr/>
            </p:nvSpPr>
            <p:spPr bwMode="auto">
              <a:xfrm>
                <a:off x="2098" y="2269"/>
                <a:ext cx="30" cy="30"/>
              </a:xfrm>
              <a:prstGeom prst="ellipse">
                <a:avLst/>
              </a:prstGeom>
              <a:solidFill>
                <a:srgbClr val="FF0000"/>
              </a:solidFill>
              <a:ln w="9525">
                <a:solidFill>
                  <a:srgbClr val="FF0000"/>
                </a:solidFill>
                <a:round/>
                <a:headEnd/>
                <a:tailEnd/>
              </a:ln>
            </p:spPr>
            <p:txBody>
              <a:bodyPr/>
              <a:lstStyle/>
              <a:p>
                <a:endParaRPr lang="es-MX" sz="1200" b="1" dirty="0"/>
              </a:p>
            </p:txBody>
          </p:sp>
          <p:sp>
            <p:nvSpPr>
              <p:cNvPr id="3841" name="Oval 3541"/>
              <p:cNvSpPr>
                <a:spLocks noChangeAspect="1" noChangeArrowheads="1"/>
              </p:cNvSpPr>
              <p:nvPr/>
            </p:nvSpPr>
            <p:spPr bwMode="auto">
              <a:xfrm>
                <a:off x="3073" y="1910"/>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842" name="Oval 3542"/>
              <p:cNvSpPr>
                <a:spLocks noChangeAspect="1" noChangeArrowheads="1"/>
              </p:cNvSpPr>
              <p:nvPr/>
            </p:nvSpPr>
            <p:spPr bwMode="auto">
              <a:xfrm>
                <a:off x="2838" y="2361"/>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843" name="Oval 3543"/>
              <p:cNvSpPr>
                <a:spLocks noChangeAspect="1" noChangeArrowheads="1"/>
              </p:cNvSpPr>
              <p:nvPr/>
            </p:nvSpPr>
            <p:spPr bwMode="auto">
              <a:xfrm>
                <a:off x="1773" y="2596"/>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844" name="Oval 3544"/>
              <p:cNvSpPr>
                <a:spLocks noChangeAspect="1" noChangeArrowheads="1"/>
              </p:cNvSpPr>
              <p:nvPr/>
            </p:nvSpPr>
            <p:spPr bwMode="auto">
              <a:xfrm>
                <a:off x="2098" y="2615"/>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845" name="Oval 3545"/>
              <p:cNvSpPr>
                <a:spLocks noChangeAspect="1" noChangeArrowheads="1"/>
              </p:cNvSpPr>
              <p:nvPr/>
            </p:nvSpPr>
            <p:spPr bwMode="auto">
              <a:xfrm>
                <a:off x="2796" y="1867"/>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846" name="Oval 3546"/>
              <p:cNvSpPr>
                <a:spLocks noChangeAspect="1" noChangeArrowheads="1"/>
              </p:cNvSpPr>
              <p:nvPr/>
            </p:nvSpPr>
            <p:spPr bwMode="auto">
              <a:xfrm>
                <a:off x="2898" y="2380"/>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847" name="Oval 3547"/>
              <p:cNvSpPr>
                <a:spLocks noChangeAspect="1" noChangeArrowheads="1"/>
              </p:cNvSpPr>
              <p:nvPr/>
            </p:nvSpPr>
            <p:spPr bwMode="auto">
              <a:xfrm>
                <a:off x="3000" y="2170"/>
                <a:ext cx="30" cy="30"/>
              </a:xfrm>
              <a:prstGeom prst="ellipse">
                <a:avLst/>
              </a:prstGeom>
              <a:solidFill>
                <a:srgbClr val="FF0000"/>
              </a:solidFill>
              <a:ln w="9525">
                <a:solidFill>
                  <a:srgbClr val="FF0000"/>
                </a:solidFill>
                <a:round/>
                <a:headEnd/>
                <a:tailEnd/>
              </a:ln>
            </p:spPr>
            <p:txBody>
              <a:bodyPr/>
              <a:lstStyle/>
              <a:p>
                <a:endParaRPr lang="es-MX" sz="1200" b="1" dirty="0"/>
              </a:p>
            </p:txBody>
          </p:sp>
          <p:sp>
            <p:nvSpPr>
              <p:cNvPr id="3848" name="Oval 3548"/>
              <p:cNvSpPr>
                <a:spLocks noChangeAspect="1" noChangeArrowheads="1"/>
              </p:cNvSpPr>
              <p:nvPr/>
            </p:nvSpPr>
            <p:spPr bwMode="auto">
              <a:xfrm>
                <a:off x="1628" y="2745"/>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849" name="Oval 3549"/>
              <p:cNvSpPr>
                <a:spLocks noChangeAspect="1" noChangeArrowheads="1"/>
              </p:cNvSpPr>
              <p:nvPr/>
            </p:nvSpPr>
            <p:spPr bwMode="auto">
              <a:xfrm>
                <a:off x="3259" y="2003"/>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850" name="Oval 3550"/>
              <p:cNvSpPr>
                <a:spLocks noChangeAspect="1" noChangeArrowheads="1"/>
              </p:cNvSpPr>
              <p:nvPr/>
            </p:nvSpPr>
            <p:spPr bwMode="auto">
              <a:xfrm>
                <a:off x="2766" y="1718"/>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851" name="Oval 3551"/>
              <p:cNvSpPr>
                <a:spLocks noChangeAspect="1" noChangeArrowheads="1"/>
              </p:cNvSpPr>
              <p:nvPr/>
            </p:nvSpPr>
            <p:spPr bwMode="auto">
              <a:xfrm>
                <a:off x="1652" y="2460"/>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852" name="Oval 3552"/>
              <p:cNvSpPr>
                <a:spLocks noChangeAspect="1" noChangeArrowheads="1"/>
              </p:cNvSpPr>
              <p:nvPr/>
            </p:nvSpPr>
            <p:spPr bwMode="auto">
              <a:xfrm>
                <a:off x="1532" y="2905"/>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853" name="Oval 3553"/>
              <p:cNvSpPr>
                <a:spLocks noChangeAspect="1" noChangeArrowheads="1"/>
              </p:cNvSpPr>
              <p:nvPr/>
            </p:nvSpPr>
            <p:spPr bwMode="auto">
              <a:xfrm>
                <a:off x="2266" y="1693"/>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854" name="Oval 3554"/>
              <p:cNvSpPr>
                <a:spLocks noChangeAspect="1" noChangeArrowheads="1"/>
              </p:cNvSpPr>
              <p:nvPr/>
            </p:nvSpPr>
            <p:spPr bwMode="auto">
              <a:xfrm>
                <a:off x="3061" y="1162"/>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855" name="Oval 3555"/>
              <p:cNvSpPr>
                <a:spLocks noChangeAspect="1" noChangeArrowheads="1"/>
              </p:cNvSpPr>
              <p:nvPr/>
            </p:nvSpPr>
            <p:spPr bwMode="auto">
              <a:xfrm>
                <a:off x="2344" y="2034"/>
                <a:ext cx="31" cy="30"/>
              </a:xfrm>
              <a:prstGeom prst="ellipse">
                <a:avLst/>
              </a:prstGeom>
              <a:solidFill>
                <a:srgbClr val="FF0000"/>
              </a:solidFill>
              <a:ln w="9525">
                <a:solidFill>
                  <a:srgbClr val="FF0000"/>
                </a:solidFill>
                <a:round/>
                <a:headEnd/>
                <a:tailEnd/>
              </a:ln>
            </p:spPr>
            <p:txBody>
              <a:bodyPr/>
              <a:lstStyle/>
              <a:p>
                <a:endParaRPr lang="es-MX" sz="1200" b="1" dirty="0"/>
              </a:p>
            </p:txBody>
          </p:sp>
          <p:sp>
            <p:nvSpPr>
              <p:cNvPr id="3856" name="Oval 3556"/>
              <p:cNvSpPr>
                <a:spLocks noChangeAspect="1" noChangeArrowheads="1"/>
              </p:cNvSpPr>
              <p:nvPr/>
            </p:nvSpPr>
            <p:spPr bwMode="auto">
              <a:xfrm>
                <a:off x="2567" y="2102"/>
                <a:ext cx="30" cy="30"/>
              </a:xfrm>
              <a:prstGeom prst="ellipse">
                <a:avLst/>
              </a:prstGeom>
              <a:solidFill>
                <a:srgbClr val="FF0000"/>
              </a:solidFill>
              <a:ln w="9525">
                <a:solidFill>
                  <a:srgbClr val="FF0000"/>
                </a:solidFill>
                <a:round/>
                <a:headEnd/>
                <a:tailEnd/>
              </a:ln>
            </p:spPr>
            <p:txBody>
              <a:bodyPr/>
              <a:lstStyle/>
              <a:p>
                <a:endParaRPr lang="es-MX" sz="1200" b="1" dirty="0"/>
              </a:p>
            </p:txBody>
          </p:sp>
          <p:sp>
            <p:nvSpPr>
              <p:cNvPr id="3857" name="Oval 3557"/>
              <p:cNvSpPr>
                <a:spLocks noChangeAspect="1" noChangeArrowheads="1"/>
              </p:cNvSpPr>
              <p:nvPr/>
            </p:nvSpPr>
            <p:spPr bwMode="auto">
              <a:xfrm>
                <a:off x="2609" y="2139"/>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858" name="Oval 3558"/>
              <p:cNvSpPr>
                <a:spLocks noChangeAspect="1" noChangeArrowheads="1"/>
              </p:cNvSpPr>
              <p:nvPr/>
            </p:nvSpPr>
            <p:spPr bwMode="auto">
              <a:xfrm>
                <a:off x="3055" y="1990"/>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859" name="Oval 3559"/>
              <p:cNvSpPr>
                <a:spLocks noChangeAspect="1" noChangeArrowheads="1"/>
              </p:cNvSpPr>
              <p:nvPr/>
            </p:nvSpPr>
            <p:spPr bwMode="auto">
              <a:xfrm>
                <a:off x="1947" y="2448"/>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860" name="Oval 3560"/>
              <p:cNvSpPr>
                <a:spLocks noChangeAspect="1" noChangeArrowheads="1"/>
              </p:cNvSpPr>
              <p:nvPr/>
            </p:nvSpPr>
            <p:spPr bwMode="auto">
              <a:xfrm>
                <a:off x="3885" y="2466"/>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861" name="Oval 3561"/>
              <p:cNvSpPr>
                <a:spLocks noChangeAspect="1" noChangeArrowheads="1"/>
              </p:cNvSpPr>
              <p:nvPr/>
            </p:nvSpPr>
            <p:spPr bwMode="auto">
              <a:xfrm>
                <a:off x="1526" y="2695"/>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862" name="Oval 3562"/>
              <p:cNvSpPr>
                <a:spLocks noChangeAspect="1" noChangeArrowheads="1"/>
              </p:cNvSpPr>
              <p:nvPr/>
            </p:nvSpPr>
            <p:spPr bwMode="auto">
              <a:xfrm>
                <a:off x="3121" y="1823"/>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863" name="Oval 3563"/>
              <p:cNvSpPr>
                <a:spLocks noChangeAspect="1" noChangeArrowheads="1"/>
              </p:cNvSpPr>
              <p:nvPr/>
            </p:nvSpPr>
            <p:spPr bwMode="auto">
              <a:xfrm>
                <a:off x="2242" y="2491"/>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864" name="Oval 3564"/>
              <p:cNvSpPr>
                <a:spLocks noChangeAspect="1" noChangeArrowheads="1"/>
              </p:cNvSpPr>
              <p:nvPr/>
            </p:nvSpPr>
            <p:spPr bwMode="auto">
              <a:xfrm>
                <a:off x="2724" y="2194"/>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865" name="Oval 3565"/>
              <p:cNvSpPr>
                <a:spLocks noChangeAspect="1" noChangeArrowheads="1"/>
              </p:cNvSpPr>
              <p:nvPr/>
            </p:nvSpPr>
            <p:spPr bwMode="auto">
              <a:xfrm>
                <a:off x="2507" y="1848"/>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866" name="Oval 3566"/>
              <p:cNvSpPr>
                <a:spLocks noChangeAspect="1" noChangeArrowheads="1"/>
              </p:cNvSpPr>
              <p:nvPr/>
            </p:nvSpPr>
            <p:spPr bwMode="auto">
              <a:xfrm>
                <a:off x="2062" y="2219"/>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867" name="Oval 3567"/>
              <p:cNvSpPr>
                <a:spLocks noChangeAspect="1" noChangeArrowheads="1"/>
              </p:cNvSpPr>
              <p:nvPr/>
            </p:nvSpPr>
            <p:spPr bwMode="auto">
              <a:xfrm>
                <a:off x="3566" y="1539"/>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868" name="Oval 3568"/>
              <p:cNvSpPr>
                <a:spLocks noChangeAspect="1" noChangeArrowheads="1"/>
              </p:cNvSpPr>
              <p:nvPr/>
            </p:nvSpPr>
            <p:spPr bwMode="auto">
              <a:xfrm>
                <a:off x="1604" y="2992"/>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869" name="Oval 3569"/>
              <p:cNvSpPr>
                <a:spLocks noChangeAspect="1" noChangeArrowheads="1"/>
              </p:cNvSpPr>
              <p:nvPr/>
            </p:nvSpPr>
            <p:spPr bwMode="auto">
              <a:xfrm>
                <a:off x="3036" y="1860"/>
                <a:ext cx="31"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870" name="Oval 3570"/>
              <p:cNvSpPr>
                <a:spLocks noChangeAspect="1" noChangeArrowheads="1"/>
              </p:cNvSpPr>
              <p:nvPr/>
            </p:nvSpPr>
            <p:spPr bwMode="auto">
              <a:xfrm>
                <a:off x="3307" y="2089"/>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871" name="Oval 3571"/>
              <p:cNvSpPr>
                <a:spLocks noChangeAspect="1" noChangeArrowheads="1"/>
              </p:cNvSpPr>
              <p:nvPr/>
            </p:nvSpPr>
            <p:spPr bwMode="auto">
              <a:xfrm>
                <a:off x="1339" y="2751"/>
                <a:ext cx="31"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872" name="Oval 3572"/>
              <p:cNvSpPr>
                <a:spLocks noChangeAspect="1" noChangeArrowheads="1"/>
              </p:cNvSpPr>
              <p:nvPr/>
            </p:nvSpPr>
            <p:spPr bwMode="auto">
              <a:xfrm>
                <a:off x="2561" y="2460"/>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873" name="Oval 3573"/>
              <p:cNvSpPr>
                <a:spLocks noChangeAspect="1" noChangeArrowheads="1"/>
              </p:cNvSpPr>
              <p:nvPr/>
            </p:nvSpPr>
            <p:spPr bwMode="auto">
              <a:xfrm>
                <a:off x="1315" y="2936"/>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874" name="Oval 3574"/>
              <p:cNvSpPr>
                <a:spLocks noChangeAspect="1" noChangeArrowheads="1"/>
              </p:cNvSpPr>
              <p:nvPr/>
            </p:nvSpPr>
            <p:spPr bwMode="auto">
              <a:xfrm>
                <a:off x="2705" y="2182"/>
                <a:ext cx="31"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875" name="Oval 3575"/>
              <p:cNvSpPr>
                <a:spLocks noChangeAspect="1" noChangeArrowheads="1"/>
              </p:cNvSpPr>
              <p:nvPr/>
            </p:nvSpPr>
            <p:spPr bwMode="auto">
              <a:xfrm>
                <a:off x="2856" y="1910"/>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876" name="Oval 3576"/>
              <p:cNvSpPr>
                <a:spLocks noChangeAspect="1" noChangeArrowheads="1"/>
              </p:cNvSpPr>
              <p:nvPr/>
            </p:nvSpPr>
            <p:spPr bwMode="auto">
              <a:xfrm>
                <a:off x="2092" y="2163"/>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877" name="Oval 3577"/>
              <p:cNvSpPr>
                <a:spLocks noChangeAspect="1" noChangeArrowheads="1"/>
              </p:cNvSpPr>
              <p:nvPr/>
            </p:nvSpPr>
            <p:spPr bwMode="auto">
              <a:xfrm>
                <a:off x="1628" y="2837"/>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878" name="Oval 3578"/>
              <p:cNvSpPr>
                <a:spLocks noChangeAspect="1" noChangeArrowheads="1"/>
              </p:cNvSpPr>
              <p:nvPr/>
            </p:nvSpPr>
            <p:spPr bwMode="auto">
              <a:xfrm>
                <a:off x="2387" y="1489"/>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879" name="Oval 3579"/>
              <p:cNvSpPr>
                <a:spLocks noChangeAspect="1" noChangeArrowheads="1"/>
              </p:cNvSpPr>
              <p:nvPr/>
            </p:nvSpPr>
            <p:spPr bwMode="auto">
              <a:xfrm>
                <a:off x="2663" y="1898"/>
                <a:ext cx="30" cy="30"/>
              </a:xfrm>
              <a:prstGeom prst="ellipse">
                <a:avLst/>
              </a:prstGeom>
              <a:solidFill>
                <a:srgbClr val="FF0000"/>
              </a:solidFill>
              <a:ln w="9525">
                <a:solidFill>
                  <a:srgbClr val="FF0000"/>
                </a:solidFill>
                <a:round/>
                <a:headEnd/>
                <a:tailEnd/>
              </a:ln>
            </p:spPr>
            <p:txBody>
              <a:bodyPr/>
              <a:lstStyle/>
              <a:p>
                <a:endParaRPr lang="es-MX" sz="1200" b="1" dirty="0"/>
              </a:p>
            </p:txBody>
          </p:sp>
          <p:sp>
            <p:nvSpPr>
              <p:cNvPr id="3880" name="Oval 3580"/>
              <p:cNvSpPr>
                <a:spLocks noChangeAspect="1" noChangeArrowheads="1"/>
              </p:cNvSpPr>
              <p:nvPr/>
            </p:nvSpPr>
            <p:spPr bwMode="auto">
              <a:xfrm>
                <a:off x="2098" y="2380"/>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881" name="Oval 3581"/>
              <p:cNvSpPr>
                <a:spLocks noChangeAspect="1" noChangeArrowheads="1"/>
              </p:cNvSpPr>
              <p:nvPr/>
            </p:nvSpPr>
            <p:spPr bwMode="auto">
              <a:xfrm>
                <a:off x="1707" y="2658"/>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882" name="Oval 3582"/>
              <p:cNvSpPr>
                <a:spLocks noChangeAspect="1" noChangeArrowheads="1"/>
              </p:cNvSpPr>
              <p:nvPr/>
            </p:nvSpPr>
            <p:spPr bwMode="auto">
              <a:xfrm>
                <a:off x="2062" y="2541"/>
                <a:ext cx="30" cy="30"/>
              </a:xfrm>
              <a:prstGeom prst="ellipse">
                <a:avLst/>
              </a:prstGeom>
              <a:solidFill>
                <a:srgbClr val="FF0000"/>
              </a:solidFill>
              <a:ln w="9525">
                <a:solidFill>
                  <a:srgbClr val="FF0000"/>
                </a:solidFill>
                <a:round/>
                <a:headEnd/>
                <a:tailEnd/>
              </a:ln>
            </p:spPr>
            <p:txBody>
              <a:bodyPr/>
              <a:lstStyle/>
              <a:p>
                <a:endParaRPr lang="es-MX" sz="1200" b="1" dirty="0"/>
              </a:p>
            </p:txBody>
          </p:sp>
          <p:sp>
            <p:nvSpPr>
              <p:cNvPr id="3883" name="Oval 3583"/>
              <p:cNvSpPr>
                <a:spLocks noChangeAspect="1" noChangeArrowheads="1"/>
              </p:cNvSpPr>
              <p:nvPr/>
            </p:nvSpPr>
            <p:spPr bwMode="auto">
              <a:xfrm>
                <a:off x="1448" y="2732"/>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884" name="Oval 3584"/>
              <p:cNvSpPr>
                <a:spLocks noChangeAspect="1" noChangeArrowheads="1"/>
              </p:cNvSpPr>
              <p:nvPr/>
            </p:nvSpPr>
            <p:spPr bwMode="auto">
              <a:xfrm>
                <a:off x="2356" y="2225"/>
                <a:ext cx="31"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885" name="Oval 3585"/>
              <p:cNvSpPr>
                <a:spLocks noChangeAspect="1" noChangeArrowheads="1"/>
              </p:cNvSpPr>
              <p:nvPr/>
            </p:nvSpPr>
            <p:spPr bwMode="auto">
              <a:xfrm>
                <a:off x="1893" y="2522"/>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886" name="Oval 3586"/>
              <p:cNvSpPr>
                <a:spLocks noChangeAspect="1" noChangeArrowheads="1"/>
              </p:cNvSpPr>
              <p:nvPr/>
            </p:nvSpPr>
            <p:spPr bwMode="auto">
              <a:xfrm>
                <a:off x="3157" y="1910"/>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887" name="Oval 3587"/>
              <p:cNvSpPr>
                <a:spLocks noChangeAspect="1" noChangeArrowheads="1"/>
              </p:cNvSpPr>
              <p:nvPr/>
            </p:nvSpPr>
            <p:spPr bwMode="auto">
              <a:xfrm>
                <a:off x="1995" y="2207"/>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888" name="Oval 3588"/>
              <p:cNvSpPr>
                <a:spLocks noChangeAspect="1" noChangeArrowheads="1"/>
              </p:cNvSpPr>
              <p:nvPr/>
            </p:nvSpPr>
            <p:spPr bwMode="auto">
              <a:xfrm>
                <a:off x="3199" y="1774"/>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889" name="Oval 3589"/>
              <p:cNvSpPr>
                <a:spLocks noChangeAspect="1" noChangeArrowheads="1"/>
              </p:cNvSpPr>
              <p:nvPr/>
            </p:nvSpPr>
            <p:spPr bwMode="auto">
              <a:xfrm>
                <a:off x="2314" y="1799"/>
                <a:ext cx="30" cy="30"/>
              </a:xfrm>
              <a:prstGeom prst="ellipse">
                <a:avLst/>
              </a:prstGeom>
              <a:solidFill>
                <a:srgbClr val="FF0000"/>
              </a:solidFill>
              <a:ln w="9525">
                <a:solidFill>
                  <a:srgbClr val="FF0000"/>
                </a:solidFill>
                <a:round/>
                <a:headEnd/>
                <a:tailEnd/>
              </a:ln>
            </p:spPr>
            <p:txBody>
              <a:bodyPr/>
              <a:lstStyle/>
              <a:p>
                <a:endParaRPr lang="es-MX" sz="1200" b="1" dirty="0"/>
              </a:p>
            </p:txBody>
          </p:sp>
          <p:sp>
            <p:nvSpPr>
              <p:cNvPr id="3890" name="Oval 3590"/>
              <p:cNvSpPr>
                <a:spLocks noChangeAspect="1" noChangeArrowheads="1"/>
              </p:cNvSpPr>
              <p:nvPr/>
            </p:nvSpPr>
            <p:spPr bwMode="auto">
              <a:xfrm>
                <a:off x="2687" y="2392"/>
                <a:ext cx="31"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891" name="Oval 3591"/>
              <p:cNvSpPr>
                <a:spLocks noChangeAspect="1" noChangeArrowheads="1"/>
              </p:cNvSpPr>
              <p:nvPr/>
            </p:nvSpPr>
            <p:spPr bwMode="auto">
              <a:xfrm>
                <a:off x="1851" y="2503"/>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892" name="Oval 3592"/>
              <p:cNvSpPr>
                <a:spLocks noChangeAspect="1" noChangeArrowheads="1"/>
              </p:cNvSpPr>
              <p:nvPr/>
            </p:nvSpPr>
            <p:spPr bwMode="auto">
              <a:xfrm>
                <a:off x="2988" y="2287"/>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893" name="Oval 3593"/>
              <p:cNvSpPr>
                <a:spLocks noChangeAspect="1" noChangeArrowheads="1"/>
              </p:cNvSpPr>
              <p:nvPr/>
            </p:nvSpPr>
            <p:spPr bwMode="auto">
              <a:xfrm>
                <a:off x="2868" y="2423"/>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894" name="Oval 3594"/>
              <p:cNvSpPr>
                <a:spLocks noChangeAspect="1" noChangeArrowheads="1"/>
              </p:cNvSpPr>
              <p:nvPr/>
            </p:nvSpPr>
            <p:spPr bwMode="auto">
              <a:xfrm>
                <a:off x="3458" y="2231"/>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895" name="Oval 3595"/>
              <p:cNvSpPr>
                <a:spLocks noChangeAspect="1" noChangeArrowheads="1"/>
              </p:cNvSpPr>
              <p:nvPr/>
            </p:nvSpPr>
            <p:spPr bwMode="auto">
              <a:xfrm>
                <a:off x="2116" y="2503"/>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896" name="Oval 3596"/>
              <p:cNvSpPr>
                <a:spLocks noChangeAspect="1" noChangeArrowheads="1"/>
              </p:cNvSpPr>
              <p:nvPr/>
            </p:nvSpPr>
            <p:spPr bwMode="auto">
              <a:xfrm>
                <a:off x="3205" y="1761"/>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897" name="Oval 3597"/>
              <p:cNvSpPr>
                <a:spLocks noChangeAspect="1" noChangeArrowheads="1"/>
              </p:cNvSpPr>
              <p:nvPr/>
            </p:nvSpPr>
            <p:spPr bwMode="auto">
              <a:xfrm>
                <a:off x="2176" y="2312"/>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898" name="Oval 3598"/>
              <p:cNvSpPr>
                <a:spLocks noChangeAspect="1" noChangeArrowheads="1"/>
              </p:cNvSpPr>
              <p:nvPr/>
            </p:nvSpPr>
            <p:spPr bwMode="auto">
              <a:xfrm>
                <a:off x="2916" y="1941"/>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899" name="Oval 3599"/>
              <p:cNvSpPr>
                <a:spLocks noChangeAspect="1" noChangeArrowheads="1"/>
              </p:cNvSpPr>
              <p:nvPr/>
            </p:nvSpPr>
            <p:spPr bwMode="auto">
              <a:xfrm>
                <a:off x="2224" y="1854"/>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900" name="Oval 3600"/>
              <p:cNvSpPr>
                <a:spLocks noChangeAspect="1" noChangeArrowheads="1"/>
              </p:cNvSpPr>
              <p:nvPr/>
            </p:nvSpPr>
            <p:spPr bwMode="auto">
              <a:xfrm>
                <a:off x="1664" y="2677"/>
                <a:ext cx="31"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901" name="Oval 3601"/>
              <p:cNvSpPr>
                <a:spLocks noChangeAspect="1" noChangeArrowheads="1"/>
              </p:cNvSpPr>
              <p:nvPr/>
            </p:nvSpPr>
            <p:spPr bwMode="auto">
              <a:xfrm>
                <a:off x="1195" y="2769"/>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902" name="Oval 3602"/>
              <p:cNvSpPr>
                <a:spLocks noChangeAspect="1" noChangeArrowheads="1"/>
              </p:cNvSpPr>
              <p:nvPr/>
            </p:nvSpPr>
            <p:spPr bwMode="auto">
              <a:xfrm>
                <a:off x="2543" y="2256"/>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903" name="Oval 3603"/>
              <p:cNvSpPr>
                <a:spLocks noChangeAspect="1" noChangeArrowheads="1"/>
              </p:cNvSpPr>
              <p:nvPr/>
            </p:nvSpPr>
            <p:spPr bwMode="auto">
              <a:xfrm>
                <a:off x="2296" y="2089"/>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904" name="Oval 3604"/>
              <p:cNvSpPr>
                <a:spLocks noChangeAspect="1" noChangeArrowheads="1"/>
              </p:cNvSpPr>
              <p:nvPr/>
            </p:nvSpPr>
            <p:spPr bwMode="auto">
              <a:xfrm>
                <a:off x="2362" y="2306"/>
                <a:ext cx="31"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905" name="Oval 3605"/>
              <p:cNvSpPr>
                <a:spLocks noChangeAspect="1" noChangeArrowheads="1"/>
              </p:cNvSpPr>
              <p:nvPr/>
            </p:nvSpPr>
            <p:spPr bwMode="auto">
              <a:xfrm>
                <a:off x="1075" y="3085"/>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906" name="Oval 3606"/>
              <p:cNvSpPr>
                <a:spLocks noChangeAspect="1" noChangeArrowheads="1"/>
              </p:cNvSpPr>
              <p:nvPr/>
            </p:nvSpPr>
            <p:spPr bwMode="auto">
              <a:xfrm>
                <a:off x="1707" y="2510"/>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907" name="Oval 3607"/>
              <p:cNvSpPr>
                <a:spLocks noChangeAspect="1" noChangeArrowheads="1"/>
              </p:cNvSpPr>
              <p:nvPr/>
            </p:nvSpPr>
            <p:spPr bwMode="auto">
              <a:xfrm>
                <a:off x="2465" y="1966"/>
                <a:ext cx="30" cy="30"/>
              </a:xfrm>
              <a:prstGeom prst="ellipse">
                <a:avLst/>
              </a:prstGeom>
              <a:solidFill>
                <a:srgbClr val="FF0000"/>
              </a:solidFill>
              <a:ln w="9525">
                <a:solidFill>
                  <a:srgbClr val="FF0000"/>
                </a:solidFill>
                <a:round/>
                <a:headEnd/>
                <a:tailEnd/>
              </a:ln>
            </p:spPr>
            <p:txBody>
              <a:bodyPr/>
              <a:lstStyle/>
              <a:p>
                <a:endParaRPr lang="es-MX" sz="1200" b="1" dirty="0"/>
              </a:p>
            </p:txBody>
          </p:sp>
          <p:sp>
            <p:nvSpPr>
              <p:cNvPr id="3908" name="Oval 3608"/>
              <p:cNvSpPr>
                <a:spLocks noChangeAspect="1" noChangeArrowheads="1"/>
              </p:cNvSpPr>
              <p:nvPr/>
            </p:nvSpPr>
            <p:spPr bwMode="auto">
              <a:xfrm>
                <a:off x="2826" y="1959"/>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909" name="Oval 3609"/>
              <p:cNvSpPr>
                <a:spLocks noChangeAspect="1" noChangeArrowheads="1"/>
              </p:cNvSpPr>
              <p:nvPr/>
            </p:nvSpPr>
            <p:spPr bwMode="auto">
              <a:xfrm>
                <a:off x="2663" y="1910"/>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910" name="Oval 3610"/>
              <p:cNvSpPr>
                <a:spLocks noChangeAspect="1" noChangeArrowheads="1"/>
              </p:cNvSpPr>
              <p:nvPr/>
            </p:nvSpPr>
            <p:spPr bwMode="auto">
              <a:xfrm>
                <a:off x="2194" y="1966"/>
                <a:ext cx="30" cy="30"/>
              </a:xfrm>
              <a:prstGeom prst="ellipse">
                <a:avLst/>
              </a:prstGeom>
              <a:solidFill>
                <a:srgbClr val="FF0000"/>
              </a:solidFill>
              <a:ln w="9525">
                <a:solidFill>
                  <a:srgbClr val="FF0000"/>
                </a:solidFill>
                <a:round/>
                <a:headEnd/>
                <a:tailEnd/>
              </a:ln>
            </p:spPr>
            <p:txBody>
              <a:bodyPr/>
              <a:lstStyle/>
              <a:p>
                <a:endParaRPr lang="es-MX" sz="1200" b="1" dirty="0"/>
              </a:p>
            </p:txBody>
          </p:sp>
          <p:sp>
            <p:nvSpPr>
              <p:cNvPr id="3911" name="Oval 3611"/>
              <p:cNvSpPr>
                <a:spLocks noChangeAspect="1" noChangeArrowheads="1"/>
              </p:cNvSpPr>
              <p:nvPr/>
            </p:nvSpPr>
            <p:spPr bwMode="auto">
              <a:xfrm>
                <a:off x="2260" y="2448"/>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912" name="Oval 3612"/>
              <p:cNvSpPr>
                <a:spLocks noChangeAspect="1" noChangeArrowheads="1"/>
              </p:cNvSpPr>
              <p:nvPr/>
            </p:nvSpPr>
            <p:spPr bwMode="auto">
              <a:xfrm>
                <a:off x="2832" y="2132"/>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913" name="Oval 3613"/>
              <p:cNvSpPr>
                <a:spLocks noChangeAspect="1" noChangeArrowheads="1"/>
              </p:cNvSpPr>
              <p:nvPr/>
            </p:nvSpPr>
            <p:spPr bwMode="auto">
              <a:xfrm>
                <a:off x="2038" y="2516"/>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914" name="Oval 3614"/>
              <p:cNvSpPr>
                <a:spLocks noChangeAspect="1" noChangeArrowheads="1"/>
              </p:cNvSpPr>
              <p:nvPr/>
            </p:nvSpPr>
            <p:spPr bwMode="auto">
              <a:xfrm>
                <a:off x="2772" y="2306"/>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915" name="Oval 3615"/>
              <p:cNvSpPr>
                <a:spLocks noChangeAspect="1" noChangeArrowheads="1"/>
              </p:cNvSpPr>
              <p:nvPr/>
            </p:nvSpPr>
            <p:spPr bwMode="auto">
              <a:xfrm>
                <a:off x="1460" y="2510"/>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916" name="Oval 3616"/>
              <p:cNvSpPr>
                <a:spLocks noChangeAspect="1" noChangeArrowheads="1"/>
              </p:cNvSpPr>
              <p:nvPr/>
            </p:nvSpPr>
            <p:spPr bwMode="auto">
              <a:xfrm>
                <a:off x="1604" y="2726"/>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917" name="Oval 3617"/>
              <p:cNvSpPr>
                <a:spLocks noChangeAspect="1" noChangeArrowheads="1"/>
              </p:cNvSpPr>
              <p:nvPr/>
            </p:nvSpPr>
            <p:spPr bwMode="auto">
              <a:xfrm>
                <a:off x="1622" y="2967"/>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918" name="Oval 3618"/>
              <p:cNvSpPr>
                <a:spLocks noChangeAspect="1" noChangeArrowheads="1"/>
              </p:cNvSpPr>
              <p:nvPr/>
            </p:nvSpPr>
            <p:spPr bwMode="auto">
              <a:xfrm>
                <a:off x="1989" y="2182"/>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919" name="Oval 3619"/>
              <p:cNvSpPr>
                <a:spLocks noChangeAspect="1" noChangeArrowheads="1"/>
              </p:cNvSpPr>
              <p:nvPr/>
            </p:nvSpPr>
            <p:spPr bwMode="auto">
              <a:xfrm>
                <a:off x="2242" y="2182"/>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920" name="Oval 3620"/>
              <p:cNvSpPr>
                <a:spLocks noChangeAspect="1" noChangeArrowheads="1"/>
              </p:cNvSpPr>
              <p:nvPr/>
            </p:nvSpPr>
            <p:spPr bwMode="auto">
              <a:xfrm>
                <a:off x="2790" y="2027"/>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921" name="Oval 3621"/>
              <p:cNvSpPr>
                <a:spLocks noChangeAspect="1" noChangeArrowheads="1"/>
              </p:cNvSpPr>
              <p:nvPr/>
            </p:nvSpPr>
            <p:spPr bwMode="auto">
              <a:xfrm>
                <a:off x="1484" y="2664"/>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922" name="Oval 3622"/>
              <p:cNvSpPr>
                <a:spLocks noChangeAspect="1" noChangeArrowheads="1"/>
              </p:cNvSpPr>
              <p:nvPr/>
            </p:nvSpPr>
            <p:spPr bwMode="auto">
              <a:xfrm>
                <a:off x="1490" y="2837"/>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923" name="Oval 3623"/>
              <p:cNvSpPr>
                <a:spLocks noChangeAspect="1" noChangeArrowheads="1"/>
              </p:cNvSpPr>
              <p:nvPr/>
            </p:nvSpPr>
            <p:spPr bwMode="auto">
              <a:xfrm>
                <a:off x="2724" y="1588"/>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924" name="Oval 3624"/>
              <p:cNvSpPr>
                <a:spLocks noChangeAspect="1" noChangeArrowheads="1"/>
              </p:cNvSpPr>
              <p:nvPr/>
            </p:nvSpPr>
            <p:spPr bwMode="auto">
              <a:xfrm>
                <a:off x="1947" y="2306"/>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925" name="Oval 3625"/>
              <p:cNvSpPr>
                <a:spLocks noChangeAspect="1" noChangeArrowheads="1"/>
              </p:cNvSpPr>
              <p:nvPr/>
            </p:nvSpPr>
            <p:spPr bwMode="auto">
              <a:xfrm>
                <a:off x="1622" y="2503"/>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926" name="Oval 3626"/>
              <p:cNvSpPr>
                <a:spLocks noChangeAspect="1" noChangeArrowheads="1"/>
              </p:cNvSpPr>
              <p:nvPr/>
            </p:nvSpPr>
            <p:spPr bwMode="auto">
              <a:xfrm>
                <a:off x="2994" y="1978"/>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927" name="Oval 3627"/>
              <p:cNvSpPr>
                <a:spLocks noChangeAspect="1" noChangeArrowheads="1"/>
              </p:cNvSpPr>
              <p:nvPr/>
            </p:nvSpPr>
            <p:spPr bwMode="auto">
              <a:xfrm>
                <a:off x="1815" y="2312"/>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928" name="Oval 3628"/>
              <p:cNvSpPr>
                <a:spLocks noChangeAspect="1" noChangeArrowheads="1"/>
              </p:cNvSpPr>
              <p:nvPr/>
            </p:nvSpPr>
            <p:spPr bwMode="auto">
              <a:xfrm>
                <a:off x="2543" y="2114"/>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929" name="Oval 3629"/>
              <p:cNvSpPr>
                <a:spLocks noChangeAspect="1" noChangeArrowheads="1"/>
              </p:cNvSpPr>
              <p:nvPr/>
            </p:nvSpPr>
            <p:spPr bwMode="auto">
              <a:xfrm>
                <a:off x="1358" y="2887"/>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930" name="Oval 3630"/>
              <p:cNvSpPr>
                <a:spLocks noChangeAspect="1" noChangeArrowheads="1"/>
              </p:cNvSpPr>
              <p:nvPr/>
            </p:nvSpPr>
            <p:spPr bwMode="auto">
              <a:xfrm>
                <a:off x="2062" y="2324"/>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931" name="Oval 3631"/>
              <p:cNvSpPr>
                <a:spLocks noChangeAspect="1" noChangeArrowheads="1"/>
              </p:cNvSpPr>
              <p:nvPr/>
            </p:nvSpPr>
            <p:spPr bwMode="auto">
              <a:xfrm>
                <a:off x="2609" y="2547"/>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932" name="Oval 3632"/>
              <p:cNvSpPr>
                <a:spLocks noChangeAspect="1" noChangeArrowheads="1"/>
              </p:cNvSpPr>
              <p:nvPr/>
            </p:nvSpPr>
            <p:spPr bwMode="auto">
              <a:xfrm>
                <a:off x="3000" y="1953"/>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933" name="Oval 3633"/>
              <p:cNvSpPr>
                <a:spLocks noChangeAspect="1" noChangeArrowheads="1"/>
              </p:cNvSpPr>
              <p:nvPr/>
            </p:nvSpPr>
            <p:spPr bwMode="auto">
              <a:xfrm>
                <a:off x="2050" y="1576"/>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934" name="Oval 3634"/>
              <p:cNvSpPr>
                <a:spLocks noChangeAspect="1" noChangeArrowheads="1"/>
              </p:cNvSpPr>
              <p:nvPr/>
            </p:nvSpPr>
            <p:spPr bwMode="auto">
              <a:xfrm>
                <a:off x="1490" y="2701"/>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935" name="Oval 3635"/>
              <p:cNvSpPr>
                <a:spLocks noChangeAspect="1" noChangeArrowheads="1"/>
              </p:cNvSpPr>
              <p:nvPr/>
            </p:nvSpPr>
            <p:spPr bwMode="auto">
              <a:xfrm>
                <a:off x="2278" y="2281"/>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936" name="Oval 3636"/>
              <p:cNvSpPr>
                <a:spLocks noChangeAspect="1" noChangeArrowheads="1"/>
              </p:cNvSpPr>
              <p:nvPr/>
            </p:nvSpPr>
            <p:spPr bwMode="auto">
              <a:xfrm>
                <a:off x="2898" y="1996"/>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937" name="Oval 3637"/>
              <p:cNvSpPr>
                <a:spLocks noChangeAspect="1" noChangeArrowheads="1"/>
              </p:cNvSpPr>
              <p:nvPr/>
            </p:nvSpPr>
            <p:spPr bwMode="auto">
              <a:xfrm>
                <a:off x="3458" y="1836"/>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938" name="Oval 3638"/>
              <p:cNvSpPr>
                <a:spLocks noChangeAspect="1" noChangeArrowheads="1"/>
              </p:cNvSpPr>
              <p:nvPr/>
            </p:nvSpPr>
            <p:spPr bwMode="auto">
              <a:xfrm>
                <a:off x="3849" y="1922"/>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939" name="Oval 3639"/>
              <p:cNvSpPr>
                <a:spLocks noChangeAspect="1" noChangeArrowheads="1"/>
              </p:cNvSpPr>
              <p:nvPr/>
            </p:nvSpPr>
            <p:spPr bwMode="auto">
              <a:xfrm>
                <a:off x="2633" y="2132"/>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940" name="Oval 3640"/>
              <p:cNvSpPr>
                <a:spLocks noChangeAspect="1" noChangeArrowheads="1"/>
              </p:cNvSpPr>
              <p:nvPr/>
            </p:nvSpPr>
            <p:spPr bwMode="auto">
              <a:xfrm>
                <a:off x="1484" y="2701"/>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941" name="Oval 3641"/>
              <p:cNvSpPr>
                <a:spLocks noChangeAspect="1" noChangeArrowheads="1"/>
              </p:cNvSpPr>
              <p:nvPr/>
            </p:nvSpPr>
            <p:spPr bwMode="auto">
              <a:xfrm>
                <a:off x="1273" y="2299"/>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942" name="Oval 3642"/>
              <p:cNvSpPr>
                <a:spLocks noChangeAspect="1" noChangeArrowheads="1"/>
              </p:cNvSpPr>
              <p:nvPr/>
            </p:nvSpPr>
            <p:spPr bwMode="auto">
              <a:xfrm>
                <a:off x="2892" y="2095"/>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943" name="Oval 3643"/>
              <p:cNvSpPr>
                <a:spLocks noChangeAspect="1" noChangeArrowheads="1"/>
              </p:cNvSpPr>
              <p:nvPr/>
            </p:nvSpPr>
            <p:spPr bwMode="auto">
              <a:xfrm>
                <a:off x="3115" y="2200"/>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944" name="Oval 3644"/>
              <p:cNvSpPr>
                <a:spLocks noChangeAspect="1" noChangeArrowheads="1"/>
              </p:cNvSpPr>
              <p:nvPr/>
            </p:nvSpPr>
            <p:spPr bwMode="auto">
              <a:xfrm>
                <a:off x="2886" y="2337"/>
                <a:ext cx="30" cy="30"/>
              </a:xfrm>
              <a:prstGeom prst="ellipse">
                <a:avLst/>
              </a:prstGeom>
              <a:solidFill>
                <a:srgbClr val="FF0000"/>
              </a:solidFill>
              <a:ln w="9525">
                <a:solidFill>
                  <a:srgbClr val="FF0000"/>
                </a:solidFill>
                <a:round/>
                <a:headEnd/>
                <a:tailEnd/>
              </a:ln>
            </p:spPr>
            <p:txBody>
              <a:bodyPr/>
              <a:lstStyle/>
              <a:p>
                <a:endParaRPr lang="es-MX" sz="1200" b="1" dirty="0"/>
              </a:p>
            </p:txBody>
          </p:sp>
          <p:sp>
            <p:nvSpPr>
              <p:cNvPr id="3945" name="Oval 3645"/>
              <p:cNvSpPr>
                <a:spLocks noChangeAspect="1" noChangeArrowheads="1"/>
              </p:cNvSpPr>
              <p:nvPr/>
            </p:nvSpPr>
            <p:spPr bwMode="auto">
              <a:xfrm>
                <a:off x="1484" y="2763"/>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946" name="Oval 3646"/>
              <p:cNvSpPr>
                <a:spLocks noChangeAspect="1" noChangeArrowheads="1"/>
              </p:cNvSpPr>
              <p:nvPr/>
            </p:nvSpPr>
            <p:spPr bwMode="auto">
              <a:xfrm>
                <a:off x="2994" y="2027"/>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947" name="Oval 3647"/>
              <p:cNvSpPr>
                <a:spLocks noChangeAspect="1" noChangeArrowheads="1"/>
              </p:cNvSpPr>
              <p:nvPr/>
            </p:nvSpPr>
            <p:spPr bwMode="auto">
              <a:xfrm>
                <a:off x="2242" y="2571"/>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948" name="Oval 3648"/>
              <p:cNvSpPr>
                <a:spLocks noChangeAspect="1" noChangeArrowheads="1"/>
              </p:cNvSpPr>
              <p:nvPr/>
            </p:nvSpPr>
            <p:spPr bwMode="auto">
              <a:xfrm>
                <a:off x="3440" y="1737"/>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949" name="Oval 3649"/>
              <p:cNvSpPr>
                <a:spLocks noChangeAspect="1" noChangeArrowheads="1"/>
              </p:cNvSpPr>
              <p:nvPr/>
            </p:nvSpPr>
            <p:spPr bwMode="auto">
              <a:xfrm>
                <a:off x="3103" y="1712"/>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950" name="Oval 3650"/>
              <p:cNvSpPr>
                <a:spLocks noChangeAspect="1" noChangeArrowheads="1"/>
              </p:cNvSpPr>
              <p:nvPr/>
            </p:nvSpPr>
            <p:spPr bwMode="auto">
              <a:xfrm>
                <a:off x="1688" y="2275"/>
                <a:ext cx="31"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951" name="Oval 3651"/>
              <p:cNvSpPr>
                <a:spLocks noChangeAspect="1" noChangeArrowheads="1"/>
              </p:cNvSpPr>
              <p:nvPr/>
            </p:nvSpPr>
            <p:spPr bwMode="auto">
              <a:xfrm>
                <a:off x="2808" y="2052"/>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952" name="Oval 3652"/>
              <p:cNvSpPr>
                <a:spLocks noChangeAspect="1" noChangeArrowheads="1"/>
              </p:cNvSpPr>
              <p:nvPr/>
            </p:nvSpPr>
            <p:spPr bwMode="auto">
              <a:xfrm>
                <a:off x="2766" y="2306"/>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953" name="Oval 3653"/>
              <p:cNvSpPr>
                <a:spLocks noChangeAspect="1" noChangeArrowheads="1"/>
              </p:cNvSpPr>
              <p:nvPr/>
            </p:nvSpPr>
            <p:spPr bwMode="auto">
              <a:xfrm>
                <a:off x="1321" y="2701"/>
                <a:ext cx="31"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954" name="Oval 3654"/>
              <p:cNvSpPr>
                <a:spLocks noChangeAspect="1" noChangeArrowheads="1"/>
              </p:cNvSpPr>
              <p:nvPr/>
            </p:nvSpPr>
            <p:spPr bwMode="auto">
              <a:xfrm>
                <a:off x="2898" y="1557"/>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955" name="Oval 3655"/>
              <p:cNvSpPr>
                <a:spLocks noChangeAspect="1" noChangeArrowheads="1"/>
              </p:cNvSpPr>
              <p:nvPr/>
            </p:nvSpPr>
            <p:spPr bwMode="auto">
              <a:xfrm>
                <a:off x="3012" y="1879"/>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956" name="Oval 3656"/>
              <p:cNvSpPr>
                <a:spLocks noChangeAspect="1" noChangeArrowheads="1"/>
              </p:cNvSpPr>
              <p:nvPr/>
            </p:nvSpPr>
            <p:spPr bwMode="auto">
              <a:xfrm>
                <a:off x="2609" y="1984"/>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957" name="Oval 3657"/>
              <p:cNvSpPr>
                <a:spLocks noChangeAspect="1" noChangeArrowheads="1"/>
              </p:cNvSpPr>
              <p:nvPr/>
            </p:nvSpPr>
            <p:spPr bwMode="auto">
              <a:xfrm>
                <a:off x="3175" y="2250"/>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958" name="Oval 3658"/>
              <p:cNvSpPr>
                <a:spLocks noChangeAspect="1" noChangeArrowheads="1"/>
              </p:cNvSpPr>
              <p:nvPr/>
            </p:nvSpPr>
            <p:spPr bwMode="auto">
              <a:xfrm>
                <a:off x="1550" y="2473"/>
                <a:ext cx="30" cy="30"/>
              </a:xfrm>
              <a:prstGeom prst="ellipse">
                <a:avLst/>
              </a:prstGeom>
              <a:solidFill>
                <a:srgbClr val="FF0000"/>
              </a:solidFill>
              <a:ln w="9525">
                <a:solidFill>
                  <a:srgbClr val="FF0000"/>
                </a:solidFill>
                <a:round/>
                <a:headEnd/>
                <a:tailEnd/>
              </a:ln>
            </p:spPr>
            <p:txBody>
              <a:bodyPr/>
              <a:lstStyle/>
              <a:p>
                <a:endParaRPr lang="es-MX" sz="1200" b="1" dirty="0"/>
              </a:p>
            </p:txBody>
          </p:sp>
          <p:sp>
            <p:nvSpPr>
              <p:cNvPr id="3959" name="Oval 3659"/>
              <p:cNvSpPr>
                <a:spLocks noChangeAspect="1" noChangeArrowheads="1"/>
              </p:cNvSpPr>
              <p:nvPr/>
            </p:nvSpPr>
            <p:spPr bwMode="auto">
              <a:xfrm>
                <a:off x="1887" y="2244"/>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960" name="Oval 3660"/>
              <p:cNvSpPr>
                <a:spLocks noChangeAspect="1" noChangeArrowheads="1"/>
              </p:cNvSpPr>
              <p:nvPr/>
            </p:nvSpPr>
            <p:spPr bwMode="auto">
              <a:xfrm>
                <a:off x="2988" y="2547"/>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961" name="Oval 3661"/>
              <p:cNvSpPr>
                <a:spLocks noChangeAspect="1" noChangeArrowheads="1"/>
              </p:cNvSpPr>
              <p:nvPr/>
            </p:nvSpPr>
            <p:spPr bwMode="auto">
              <a:xfrm>
                <a:off x="3175" y="2126"/>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962" name="Oval 3662"/>
              <p:cNvSpPr>
                <a:spLocks noChangeAspect="1" noChangeArrowheads="1"/>
              </p:cNvSpPr>
              <p:nvPr/>
            </p:nvSpPr>
            <p:spPr bwMode="auto">
              <a:xfrm>
                <a:off x="1917" y="2046"/>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963" name="Oval 3663"/>
              <p:cNvSpPr>
                <a:spLocks noChangeAspect="1" noChangeArrowheads="1"/>
              </p:cNvSpPr>
              <p:nvPr/>
            </p:nvSpPr>
            <p:spPr bwMode="auto">
              <a:xfrm>
                <a:off x="2928" y="2058"/>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964" name="Oval 3664"/>
              <p:cNvSpPr>
                <a:spLocks noChangeAspect="1" noChangeArrowheads="1"/>
              </p:cNvSpPr>
              <p:nvPr/>
            </p:nvSpPr>
            <p:spPr bwMode="auto">
              <a:xfrm>
                <a:off x="2549" y="1860"/>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965" name="Oval 3665"/>
              <p:cNvSpPr>
                <a:spLocks noChangeAspect="1" noChangeArrowheads="1"/>
              </p:cNvSpPr>
              <p:nvPr/>
            </p:nvSpPr>
            <p:spPr bwMode="auto">
              <a:xfrm>
                <a:off x="3073" y="1731"/>
                <a:ext cx="30" cy="30"/>
              </a:xfrm>
              <a:prstGeom prst="ellipse">
                <a:avLst/>
              </a:prstGeom>
              <a:solidFill>
                <a:srgbClr val="FF0000"/>
              </a:solidFill>
              <a:ln w="9525">
                <a:solidFill>
                  <a:srgbClr val="FF0000"/>
                </a:solidFill>
                <a:round/>
                <a:headEnd/>
                <a:tailEnd/>
              </a:ln>
            </p:spPr>
            <p:txBody>
              <a:bodyPr/>
              <a:lstStyle/>
              <a:p>
                <a:endParaRPr lang="es-MX" sz="1200" b="1" dirty="0"/>
              </a:p>
            </p:txBody>
          </p:sp>
          <p:sp>
            <p:nvSpPr>
              <p:cNvPr id="3966" name="Oval 3666"/>
              <p:cNvSpPr>
                <a:spLocks noChangeAspect="1" noChangeArrowheads="1"/>
              </p:cNvSpPr>
              <p:nvPr/>
            </p:nvSpPr>
            <p:spPr bwMode="auto">
              <a:xfrm>
                <a:off x="2260" y="2225"/>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967" name="Oval 3667"/>
              <p:cNvSpPr>
                <a:spLocks noChangeAspect="1" noChangeArrowheads="1"/>
              </p:cNvSpPr>
              <p:nvPr/>
            </p:nvSpPr>
            <p:spPr bwMode="auto">
              <a:xfrm>
                <a:off x="1899" y="2670"/>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968" name="Oval 3668"/>
              <p:cNvSpPr>
                <a:spLocks noChangeAspect="1" noChangeArrowheads="1"/>
              </p:cNvSpPr>
              <p:nvPr/>
            </p:nvSpPr>
            <p:spPr bwMode="auto">
              <a:xfrm>
                <a:off x="2868" y="2034"/>
                <a:ext cx="30" cy="30"/>
              </a:xfrm>
              <a:prstGeom prst="ellipse">
                <a:avLst/>
              </a:prstGeom>
              <a:solidFill>
                <a:srgbClr val="FF0000"/>
              </a:solidFill>
              <a:ln w="9525">
                <a:solidFill>
                  <a:srgbClr val="FF0000"/>
                </a:solidFill>
                <a:round/>
                <a:headEnd/>
                <a:tailEnd/>
              </a:ln>
            </p:spPr>
            <p:txBody>
              <a:bodyPr/>
              <a:lstStyle/>
              <a:p>
                <a:endParaRPr lang="es-MX" sz="1200" b="1" dirty="0"/>
              </a:p>
            </p:txBody>
          </p:sp>
          <p:sp>
            <p:nvSpPr>
              <p:cNvPr id="3969" name="Oval 3669"/>
              <p:cNvSpPr>
                <a:spLocks noChangeAspect="1" noChangeArrowheads="1"/>
              </p:cNvSpPr>
              <p:nvPr/>
            </p:nvSpPr>
            <p:spPr bwMode="auto">
              <a:xfrm>
                <a:off x="2278" y="1922"/>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970" name="Oval 3670"/>
              <p:cNvSpPr>
                <a:spLocks noChangeAspect="1" noChangeArrowheads="1"/>
              </p:cNvSpPr>
              <p:nvPr/>
            </p:nvSpPr>
            <p:spPr bwMode="auto">
              <a:xfrm>
                <a:off x="1201" y="2590"/>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971" name="Oval 3671"/>
              <p:cNvSpPr>
                <a:spLocks noChangeAspect="1" noChangeArrowheads="1"/>
              </p:cNvSpPr>
              <p:nvPr/>
            </p:nvSpPr>
            <p:spPr bwMode="auto">
              <a:xfrm>
                <a:off x="3813" y="1749"/>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972" name="Oval 3672"/>
              <p:cNvSpPr>
                <a:spLocks noChangeAspect="1" noChangeArrowheads="1"/>
              </p:cNvSpPr>
              <p:nvPr/>
            </p:nvSpPr>
            <p:spPr bwMode="auto">
              <a:xfrm>
                <a:off x="2748" y="1780"/>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973" name="Oval 3673"/>
              <p:cNvSpPr>
                <a:spLocks noChangeAspect="1" noChangeArrowheads="1"/>
              </p:cNvSpPr>
              <p:nvPr/>
            </p:nvSpPr>
            <p:spPr bwMode="auto">
              <a:xfrm>
                <a:off x="2284" y="2244"/>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974" name="Oval 3674"/>
              <p:cNvSpPr>
                <a:spLocks noChangeAspect="1" noChangeArrowheads="1"/>
              </p:cNvSpPr>
              <p:nvPr/>
            </p:nvSpPr>
            <p:spPr bwMode="auto">
              <a:xfrm>
                <a:off x="2832" y="2052"/>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975" name="Oval 3675"/>
              <p:cNvSpPr>
                <a:spLocks noChangeAspect="1" noChangeArrowheads="1"/>
              </p:cNvSpPr>
              <p:nvPr/>
            </p:nvSpPr>
            <p:spPr bwMode="auto">
              <a:xfrm>
                <a:off x="3265" y="1836"/>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976" name="Oval 3676"/>
              <p:cNvSpPr>
                <a:spLocks noChangeAspect="1" noChangeArrowheads="1"/>
              </p:cNvSpPr>
              <p:nvPr/>
            </p:nvSpPr>
            <p:spPr bwMode="auto">
              <a:xfrm>
                <a:off x="2038" y="2367"/>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977" name="Oval 3677"/>
              <p:cNvSpPr>
                <a:spLocks noChangeAspect="1" noChangeArrowheads="1"/>
              </p:cNvSpPr>
              <p:nvPr/>
            </p:nvSpPr>
            <p:spPr bwMode="auto">
              <a:xfrm>
                <a:off x="2886" y="1551"/>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978" name="Oval 3678"/>
              <p:cNvSpPr>
                <a:spLocks noChangeAspect="1" noChangeArrowheads="1"/>
              </p:cNvSpPr>
              <p:nvPr/>
            </p:nvSpPr>
            <p:spPr bwMode="auto">
              <a:xfrm>
                <a:off x="2501" y="2448"/>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979" name="Oval 3679"/>
              <p:cNvSpPr>
                <a:spLocks noChangeAspect="1" noChangeArrowheads="1"/>
              </p:cNvSpPr>
              <p:nvPr/>
            </p:nvSpPr>
            <p:spPr bwMode="auto">
              <a:xfrm>
                <a:off x="2687" y="2157"/>
                <a:ext cx="31"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980" name="Oval 3680"/>
              <p:cNvSpPr>
                <a:spLocks noChangeAspect="1" noChangeArrowheads="1"/>
              </p:cNvSpPr>
              <p:nvPr/>
            </p:nvSpPr>
            <p:spPr bwMode="auto">
              <a:xfrm>
                <a:off x="3416" y="1910"/>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981" name="Oval 3681"/>
              <p:cNvSpPr>
                <a:spLocks noChangeAspect="1" noChangeArrowheads="1"/>
              </p:cNvSpPr>
              <p:nvPr/>
            </p:nvSpPr>
            <p:spPr bwMode="auto">
              <a:xfrm>
                <a:off x="2399" y="2411"/>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982" name="Oval 3682"/>
              <p:cNvSpPr>
                <a:spLocks noChangeAspect="1" noChangeArrowheads="1"/>
              </p:cNvSpPr>
              <p:nvPr/>
            </p:nvSpPr>
            <p:spPr bwMode="auto">
              <a:xfrm>
                <a:off x="2080" y="2281"/>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983" name="Oval 3683"/>
              <p:cNvSpPr>
                <a:spLocks noChangeAspect="1" noChangeArrowheads="1"/>
              </p:cNvSpPr>
              <p:nvPr/>
            </p:nvSpPr>
            <p:spPr bwMode="auto">
              <a:xfrm>
                <a:off x="1526" y="2473"/>
                <a:ext cx="30" cy="30"/>
              </a:xfrm>
              <a:prstGeom prst="ellipse">
                <a:avLst/>
              </a:prstGeom>
              <a:solidFill>
                <a:srgbClr val="FF0000"/>
              </a:solidFill>
              <a:ln w="9525">
                <a:solidFill>
                  <a:srgbClr val="FF0000"/>
                </a:solidFill>
                <a:round/>
                <a:headEnd/>
                <a:tailEnd/>
              </a:ln>
            </p:spPr>
            <p:txBody>
              <a:bodyPr/>
              <a:lstStyle/>
              <a:p>
                <a:endParaRPr lang="es-MX" sz="1200" b="1" dirty="0"/>
              </a:p>
            </p:txBody>
          </p:sp>
          <p:sp>
            <p:nvSpPr>
              <p:cNvPr id="3984" name="Oval 3684"/>
              <p:cNvSpPr>
                <a:spLocks noChangeAspect="1" noChangeArrowheads="1"/>
              </p:cNvSpPr>
              <p:nvPr/>
            </p:nvSpPr>
            <p:spPr bwMode="auto">
              <a:xfrm>
                <a:off x="2399" y="1829"/>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985" name="Oval 3685"/>
              <p:cNvSpPr>
                <a:spLocks noChangeAspect="1" noChangeArrowheads="1"/>
              </p:cNvSpPr>
              <p:nvPr/>
            </p:nvSpPr>
            <p:spPr bwMode="auto">
              <a:xfrm>
                <a:off x="3765" y="2287"/>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986" name="Oval 3686"/>
              <p:cNvSpPr>
                <a:spLocks noChangeAspect="1" noChangeArrowheads="1"/>
              </p:cNvSpPr>
              <p:nvPr/>
            </p:nvSpPr>
            <p:spPr bwMode="auto">
              <a:xfrm>
                <a:off x="3091" y="1916"/>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987" name="Oval 3687"/>
              <p:cNvSpPr>
                <a:spLocks noChangeAspect="1" noChangeArrowheads="1"/>
              </p:cNvSpPr>
              <p:nvPr/>
            </p:nvSpPr>
            <p:spPr bwMode="auto">
              <a:xfrm>
                <a:off x="2098" y="1959"/>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988" name="Oval 3688"/>
              <p:cNvSpPr>
                <a:spLocks noChangeAspect="1" noChangeArrowheads="1"/>
              </p:cNvSpPr>
              <p:nvPr/>
            </p:nvSpPr>
            <p:spPr bwMode="auto">
              <a:xfrm>
                <a:off x="1785" y="2726"/>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989" name="Oval 3689"/>
              <p:cNvSpPr>
                <a:spLocks noChangeAspect="1" noChangeArrowheads="1"/>
              </p:cNvSpPr>
              <p:nvPr/>
            </p:nvSpPr>
            <p:spPr bwMode="auto">
              <a:xfrm>
                <a:off x="2621" y="2108"/>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990" name="Oval 3690"/>
              <p:cNvSpPr>
                <a:spLocks noChangeAspect="1" noChangeArrowheads="1"/>
              </p:cNvSpPr>
              <p:nvPr/>
            </p:nvSpPr>
            <p:spPr bwMode="auto">
              <a:xfrm>
                <a:off x="3530" y="1885"/>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991" name="Oval 3691"/>
              <p:cNvSpPr>
                <a:spLocks noChangeAspect="1" noChangeArrowheads="1"/>
              </p:cNvSpPr>
              <p:nvPr/>
            </p:nvSpPr>
            <p:spPr bwMode="auto">
              <a:xfrm>
                <a:off x="2531" y="2021"/>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992" name="Oval 3692"/>
              <p:cNvSpPr>
                <a:spLocks noChangeAspect="1" noChangeArrowheads="1"/>
              </p:cNvSpPr>
              <p:nvPr/>
            </p:nvSpPr>
            <p:spPr bwMode="auto">
              <a:xfrm>
                <a:off x="2531" y="2089"/>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993" name="Oval 3693"/>
              <p:cNvSpPr>
                <a:spLocks noChangeAspect="1" noChangeArrowheads="1"/>
              </p:cNvSpPr>
              <p:nvPr/>
            </p:nvSpPr>
            <p:spPr bwMode="auto">
              <a:xfrm>
                <a:off x="2591" y="1743"/>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994" name="Oval 3694"/>
              <p:cNvSpPr>
                <a:spLocks noChangeAspect="1" noChangeArrowheads="1"/>
              </p:cNvSpPr>
              <p:nvPr/>
            </p:nvSpPr>
            <p:spPr bwMode="auto">
              <a:xfrm>
                <a:off x="2278" y="2405"/>
                <a:ext cx="30" cy="30"/>
              </a:xfrm>
              <a:prstGeom prst="ellipse">
                <a:avLst/>
              </a:prstGeom>
              <a:solidFill>
                <a:srgbClr val="FF0000"/>
              </a:solidFill>
              <a:ln w="9525">
                <a:solidFill>
                  <a:srgbClr val="FF0000"/>
                </a:solidFill>
                <a:round/>
                <a:headEnd/>
                <a:tailEnd/>
              </a:ln>
            </p:spPr>
            <p:txBody>
              <a:bodyPr/>
              <a:lstStyle/>
              <a:p>
                <a:endParaRPr lang="es-MX" sz="1200" b="1" dirty="0"/>
              </a:p>
            </p:txBody>
          </p:sp>
          <p:sp>
            <p:nvSpPr>
              <p:cNvPr id="3995" name="Oval 3695"/>
              <p:cNvSpPr>
                <a:spLocks noChangeAspect="1" noChangeArrowheads="1"/>
              </p:cNvSpPr>
              <p:nvPr/>
            </p:nvSpPr>
            <p:spPr bwMode="auto">
              <a:xfrm>
                <a:off x="1315" y="3004"/>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996" name="Oval 3696"/>
              <p:cNvSpPr>
                <a:spLocks noChangeAspect="1" noChangeArrowheads="1"/>
              </p:cNvSpPr>
              <p:nvPr/>
            </p:nvSpPr>
            <p:spPr bwMode="auto">
              <a:xfrm>
                <a:off x="3259" y="1749"/>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997" name="Oval 3697"/>
              <p:cNvSpPr>
                <a:spLocks noChangeAspect="1" noChangeArrowheads="1"/>
              </p:cNvSpPr>
              <p:nvPr/>
            </p:nvSpPr>
            <p:spPr bwMode="auto">
              <a:xfrm>
                <a:off x="2772" y="1996"/>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998" name="Oval 3698"/>
              <p:cNvSpPr>
                <a:spLocks noChangeAspect="1" noChangeArrowheads="1"/>
              </p:cNvSpPr>
              <p:nvPr/>
            </p:nvSpPr>
            <p:spPr bwMode="auto">
              <a:xfrm>
                <a:off x="2362" y="2355"/>
                <a:ext cx="31"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999" name="Oval 3699"/>
              <p:cNvSpPr>
                <a:spLocks noChangeAspect="1" noChangeArrowheads="1"/>
              </p:cNvSpPr>
              <p:nvPr/>
            </p:nvSpPr>
            <p:spPr bwMode="auto">
              <a:xfrm>
                <a:off x="3000" y="2200"/>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000" name="Oval 3700"/>
              <p:cNvSpPr>
                <a:spLocks noChangeAspect="1" noChangeArrowheads="1"/>
              </p:cNvSpPr>
              <p:nvPr/>
            </p:nvSpPr>
            <p:spPr bwMode="auto">
              <a:xfrm>
                <a:off x="2952" y="1953"/>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001" name="Oval 3701"/>
              <p:cNvSpPr>
                <a:spLocks noChangeAspect="1" noChangeArrowheads="1"/>
              </p:cNvSpPr>
              <p:nvPr/>
            </p:nvSpPr>
            <p:spPr bwMode="auto">
              <a:xfrm>
                <a:off x="2609" y="1966"/>
                <a:ext cx="30" cy="30"/>
              </a:xfrm>
              <a:prstGeom prst="ellipse">
                <a:avLst/>
              </a:prstGeom>
              <a:solidFill>
                <a:srgbClr val="FF0000"/>
              </a:solidFill>
              <a:ln w="9525">
                <a:solidFill>
                  <a:srgbClr val="FF0000"/>
                </a:solidFill>
                <a:round/>
                <a:headEnd/>
                <a:tailEnd/>
              </a:ln>
            </p:spPr>
            <p:txBody>
              <a:bodyPr/>
              <a:lstStyle/>
              <a:p>
                <a:endParaRPr lang="es-MX" sz="1200" b="1" dirty="0"/>
              </a:p>
            </p:txBody>
          </p:sp>
          <p:sp>
            <p:nvSpPr>
              <p:cNvPr id="4002" name="Oval 3702"/>
              <p:cNvSpPr>
                <a:spLocks noChangeAspect="1" noChangeArrowheads="1"/>
              </p:cNvSpPr>
              <p:nvPr/>
            </p:nvSpPr>
            <p:spPr bwMode="auto">
              <a:xfrm>
                <a:off x="2934" y="2238"/>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003" name="Oval 3703"/>
              <p:cNvSpPr>
                <a:spLocks noChangeAspect="1" noChangeArrowheads="1"/>
              </p:cNvSpPr>
              <p:nvPr/>
            </p:nvSpPr>
            <p:spPr bwMode="auto">
              <a:xfrm>
                <a:off x="2110" y="2200"/>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004" name="Oval 3704"/>
              <p:cNvSpPr>
                <a:spLocks noChangeAspect="1" noChangeArrowheads="1"/>
              </p:cNvSpPr>
              <p:nvPr/>
            </p:nvSpPr>
            <p:spPr bwMode="auto">
              <a:xfrm>
                <a:off x="1995" y="2213"/>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005" name="Oval 3705"/>
              <p:cNvSpPr>
                <a:spLocks noChangeAspect="1" noChangeArrowheads="1"/>
              </p:cNvSpPr>
              <p:nvPr/>
            </p:nvSpPr>
            <p:spPr bwMode="auto">
              <a:xfrm>
                <a:off x="1917" y="2058"/>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006" name="Oval 3706"/>
              <p:cNvSpPr>
                <a:spLocks noChangeAspect="1" noChangeArrowheads="1"/>
              </p:cNvSpPr>
              <p:nvPr/>
            </p:nvSpPr>
            <p:spPr bwMode="auto">
              <a:xfrm>
                <a:off x="3325" y="2108"/>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007" name="Oval 3707"/>
              <p:cNvSpPr>
                <a:spLocks noChangeAspect="1" noChangeArrowheads="1"/>
              </p:cNvSpPr>
              <p:nvPr/>
            </p:nvSpPr>
            <p:spPr bwMode="auto">
              <a:xfrm>
                <a:off x="3710" y="1576"/>
                <a:ext cx="31"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008" name="Oval 3708"/>
              <p:cNvSpPr>
                <a:spLocks noChangeAspect="1" noChangeArrowheads="1"/>
              </p:cNvSpPr>
              <p:nvPr/>
            </p:nvSpPr>
            <p:spPr bwMode="auto">
              <a:xfrm>
                <a:off x="2543" y="1749"/>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009" name="Oval 3709"/>
              <p:cNvSpPr>
                <a:spLocks noChangeAspect="1" noChangeArrowheads="1"/>
              </p:cNvSpPr>
              <p:nvPr/>
            </p:nvSpPr>
            <p:spPr bwMode="auto">
              <a:xfrm>
                <a:off x="2832" y="1452"/>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010" name="Oval 3710"/>
              <p:cNvSpPr>
                <a:spLocks noChangeAspect="1" noChangeArrowheads="1"/>
              </p:cNvSpPr>
              <p:nvPr/>
            </p:nvSpPr>
            <p:spPr bwMode="auto">
              <a:xfrm>
                <a:off x="2501" y="2559"/>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011" name="Oval 3711"/>
              <p:cNvSpPr>
                <a:spLocks noChangeAspect="1" noChangeArrowheads="1"/>
              </p:cNvSpPr>
              <p:nvPr/>
            </p:nvSpPr>
            <p:spPr bwMode="auto">
              <a:xfrm>
                <a:off x="2200" y="2256"/>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012" name="Oval 3712"/>
              <p:cNvSpPr>
                <a:spLocks noChangeAspect="1" noChangeArrowheads="1"/>
              </p:cNvSpPr>
              <p:nvPr/>
            </p:nvSpPr>
            <p:spPr bwMode="auto">
              <a:xfrm>
                <a:off x="1279" y="2751"/>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013" name="Oval 3713"/>
              <p:cNvSpPr>
                <a:spLocks noChangeAspect="1" noChangeArrowheads="1"/>
              </p:cNvSpPr>
              <p:nvPr/>
            </p:nvSpPr>
            <p:spPr bwMode="auto">
              <a:xfrm>
                <a:off x="3777" y="2157"/>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014" name="Oval 3714"/>
              <p:cNvSpPr>
                <a:spLocks noChangeAspect="1" noChangeArrowheads="1"/>
              </p:cNvSpPr>
              <p:nvPr/>
            </p:nvSpPr>
            <p:spPr bwMode="auto">
              <a:xfrm>
                <a:off x="2278" y="2157"/>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015" name="Oval 3715"/>
              <p:cNvSpPr>
                <a:spLocks noChangeAspect="1" noChangeArrowheads="1"/>
              </p:cNvSpPr>
              <p:nvPr/>
            </p:nvSpPr>
            <p:spPr bwMode="auto">
              <a:xfrm>
                <a:off x="2362" y="2380"/>
                <a:ext cx="31"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016" name="Oval 3716"/>
              <p:cNvSpPr>
                <a:spLocks noChangeAspect="1" noChangeArrowheads="1"/>
              </p:cNvSpPr>
              <p:nvPr/>
            </p:nvSpPr>
            <p:spPr bwMode="auto">
              <a:xfrm>
                <a:off x="1682" y="2602"/>
                <a:ext cx="31"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4017" name="Oval 3717"/>
              <p:cNvSpPr>
                <a:spLocks noChangeAspect="1" noChangeArrowheads="1"/>
              </p:cNvSpPr>
              <p:nvPr/>
            </p:nvSpPr>
            <p:spPr bwMode="auto">
              <a:xfrm>
                <a:off x="2814" y="2269"/>
                <a:ext cx="30" cy="30"/>
              </a:xfrm>
              <a:prstGeom prst="ellipse">
                <a:avLst/>
              </a:prstGeom>
              <a:solidFill>
                <a:srgbClr val="FF0000"/>
              </a:solidFill>
              <a:ln w="9525">
                <a:solidFill>
                  <a:srgbClr val="FF0000"/>
                </a:solidFill>
                <a:round/>
                <a:headEnd/>
                <a:tailEnd/>
              </a:ln>
            </p:spPr>
            <p:txBody>
              <a:bodyPr/>
              <a:lstStyle/>
              <a:p>
                <a:endParaRPr lang="es-MX" sz="1200" b="1" dirty="0"/>
              </a:p>
            </p:txBody>
          </p:sp>
          <p:sp>
            <p:nvSpPr>
              <p:cNvPr id="4018" name="Oval 3718"/>
              <p:cNvSpPr>
                <a:spLocks noChangeAspect="1" noChangeArrowheads="1"/>
              </p:cNvSpPr>
              <p:nvPr/>
            </p:nvSpPr>
            <p:spPr bwMode="auto">
              <a:xfrm>
                <a:off x="3506" y="2238"/>
                <a:ext cx="30" cy="31"/>
              </a:xfrm>
              <a:prstGeom prst="ellipse">
                <a:avLst/>
              </a:prstGeom>
              <a:solidFill>
                <a:srgbClr val="FF0000"/>
              </a:solidFill>
              <a:ln w="9525">
                <a:solidFill>
                  <a:srgbClr val="FF0000"/>
                </a:solidFill>
                <a:round/>
                <a:headEnd/>
                <a:tailEnd/>
              </a:ln>
            </p:spPr>
            <p:txBody>
              <a:bodyPr/>
              <a:lstStyle/>
              <a:p>
                <a:endParaRPr lang="es-MX" sz="1200" b="1" dirty="0"/>
              </a:p>
            </p:txBody>
          </p:sp>
        </p:grpSp>
        <p:grpSp>
          <p:nvGrpSpPr>
            <p:cNvPr id="2512" name="Group 3719"/>
            <p:cNvGrpSpPr>
              <a:grpSpLocks noChangeAspect="1"/>
            </p:cNvGrpSpPr>
            <p:nvPr/>
          </p:nvGrpSpPr>
          <p:grpSpPr bwMode="auto">
            <a:xfrm>
              <a:off x="1165" y="1378"/>
              <a:ext cx="3183" cy="1793"/>
              <a:chOff x="1165" y="1378"/>
              <a:chExt cx="3183" cy="1793"/>
            </a:xfrm>
          </p:grpSpPr>
          <p:sp>
            <p:nvSpPr>
              <p:cNvPr id="3619" name="Oval 3720"/>
              <p:cNvSpPr>
                <a:spLocks noChangeAspect="1" noChangeArrowheads="1"/>
              </p:cNvSpPr>
              <p:nvPr/>
            </p:nvSpPr>
            <p:spPr bwMode="auto">
              <a:xfrm>
                <a:off x="2808" y="2312"/>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620" name="Oval 3721"/>
              <p:cNvSpPr>
                <a:spLocks noChangeAspect="1" noChangeArrowheads="1"/>
              </p:cNvSpPr>
              <p:nvPr/>
            </p:nvSpPr>
            <p:spPr bwMode="auto">
              <a:xfrm>
                <a:off x="2531" y="2040"/>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621" name="Oval 3722"/>
              <p:cNvSpPr>
                <a:spLocks noChangeAspect="1" noChangeArrowheads="1"/>
              </p:cNvSpPr>
              <p:nvPr/>
            </p:nvSpPr>
            <p:spPr bwMode="auto">
              <a:xfrm>
                <a:off x="2856" y="2151"/>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622" name="Oval 3723"/>
              <p:cNvSpPr>
                <a:spLocks noChangeAspect="1" noChangeArrowheads="1"/>
              </p:cNvSpPr>
              <p:nvPr/>
            </p:nvSpPr>
            <p:spPr bwMode="auto">
              <a:xfrm>
                <a:off x="1580" y="2677"/>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623" name="Oval 3724"/>
              <p:cNvSpPr>
                <a:spLocks noChangeAspect="1" noChangeArrowheads="1"/>
              </p:cNvSpPr>
              <p:nvPr/>
            </p:nvSpPr>
            <p:spPr bwMode="auto">
              <a:xfrm>
                <a:off x="2471" y="2312"/>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624" name="Oval 3725"/>
              <p:cNvSpPr>
                <a:spLocks noChangeAspect="1" noChangeArrowheads="1"/>
              </p:cNvSpPr>
              <p:nvPr/>
            </p:nvSpPr>
            <p:spPr bwMode="auto">
              <a:xfrm>
                <a:off x="1851" y="2423"/>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625" name="Oval 3726"/>
              <p:cNvSpPr>
                <a:spLocks noChangeAspect="1" noChangeArrowheads="1"/>
              </p:cNvSpPr>
              <p:nvPr/>
            </p:nvSpPr>
            <p:spPr bwMode="auto">
              <a:xfrm>
                <a:off x="2110" y="1786"/>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626" name="Oval 3727"/>
              <p:cNvSpPr>
                <a:spLocks noChangeAspect="1" noChangeArrowheads="1"/>
              </p:cNvSpPr>
              <p:nvPr/>
            </p:nvSpPr>
            <p:spPr bwMode="auto">
              <a:xfrm>
                <a:off x="3464" y="1941"/>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627" name="Oval 3728"/>
              <p:cNvSpPr>
                <a:spLocks noChangeAspect="1" noChangeArrowheads="1"/>
              </p:cNvSpPr>
              <p:nvPr/>
            </p:nvSpPr>
            <p:spPr bwMode="auto">
              <a:xfrm>
                <a:off x="2874" y="1731"/>
                <a:ext cx="30" cy="30"/>
              </a:xfrm>
              <a:prstGeom prst="ellipse">
                <a:avLst/>
              </a:prstGeom>
              <a:solidFill>
                <a:srgbClr val="FF0000"/>
              </a:solidFill>
              <a:ln w="9525">
                <a:solidFill>
                  <a:srgbClr val="FF0000"/>
                </a:solidFill>
                <a:round/>
                <a:headEnd/>
                <a:tailEnd/>
              </a:ln>
            </p:spPr>
            <p:txBody>
              <a:bodyPr/>
              <a:lstStyle/>
              <a:p>
                <a:endParaRPr lang="es-MX" sz="1200" b="1" dirty="0"/>
              </a:p>
            </p:txBody>
          </p:sp>
          <p:sp>
            <p:nvSpPr>
              <p:cNvPr id="3628" name="Oval 3729"/>
              <p:cNvSpPr>
                <a:spLocks noChangeAspect="1" noChangeArrowheads="1"/>
              </p:cNvSpPr>
              <p:nvPr/>
            </p:nvSpPr>
            <p:spPr bwMode="auto">
              <a:xfrm>
                <a:off x="2627" y="2114"/>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629" name="Oval 3730"/>
              <p:cNvSpPr>
                <a:spLocks noChangeAspect="1" noChangeArrowheads="1"/>
              </p:cNvSpPr>
              <p:nvPr/>
            </p:nvSpPr>
            <p:spPr bwMode="auto">
              <a:xfrm>
                <a:off x="1935" y="2442"/>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630" name="Oval 3731"/>
              <p:cNvSpPr>
                <a:spLocks noChangeAspect="1" noChangeArrowheads="1"/>
              </p:cNvSpPr>
              <p:nvPr/>
            </p:nvSpPr>
            <p:spPr bwMode="auto">
              <a:xfrm>
                <a:off x="1165" y="2720"/>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631" name="Oval 3732"/>
              <p:cNvSpPr>
                <a:spLocks noChangeAspect="1" noChangeArrowheads="1"/>
              </p:cNvSpPr>
              <p:nvPr/>
            </p:nvSpPr>
            <p:spPr bwMode="auto">
              <a:xfrm>
                <a:off x="1634" y="2417"/>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632" name="Oval 3733"/>
              <p:cNvSpPr>
                <a:spLocks noChangeAspect="1" noChangeArrowheads="1"/>
              </p:cNvSpPr>
              <p:nvPr/>
            </p:nvSpPr>
            <p:spPr bwMode="auto">
              <a:xfrm>
                <a:off x="1875" y="2411"/>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633" name="Oval 3734"/>
              <p:cNvSpPr>
                <a:spLocks noChangeAspect="1" noChangeArrowheads="1"/>
              </p:cNvSpPr>
              <p:nvPr/>
            </p:nvSpPr>
            <p:spPr bwMode="auto">
              <a:xfrm>
                <a:off x="3674" y="1842"/>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634" name="Oval 3735"/>
              <p:cNvSpPr>
                <a:spLocks noChangeAspect="1" noChangeArrowheads="1"/>
              </p:cNvSpPr>
              <p:nvPr/>
            </p:nvSpPr>
            <p:spPr bwMode="auto">
              <a:xfrm>
                <a:off x="3030" y="2534"/>
                <a:ext cx="31"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635" name="Oval 3736"/>
              <p:cNvSpPr>
                <a:spLocks noChangeAspect="1" noChangeArrowheads="1"/>
              </p:cNvSpPr>
              <p:nvPr/>
            </p:nvSpPr>
            <p:spPr bwMode="auto">
              <a:xfrm>
                <a:off x="1809" y="2095"/>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636" name="Oval 3737"/>
              <p:cNvSpPr>
                <a:spLocks noChangeAspect="1" noChangeArrowheads="1"/>
              </p:cNvSpPr>
              <p:nvPr/>
            </p:nvSpPr>
            <p:spPr bwMode="auto">
              <a:xfrm>
                <a:off x="2302" y="1904"/>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637" name="Oval 3738"/>
              <p:cNvSpPr>
                <a:spLocks noChangeAspect="1" noChangeArrowheads="1"/>
              </p:cNvSpPr>
              <p:nvPr/>
            </p:nvSpPr>
            <p:spPr bwMode="auto">
              <a:xfrm>
                <a:off x="3428" y="2058"/>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638" name="Oval 3739"/>
              <p:cNvSpPr>
                <a:spLocks noChangeAspect="1" noChangeArrowheads="1"/>
              </p:cNvSpPr>
              <p:nvPr/>
            </p:nvSpPr>
            <p:spPr bwMode="auto">
              <a:xfrm>
                <a:off x="2784" y="1879"/>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639" name="Oval 3740"/>
              <p:cNvSpPr>
                <a:spLocks noChangeAspect="1" noChangeArrowheads="1"/>
              </p:cNvSpPr>
              <p:nvPr/>
            </p:nvSpPr>
            <p:spPr bwMode="auto">
              <a:xfrm>
                <a:off x="2507" y="2021"/>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640" name="Oval 3741"/>
              <p:cNvSpPr>
                <a:spLocks noChangeAspect="1" noChangeArrowheads="1"/>
              </p:cNvSpPr>
              <p:nvPr/>
            </p:nvSpPr>
            <p:spPr bwMode="auto">
              <a:xfrm>
                <a:off x="2663" y="1953"/>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641" name="Oval 3742"/>
              <p:cNvSpPr>
                <a:spLocks noChangeAspect="1" noChangeArrowheads="1"/>
              </p:cNvSpPr>
              <p:nvPr/>
            </p:nvSpPr>
            <p:spPr bwMode="auto">
              <a:xfrm>
                <a:off x="2693" y="1718"/>
                <a:ext cx="31"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642" name="Oval 3743"/>
              <p:cNvSpPr>
                <a:spLocks noChangeAspect="1" noChangeArrowheads="1"/>
              </p:cNvSpPr>
              <p:nvPr/>
            </p:nvSpPr>
            <p:spPr bwMode="auto">
              <a:xfrm>
                <a:off x="2441" y="2417"/>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643" name="Oval 3744"/>
              <p:cNvSpPr>
                <a:spLocks noChangeAspect="1" noChangeArrowheads="1"/>
              </p:cNvSpPr>
              <p:nvPr/>
            </p:nvSpPr>
            <p:spPr bwMode="auto">
              <a:xfrm>
                <a:off x="2790" y="1811"/>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644" name="Oval 3745"/>
              <p:cNvSpPr>
                <a:spLocks noChangeAspect="1" noChangeArrowheads="1"/>
              </p:cNvSpPr>
              <p:nvPr/>
            </p:nvSpPr>
            <p:spPr bwMode="auto">
              <a:xfrm>
                <a:off x="2633" y="2343"/>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645" name="Oval 3746"/>
              <p:cNvSpPr>
                <a:spLocks noChangeAspect="1" noChangeArrowheads="1"/>
              </p:cNvSpPr>
              <p:nvPr/>
            </p:nvSpPr>
            <p:spPr bwMode="auto">
              <a:xfrm>
                <a:off x="3157" y="1805"/>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646" name="Oval 3747"/>
              <p:cNvSpPr>
                <a:spLocks noChangeAspect="1" noChangeArrowheads="1"/>
              </p:cNvSpPr>
              <p:nvPr/>
            </p:nvSpPr>
            <p:spPr bwMode="auto">
              <a:xfrm>
                <a:off x="3121" y="1947"/>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647" name="Oval 3748"/>
              <p:cNvSpPr>
                <a:spLocks noChangeAspect="1" noChangeArrowheads="1"/>
              </p:cNvSpPr>
              <p:nvPr/>
            </p:nvSpPr>
            <p:spPr bwMode="auto">
              <a:xfrm>
                <a:off x="1225" y="1941"/>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648" name="Oval 3749"/>
              <p:cNvSpPr>
                <a:spLocks noChangeAspect="1" noChangeArrowheads="1"/>
              </p:cNvSpPr>
              <p:nvPr/>
            </p:nvSpPr>
            <p:spPr bwMode="auto">
              <a:xfrm>
                <a:off x="3018" y="1996"/>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649" name="Oval 3750"/>
              <p:cNvSpPr>
                <a:spLocks noChangeAspect="1" noChangeArrowheads="1"/>
              </p:cNvSpPr>
              <p:nvPr/>
            </p:nvSpPr>
            <p:spPr bwMode="auto">
              <a:xfrm>
                <a:off x="2585" y="1947"/>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650" name="Oval 3751"/>
              <p:cNvSpPr>
                <a:spLocks noChangeAspect="1" noChangeArrowheads="1"/>
              </p:cNvSpPr>
              <p:nvPr/>
            </p:nvSpPr>
            <p:spPr bwMode="auto">
              <a:xfrm>
                <a:off x="3097" y="1533"/>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651" name="Oval 3752"/>
              <p:cNvSpPr>
                <a:spLocks noChangeAspect="1" noChangeArrowheads="1"/>
              </p:cNvSpPr>
              <p:nvPr/>
            </p:nvSpPr>
            <p:spPr bwMode="auto">
              <a:xfrm>
                <a:off x="3048" y="1873"/>
                <a:ext cx="31"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652" name="Oval 3753"/>
              <p:cNvSpPr>
                <a:spLocks noChangeAspect="1" noChangeArrowheads="1"/>
              </p:cNvSpPr>
              <p:nvPr/>
            </p:nvSpPr>
            <p:spPr bwMode="auto">
              <a:xfrm>
                <a:off x="3530" y="2034"/>
                <a:ext cx="30" cy="30"/>
              </a:xfrm>
              <a:prstGeom prst="ellipse">
                <a:avLst/>
              </a:prstGeom>
              <a:solidFill>
                <a:srgbClr val="FF0000"/>
              </a:solidFill>
              <a:ln w="9525">
                <a:solidFill>
                  <a:srgbClr val="FF0000"/>
                </a:solidFill>
                <a:round/>
                <a:headEnd/>
                <a:tailEnd/>
              </a:ln>
            </p:spPr>
            <p:txBody>
              <a:bodyPr/>
              <a:lstStyle/>
              <a:p>
                <a:endParaRPr lang="es-MX" sz="1200" b="1" dirty="0"/>
              </a:p>
            </p:txBody>
          </p:sp>
          <p:sp>
            <p:nvSpPr>
              <p:cNvPr id="3653" name="Oval 3754"/>
              <p:cNvSpPr>
                <a:spLocks noChangeAspect="1" noChangeArrowheads="1"/>
              </p:cNvSpPr>
              <p:nvPr/>
            </p:nvSpPr>
            <p:spPr bwMode="auto">
              <a:xfrm>
                <a:off x="1466" y="2664"/>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654" name="Oval 3755"/>
              <p:cNvSpPr>
                <a:spLocks noChangeAspect="1" noChangeArrowheads="1"/>
              </p:cNvSpPr>
              <p:nvPr/>
            </p:nvSpPr>
            <p:spPr bwMode="auto">
              <a:xfrm>
                <a:off x="2417" y="2176"/>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655" name="Oval 3756"/>
              <p:cNvSpPr>
                <a:spLocks noChangeAspect="1" noChangeArrowheads="1"/>
              </p:cNvSpPr>
              <p:nvPr/>
            </p:nvSpPr>
            <p:spPr bwMode="auto">
              <a:xfrm>
                <a:off x="3975" y="1712"/>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656" name="Oval 3757"/>
              <p:cNvSpPr>
                <a:spLocks noChangeAspect="1" noChangeArrowheads="1"/>
              </p:cNvSpPr>
              <p:nvPr/>
            </p:nvSpPr>
            <p:spPr bwMode="auto">
              <a:xfrm>
                <a:off x="3307" y="2170"/>
                <a:ext cx="30" cy="30"/>
              </a:xfrm>
              <a:prstGeom prst="ellipse">
                <a:avLst/>
              </a:prstGeom>
              <a:solidFill>
                <a:srgbClr val="FF0000"/>
              </a:solidFill>
              <a:ln w="9525">
                <a:solidFill>
                  <a:srgbClr val="FF0000"/>
                </a:solidFill>
                <a:round/>
                <a:headEnd/>
                <a:tailEnd/>
              </a:ln>
            </p:spPr>
            <p:txBody>
              <a:bodyPr/>
              <a:lstStyle/>
              <a:p>
                <a:endParaRPr lang="es-MX" sz="1200" b="1" dirty="0"/>
              </a:p>
            </p:txBody>
          </p:sp>
          <p:sp>
            <p:nvSpPr>
              <p:cNvPr id="3657" name="Oval 3758"/>
              <p:cNvSpPr>
                <a:spLocks noChangeAspect="1" noChangeArrowheads="1"/>
              </p:cNvSpPr>
              <p:nvPr/>
            </p:nvSpPr>
            <p:spPr bwMode="auto">
              <a:xfrm>
                <a:off x="2302" y="1928"/>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658" name="Oval 3759"/>
              <p:cNvSpPr>
                <a:spLocks noChangeAspect="1" noChangeArrowheads="1"/>
              </p:cNvSpPr>
              <p:nvPr/>
            </p:nvSpPr>
            <p:spPr bwMode="auto">
              <a:xfrm>
                <a:off x="3265" y="2108"/>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659" name="Oval 3760"/>
              <p:cNvSpPr>
                <a:spLocks noChangeAspect="1" noChangeArrowheads="1"/>
              </p:cNvSpPr>
              <p:nvPr/>
            </p:nvSpPr>
            <p:spPr bwMode="auto">
              <a:xfrm>
                <a:off x="2152" y="2281"/>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660" name="Oval 3761"/>
              <p:cNvSpPr>
                <a:spLocks noChangeAspect="1" noChangeArrowheads="1"/>
              </p:cNvSpPr>
              <p:nvPr/>
            </p:nvSpPr>
            <p:spPr bwMode="auto">
              <a:xfrm>
                <a:off x="1989" y="2225"/>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661" name="Oval 3762"/>
              <p:cNvSpPr>
                <a:spLocks noChangeAspect="1" noChangeArrowheads="1"/>
              </p:cNvSpPr>
              <p:nvPr/>
            </p:nvSpPr>
            <p:spPr bwMode="auto">
              <a:xfrm>
                <a:off x="2236" y="2231"/>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662" name="Oval 3763"/>
              <p:cNvSpPr>
                <a:spLocks noChangeAspect="1" noChangeArrowheads="1"/>
              </p:cNvSpPr>
              <p:nvPr/>
            </p:nvSpPr>
            <p:spPr bwMode="auto">
              <a:xfrm>
                <a:off x="1339" y="2565"/>
                <a:ext cx="31"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663" name="Oval 3764"/>
              <p:cNvSpPr>
                <a:spLocks noChangeAspect="1" noChangeArrowheads="1"/>
              </p:cNvSpPr>
              <p:nvPr/>
            </p:nvSpPr>
            <p:spPr bwMode="auto">
              <a:xfrm>
                <a:off x="2633" y="1761"/>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664" name="Oval 3765"/>
              <p:cNvSpPr>
                <a:spLocks noChangeAspect="1" noChangeArrowheads="1"/>
              </p:cNvSpPr>
              <p:nvPr/>
            </p:nvSpPr>
            <p:spPr bwMode="auto">
              <a:xfrm>
                <a:off x="2429" y="2219"/>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665" name="Oval 3766"/>
              <p:cNvSpPr>
                <a:spLocks noChangeAspect="1" noChangeArrowheads="1"/>
              </p:cNvSpPr>
              <p:nvPr/>
            </p:nvSpPr>
            <p:spPr bwMode="auto">
              <a:xfrm>
                <a:off x="1376" y="2819"/>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666" name="Oval 3767"/>
              <p:cNvSpPr>
                <a:spLocks noChangeAspect="1" noChangeArrowheads="1"/>
              </p:cNvSpPr>
              <p:nvPr/>
            </p:nvSpPr>
            <p:spPr bwMode="auto">
              <a:xfrm>
                <a:off x="3217" y="1823"/>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667" name="Oval 3768"/>
              <p:cNvSpPr>
                <a:spLocks noChangeAspect="1" noChangeArrowheads="1"/>
              </p:cNvSpPr>
              <p:nvPr/>
            </p:nvSpPr>
            <p:spPr bwMode="auto">
              <a:xfrm>
                <a:off x="2976" y="1588"/>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668" name="Oval 3769"/>
              <p:cNvSpPr>
                <a:spLocks noChangeAspect="1" noChangeArrowheads="1"/>
              </p:cNvSpPr>
              <p:nvPr/>
            </p:nvSpPr>
            <p:spPr bwMode="auto">
              <a:xfrm>
                <a:off x="2429" y="2411"/>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669" name="Oval 3770"/>
              <p:cNvSpPr>
                <a:spLocks noChangeAspect="1" noChangeArrowheads="1"/>
              </p:cNvSpPr>
              <p:nvPr/>
            </p:nvSpPr>
            <p:spPr bwMode="auto">
              <a:xfrm>
                <a:off x="3097" y="1700"/>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670" name="Oval 3771"/>
              <p:cNvSpPr>
                <a:spLocks noChangeAspect="1" noChangeArrowheads="1"/>
              </p:cNvSpPr>
              <p:nvPr/>
            </p:nvSpPr>
            <p:spPr bwMode="auto">
              <a:xfrm>
                <a:off x="2260" y="1848"/>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671" name="Oval 3772"/>
              <p:cNvSpPr>
                <a:spLocks noChangeAspect="1" noChangeArrowheads="1"/>
              </p:cNvSpPr>
              <p:nvPr/>
            </p:nvSpPr>
            <p:spPr bwMode="auto">
              <a:xfrm>
                <a:off x="1845" y="1947"/>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672" name="Oval 3773"/>
              <p:cNvSpPr>
                <a:spLocks noChangeAspect="1" noChangeArrowheads="1"/>
              </p:cNvSpPr>
              <p:nvPr/>
            </p:nvSpPr>
            <p:spPr bwMode="auto">
              <a:xfrm>
                <a:off x="3235" y="1805"/>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673" name="Oval 3774"/>
              <p:cNvSpPr>
                <a:spLocks noChangeAspect="1" noChangeArrowheads="1"/>
              </p:cNvSpPr>
              <p:nvPr/>
            </p:nvSpPr>
            <p:spPr bwMode="auto">
              <a:xfrm>
                <a:off x="2669" y="1836"/>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674" name="Oval 3775"/>
              <p:cNvSpPr>
                <a:spLocks noChangeAspect="1" noChangeArrowheads="1"/>
              </p:cNvSpPr>
              <p:nvPr/>
            </p:nvSpPr>
            <p:spPr bwMode="auto">
              <a:xfrm>
                <a:off x="3283" y="1582"/>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675" name="Oval 3776"/>
              <p:cNvSpPr>
                <a:spLocks noChangeAspect="1" noChangeArrowheads="1"/>
              </p:cNvSpPr>
              <p:nvPr/>
            </p:nvSpPr>
            <p:spPr bwMode="auto">
              <a:xfrm>
                <a:off x="2164" y="2466"/>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676" name="Oval 3777"/>
              <p:cNvSpPr>
                <a:spLocks noChangeAspect="1" noChangeArrowheads="1"/>
              </p:cNvSpPr>
              <p:nvPr/>
            </p:nvSpPr>
            <p:spPr bwMode="auto">
              <a:xfrm>
                <a:off x="2182" y="2256"/>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677" name="Oval 3778"/>
              <p:cNvSpPr>
                <a:spLocks noChangeAspect="1" noChangeArrowheads="1"/>
              </p:cNvSpPr>
              <p:nvPr/>
            </p:nvSpPr>
            <p:spPr bwMode="auto">
              <a:xfrm>
                <a:off x="1695" y="2460"/>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678" name="Oval 3779"/>
              <p:cNvSpPr>
                <a:spLocks noChangeAspect="1" noChangeArrowheads="1"/>
              </p:cNvSpPr>
              <p:nvPr/>
            </p:nvSpPr>
            <p:spPr bwMode="auto">
              <a:xfrm>
                <a:off x="2892" y="1514"/>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679" name="Oval 3780"/>
              <p:cNvSpPr>
                <a:spLocks noChangeAspect="1" noChangeArrowheads="1"/>
              </p:cNvSpPr>
              <p:nvPr/>
            </p:nvSpPr>
            <p:spPr bwMode="auto">
              <a:xfrm>
                <a:off x="2417" y="2361"/>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680" name="Oval 3781"/>
              <p:cNvSpPr>
                <a:spLocks noChangeAspect="1" noChangeArrowheads="1"/>
              </p:cNvSpPr>
              <p:nvPr/>
            </p:nvSpPr>
            <p:spPr bwMode="auto">
              <a:xfrm>
                <a:off x="3867" y="1378"/>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681" name="Oval 3782"/>
              <p:cNvSpPr>
                <a:spLocks noChangeAspect="1" noChangeArrowheads="1"/>
              </p:cNvSpPr>
              <p:nvPr/>
            </p:nvSpPr>
            <p:spPr bwMode="auto">
              <a:xfrm>
                <a:off x="1448" y="2417"/>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682" name="Oval 3783"/>
              <p:cNvSpPr>
                <a:spLocks noChangeAspect="1" noChangeArrowheads="1"/>
              </p:cNvSpPr>
              <p:nvPr/>
            </p:nvSpPr>
            <p:spPr bwMode="auto">
              <a:xfrm>
                <a:off x="2489" y="2244"/>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683" name="Oval 3784"/>
              <p:cNvSpPr>
                <a:spLocks noChangeAspect="1" noChangeArrowheads="1"/>
              </p:cNvSpPr>
              <p:nvPr/>
            </p:nvSpPr>
            <p:spPr bwMode="auto">
              <a:xfrm>
                <a:off x="2501" y="2231"/>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684" name="Oval 3785"/>
              <p:cNvSpPr>
                <a:spLocks noChangeAspect="1" noChangeArrowheads="1"/>
              </p:cNvSpPr>
              <p:nvPr/>
            </p:nvSpPr>
            <p:spPr bwMode="auto">
              <a:xfrm>
                <a:off x="2368" y="2194"/>
                <a:ext cx="31"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685" name="Oval 3786"/>
              <p:cNvSpPr>
                <a:spLocks noChangeAspect="1" noChangeArrowheads="1"/>
              </p:cNvSpPr>
              <p:nvPr/>
            </p:nvSpPr>
            <p:spPr bwMode="auto">
              <a:xfrm>
                <a:off x="1526" y="2800"/>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686" name="Oval 3787"/>
              <p:cNvSpPr>
                <a:spLocks noChangeAspect="1" noChangeArrowheads="1"/>
              </p:cNvSpPr>
              <p:nvPr/>
            </p:nvSpPr>
            <p:spPr bwMode="auto">
              <a:xfrm>
                <a:off x="2591" y="1768"/>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687" name="Oval 3788"/>
              <p:cNvSpPr>
                <a:spLocks noChangeAspect="1" noChangeArrowheads="1"/>
              </p:cNvSpPr>
              <p:nvPr/>
            </p:nvSpPr>
            <p:spPr bwMode="auto">
              <a:xfrm>
                <a:off x="2693" y="2108"/>
                <a:ext cx="31"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688" name="Oval 3789"/>
              <p:cNvSpPr>
                <a:spLocks noChangeAspect="1" noChangeArrowheads="1"/>
              </p:cNvSpPr>
              <p:nvPr/>
            </p:nvSpPr>
            <p:spPr bwMode="auto">
              <a:xfrm>
                <a:off x="2134" y="2337"/>
                <a:ext cx="30" cy="30"/>
              </a:xfrm>
              <a:prstGeom prst="ellipse">
                <a:avLst/>
              </a:prstGeom>
              <a:solidFill>
                <a:srgbClr val="FF0000"/>
              </a:solidFill>
              <a:ln w="9525">
                <a:solidFill>
                  <a:srgbClr val="FF0000"/>
                </a:solidFill>
                <a:round/>
                <a:headEnd/>
                <a:tailEnd/>
              </a:ln>
            </p:spPr>
            <p:txBody>
              <a:bodyPr/>
              <a:lstStyle/>
              <a:p>
                <a:endParaRPr lang="es-MX" sz="1200" b="1" dirty="0"/>
              </a:p>
            </p:txBody>
          </p:sp>
          <p:sp>
            <p:nvSpPr>
              <p:cNvPr id="3689" name="Oval 3790"/>
              <p:cNvSpPr>
                <a:spLocks noChangeAspect="1" noChangeArrowheads="1"/>
              </p:cNvSpPr>
              <p:nvPr/>
            </p:nvSpPr>
            <p:spPr bwMode="auto">
              <a:xfrm>
                <a:off x="3704" y="1854"/>
                <a:ext cx="31"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690" name="Oval 3791"/>
              <p:cNvSpPr>
                <a:spLocks noChangeAspect="1" noChangeArrowheads="1"/>
              </p:cNvSpPr>
              <p:nvPr/>
            </p:nvSpPr>
            <p:spPr bwMode="auto">
              <a:xfrm>
                <a:off x="2994" y="1873"/>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691" name="Oval 3792"/>
              <p:cNvSpPr>
                <a:spLocks noChangeAspect="1" noChangeArrowheads="1"/>
              </p:cNvSpPr>
              <p:nvPr/>
            </p:nvSpPr>
            <p:spPr bwMode="auto">
              <a:xfrm>
                <a:off x="2724" y="1836"/>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692" name="Oval 3793"/>
              <p:cNvSpPr>
                <a:spLocks noChangeAspect="1" noChangeArrowheads="1"/>
              </p:cNvSpPr>
              <p:nvPr/>
            </p:nvSpPr>
            <p:spPr bwMode="auto">
              <a:xfrm>
                <a:off x="1869" y="1972"/>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693" name="Oval 3794"/>
              <p:cNvSpPr>
                <a:spLocks noChangeAspect="1" noChangeArrowheads="1"/>
              </p:cNvSpPr>
              <p:nvPr/>
            </p:nvSpPr>
            <p:spPr bwMode="auto">
              <a:xfrm>
                <a:off x="3440" y="1978"/>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694" name="Oval 3795"/>
              <p:cNvSpPr>
                <a:spLocks noChangeAspect="1" noChangeArrowheads="1"/>
              </p:cNvSpPr>
              <p:nvPr/>
            </p:nvSpPr>
            <p:spPr bwMode="auto">
              <a:xfrm>
                <a:off x="3398" y="2374"/>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695" name="Oval 3796"/>
              <p:cNvSpPr>
                <a:spLocks noChangeAspect="1" noChangeArrowheads="1"/>
              </p:cNvSpPr>
              <p:nvPr/>
            </p:nvSpPr>
            <p:spPr bwMode="auto">
              <a:xfrm>
                <a:off x="2519" y="1947"/>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696" name="Oval 3797"/>
              <p:cNvSpPr>
                <a:spLocks noChangeAspect="1" noChangeArrowheads="1"/>
              </p:cNvSpPr>
              <p:nvPr/>
            </p:nvSpPr>
            <p:spPr bwMode="auto">
              <a:xfrm>
                <a:off x="2970" y="2231"/>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697" name="Oval 3798"/>
              <p:cNvSpPr>
                <a:spLocks noChangeAspect="1" noChangeArrowheads="1"/>
              </p:cNvSpPr>
              <p:nvPr/>
            </p:nvSpPr>
            <p:spPr bwMode="auto">
              <a:xfrm>
                <a:off x="4318" y="1891"/>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698" name="Oval 3799"/>
              <p:cNvSpPr>
                <a:spLocks noChangeAspect="1" noChangeArrowheads="1"/>
              </p:cNvSpPr>
              <p:nvPr/>
            </p:nvSpPr>
            <p:spPr bwMode="auto">
              <a:xfrm>
                <a:off x="2856" y="2132"/>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699" name="Oval 3800"/>
              <p:cNvSpPr>
                <a:spLocks noChangeAspect="1" noChangeArrowheads="1"/>
              </p:cNvSpPr>
              <p:nvPr/>
            </p:nvSpPr>
            <p:spPr bwMode="auto">
              <a:xfrm>
                <a:off x="2994" y="2015"/>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700" name="Oval 3801"/>
              <p:cNvSpPr>
                <a:spLocks noChangeAspect="1" noChangeArrowheads="1"/>
              </p:cNvSpPr>
              <p:nvPr/>
            </p:nvSpPr>
            <p:spPr bwMode="auto">
              <a:xfrm>
                <a:off x="2501" y="2466"/>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701" name="Oval 3802"/>
              <p:cNvSpPr>
                <a:spLocks noChangeAspect="1" noChangeArrowheads="1"/>
              </p:cNvSpPr>
              <p:nvPr/>
            </p:nvSpPr>
            <p:spPr bwMode="auto">
              <a:xfrm>
                <a:off x="3897" y="1576"/>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702" name="Oval 3803"/>
              <p:cNvSpPr>
                <a:spLocks noChangeAspect="1" noChangeArrowheads="1"/>
              </p:cNvSpPr>
              <p:nvPr/>
            </p:nvSpPr>
            <p:spPr bwMode="auto">
              <a:xfrm>
                <a:off x="3488" y="1700"/>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703" name="Oval 3804"/>
              <p:cNvSpPr>
                <a:spLocks noChangeAspect="1" noChangeArrowheads="1"/>
              </p:cNvSpPr>
              <p:nvPr/>
            </p:nvSpPr>
            <p:spPr bwMode="auto">
              <a:xfrm>
                <a:off x="2814" y="2003"/>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704" name="Oval 3805"/>
              <p:cNvSpPr>
                <a:spLocks noChangeAspect="1" noChangeArrowheads="1"/>
              </p:cNvSpPr>
              <p:nvPr/>
            </p:nvSpPr>
            <p:spPr bwMode="auto">
              <a:xfrm>
                <a:off x="2838" y="1910"/>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705" name="Oval 3806"/>
              <p:cNvSpPr>
                <a:spLocks noChangeAspect="1" noChangeArrowheads="1"/>
              </p:cNvSpPr>
              <p:nvPr/>
            </p:nvSpPr>
            <p:spPr bwMode="auto">
              <a:xfrm>
                <a:off x="1610" y="2757"/>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706" name="Oval 3807"/>
              <p:cNvSpPr>
                <a:spLocks noChangeAspect="1" noChangeArrowheads="1"/>
              </p:cNvSpPr>
              <p:nvPr/>
            </p:nvSpPr>
            <p:spPr bwMode="auto">
              <a:xfrm>
                <a:off x="1989" y="2194"/>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707" name="Oval 3808"/>
              <p:cNvSpPr>
                <a:spLocks noChangeAspect="1" noChangeArrowheads="1"/>
              </p:cNvSpPr>
              <p:nvPr/>
            </p:nvSpPr>
            <p:spPr bwMode="auto">
              <a:xfrm>
                <a:off x="2633" y="2337"/>
                <a:ext cx="30" cy="30"/>
              </a:xfrm>
              <a:prstGeom prst="ellipse">
                <a:avLst/>
              </a:prstGeom>
              <a:solidFill>
                <a:srgbClr val="FF0000"/>
              </a:solidFill>
              <a:ln w="9525">
                <a:solidFill>
                  <a:srgbClr val="FF0000"/>
                </a:solidFill>
                <a:round/>
                <a:headEnd/>
                <a:tailEnd/>
              </a:ln>
            </p:spPr>
            <p:txBody>
              <a:bodyPr/>
              <a:lstStyle/>
              <a:p>
                <a:endParaRPr lang="es-MX" sz="1200" b="1" dirty="0"/>
              </a:p>
            </p:txBody>
          </p:sp>
          <p:sp>
            <p:nvSpPr>
              <p:cNvPr id="3708" name="Oval 3809"/>
              <p:cNvSpPr>
                <a:spLocks noChangeAspect="1" noChangeArrowheads="1"/>
              </p:cNvSpPr>
              <p:nvPr/>
            </p:nvSpPr>
            <p:spPr bwMode="auto">
              <a:xfrm>
                <a:off x="3506" y="1681"/>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709" name="Oval 3810"/>
              <p:cNvSpPr>
                <a:spLocks noChangeAspect="1" noChangeArrowheads="1"/>
              </p:cNvSpPr>
              <p:nvPr/>
            </p:nvSpPr>
            <p:spPr bwMode="auto">
              <a:xfrm>
                <a:off x="3030" y="1650"/>
                <a:ext cx="31"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710" name="Oval 3811"/>
              <p:cNvSpPr>
                <a:spLocks noChangeAspect="1" noChangeArrowheads="1"/>
              </p:cNvSpPr>
              <p:nvPr/>
            </p:nvSpPr>
            <p:spPr bwMode="auto">
              <a:xfrm>
                <a:off x="3036" y="1706"/>
                <a:ext cx="31"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711" name="Oval 3812"/>
              <p:cNvSpPr>
                <a:spLocks noChangeAspect="1" noChangeArrowheads="1"/>
              </p:cNvSpPr>
              <p:nvPr/>
            </p:nvSpPr>
            <p:spPr bwMode="auto">
              <a:xfrm>
                <a:off x="3343" y="1743"/>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712" name="Oval 3813"/>
              <p:cNvSpPr>
                <a:spLocks noChangeAspect="1" noChangeArrowheads="1"/>
              </p:cNvSpPr>
              <p:nvPr/>
            </p:nvSpPr>
            <p:spPr bwMode="auto">
              <a:xfrm>
                <a:off x="2561" y="2163"/>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713" name="Oval 3814"/>
              <p:cNvSpPr>
                <a:spLocks noChangeAspect="1" noChangeArrowheads="1"/>
              </p:cNvSpPr>
              <p:nvPr/>
            </p:nvSpPr>
            <p:spPr bwMode="auto">
              <a:xfrm>
                <a:off x="2224" y="1947"/>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714" name="Oval 3815"/>
              <p:cNvSpPr>
                <a:spLocks noChangeAspect="1" noChangeArrowheads="1"/>
              </p:cNvSpPr>
              <p:nvPr/>
            </p:nvSpPr>
            <p:spPr bwMode="auto">
              <a:xfrm>
                <a:off x="2892" y="1527"/>
                <a:ext cx="30" cy="30"/>
              </a:xfrm>
              <a:prstGeom prst="ellipse">
                <a:avLst/>
              </a:prstGeom>
              <a:solidFill>
                <a:srgbClr val="FF0000"/>
              </a:solidFill>
              <a:ln w="9525">
                <a:solidFill>
                  <a:srgbClr val="FF0000"/>
                </a:solidFill>
                <a:round/>
                <a:headEnd/>
                <a:tailEnd/>
              </a:ln>
            </p:spPr>
            <p:txBody>
              <a:bodyPr/>
              <a:lstStyle/>
              <a:p>
                <a:endParaRPr lang="es-MX" sz="1200" b="1" dirty="0"/>
              </a:p>
            </p:txBody>
          </p:sp>
          <p:sp>
            <p:nvSpPr>
              <p:cNvPr id="3715" name="Oval 3816"/>
              <p:cNvSpPr>
                <a:spLocks noChangeAspect="1" noChangeArrowheads="1"/>
              </p:cNvSpPr>
              <p:nvPr/>
            </p:nvSpPr>
            <p:spPr bwMode="auto">
              <a:xfrm>
                <a:off x="2886" y="1792"/>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716" name="Oval 3817"/>
              <p:cNvSpPr>
                <a:spLocks noChangeAspect="1" noChangeArrowheads="1"/>
              </p:cNvSpPr>
              <p:nvPr/>
            </p:nvSpPr>
            <p:spPr bwMode="auto">
              <a:xfrm>
                <a:off x="2609" y="2034"/>
                <a:ext cx="30" cy="30"/>
              </a:xfrm>
              <a:prstGeom prst="ellipse">
                <a:avLst/>
              </a:prstGeom>
              <a:solidFill>
                <a:srgbClr val="FF0000"/>
              </a:solidFill>
              <a:ln w="9525">
                <a:solidFill>
                  <a:srgbClr val="FF0000"/>
                </a:solidFill>
                <a:round/>
                <a:headEnd/>
                <a:tailEnd/>
              </a:ln>
            </p:spPr>
            <p:txBody>
              <a:bodyPr/>
              <a:lstStyle/>
              <a:p>
                <a:endParaRPr lang="es-MX" sz="1200" b="1" dirty="0"/>
              </a:p>
            </p:txBody>
          </p:sp>
          <p:sp>
            <p:nvSpPr>
              <p:cNvPr id="3717" name="Oval 3818"/>
              <p:cNvSpPr>
                <a:spLocks noChangeAspect="1" noChangeArrowheads="1"/>
              </p:cNvSpPr>
              <p:nvPr/>
            </p:nvSpPr>
            <p:spPr bwMode="auto">
              <a:xfrm>
                <a:off x="2796" y="1941"/>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718" name="Oval 3819"/>
              <p:cNvSpPr>
                <a:spLocks noChangeAspect="1" noChangeArrowheads="1"/>
              </p:cNvSpPr>
              <p:nvPr/>
            </p:nvSpPr>
            <p:spPr bwMode="auto">
              <a:xfrm>
                <a:off x="2344" y="2466"/>
                <a:ext cx="31"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719" name="Oval 3820"/>
              <p:cNvSpPr>
                <a:spLocks noChangeAspect="1" noChangeArrowheads="1"/>
              </p:cNvSpPr>
              <p:nvPr/>
            </p:nvSpPr>
            <p:spPr bwMode="auto">
              <a:xfrm>
                <a:off x="2236" y="2466"/>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720" name="Oval 3821"/>
              <p:cNvSpPr>
                <a:spLocks noChangeAspect="1" noChangeArrowheads="1"/>
              </p:cNvSpPr>
              <p:nvPr/>
            </p:nvSpPr>
            <p:spPr bwMode="auto">
              <a:xfrm>
                <a:off x="3061" y="2219"/>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721" name="Oval 3822"/>
              <p:cNvSpPr>
                <a:spLocks noChangeAspect="1" noChangeArrowheads="1"/>
              </p:cNvSpPr>
              <p:nvPr/>
            </p:nvSpPr>
            <p:spPr bwMode="auto">
              <a:xfrm>
                <a:off x="2344" y="2299"/>
                <a:ext cx="31"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722" name="Oval 3823"/>
              <p:cNvSpPr>
                <a:spLocks noChangeAspect="1" noChangeArrowheads="1"/>
              </p:cNvSpPr>
              <p:nvPr/>
            </p:nvSpPr>
            <p:spPr bwMode="auto">
              <a:xfrm>
                <a:off x="2471" y="1780"/>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723" name="Oval 3824"/>
              <p:cNvSpPr>
                <a:spLocks noChangeAspect="1" noChangeArrowheads="1"/>
              </p:cNvSpPr>
              <p:nvPr/>
            </p:nvSpPr>
            <p:spPr bwMode="auto">
              <a:xfrm>
                <a:off x="2447" y="1990"/>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724" name="Oval 3825"/>
              <p:cNvSpPr>
                <a:spLocks noChangeAspect="1" noChangeArrowheads="1"/>
              </p:cNvSpPr>
              <p:nvPr/>
            </p:nvSpPr>
            <p:spPr bwMode="auto">
              <a:xfrm>
                <a:off x="2368" y="2077"/>
                <a:ext cx="31"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725" name="Oval 3826"/>
              <p:cNvSpPr>
                <a:spLocks noChangeAspect="1" noChangeArrowheads="1"/>
              </p:cNvSpPr>
              <p:nvPr/>
            </p:nvSpPr>
            <p:spPr bwMode="auto">
              <a:xfrm>
                <a:off x="2441" y="2405"/>
                <a:ext cx="30" cy="30"/>
              </a:xfrm>
              <a:prstGeom prst="ellipse">
                <a:avLst/>
              </a:prstGeom>
              <a:solidFill>
                <a:srgbClr val="FF0000"/>
              </a:solidFill>
              <a:ln w="9525">
                <a:solidFill>
                  <a:srgbClr val="FF0000"/>
                </a:solidFill>
                <a:round/>
                <a:headEnd/>
                <a:tailEnd/>
              </a:ln>
            </p:spPr>
            <p:txBody>
              <a:bodyPr/>
              <a:lstStyle/>
              <a:p>
                <a:endParaRPr lang="es-MX" sz="1200" b="1" dirty="0"/>
              </a:p>
            </p:txBody>
          </p:sp>
          <p:sp>
            <p:nvSpPr>
              <p:cNvPr id="3726" name="Oval 3827"/>
              <p:cNvSpPr>
                <a:spLocks noChangeAspect="1" noChangeArrowheads="1"/>
              </p:cNvSpPr>
              <p:nvPr/>
            </p:nvSpPr>
            <p:spPr bwMode="auto">
              <a:xfrm>
                <a:off x="2916" y="2046"/>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727" name="Oval 3828"/>
              <p:cNvSpPr>
                <a:spLocks noChangeAspect="1" noChangeArrowheads="1"/>
              </p:cNvSpPr>
              <p:nvPr/>
            </p:nvSpPr>
            <p:spPr bwMode="auto">
              <a:xfrm>
                <a:off x="2471" y="2058"/>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728" name="Oval 3829"/>
              <p:cNvSpPr>
                <a:spLocks noChangeAspect="1" noChangeArrowheads="1"/>
              </p:cNvSpPr>
              <p:nvPr/>
            </p:nvSpPr>
            <p:spPr bwMode="auto">
              <a:xfrm>
                <a:off x="3163" y="2312"/>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729" name="Oval 3830"/>
              <p:cNvSpPr>
                <a:spLocks noChangeAspect="1" noChangeArrowheads="1"/>
              </p:cNvSpPr>
              <p:nvPr/>
            </p:nvSpPr>
            <p:spPr bwMode="auto">
              <a:xfrm>
                <a:off x="2952" y="2071"/>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730" name="Oval 3831"/>
              <p:cNvSpPr>
                <a:spLocks noChangeAspect="1" noChangeArrowheads="1"/>
              </p:cNvSpPr>
              <p:nvPr/>
            </p:nvSpPr>
            <p:spPr bwMode="auto">
              <a:xfrm>
                <a:off x="3295" y="1879"/>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731" name="Oval 3832"/>
              <p:cNvSpPr>
                <a:spLocks noChangeAspect="1" noChangeArrowheads="1"/>
              </p:cNvSpPr>
              <p:nvPr/>
            </p:nvSpPr>
            <p:spPr bwMode="auto">
              <a:xfrm>
                <a:off x="1273" y="2905"/>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732" name="Oval 3833"/>
              <p:cNvSpPr>
                <a:spLocks noChangeAspect="1" noChangeArrowheads="1"/>
              </p:cNvSpPr>
              <p:nvPr/>
            </p:nvSpPr>
            <p:spPr bwMode="auto">
              <a:xfrm>
                <a:off x="1580" y="2640"/>
                <a:ext cx="30" cy="30"/>
              </a:xfrm>
              <a:prstGeom prst="ellipse">
                <a:avLst/>
              </a:prstGeom>
              <a:solidFill>
                <a:srgbClr val="FF0000"/>
              </a:solidFill>
              <a:ln w="9525">
                <a:solidFill>
                  <a:srgbClr val="FF0000"/>
                </a:solidFill>
                <a:round/>
                <a:headEnd/>
                <a:tailEnd/>
              </a:ln>
            </p:spPr>
            <p:txBody>
              <a:bodyPr/>
              <a:lstStyle/>
              <a:p>
                <a:endParaRPr lang="es-MX" sz="1200" b="1" dirty="0"/>
              </a:p>
            </p:txBody>
          </p:sp>
          <p:sp>
            <p:nvSpPr>
              <p:cNvPr id="3733" name="Oval 3834"/>
              <p:cNvSpPr>
                <a:spLocks noChangeAspect="1" noChangeArrowheads="1"/>
              </p:cNvSpPr>
              <p:nvPr/>
            </p:nvSpPr>
            <p:spPr bwMode="auto">
              <a:xfrm>
                <a:off x="1634" y="2615"/>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734" name="Oval 3835"/>
              <p:cNvSpPr>
                <a:spLocks noChangeAspect="1" noChangeArrowheads="1"/>
              </p:cNvSpPr>
              <p:nvPr/>
            </p:nvSpPr>
            <p:spPr bwMode="auto">
              <a:xfrm>
                <a:off x="3073" y="2337"/>
                <a:ext cx="30" cy="30"/>
              </a:xfrm>
              <a:prstGeom prst="ellipse">
                <a:avLst/>
              </a:prstGeom>
              <a:solidFill>
                <a:srgbClr val="FF0000"/>
              </a:solidFill>
              <a:ln w="9525">
                <a:solidFill>
                  <a:srgbClr val="FF0000"/>
                </a:solidFill>
                <a:round/>
                <a:headEnd/>
                <a:tailEnd/>
              </a:ln>
            </p:spPr>
            <p:txBody>
              <a:bodyPr/>
              <a:lstStyle/>
              <a:p>
                <a:endParaRPr lang="es-MX" sz="1200" b="1" dirty="0"/>
              </a:p>
            </p:txBody>
          </p:sp>
          <p:sp>
            <p:nvSpPr>
              <p:cNvPr id="3735" name="Oval 3836"/>
              <p:cNvSpPr>
                <a:spLocks noChangeAspect="1" noChangeArrowheads="1"/>
              </p:cNvSpPr>
              <p:nvPr/>
            </p:nvSpPr>
            <p:spPr bwMode="auto">
              <a:xfrm>
                <a:off x="2808" y="1842"/>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736" name="Oval 3837"/>
              <p:cNvSpPr>
                <a:spLocks noChangeAspect="1" noChangeArrowheads="1"/>
              </p:cNvSpPr>
              <p:nvPr/>
            </p:nvSpPr>
            <p:spPr bwMode="auto">
              <a:xfrm>
                <a:off x="1785" y="2473"/>
                <a:ext cx="30" cy="30"/>
              </a:xfrm>
              <a:prstGeom prst="ellipse">
                <a:avLst/>
              </a:prstGeom>
              <a:solidFill>
                <a:srgbClr val="FF0000"/>
              </a:solidFill>
              <a:ln w="9525">
                <a:solidFill>
                  <a:srgbClr val="FF0000"/>
                </a:solidFill>
                <a:round/>
                <a:headEnd/>
                <a:tailEnd/>
              </a:ln>
            </p:spPr>
            <p:txBody>
              <a:bodyPr/>
              <a:lstStyle/>
              <a:p>
                <a:endParaRPr lang="es-MX" sz="1200" b="1" dirty="0"/>
              </a:p>
            </p:txBody>
          </p:sp>
          <p:sp>
            <p:nvSpPr>
              <p:cNvPr id="3737" name="Oval 3838"/>
              <p:cNvSpPr>
                <a:spLocks noChangeAspect="1" noChangeArrowheads="1"/>
              </p:cNvSpPr>
              <p:nvPr/>
            </p:nvSpPr>
            <p:spPr bwMode="auto">
              <a:xfrm>
                <a:off x="1815" y="2262"/>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738" name="Oval 3839"/>
              <p:cNvSpPr>
                <a:spLocks noChangeAspect="1" noChangeArrowheads="1"/>
              </p:cNvSpPr>
              <p:nvPr/>
            </p:nvSpPr>
            <p:spPr bwMode="auto">
              <a:xfrm>
                <a:off x="2543" y="2034"/>
                <a:ext cx="30" cy="30"/>
              </a:xfrm>
              <a:prstGeom prst="ellipse">
                <a:avLst/>
              </a:prstGeom>
              <a:solidFill>
                <a:srgbClr val="FF0000"/>
              </a:solidFill>
              <a:ln w="9525">
                <a:solidFill>
                  <a:srgbClr val="FF0000"/>
                </a:solidFill>
                <a:round/>
                <a:headEnd/>
                <a:tailEnd/>
              </a:ln>
            </p:spPr>
            <p:txBody>
              <a:bodyPr/>
              <a:lstStyle/>
              <a:p>
                <a:endParaRPr lang="es-MX" sz="1200" b="1" dirty="0"/>
              </a:p>
            </p:txBody>
          </p:sp>
          <p:sp>
            <p:nvSpPr>
              <p:cNvPr id="3739" name="Oval 3840"/>
              <p:cNvSpPr>
                <a:spLocks noChangeAspect="1" noChangeArrowheads="1"/>
              </p:cNvSpPr>
              <p:nvPr/>
            </p:nvSpPr>
            <p:spPr bwMode="auto">
              <a:xfrm>
                <a:off x="1695" y="2157"/>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740" name="Oval 3841"/>
              <p:cNvSpPr>
                <a:spLocks noChangeAspect="1" noChangeArrowheads="1"/>
              </p:cNvSpPr>
              <p:nvPr/>
            </p:nvSpPr>
            <p:spPr bwMode="auto">
              <a:xfrm>
                <a:off x="2868" y="1613"/>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741" name="Oval 3842"/>
              <p:cNvSpPr>
                <a:spLocks noChangeAspect="1" noChangeArrowheads="1"/>
              </p:cNvSpPr>
              <p:nvPr/>
            </p:nvSpPr>
            <p:spPr bwMode="auto">
              <a:xfrm>
                <a:off x="2019" y="2361"/>
                <a:ext cx="31"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742" name="Oval 3843"/>
              <p:cNvSpPr>
                <a:spLocks noChangeAspect="1" noChangeArrowheads="1"/>
              </p:cNvSpPr>
              <p:nvPr/>
            </p:nvSpPr>
            <p:spPr bwMode="auto">
              <a:xfrm>
                <a:off x="3422" y="1947"/>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743" name="Oval 3844"/>
              <p:cNvSpPr>
                <a:spLocks noChangeAspect="1" noChangeArrowheads="1"/>
              </p:cNvSpPr>
              <p:nvPr/>
            </p:nvSpPr>
            <p:spPr bwMode="auto">
              <a:xfrm>
                <a:off x="1550" y="2769"/>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744" name="Oval 3845"/>
              <p:cNvSpPr>
                <a:spLocks noChangeAspect="1" noChangeArrowheads="1"/>
              </p:cNvSpPr>
              <p:nvPr/>
            </p:nvSpPr>
            <p:spPr bwMode="auto">
              <a:xfrm>
                <a:off x="2976" y="1749"/>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745" name="Oval 3846"/>
              <p:cNvSpPr>
                <a:spLocks noChangeAspect="1" noChangeArrowheads="1"/>
              </p:cNvSpPr>
              <p:nvPr/>
            </p:nvSpPr>
            <p:spPr bwMode="auto">
              <a:xfrm>
                <a:off x="2910" y="2157"/>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746" name="Oval 3847"/>
              <p:cNvSpPr>
                <a:spLocks noChangeAspect="1" noChangeArrowheads="1"/>
              </p:cNvSpPr>
              <p:nvPr/>
            </p:nvSpPr>
            <p:spPr bwMode="auto">
              <a:xfrm>
                <a:off x="2001" y="2163"/>
                <a:ext cx="31"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747" name="Oval 3848"/>
              <p:cNvSpPr>
                <a:spLocks noChangeAspect="1" noChangeArrowheads="1"/>
              </p:cNvSpPr>
              <p:nvPr/>
            </p:nvSpPr>
            <p:spPr bwMode="auto">
              <a:xfrm>
                <a:off x="3030" y="1700"/>
                <a:ext cx="31"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748" name="Oval 3849"/>
              <p:cNvSpPr>
                <a:spLocks noChangeAspect="1" noChangeArrowheads="1"/>
              </p:cNvSpPr>
              <p:nvPr/>
            </p:nvSpPr>
            <p:spPr bwMode="auto">
              <a:xfrm>
                <a:off x="1833" y="2330"/>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749" name="Oval 3850"/>
              <p:cNvSpPr>
                <a:spLocks noChangeAspect="1" noChangeArrowheads="1"/>
              </p:cNvSpPr>
              <p:nvPr/>
            </p:nvSpPr>
            <p:spPr bwMode="auto">
              <a:xfrm>
                <a:off x="3030" y="2139"/>
                <a:ext cx="31"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750" name="Oval 3851"/>
              <p:cNvSpPr>
                <a:spLocks noChangeAspect="1" noChangeArrowheads="1"/>
              </p:cNvSpPr>
              <p:nvPr/>
            </p:nvSpPr>
            <p:spPr bwMode="auto">
              <a:xfrm>
                <a:off x="3662" y="1755"/>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751" name="Oval 3852"/>
              <p:cNvSpPr>
                <a:spLocks noChangeAspect="1" noChangeArrowheads="1"/>
              </p:cNvSpPr>
              <p:nvPr/>
            </p:nvSpPr>
            <p:spPr bwMode="auto">
              <a:xfrm>
                <a:off x="3073" y="2120"/>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752" name="Oval 3853"/>
              <p:cNvSpPr>
                <a:spLocks noChangeAspect="1" noChangeArrowheads="1"/>
              </p:cNvSpPr>
              <p:nvPr/>
            </p:nvSpPr>
            <p:spPr bwMode="auto">
              <a:xfrm>
                <a:off x="1887" y="2238"/>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753" name="Oval 3854"/>
              <p:cNvSpPr>
                <a:spLocks noChangeAspect="1" noChangeArrowheads="1"/>
              </p:cNvSpPr>
              <p:nvPr/>
            </p:nvSpPr>
            <p:spPr bwMode="auto">
              <a:xfrm>
                <a:off x="2001" y="1817"/>
                <a:ext cx="31"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754" name="Oval 3855"/>
              <p:cNvSpPr>
                <a:spLocks noChangeAspect="1" noChangeArrowheads="1"/>
              </p:cNvSpPr>
              <p:nvPr/>
            </p:nvSpPr>
            <p:spPr bwMode="auto">
              <a:xfrm>
                <a:off x="2754" y="2250"/>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755" name="Oval 3856"/>
              <p:cNvSpPr>
                <a:spLocks noChangeAspect="1" noChangeArrowheads="1"/>
              </p:cNvSpPr>
              <p:nvPr/>
            </p:nvSpPr>
            <p:spPr bwMode="auto">
              <a:xfrm>
                <a:off x="2447" y="2132"/>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756" name="Oval 3857"/>
              <p:cNvSpPr>
                <a:spLocks noChangeAspect="1" noChangeArrowheads="1"/>
              </p:cNvSpPr>
              <p:nvPr/>
            </p:nvSpPr>
            <p:spPr bwMode="auto">
              <a:xfrm>
                <a:off x="1869" y="2559"/>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757" name="Oval 3858"/>
              <p:cNvSpPr>
                <a:spLocks noChangeAspect="1" noChangeArrowheads="1"/>
              </p:cNvSpPr>
              <p:nvPr/>
            </p:nvSpPr>
            <p:spPr bwMode="auto">
              <a:xfrm>
                <a:off x="1875" y="1996"/>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758" name="Oval 3859"/>
              <p:cNvSpPr>
                <a:spLocks noChangeAspect="1" noChangeArrowheads="1"/>
              </p:cNvSpPr>
              <p:nvPr/>
            </p:nvSpPr>
            <p:spPr bwMode="auto">
              <a:xfrm>
                <a:off x="2182" y="2299"/>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759" name="Oval 3860"/>
              <p:cNvSpPr>
                <a:spLocks noChangeAspect="1" noChangeArrowheads="1"/>
              </p:cNvSpPr>
              <p:nvPr/>
            </p:nvSpPr>
            <p:spPr bwMode="auto">
              <a:xfrm>
                <a:off x="3650" y="1990"/>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760" name="Oval 3861"/>
              <p:cNvSpPr>
                <a:spLocks noChangeAspect="1" noChangeArrowheads="1"/>
              </p:cNvSpPr>
              <p:nvPr/>
            </p:nvSpPr>
            <p:spPr bwMode="auto">
              <a:xfrm>
                <a:off x="2910" y="1749"/>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761" name="Oval 3862"/>
              <p:cNvSpPr>
                <a:spLocks noChangeAspect="1" noChangeArrowheads="1"/>
              </p:cNvSpPr>
              <p:nvPr/>
            </p:nvSpPr>
            <p:spPr bwMode="auto">
              <a:xfrm>
                <a:off x="3055" y="2040"/>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762" name="Oval 3863"/>
              <p:cNvSpPr>
                <a:spLocks noChangeAspect="1" noChangeArrowheads="1"/>
              </p:cNvSpPr>
              <p:nvPr/>
            </p:nvSpPr>
            <p:spPr bwMode="auto">
              <a:xfrm>
                <a:off x="2266" y="2225"/>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763" name="Oval 3864"/>
              <p:cNvSpPr>
                <a:spLocks noChangeAspect="1" noChangeArrowheads="1"/>
              </p:cNvSpPr>
              <p:nvPr/>
            </p:nvSpPr>
            <p:spPr bwMode="auto">
              <a:xfrm>
                <a:off x="2946" y="1817"/>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764" name="Oval 3865"/>
              <p:cNvSpPr>
                <a:spLocks noChangeAspect="1" noChangeArrowheads="1"/>
              </p:cNvSpPr>
              <p:nvPr/>
            </p:nvSpPr>
            <p:spPr bwMode="auto">
              <a:xfrm>
                <a:off x="2736" y="1904"/>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765" name="Oval 3866"/>
              <p:cNvSpPr>
                <a:spLocks noChangeAspect="1" noChangeArrowheads="1"/>
              </p:cNvSpPr>
              <p:nvPr/>
            </p:nvSpPr>
            <p:spPr bwMode="auto">
              <a:xfrm>
                <a:off x="2441" y="2355"/>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766" name="Oval 3867"/>
              <p:cNvSpPr>
                <a:spLocks noChangeAspect="1" noChangeArrowheads="1"/>
              </p:cNvSpPr>
              <p:nvPr/>
            </p:nvSpPr>
            <p:spPr bwMode="auto">
              <a:xfrm>
                <a:off x="2212" y="1675"/>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767" name="Oval 3868"/>
              <p:cNvSpPr>
                <a:spLocks noChangeAspect="1" noChangeArrowheads="1"/>
              </p:cNvSpPr>
              <p:nvPr/>
            </p:nvSpPr>
            <p:spPr bwMode="auto">
              <a:xfrm>
                <a:off x="3055" y="2114"/>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768" name="Oval 3869"/>
              <p:cNvSpPr>
                <a:spLocks noChangeAspect="1" noChangeArrowheads="1"/>
              </p:cNvSpPr>
              <p:nvPr/>
            </p:nvSpPr>
            <p:spPr bwMode="auto">
              <a:xfrm>
                <a:off x="2591" y="2021"/>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769" name="Oval 3870"/>
              <p:cNvSpPr>
                <a:spLocks noChangeAspect="1" noChangeArrowheads="1"/>
              </p:cNvSpPr>
              <p:nvPr/>
            </p:nvSpPr>
            <p:spPr bwMode="auto">
              <a:xfrm>
                <a:off x="2651" y="2231"/>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770" name="Oval 3871"/>
              <p:cNvSpPr>
                <a:spLocks noChangeAspect="1" noChangeArrowheads="1"/>
              </p:cNvSpPr>
              <p:nvPr/>
            </p:nvSpPr>
            <p:spPr bwMode="auto">
              <a:xfrm>
                <a:off x="1201" y="2448"/>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771" name="Oval 3872"/>
              <p:cNvSpPr>
                <a:spLocks noChangeAspect="1" noChangeArrowheads="1"/>
              </p:cNvSpPr>
              <p:nvPr/>
            </p:nvSpPr>
            <p:spPr bwMode="auto">
              <a:xfrm>
                <a:off x="2032" y="2423"/>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772" name="Oval 3873"/>
              <p:cNvSpPr>
                <a:spLocks noChangeAspect="1" noChangeArrowheads="1"/>
              </p:cNvSpPr>
              <p:nvPr/>
            </p:nvSpPr>
            <p:spPr bwMode="auto">
              <a:xfrm>
                <a:off x="2561" y="2139"/>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773" name="Oval 3874"/>
              <p:cNvSpPr>
                <a:spLocks noChangeAspect="1" noChangeArrowheads="1"/>
              </p:cNvSpPr>
              <p:nvPr/>
            </p:nvSpPr>
            <p:spPr bwMode="auto">
              <a:xfrm>
                <a:off x="2194" y="1879"/>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774" name="Oval 3875"/>
              <p:cNvSpPr>
                <a:spLocks noChangeAspect="1" noChangeArrowheads="1"/>
              </p:cNvSpPr>
              <p:nvPr/>
            </p:nvSpPr>
            <p:spPr bwMode="auto">
              <a:xfrm>
                <a:off x="3789" y="2021"/>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775" name="Oval 3876"/>
              <p:cNvSpPr>
                <a:spLocks noChangeAspect="1" noChangeArrowheads="1"/>
              </p:cNvSpPr>
              <p:nvPr/>
            </p:nvSpPr>
            <p:spPr bwMode="auto">
              <a:xfrm>
                <a:off x="2856" y="1675"/>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776" name="Oval 3877"/>
              <p:cNvSpPr>
                <a:spLocks noChangeAspect="1" noChangeArrowheads="1"/>
              </p:cNvSpPr>
              <p:nvPr/>
            </p:nvSpPr>
            <p:spPr bwMode="auto">
              <a:xfrm>
                <a:off x="1478" y="2850"/>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777" name="Oval 3878"/>
              <p:cNvSpPr>
                <a:spLocks noChangeAspect="1" noChangeArrowheads="1"/>
              </p:cNvSpPr>
              <p:nvPr/>
            </p:nvSpPr>
            <p:spPr bwMode="auto">
              <a:xfrm>
                <a:off x="1833" y="2522"/>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778" name="Oval 3879"/>
              <p:cNvSpPr>
                <a:spLocks noChangeAspect="1" noChangeArrowheads="1"/>
              </p:cNvSpPr>
              <p:nvPr/>
            </p:nvSpPr>
            <p:spPr bwMode="auto">
              <a:xfrm>
                <a:off x="2543" y="2386"/>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779" name="Oval 3880"/>
              <p:cNvSpPr>
                <a:spLocks noChangeAspect="1" noChangeArrowheads="1"/>
              </p:cNvSpPr>
              <p:nvPr/>
            </p:nvSpPr>
            <p:spPr bwMode="auto">
              <a:xfrm>
                <a:off x="2152" y="2473"/>
                <a:ext cx="30" cy="30"/>
              </a:xfrm>
              <a:prstGeom prst="ellipse">
                <a:avLst/>
              </a:prstGeom>
              <a:solidFill>
                <a:srgbClr val="FF0000"/>
              </a:solidFill>
              <a:ln w="9525">
                <a:solidFill>
                  <a:srgbClr val="FF0000"/>
                </a:solidFill>
                <a:round/>
                <a:headEnd/>
                <a:tailEnd/>
              </a:ln>
            </p:spPr>
            <p:txBody>
              <a:bodyPr/>
              <a:lstStyle/>
              <a:p>
                <a:endParaRPr lang="es-MX" sz="1200" b="1" dirty="0"/>
              </a:p>
            </p:txBody>
          </p:sp>
          <p:sp>
            <p:nvSpPr>
              <p:cNvPr id="3780" name="Oval 3881"/>
              <p:cNvSpPr>
                <a:spLocks noChangeAspect="1" noChangeArrowheads="1"/>
              </p:cNvSpPr>
              <p:nvPr/>
            </p:nvSpPr>
            <p:spPr bwMode="auto">
              <a:xfrm>
                <a:off x="1418" y="2528"/>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781" name="Oval 3882"/>
              <p:cNvSpPr>
                <a:spLocks noChangeAspect="1" noChangeArrowheads="1"/>
              </p:cNvSpPr>
              <p:nvPr/>
            </p:nvSpPr>
            <p:spPr bwMode="auto">
              <a:xfrm>
                <a:off x="1995" y="2466"/>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782" name="Oval 3883"/>
              <p:cNvSpPr>
                <a:spLocks noChangeAspect="1" noChangeArrowheads="1"/>
              </p:cNvSpPr>
              <p:nvPr/>
            </p:nvSpPr>
            <p:spPr bwMode="auto">
              <a:xfrm>
                <a:off x="2549" y="1947"/>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783" name="Oval 3884"/>
              <p:cNvSpPr>
                <a:spLocks noChangeAspect="1" noChangeArrowheads="1"/>
              </p:cNvSpPr>
              <p:nvPr/>
            </p:nvSpPr>
            <p:spPr bwMode="auto">
              <a:xfrm>
                <a:off x="2916" y="2176"/>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784" name="Oval 3885"/>
              <p:cNvSpPr>
                <a:spLocks noChangeAspect="1" noChangeArrowheads="1"/>
              </p:cNvSpPr>
              <p:nvPr/>
            </p:nvSpPr>
            <p:spPr bwMode="auto">
              <a:xfrm>
                <a:off x="1845" y="2262"/>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785" name="Oval 3886"/>
              <p:cNvSpPr>
                <a:spLocks noChangeAspect="1" noChangeArrowheads="1"/>
              </p:cNvSpPr>
              <p:nvPr/>
            </p:nvSpPr>
            <p:spPr bwMode="auto">
              <a:xfrm>
                <a:off x="1947" y="1953"/>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786" name="Oval 3887"/>
              <p:cNvSpPr>
                <a:spLocks noChangeAspect="1" noChangeArrowheads="1"/>
              </p:cNvSpPr>
              <p:nvPr/>
            </p:nvSpPr>
            <p:spPr bwMode="auto">
              <a:xfrm>
                <a:off x="2663" y="2151"/>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787" name="Oval 3888"/>
              <p:cNvSpPr>
                <a:spLocks noChangeAspect="1" noChangeArrowheads="1"/>
              </p:cNvSpPr>
              <p:nvPr/>
            </p:nvSpPr>
            <p:spPr bwMode="auto">
              <a:xfrm>
                <a:off x="1971" y="2120"/>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788" name="Oval 3889"/>
              <p:cNvSpPr>
                <a:spLocks noChangeAspect="1" noChangeArrowheads="1"/>
              </p:cNvSpPr>
              <p:nvPr/>
            </p:nvSpPr>
            <p:spPr bwMode="auto">
              <a:xfrm>
                <a:off x="1279" y="3140"/>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789" name="Oval 3890"/>
              <p:cNvSpPr>
                <a:spLocks noChangeAspect="1" noChangeArrowheads="1"/>
              </p:cNvSpPr>
              <p:nvPr/>
            </p:nvSpPr>
            <p:spPr bwMode="auto">
              <a:xfrm>
                <a:off x="2368" y="2071"/>
                <a:ext cx="31"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790" name="Oval 3891"/>
              <p:cNvSpPr>
                <a:spLocks noChangeAspect="1" noChangeArrowheads="1"/>
              </p:cNvSpPr>
              <p:nvPr/>
            </p:nvSpPr>
            <p:spPr bwMode="auto">
              <a:xfrm>
                <a:off x="3307" y="1483"/>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791" name="Oval 3892"/>
              <p:cNvSpPr>
                <a:spLocks noChangeAspect="1" noChangeArrowheads="1"/>
              </p:cNvSpPr>
              <p:nvPr/>
            </p:nvSpPr>
            <p:spPr bwMode="auto">
              <a:xfrm>
                <a:off x="2483" y="2052"/>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792" name="Oval 3893"/>
              <p:cNvSpPr>
                <a:spLocks noChangeAspect="1" noChangeArrowheads="1"/>
              </p:cNvSpPr>
              <p:nvPr/>
            </p:nvSpPr>
            <p:spPr bwMode="auto">
              <a:xfrm>
                <a:off x="2603" y="1675"/>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793" name="Oval 3894"/>
              <p:cNvSpPr>
                <a:spLocks noChangeAspect="1" noChangeArrowheads="1"/>
              </p:cNvSpPr>
              <p:nvPr/>
            </p:nvSpPr>
            <p:spPr bwMode="auto">
              <a:xfrm>
                <a:off x="2994" y="1885"/>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794" name="Oval 3895"/>
              <p:cNvSpPr>
                <a:spLocks noChangeAspect="1" noChangeArrowheads="1"/>
              </p:cNvSpPr>
              <p:nvPr/>
            </p:nvSpPr>
            <p:spPr bwMode="auto">
              <a:xfrm>
                <a:off x="2140" y="2120"/>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795" name="Oval 3896"/>
              <p:cNvSpPr>
                <a:spLocks noChangeAspect="1" noChangeArrowheads="1"/>
              </p:cNvSpPr>
              <p:nvPr/>
            </p:nvSpPr>
            <p:spPr bwMode="auto">
              <a:xfrm>
                <a:off x="3259" y="2281"/>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796" name="Oval 3897"/>
              <p:cNvSpPr>
                <a:spLocks noChangeAspect="1" noChangeArrowheads="1"/>
              </p:cNvSpPr>
              <p:nvPr/>
            </p:nvSpPr>
            <p:spPr bwMode="auto">
              <a:xfrm>
                <a:off x="1971" y="2281"/>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797" name="Oval 3898"/>
              <p:cNvSpPr>
                <a:spLocks noChangeAspect="1" noChangeArrowheads="1"/>
              </p:cNvSpPr>
              <p:nvPr/>
            </p:nvSpPr>
            <p:spPr bwMode="auto">
              <a:xfrm>
                <a:off x="3482" y="2466"/>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798" name="Oval 3899"/>
              <p:cNvSpPr>
                <a:spLocks noChangeAspect="1" noChangeArrowheads="1"/>
              </p:cNvSpPr>
              <p:nvPr/>
            </p:nvSpPr>
            <p:spPr bwMode="auto">
              <a:xfrm>
                <a:off x="2080" y="2009"/>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799" name="Oval 3900"/>
              <p:cNvSpPr>
                <a:spLocks noChangeAspect="1" noChangeArrowheads="1"/>
              </p:cNvSpPr>
              <p:nvPr/>
            </p:nvSpPr>
            <p:spPr bwMode="auto">
              <a:xfrm>
                <a:off x="2158" y="2120"/>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800" name="Oval 3901"/>
              <p:cNvSpPr>
                <a:spLocks noChangeAspect="1" noChangeArrowheads="1"/>
              </p:cNvSpPr>
              <p:nvPr/>
            </p:nvSpPr>
            <p:spPr bwMode="auto">
              <a:xfrm>
                <a:off x="2098" y="2349"/>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801" name="Oval 3902"/>
              <p:cNvSpPr>
                <a:spLocks noChangeAspect="1" noChangeArrowheads="1"/>
              </p:cNvSpPr>
              <p:nvPr/>
            </p:nvSpPr>
            <p:spPr bwMode="auto">
              <a:xfrm>
                <a:off x="1652" y="2405"/>
                <a:ext cx="30" cy="30"/>
              </a:xfrm>
              <a:prstGeom prst="ellipse">
                <a:avLst/>
              </a:prstGeom>
              <a:solidFill>
                <a:srgbClr val="FF0000"/>
              </a:solidFill>
              <a:ln w="9525">
                <a:solidFill>
                  <a:srgbClr val="FF0000"/>
                </a:solidFill>
                <a:round/>
                <a:headEnd/>
                <a:tailEnd/>
              </a:ln>
            </p:spPr>
            <p:txBody>
              <a:bodyPr/>
              <a:lstStyle/>
              <a:p>
                <a:endParaRPr lang="es-MX" sz="1200" b="1" dirty="0"/>
              </a:p>
            </p:txBody>
          </p:sp>
          <p:sp>
            <p:nvSpPr>
              <p:cNvPr id="3802" name="Oval 3903"/>
              <p:cNvSpPr>
                <a:spLocks noChangeAspect="1" noChangeArrowheads="1"/>
              </p:cNvSpPr>
              <p:nvPr/>
            </p:nvSpPr>
            <p:spPr bwMode="auto">
              <a:xfrm>
                <a:off x="2164" y="2064"/>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803" name="Oval 3904"/>
              <p:cNvSpPr>
                <a:spLocks noChangeAspect="1" noChangeArrowheads="1"/>
              </p:cNvSpPr>
              <p:nvPr/>
            </p:nvSpPr>
            <p:spPr bwMode="auto">
              <a:xfrm>
                <a:off x="2320" y="2473"/>
                <a:ext cx="30" cy="30"/>
              </a:xfrm>
              <a:prstGeom prst="ellipse">
                <a:avLst/>
              </a:prstGeom>
              <a:solidFill>
                <a:srgbClr val="FF0000"/>
              </a:solidFill>
              <a:ln w="9525">
                <a:solidFill>
                  <a:srgbClr val="FF0000"/>
                </a:solidFill>
                <a:round/>
                <a:headEnd/>
                <a:tailEnd/>
              </a:ln>
            </p:spPr>
            <p:txBody>
              <a:bodyPr/>
              <a:lstStyle/>
              <a:p>
                <a:endParaRPr lang="es-MX" sz="1200" b="1" dirty="0"/>
              </a:p>
            </p:txBody>
          </p:sp>
          <p:sp>
            <p:nvSpPr>
              <p:cNvPr id="3804" name="Oval 3905"/>
              <p:cNvSpPr>
                <a:spLocks noChangeAspect="1" noChangeArrowheads="1"/>
              </p:cNvSpPr>
              <p:nvPr/>
            </p:nvSpPr>
            <p:spPr bwMode="auto">
              <a:xfrm>
                <a:off x="3885" y="1774"/>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805" name="Oval 3906"/>
              <p:cNvSpPr>
                <a:spLocks noChangeAspect="1" noChangeArrowheads="1"/>
              </p:cNvSpPr>
              <p:nvPr/>
            </p:nvSpPr>
            <p:spPr bwMode="auto">
              <a:xfrm>
                <a:off x="3103" y="1712"/>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806" name="Oval 3907"/>
              <p:cNvSpPr>
                <a:spLocks noChangeAspect="1" noChangeArrowheads="1"/>
              </p:cNvSpPr>
              <p:nvPr/>
            </p:nvSpPr>
            <p:spPr bwMode="auto">
              <a:xfrm>
                <a:off x="2116" y="2200"/>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807" name="Oval 3908"/>
              <p:cNvSpPr>
                <a:spLocks noChangeAspect="1" noChangeArrowheads="1"/>
              </p:cNvSpPr>
              <p:nvPr/>
            </p:nvSpPr>
            <p:spPr bwMode="auto">
              <a:xfrm>
                <a:off x="1845" y="2448"/>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808" name="Oval 3909"/>
              <p:cNvSpPr>
                <a:spLocks noChangeAspect="1" noChangeArrowheads="1"/>
              </p:cNvSpPr>
              <p:nvPr/>
            </p:nvSpPr>
            <p:spPr bwMode="auto">
              <a:xfrm>
                <a:off x="2116" y="2355"/>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809" name="Oval 3910"/>
              <p:cNvSpPr>
                <a:spLocks noChangeAspect="1" noChangeArrowheads="1"/>
              </p:cNvSpPr>
              <p:nvPr/>
            </p:nvSpPr>
            <p:spPr bwMode="auto">
              <a:xfrm>
                <a:off x="3217" y="2034"/>
                <a:ext cx="30" cy="30"/>
              </a:xfrm>
              <a:prstGeom prst="ellipse">
                <a:avLst/>
              </a:prstGeom>
              <a:solidFill>
                <a:srgbClr val="FF0000"/>
              </a:solidFill>
              <a:ln w="9525">
                <a:solidFill>
                  <a:srgbClr val="FF0000"/>
                </a:solidFill>
                <a:round/>
                <a:headEnd/>
                <a:tailEnd/>
              </a:ln>
            </p:spPr>
            <p:txBody>
              <a:bodyPr/>
              <a:lstStyle/>
              <a:p>
                <a:endParaRPr lang="es-MX" sz="1200" b="1" dirty="0"/>
              </a:p>
            </p:txBody>
          </p:sp>
          <p:sp>
            <p:nvSpPr>
              <p:cNvPr id="3810" name="Oval 3911"/>
              <p:cNvSpPr>
                <a:spLocks noChangeAspect="1" noChangeArrowheads="1"/>
              </p:cNvSpPr>
              <p:nvPr/>
            </p:nvSpPr>
            <p:spPr bwMode="auto">
              <a:xfrm>
                <a:off x="3855" y="1891"/>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811" name="Oval 3912"/>
              <p:cNvSpPr>
                <a:spLocks noChangeAspect="1" noChangeArrowheads="1"/>
              </p:cNvSpPr>
              <p:nvPr/>
            </p:nvSpPr>
            <p:spPr bwMode="auto">
              <a:xfrm>
                <a:off x="2561" y="2200"/>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812" name="Oval 3913"/>
              <p:cNvSpPr>
                <a:spLocks noChangeAspect="1" noChangeArrowheads="1"/>
              </p:cNvSpPr>
              <p:nvPr/>
            </p:nvSpPr>
            <p:spPr bwMode="auto">
              <a:xfrm>
                <a:off x="2970" y="1823"/>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813" name="Oval 3914"/>
              <p:cNvSpPr>
                <a:spLocks noChangeAspect="1" noChangeArrowheads="1"/>
              </p:cNvSpPr>
              <p:nvPr/>
            </p:nvSpPr>
            <p:spPr bwMode="auto">
              <a:xfrm>
                <a:off x="1382" y="3091"/>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814" name="Oval 3915"/>
              <p:cNvSpPr>
                <a:spLocks noChangeAspect="1" noChangeArrowheads="1"/>
              </p:cNvSpPr>
              <p:nvPr/>
            </p:nvSpPr>
            <p:spPr bwMode="auto">
              <a:xfrm>
                <a:off x="2531" y="2392"/>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815" name="Oval 3916"/>
              <p:cNvSpPr>
                <a:spLocks noChangeAspect="1" noChangeArrowheads="1"/>
              </p:cNvSpPr>
              <p:nvPr/>
            </p:nvSpPr>
            <p:spPr bwMode="auto">
              <a:xfrm>
                <a:off x="3398" y="1891"/>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816" name="Oval 3917"/>
              <p:cNvSpPr>
                <a:spLocks noChangeAspect="1" noChangeArrowheads="1"/>
              </p:cNvSpPr>
              <p:nvPr/>
            </p:nvSpPr>
            <p:spPr bwMode="auto">
              <a:xfrm>
                <a:off x="2423" y="2157"/>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817" name="Oval 3918"/>
              <p:cNvSpPr>
                <a:spLocks noChangeAspect="1" noChangeArrowheads="1"/>
              </p:cNvSpPr>
              <p:nvPr/>
            </p:nvSpPr>
            <p:spPr bwMode="auto">
              <a:xfrm>
                <a:off x="3265" y="1972"/>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818" name="Oval 3919"/>
              <p:cNvSpPr>
                <a:spLocks noChangeAspect="1" noChangeArrowheads="1"/>
              </p:cNvSpPr>
              <p:nvPr/>
            </p:nvSpPr>
            <p:spPr bwMode="auto">
              <a:xfrm>
                <a:off x="2194" y="2330"/>
                <a:ext cx="30" cy="31"/>
              </a:xfrm>
              <a:prstGeom prst="ellipse">
                <a:avLst/>
              </a:prstGeom>
              <a:solidFill>
                <a:srgbClr val="FF0000"/>
              </a:solidFill>
              <a:ln w="9525">
                <a:solidFill>
                  <a:srgbClr val="FF0000"/>
                </a:solidFill>
                <a:round/>
                <a:headEnd/>
                <a:tailEnd/>
              </a:ln>
            </p:spPr>
            <p:txBody>
              <a:bodyPr/>
              <a:lstStyle/>
              <a:p>
                <a:endParaRPr lang="es-MX" sz="1200" b="1" dirty="0"/>
              </a:p>
            </p:txBody>
          </p:sp>
        </p:grpSp>
        <p:grpSp>
          <p:nvGrpSpPr>
            <p:cNvPr id="2514" name="Group 3920"/>
            <p:cNvGrpSpPr>
              <a:grpSpLocks noChangeAspect="1"/>
            </p:cNvGrpSpPr>
            <p:nvPr/>
          </p:nvGrpSpPr>
          <p:grpSpPr bwMode="auto">
            <a:xfrm>
              <a:off x="810" y="1180"/>
              <a:ext cx="4098" cy="1997"/>
              <a:chOff x="810" y="1180"/>
              <a:chExt cx="4098" cy="1997"/>
            </a:xfrm>
          </p:grpSpPr>
          <p:sp>
            <p:nvSpPr>
              <p:cNvPr id="3419" name="Oval 3921"/>
              <p:cNvSpPr>
                <a:spLocks noChangeAspect="1" noChangeArrowheads="1"/>
              </p:cNvSpPr>
              <p:nvPr/>
            </p:nvSpPr>
            <p:spPr bwMode="auto">
              <a:xfrm>
                <a:off x="2543" y="2528"/>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420" name="Oval 3922"/>
              <p:cNvSpPr>
                <a:spLocks noChangeAspect="1" noChangeArrowheads="1"/>
              </p:cNvSpPr>
              <p:nvPr/>
            </p:nvSpPr>
            <p:spPr bwMode="auto">
              <a:xfrm>
                <a:off x="2567" y="2034"/>
                <a:ext cx="30" cy="30"/>
              </a:xfrm>
              <a:prstGeom prst="ellipse">
                <a:avLst/>
              </a:prstGeom>
              <a:solidFill>
                <a:srgbClr val="FF0000"/>
              </a:solidFill>
              <a:ln w="9525">
                <a:solidFill>
                  <a:srgbClr val="FF0000"/>
                </a:solidFill>
                <a:round/>
                <a:headEnd/>
                <a:tailEnd/>
              </a:ln>
            </p:spPr>
            <p:txBody>
              <a:bodyPr/>
              <a:lstStyle/>
              <a:p>
                <a:endParaRPr lang="es-MX" sz="1200" b="1" dirty="0"/>
              </a:p>
            </p:txBody>
          </p:sp>
          <p:sp>
            <p:nvSpPr>
              <p:cNvPr id="3421" name="Oval 3923"/>
              <p:cNvSpPr>
                <a:spLocks noChangeAspect="1" noChangeArrowheads="1"/>
              </p:cNvSpPr>
              <p:nvPr/>
            </p:nvSpPr>
            <p:spPr bwMode="auto">
              <a:xfrm>
                <a:off x="1935" y="2132"/>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422" name="Oval 3924"/>
              <p:cNvSpPr>
                <a:spLocks noChangeAspect="1" noChangeArrowheads="1"/>
              </p:cNvSpPr>
              <p:nvPr/>
            </p:nvSpPr>
            <p:spPr bwMode="auto">
              <a:xfrm>
                <a:off x="2561" y="1941"/>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423" name="Oval 3925"/>
              <p:cNvSpPr>
                <a:spLocks noChangeAspect="1" noChangeArrowheads="1"/>
              </p:cNvSpPr>
              <p:nvPr/>
            </p:nvSpPr>
            <p:spPr bwMode="auto">
              <a:xfrm>
                <a:off x="1297" y="2837"/>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424" name="Oval 3926"/>
              <p:cNvSpPr>
                <a:spLocks noChangeAspect="1" noChangeArrowheads="1"/>
              </p:cNvSpPr>
              <p:nvPr/>
            </p:nvSpPr>
            <p:spPr bwMode="auto">
              <a:xfrm>
                <a:off x="2952" y="1353"/>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425" name="Oval 3927"/>
              <p:cNvSpPr>
                <a:spLocks noChangeAspect="1" noChangeArrowheads="1"/>
              </p:cNvSpPr>
              <p:nvPr/>
            </p:nvSpPr>
            <p:spPr bwMode="auto">
              <a:xfrm>
                <a:off x="1869" y="2299"/>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426" name="Oval 3928"/>
              <p:cNvSpPr>
                <a:spLocks noChangeAspect="1" noChangeArrowheads="1"/>
              </p:cNvSpPr>
              <p:nvPr/>
            </p:nvSpPr>
            <p:spPr bwMode="auto">
              <a:xfrm>
                <a:off x="3500" y="1687"/>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427" name="Oval 3929"/>
              <p:cNvSpPr>
                <a:spLocks noChangeAspect="1" noChangeArrowheads="1"/>
              </p:cNvSpPr>
              <p:nvPr/>
            </p:nvSpPr>
            <p:spPr bwMode="auto">
              <a:xfrm>
                <a:off x="2429" y="1941"/>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428" name="Oval 3930"/>
              <p:cNvSpPr>
                <a:spLocks noChangeAspect="1" noChangeArrowheads="1"/>
              </p:cNvSpPr>
              <p:nvPr/>
            </p:nvSpPr>
            <p:spPr bwMode="auto">
              <a:xfrm>
                <a:off x="1051" y="3035"/>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429" name="Oval 3931"/>
              <p:cNvSpPr>
                <a:spLocks noChangeAspect="1" noChangeArrowheads="1"/>
              </p:cNvSpPr>
              <p:nvPr/>
            </p:nvSpPr>
            <p:spPr bwMode="auto">
              <a:xfrm>
                <a:off x="2356" y="1205"/>
                <a:ext cx="31"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430" name="Oval 3932"/>
              <p:cNvSpPr>
                <a:spLocks noChangeAspect="1" noChangeArrowheads="1"/>
              </p:cNvSpPr>
              <p:nvPr/>
            </p:nvSpPr>
            <p:spPr bwMode="auto">
              <a:xfrm>
                <a:off x="4132" y="1595"/>
                <a:ext cx="30" cy="30"/>
              </a:xfrm>
              <a:prstGeom prst="ellipse">
                <a:avLst/>
              </a:prstGeom>
              <a:solidFill>
                <a:srgbClr val="FF0000"/>
              </a:solidFill>
              <a:ln w="9525">
                <a:solidFill>
                  <a:srgbClr val="FF0000"/>
                </a:solidFill>
                <a:round/>
                <a:headEnd/>
                <a:tailEnd/>
              </a:ln>
            </p:spPr>
            <p:txBody>
              <a:bodyPr/>
              <a:lstStyle/>
              <a:p>
                <a:endParaRPr lang="es-MX" sz="1200" b="1" dirty="0"/>
              </a:p>
            </p:txBody>
          </p:sp>
          <p:sp>
            <p:nvSpPr>
              <p:cNvPr id="3431" name="Oval 3933"/>
              <p:cNvSpPr>
                <a:spLocks noChangeAspect="1" noChangeArrowheads="1"/>
              </p:cNvSpPr>
              <p:nvPr/>
            </p:nvSpPr>
            <p:spPr bwMode="auto">
              <a:xfrm>
                <a:off x="1580" y="1829"/>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432" name="Oval 3934"/>
              <p:cNvSpPr>
                <a:spLocks noChangeAspect="1" noChangeArrowheads="1"/>
              </p:cNvSpPr>
              <p:nvPr/>
            </p:nvSpPr>
            <p:spPr bwMode="auto">
              <a:xfrm>
                <a:off x="2296" y="2256"/>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433" name="Oval 3935"/>
              <p:cNvSpPr>
                <a:spLocks noChangeAspect="1" noChangeArrowheads="1"/>
              </p:cNvSpPr>
              <p:nvPr/>
            </p:nvSpPr>
            <p:spPr bwMode="auto">
              <a:xfrm>
                <a:off x="4878" y="1619"/>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434" name="Oval 3936"/>
              <p:cNvSpPr>
                <a:spLocks noChangeAspect="1" noChangeArrowheads="1"/>
              </p:cNvSpPr>
              <p:nvPr/>
            </p:nvSpPr>
            <p:spPr bwMode="auto">
              <a:xfrm>
                <a:off x="3590" y="1514"/>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435" name="Oval 3937"/>
              <p:cNvSpPr>
                <a:spLocks noChangeAspect="1" noChangeArrowheads="1"/>
              </p:cNvSpPr>
              <p:nvPr/>
            </p:nvSpPr>
            <p:spPr bwMode="auto">
              <a:xfrm>
                <a:off x="1887" y="2571"/>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436" name="Oval 3938"/>
              <p:cNvSpPr>
                <a:spLocks noChangeAspect="1" noChangeArrowheads="1"/>
              </p:cNvSpPr>
              <p:nvPr/>
            </p:nvSpPr>
            <p:spPr bwMode="auto">
              <a:xfrm>
                <a:off x="1827" y="2405"/>
                <a:ext cx="30" cy="30"/>
              </a:xfrm>
              <a:prstGeom prst="ellipse">
                <a:avLst/>
              </a:prstGeom>
              <a:solidFill>
                <a:srgbClr val="FF0000"/>
              </a:solidFill>
              <a:ln w="9525">
                <a:solidFill>
                  <a:srgbClr val="FF0000"/>
                </a:solidFill>
                <a:round/>
                <a:headEnd/>
                <a:tailEnd/>
              </a:ln>
            </p:spPr>
            <p:txBody>
              <a:bodyPr/>
              <a:lstStyle/>
              <a:p>
                <a:endParaRPr lang="es-MX" sz="1200" b="1" dirty="0"/>
              </a:p>
            </p:txBody>
          </p:sp>
          <p:sp>
            <p:nvSpPr>
              <p:cNvPr id="3437" name="Oval 3939"/>
              <p:cNvSpPr>
                <a:spLocks noChangeAspect="1" noChangeArrowheads="1"/>
              </p:cNvSpPr>
              <p:nvPr/>
            </p:nvSpPr>
            <p:spPr bwMode="auto">
              <a:xfrm>
                <a:off x="1406" y="2559"/>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438" name="Oval 3940"/>
              <p:cNvSpPr>
                <a:spLocks noChangeAspect="1" noChangeArrowheads="1"/>
              </p:cNvSpPr>
              <p:nvPr/>
            </p:nvSpPr>
            <p:spPr bwMode="auto">
              <a:xfrm>
                <a:off x="2110" y="2435"/>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439" name="Oval 3941"/>
              <p:cNvSpPr>
                <a:spLocks noChangeAspect="1" noChangeArrowheads="1"/>
              </p:cNvSpPr>
              <p:nvPr/>
            </p:nvSpPr>
            <p:spPr bwMode="auto">
              <a:xfrm>
                <a:off x="2254" y="2299"/>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440" name="Oval 3942"/>
              <p:cNvSpPr>
                <a:spLocks noChangeAspect="1" noChangeArrowheads="1"/>
              </p:cNvSpPr>
              <p:nvPr/>
            </p:nvSpPr>
            <p:spPr bwMode="auto">
              <a:xfrm>
                <a:off x="2898" y="2139"/>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441" name="Oval 3943"/>
              <p:cNvSpPr>
                <a:spLocks noChangeAspect="1" noChangeArrowheads="1"/>
              </p:cNvSpPr>
              <p:nvPr/>
            </p:nvSpPr>
            <p:spPr bwMode="auto">
              <a:xfrm>
                <a:off x="1508" y="2596"/>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442" name="Oval 3944"/>
              <p:cNvSpPr>
                <a:spLocks noChangeAspect="1" noChangeArrowheads="1"/>
              </p:cNvSpPr>
              <p:nvPr/>
            </p:nvSpPr>
            <p:spPr bwMode="auto">
              <a:xfrm>
                <a:off x="1797" y="2553"/>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443" name="Oval 3945"/>
              <p:cNvSpPr>
                <a:spLocks noChangeAspect="1" noChangeArrowheads="1"/>
              </p:cNvSpPr>
              <p:nvPr/>
            </p:nvSpPr>
            <p:spPr bwMode="auto">
              <a:xfrm>
                <a:off x="1917" y="2417"/>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444" name="Oval 3946"/>
              <p:cNvSpPr>
                <a:spLocks noChangeAspect="1" noChangeArrowheads="1"/>
              </p:cNvSpPr>
              <p:nvPr/>
            </p:nvSpPr>
            <p:spPr bwMode="auto">
              <a:xfrm>
                <a:off x="2669" y="1632"/>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445" name="Oval 3947"/>
              <p:cNvSpPr>
                <a:spLocks noChangeAspect="1" noChangeArrowheads="1"/>
              </p:cNvSpPr>
              <p:nvPr/>
            </p:nvSpPr>
            <p:spPr bwMode="auto">
              <a:xfrm>
                <a:off x="2772" y="1712"/>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446" name="Oval 3948"/>
              <p:cNvSpPr>
                <a:spLocks noChangeAspect="1" noChangeArrowheads="1"/>
              </p:cNvSpPr>
              <p:nvPr/>
            </p:nvSpPr>
            <p:spPr bwMode="auto">
              <a:xfrm>
                <a:off x="2224" y="2194"/>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447" name="Oval 3949"/>
              <p:cNvSpPr>
                <a:spLocks noChangeAspect="1" noChangeArrowheads="1"/>
              </p:cNvSpPr>
              <p:nvPr/>
            </p:nvSpPr>
            <p:spPr bwMode="auto">
              <a:xfrm>
                <a:off x="1285" y="3147"/>
                <a:ext cx="30" cy="30"/>
              </a:xfrm>
              <a:prstGeom prst="ellipse">
                <a:avLst/>
              </a:prstGeom>
              <a:solidFill>
                <a:srgbClr val="FF0000"/>
              </a:solidFill>
              <a:ln w="9525">
                <a:solidFill>
                  <a:srgbClr val="FF0000"/>
                </a:solidFill>
                <a:round/>
                <a:headEnd/>
                <a:tailEnd/>
              </a:ln>
            </p:spPr>
            <p:txBody>
              <a:bodyPr/>
              <a:lstStyle/>
              <a:p>
                <a:endParaRPr lang="es-MX" sz="1200" b="1" dirty="0"/>
              </a:p>
            </p:txBody>
          </p:sp>
          <p:sp>
            <p:nvSpPr>
              <p:cNvPr id="3448" name="Oval 3950"/>
              <p:cNvSpPr>
                <a:spLocks noChangeAspect="1" noChangeArrowheads="1"/>
              </p:cNvSpPr>
              <p:nvPr/>
            </p:nvSpPr>
            <p:spPr bwMode="auto">
              <a:xfrm>
                <a:off x="2898" y="2361"/>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449" name="Oval 3951"/>
              <p:cNvSpPr>
                <a:spLocks noChangeAspect="1" noChangeArrowheads="1"/>
              </p:cNvSpPr>
              <p:nvPr/>
            </p:nvSpPr>
            <p:spPr bwMode="auto">
              <a:xfrm>
                <a:off x="1526" y="2553"/>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450" name="Oval 3952"/>
              <p:cNvSpPr>
                <a:spLocks noChangeAspect="1" noChangeArrowheads="1"/>
              </p:cNvSpPr>
              <p:nvPr/>
            </p:nvSpPr>
            <p:spPr bwMode="auto">
              <a:xfrm>
                <a:off x="3018" y="1811"/>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451" name="Oval 3953"/>
              <p:cNvSpPr>
                <a:spLocks noChangeAspect="1" noChangeArrowheads="1"/>
              </p:cNvSpPr>
              <p:nvPr/>
            </p:nvSpPr>
            <p:spPr bwMode="auto">
              <a:xfrm>
                <a:off x="1604" y="2609"/>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452" name="Oval 3954"/>
              <p:cNvSpPr>
                <a:spLocks noChangeAspect="1" noChangeArrowheads="1"/>
              </p:cNvSpPr>
              <p:nvPr/>
            </p:nvSpPr>
            <p:spPr bwMode="auto">
              <a:xfrm>
                <a:off x="2519" y="2052"/>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453" name="Oval 3955"/>
              <p:cNvSpPr>
                <a:spLocks noChangeAspect="1" noChangeArrowheads="1"/>
              </p:cNvSpPr>
              <p:nvPr/>
            </p:nvSpPr>
            <p:spPr bwMode="auto">
              <a:xfrm>
                <a:off x="3151" y="2213"/>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454" name="Oval 3956"/>
              <p:cNvSpPr>
                <a:spLocks noChangeAspect="1" noChangeArrowheads="1"/>
              </p:cNvSpPr>
              <p:nvPr/>
            </p:nvSpPr>
            <p:spPr bwMode="auto">
              <a:xfrm>
                <a:off x="1815" y="2126"/>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455" name="Oval 3957"/>
              <p:cNvSpPr>
                <a:spLocks noChangeAspect="1" noChangeArrowheads="1"/>
              </p:cNvSpPr>
              <p:nvPr/>
            </p:nvSpPr>
            <p:spPr bwMode="auto">
              <a:xfrm>
                <a:off x="2447" y="2120"/>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456" name="Oval 3958"/>
              <p:cNvSpPr>
                <a:spLocks noChangeAspect="1" noChangeArrowheads="1"/>
              </p:cNvSpPr>
              <p:nvPr/>
            </p:nvSpPr>
            <p:spPr bwMode="auto">
              <a:xfrm>
                <a:off x="2152" y="2559"/>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457" name="Oval 3959"/>
              <p:cNvSpPr>
                <a:spLocks noChangeAspect="1" noChangeArrowheads="1"/>
              </p:cNvSpPr>
              <p:nvPr/>
            </p:nvSpPr>
            <p:spPr bwMode="auto">
              <a:xfrm>
                <a:off x="1670" y="2621"/>
                <a:ext cx="31"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458" name="Oval 3960"/>
              <p:cNvSpPr>
                <a:spLocks noChangeAspect="1" noChangeArrowheads="1"/>
              </p:cNvSpPr>
              <p:nvPr/>
            </p:nvSpPr>
            <p:spPr bwMode="auto">
              <a:xfrm>
                <a:off x="2814" y="1978"/>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459" name="Oval 3961"/>
              <p:cNvSpPr>
                <a:spLocks noChangeAspect="1" noChangeArrowheads="1"/>
              </p:cNvSpPr>
              <p:nvPr/>
            </p:nvSpPr>
            <p:spPr bwMode="auto">
              <a:xfrm>
                <a:off x="2164" y="2503"/>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460" name="Oval 3962"/>
              <p:cNvSpPr>
                <a:spLocks noChangeAspect="1" noChangeArrowheads="1"/>
              </p:cNvSpPr>
              <p:nvPr/>
            </p:nvSpPr>
            <p:spPr bwMode="auto">
              <a:xfrm>
                <a:off x="3325" y="2287"/>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461" name="Oval 3963"/>
              <p:cNvSpPr>
                <a:spLocks noChangeAspect="1" noChangeArrowheads="1"/>
              </p:cNvSpPr>
              <p:nvPr/>
            </p:nvSpPr>
            <p:spPr bwMode="auto">
              <a:xfrm>
                <a:off x="1815" y="2176"/>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462" name="Oval 3964"/>
              <p:cNvSpPr>
                <a:spLocks noChangeAspect="1" noChangeArrowheads="1"/>
              </p:cNvSpPr>
              <p:nvPr/>
            </p:nvSpPr>
            <p:spPr bwMode="auto">
              <a:xfrm>
                <a:off x="2808" y="1854"/>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463" name="Oval 3965"/>
              <p:cNvSpPr>
                <a:spLocks noChangeAspect="1" noChangeArrowheads="1"/>
              </p:cNvSpPr>
              <p:nvPr/>
            </p:nvSpPr>
            <p:spPr bwMode="auto">
              <a:xfrm>
                <a:off x="2158" y="1984"/>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464" name="Oval 3966"/>
              <p:cNvSpPr>
                <a:spLocks noChangeAspect="1" noChangeArrowheads="1"/>
              </p:cNvSpPr>
              <p:nvPr/>
            </p:nvSpPr>
            <p:spPr bwMode="auto">
              <a:xfrm>
                <a:off x="4017" y="1570"/>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465" name="Oval 3967"/>
              <p:cNvSpPr>
                <a:spLocks noChangeAspect="1" noChangeArrowheads="1"/>
              </p:cNvSpPr>
              <p:nvPr/>
            </p:nvSpPr>
            <p:spPr bwMode="auto">
              <a:xfrm>
                <a:off x="2062" y="2355"/>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466" name="Oval 3968"/>
              <p:cNvSpPr>
                <a:spLocks noChangeAspect="1" noChangeArrowheads="1"/>
              </p:cNvSpPr>
              <p:nvPr/>
            </p:nvSpPr>
            <p:spPr bwMode="auto">
              <a:xfrm>
                <a:off x="3650" y="1854"/>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467" name="Oval 3969"/>
              <p:cNvSpPr>
                <a:spLocks noChangeAspect="1" noChangeArrowheads="1"/>
              </p:cNvSpPr>
              <p:nvPr/>
            </p:nvSpPr>
            <p:spPr bwMode="auto">
              <a:xfrm>
                <a:off x="3103" y="1972"/>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468" name="Oval 3970"/>
              <p:cNvSpPr>
                <a:spLocks noChangeAspect="1" noChangeArrowheads="1"/>
              </p:cNvSpPr>
              <p:nvPr/>
            </p:nvSpPr>
            <p:spPr bwMode="auto">
              <a:xfrm>
                <a:off x="1195" y="2231"/>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469" name="Oval 3971"/>
              <p:cNvSpPr>
                <a:spLocks noChangeAspect="1" noChangeArrowheads="1"/>
              </p:cNvSpPr>
              <p:nvPr/>
            </p:nvSpPr>
            <p:spPr bwMode="auto">
              <a:xfrm>
                <a:off x="2212" y="2510"/>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470" name="Oval 3972"/>
              <p:cNvSpPr>
                <a:spLocks noChangeAspect="1" noChangeArrowheads="1"/>
              </p:cNvSpPr>
              <p:nvPr/>
            </p:nvSpPr>
            <p:spPr bwMode="auto">
              <a:xfrm>
                <a:off x="2338" y="2281"/>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471" name="Oval 3973"/>
              <p:cNvSpPr>
                <a:spLocks noChangeAspect="1" noChangeArrowheads="1"/>
              </p:cNvSpPr>
              <p:nvPr/>
            </p:nvSpPr>
            <p:spPr bwMode="auto">
              <a:xfrm>
                <a:off x="2850" y="1527"/>
                <a:ext cx="30" cy="30"/>
              </a:xfrm>
              <a:prstGeom prst="ellipse">
                <a:avLst/>
              </a:prstGeom>
              <a:solidFill>
                <a:srgbClr val="FF0000"/>
              </a:solidFill>
              <a:ln w="9525">
                <a:solidFill>
                  <a:srgbClr val="FF0000"/>
                </a:solidFill>
                <a:round/>
                <a:headEnd/>
                <a:tailEnd/>
              </a:ln>
            </p:spPr>
            <p:txBody>
              <a:bodyPr/>
              <a:lstStyle/>
              <a:p>
                <a:endParaRPr lang="es-MX" sz="1200" b="1" dirty="0"/>
              </a:p>
            </p:txBody>
          </p:sp>
          <p:sp>
            <p:nvSpPr>
              <p:cNvPr id="3472" name="Oval 3974"/>
              <p:cNvSpPr>
                <a:spLocks noChangeAspect="1" noChangeArrowheads="1"/>
              </p:cNvSpPr>
              <p:nvPr/>
            </p:nvSpPr>
            <p:spPr bwMode="auto">
              <a:xfrm>
                <a:off x="3620" y="1947"/>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473" name="Oval 3975"/>
              <p:cNvSpPr>
                <a:spLocks noChangeAspect="1" noChangeArrowheads="1"/>
              </p:cNvSpPr>
              <p:nvPr/>
            </p:nvSpPr>
            <p:spPr bwMode="auto">
              <a:xfrm>
                <a:off x="3217" y="1663"/>
                <a:ext cx="30" cy="30"/>
              </a:xfrm>
              <a:prstGeom prst="ellipse">
                <a:avLst/>
              </a:prstGeom>
              <a:solidFill>
                <a:srgbClr val="FF0000"/>
              </a:solidFill>
              <a:ln w="9525">
                <a:solidFill>
                  <a:srgbClr val="FF0000"/>
                </a:solidFill>
                <a:round/>
                <a:headEnd/>
                <a:tailEnd/>
              </a:ln>
            </p:spPr>
            <p:txBody>
              <a:bodyPr/>
              <a:lstStyle/>
              <a:p>
                <a:endParaRPr lang="es-MX" sz="1200" b="1" dirty="0"/>
              </a:p>
            </p:txBody>
          </p:sp>
          <p:sp>
            <p:nvSpPr>
              <p:cNvPr id="3474" name="Oval 3976"/>
              <p:cNvSpPr>
                <a:spLocks noChangeAspect="1" noChangeArrowheads="1"/>
              </p:cNvSpPr>
              <p:nvPr/>
            </p:nvSpPr>
            <p:spPr bwMode="auto">
              <a:xfrm>
                <a:off x="2814" y="1959"/>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475" name="Oval 3977"/>
              <p:cNvSpPr>
                <a:spLocks noChangeAspect="1" noChangeArrowheads="1"/>
              </p:cNvSpPr>
              <p:nvPr/>
            </p:nvSpPr>
            <p:spPr bwMode="auto">
              <a:xfrm>
                <a:off x="2730" y="1836"/>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476" name="Oval 3978"/>
              <p:cNvSpPr>
                <a:spLocks noChangeAspect="1" noChangeArrowheads="1"/>
              </p:cNvSpPr>
              <p:nvPr/>
            </p:nvSpPr>
            <p:spPr bwMode="auto">
              <a:xfrm>
                <a:off x="2627" y="1570"/>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477" name="Oval 3979"/>
              <p:cNvSpPr>
                <a:spLocks noChangeAspect="1" noChangeArrowheads="1"/>
              </p:cNvSpPr>
              <p:nvPr/>
            </p:nvSpPr>
            <p:spPr bwMode="auto">
              <a:xfrm>
                <a:off x="2874" y="1848"/>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478" name="Oval 3980"/>
              <p:cNvSpPr>
                <a:spLocks noChangeAspect="1" noChangeArrowheads="1"/>
              </p:cNvSpPr>
              <p:nvPr/>
            </p:nvSpPr>
            <p:spPr bwMode="auto">
              <a:xfrm>
                <a:off x="4222" y="2262"/>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479" name="Oval 3981"/>
              <p:cNvSpPr>
                <a:spLocks noChangeAspect="1" noChangeArrowheads="1"/>
              </p:cNvSpPr>
              <p:nvPr/>
            </p:nvSpPr>
            <p:spPr bwMode="auto">
              <a:xfrm>
                <a:off x="2663" y="2262"/>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480" name="Oval 3982"/>
              <p:cNvSpPr>
                <a:spLocks noChangeAspect="1" noChangeArrowheads="1"/>
              </p:cNvSpPr>
              <p:nvPr/>
            </p:nvSpPr>
            <p:spPr bwMode="auto">
              <a:xfrm>
                <a:off x="1899" y="2466"/>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481" name="Oval 3983"/>
              <p:cNvSpPr>
                <a:spLocks noChangeAspect="1" noChangeArrowheads="1"/>
              </p:cNvSpPr>
              <p:nvPr/>
            </p:nvSpPr>
            <p:spPr bwMode="auto">
              <a:xfrm>
                <a:off x="2134" y="2602"/>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482" name="Oval 3984"/>
              <p:cNvSpPr>
                <a:spLocks noChangeAspect="1" noChangeArrowheads="1"/>
              </p:cNvSpPr>
              <p:nvPr/>
            </p:nvSpPr>
            <p:spPr bwMode="auto">
              <a:xfrm>
                <a:off x="3548" y="2102"/>
                <a:ext cx="30" cy="30"/>
              </a:xfrm>
              <a:prstGeom prst="ellipse">
                <a:avLst/>
              </a:prstGeom>
              <a:solidFill>
                <a:srgbClr val="FF0000"/>
              </a:solidFill>
              <a:ln w="9525">
                <a:solidFill>
                  <a:srgbClr val="FF0000"/>
                </a:solidFill>
                <a:round/>
                <a:headEnd/>
                <a:tailEnd/>
              </a:ln>
            </p:spPr>
            <p:txBody>
              <a:bodyPr/>
              <a:lstStyle/>
              <a:p>
                <a:endParaRPr lang="es-MX" sz="1200" b="1" dirty="0"/>
              </a:p>
            </p:txBody>
          </p:sp>
          <p:sp>
            <p:nvSpPr>
              <p:cNvPr id="3483" name="Oval 3985"/>
              <p:cNvSpPr>
                <a:spLocks noChangeAspect="1" noChangeArrowheads="1"/>
              </p:cNvSpPr>
              <p:nvPr/>
            </p:nvSpPr>
            <p:spPr bwMode="auto">
              <a:xfrm>
                <a:off x="2928" y="2077"/>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484" name="Oval 3986"/>
              <p:cNvSpPr>
                <a:spLocks noChangeAspect="1" noChangeArrowheads="1"/>
              </p:cNvSpPr>
              <p:nvPr/>
            </p:nvSpPr>
            <p:spPr bwMode="auto">
              <a:xfrm>
                <a:off x="2976" y="2269"/>
                <a:ext cx="30" cy="30"/>
              </a:xfrm>
              <a:prstGeom prst="ellipse">
                <a:avLst/>
              </a:prstGeom>
              <a:solidFill>
                <a:srgbClr val="FF0000"/>
              </a:solidFill>
              <a:ln w="9525">
                <a:solidFill>
                  <a:srgbClr val="FF0000"/>
                </a:solidFill>
                <a:round/>
                <a:headEnd/>
                <a:tailEnd/>
              </a:ln>
            </p:spPr>
            <p:txBody>
              <a:bodyPr/>
              <a:lstStyle/>
              <a:p>
                <a:endParaRPr lang="es-MX" sz="1200" b="1" dirty="0"/>
              </a:p>
            </p:txBody>
          </p:sp>
          <p:sp>
            <p:nvSpPr>
              <p:cNvPr id="3485" name="Oval 3987"/>
              <p:cNvSpPr>
                <a:spLocks noChangeAspect="1" noChangeArrowheads="1"/>
              </p:cNvSpPr>
              <p:nvPr/>
            </p:nvSpPr>
            <p:spPr bwMode="auto">
              <a:xfrm>
                <a:off x="3018" y="2108"/>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486" name="Oval 3988"/>
              <p:cNvSpPr>
                <a:spLocks noChangeAspect="1" noChangeArrowheads="1"/>
              </p:cNvSpPr>
              <p:nvPr/>
            </p:nvSpPr>
            <p:spPr bwMode="auto">
              <a:xfrm>
                <a:off x="3464" y="1805"/>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487" name="Oval 3989"/>
              <p:cNvSpPr>
                <a:spLocks noChangeAspect="1" noChangeArrowheads="1"/>
              </p:cNvSpPr>
              <p:nvPr/>
            </p:nvSpPr>
            <p:spPr bwMode="auto">
              <a:xfrm>
                <a:off x="2621" y="2157"/>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488" name="Oval 3990"/>
              <p:cNvSpPr>
                <a:spLocks noChangeAspect="1" noChangeArrowheads="1"/>
              </p:cNvSpPr>
              <p:nvPr/>
            </p:nvSpPr>
            <p:spPr bwMode="auto">
              <a:xfrm>
                <a:off x="3464" y="1180"/>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489" name="Oval 3991"/>
              <p:cNvSpPr>
                <a:spLocks noChangeAspect="1" noChangeArrowheads="1"/>
              </p:cNvSpPr>
              <p:nvPr/>
            </p:nvSpPr>
            <p:spPr bwMode="auto">
              <a:xfrm>
                <a:off x="3602" y="1755"/>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490" name="Oval 3992"/>
              <p:cNvSpPr>
                <a:spLocks noChangeAspect="1" noChangeArrowheads="1"/>
              </p:cNvSpPr>
              <p:nvPr/>
            </p:nvSpPr>
            <p:spPr bwMode="auto">
              <a:xfrm>
                <a:off x="2080" y="1990"/>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491" name="Oval 3993"/>
              <p:cNvSpPr>
                <a:spLocks noChangeAspect="1" noChangeArrowheads="1"/>
              </p:cNvSpPr>
              <p:nvPr/>
            </p:nvSpPr>
            <p:spPr bwMode="auto">
              <a:xfrm>
                <a:off x="2326" y="2330"/>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492" name="Oval 3994"/>
              <p:cNvSpPr>
                <a:spLocks noChangeAspect="1" noChangeArrowheads="1"/>
              </p:cNvSpPr>
              <p:nvPr/>
            </p:nvSpPr>
            <p:spPr bwMode="auto">
              <a:xfrm>
                <a:off x="2447" y="1792"/>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493" name="Oval 3995"/>
              <p:cNvSpPr>
                <a:spLocks noChangeAspect="1" noChangeArrowheads="1"/>
              </p:cNvSpPr>
              <p:nvPr/>
            </p:nvSpPr>
            <p:spPr bwMode="auto">
              <a:xfrm>
                <a:off x="2976" y="2089"/>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494" name="Oval 3996"/>
              <p:cNvSpPr>
                <a:spLocks noChangeAspect="1" noChangeArrowheads="1"/>
              </p:cNvSpPr>
              <p:nvPr/>
            </p:nvSpPr>
            <p:spPr bwMode="auto">
              <a:xfrm>
                <a:off x="2056" y="2275"/>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495" name="Oval 3997"/>
              <p:cNvSpPr>
                <a:spLocks noChangeAspect="1" noChangeArrowheads="1"/>
              </p:cNvSpPr>
              <p:nvPr/>
            </p:nvSpPr>
            <p:spPr bwMode="auto">
              <a:xfrm>
                <a:off x="2724" y="1829"/>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496" name="Oval 3998"/>
              <p:cNvSpPr>
                <a:spLocks noChangeAspect="1" noChangeArrowheads="1"/>
              </p:cNvSpPr>
              <p:nvPr/>
            </p:nvSpPr>
            <p:spPr bwMode="auto">
              <a:xfrm>
                <a:off x="3771" y="2318"/>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497" name="Oval 3999"/>
              <p:cNvSpPr>
                <a:spLocks noChangeAspect="1" noChangeArrowheads="1"/>
              </p:cNvSpPr>
              <p:nvPr/>
            </p:nvSpPr>
            <p:spPr bwMode="auto">
              <a:xfrm>
                <a:off x="2531" y="2503"/>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498" name="Oval 4000"/>
              <p:cNvSpPr>
                <a:spLocks noChangeAspect="1" noChangeArrowheads="1"/>
              </p:cNvSpPr>
              <p:nvPr/>
            </p:nvSpPr>
            <p:spPr bwMode="auto">
              <a:xfrm>
                <a:off x="2832" y="1817"/>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499" name="Oval 4001"/>
              <p:cNvSpPr>
                <a:spLocks noChangeAspect="1" noChangeArrowheads="1"/>
              </p:cNvSpPr>
              <p:nvPr/>
            </p:nvSpPr>
            <p:spPr bwMode="auto">
              <a:xfrm>
                <a:off x="2645" y="2213"/>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500" name="Oval 4002"/>
              <p:cNvSpPr>
                <a:spLocks noChangeAspect="1" noChangeArrowheads="1"/>
              </p:cNvSpPr>
              <p:nvPr/>
            </p:nvSpPr>
            <p:spPr bwMode="auto">
              <a:xfrm>
                <a:off x="1971" y="2522"/>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501" name="Oval 4003"/>
              <p:cNvSpPr>
                <a:spLocks noChangeAspect="1" noChangeArrowheads="1"/>
              </p:cNvSpPr>
              <p:nvPr/>
            </p:nvSpPr>
            <p:spPr bwMode="auto">
              <a:xfrm>
                <a:off x="1989" y="2367"/>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502" name="Oval 4004"/>
              <p:cNvSpPr>
                <a:spLocks noChangeAspect="1" noChangeArrowheads="1"/>
              </p:cNvSpPr>
              <p:nvPr/>
            </p:nvSpPr>
            <p:spPr bwMode="auto">
              <a:xfrm>
                <a:off x="2284" y="2269"/>
                <a:ext cx="30" cy="30"/>
              </a:xfrm>
              <a:prstGeom prst="ellipse">
                <a:avLst/>
              </a:prstGeom>
              <a:solidFill>
                <a:srgbClr val="FF0000"/>
              </a:solidFill>
              <a:ln w="9525">
                <a:solidFill>
                  <a:srgbClr val="FF0000"/>
                </a:solidFill>
                <a:round/>
                <a:headEnd/>
                <a:tailEnd/>
              </a:ln>
            </p:spPr>
            <p:txBody>
              <a:bodyPr/>
              <a:lstStyle/>
              <a:p>
                <a:endParaRPr lang="es-MX" sz="1200" b="1" dirty="0"/>
              </a:p>
            </p:txBody>
          </p:sp>
          <p:sp>
            <p:nvSpPr>
              <p:cNvPr id="3503" name="Oval 4005"/>
              <p:cNvSpPr>
                <a:spLocks noChangeAspect="1" noChangeArrowheads="1"/>
              </p:cNvSpPr>
              <p:nvPr/>
            </p:nvSpPr>
            <p:spPr bwMode="auto">
              <a:xfrm>
                <a:off x="2417" y="2083"/>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504" name="Oval 4006"/>
              <p:cNvSpPr>
                <a:spLocks noChangeAspect="1" noChangeArrowheads="1"/>
              </p:cNvSpPr>
              <p:nvPr/>
            </p:nvSpPr>
            <p:spPr bwMode="auto">
              <a:xfrm>
                <a:off x="2994" y="1409"/>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505" name="Oval 4007"/>
              <p:cNvSpPr>
                <a:spLocks noChangeAspect="1" noChangeArrowheads="1"/>
              </p:cNvSpPr>
              <p:nvPr/>
            </p:nvSpPr>
            <p:spPr bwMode="auto">
              <a:xfrm>
                <a:off x="2459" y="2200"/>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506" name="Oval 4008"/>
              <p:cNvSpPr>
                <a:spLocks noChangeAspect="1" noChangeArrowheads="1"/>
              </p:cNvSpPr>
              <p:nvPr/>
            </p:nvSpPr>
            <p:spPr bwMode="auto">
              <a:xfrm>
                <a:off x="2970" y="1792"/>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507" name="Oval 4009"/>
              <p:cNvSpPr>
                <a:spLocks noChangeAspect="1" noChangeArrowheads="1"/>
              </p:cNvSpPr>
              <p:nvPr/>
            </p:nvSpPr>
            <p:spPr bwMode="auto">
              <a:xfrm>
                <a:off x="2356" y="2114"/>
                <a:ext cx="31"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508" name="Oval 4010"/>
              <p:cNvSpPr>
                <a:spLocks noChangeAspect="1" noChangeArrowheads="1"/>
              </p:cNvSpPr>
              <p:nvPr/>
            </p:nvSpPr>
            <p:spPr bwMode="auto">
              <a:xfrm>
                <a:off x="2302" y="2034"/>
                <a:ext cx="30" cy="30"/>
              </a:xfrm>
              <a:prstGeom prst="ellipse">
                <a:avLst/>
              </a:prstGeom>
              <a:solidFill>
                <a:srgbClr val="FF0000"/>
              </a:solidFill>
              <a:ln w="9525">
                <a:solidFill>
                  <a:srgbClr val="FF0000"/>
                </a:solidFill>
                <a:round/>
                <a:headEnd/>
                <a:tailEnd/>
              </a:ln>
            </p:spPr>
            <p:txBody>
              <a:bodyPr/>
              <a:lstStyle/>
              <a:p>
                <a:endParaRPr lang="es-MX" sz="1200" b="1" dirty="0"/>
              </a:p>
            </p:txBody>
          </p:sp>
          <p:sp>
            <p:nvSpPr>
              <p:cNvPr id="3509" name="Oval 4011"/>
              <p:cNvSpPr>
                <a:spLocks noChangeAspect="1" noChangeArrowheads="1"/>
              </p:cNvSpPr>
              <p:nvPr/>
            </p:nvSpPr>
            <p:spPr bwMode="auto">
              <a:xfrm>
                <a:off x="2724" y="2114"/>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510" name="Oval 4012"/>
              <p:cNvSpPr>
                <a:spLocks noChangeAspect="1" noChangeArrowheads="1"/>
              </p:cNvSpPr>
              <p:nvPr/>
            </p:nvSpPr>
            <p:spPr bwMode="auto">
              <a:xfrm>
                <a:off x="2152" y="2547"/>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511" name="Oval 4013"/>
              <p:cNvSpPr>
                <a:spLocks noChangeAspect="1" noChangeArrowheads="1"/>
              </p:cNvSpPr>
              <p:nvPr/>
            </p:nvSpPr>
            <p:spPr bwMode="auto">
              <a:xfrm>
                <a:off x="2874" y="2244"/>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512" name="Oval 4014"/>
              <p:cNvSpPr>
                <a:spLocks noChangeAspect="1" noChangeArrowheads="1"/>
              </p:cNvSpPr>
              <p:nvPr/>
            </p:nvSpPr>
            <p:spPr bwMode="auto">
              <a:xfrm>
                <a:off x="2483" y="2213"/>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513" name="Oval 4015"/>
              <p:cNvSpPr>
                <a:spLocks noChangeAspect="1" noChangeArrowheads="1"/>
              </p:cNvSpPr>
              <p:nvPr/>
            </p:nvSpPr>
            <p:spPr bwMode="auto">
              <a:xfrm>
                <a:off x="1893" y="2015"/>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514" name="Oval 4016"/>
              <p:cNvSpPr>
                <a:spLocks noChangeAspect="1" noChangeArrowheads="1"/>
              </p:cNvSpPr>
              <p:nvPr/>
            </p:nvSpPr>
            <p:spPr bwMode="auto">
              <a:xfrm>
                <a:off x="2062" y="2355"/>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515" name="Oval 4017"/>
              <p:cNvSpPr>
                <a:spLocks noChangeAspect="1" noChangeArrowheads="1"/>
              </p:cNvSpPr>
              <p:nvPr/>
            </p:nvSpPr>
            <p:spPr bwMode="auto">
              <a:xfrm>
                <a:off x="3073" y="1731"/>
                <a:ext cx="30" cy="30"/>
              </a:xfrm>
              <a:prstGeom prst="ellipse">
                <a:avLst/>
              </a:prstGeom>
              <a:solidFill>
                <a:srgbClr val="FF0000"/>
              </a:solidFill>
              <a:ln w="9525">
                <a:solidFill>
                  <a:srgbClr val="FF0000"/>
                </a:solidFill>
                <a:round/>
                <a:headEnd/>
                <a:tailEnd/>
              </a:ln>
            </p:spPr>
            <p:txBody>
              <a:bodyPr/>
              <a:lstStyle/>
              <a:p>
                <a:endParaRPr lang="es-MX" sz="1200" b="1" dirty="0"/>
              </a:p>
            </p:txBody>
          </p:sp>
          <p:sp>
            <p:nvSpPr>
              <p:cNvPr id="3516" name="Oval 4018"/>
              <p:cNvSpPr>
                <a:spLocks noChangeAspect="1" noChangeArrowheads="1"/>
              </p:cNvSpPr>
              <p:nvPr/>
            </p:nvSpPr>
            <p:spPr bwMode="auto">
              <a:xfrm>
                <a:off x="2898" y="2281"/>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517" name="Oval 4019"/>
              <p:cNvSpPr>
                <a:spLocks noChangeAspect="1" noChangeArrowheads="1"/>
              </p:cNvSpPr>
              <p:nvPr/>
            </p:nvSpPr>
            <p:spPr bwMode="auto">
              <a:xfrm>
                <a:off x="1851" y="2374"/>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518" name="Oval 4020"/>
              <p:cNvSpPr>
                <a:spLocks noChangeAspect="1" noChangeArrowheads="1"/>
              </p:cNvSpPr>
              <p:nvPr/>
            </p:nvSpPr>
            <p:spPr bwMode="auto">
              <a:xfrm>
                <a:off x="3048" y="2102"/>
                <a:ext cx="31" cy="30"/>
              </a:xfrm>
              <a:prstGeom prst="ellipse">
                <a:avLst/>
              </a:prstGeom>
              <a:solidFill>
                <a:srgbClr val="FF0000"/>
              </a:solidFill>
              <a:ln w="9525">
                <a:solidFill>
                  <a:srgbClr val="FF0000"/>
                </a:solidFill>
                <a:round/>
                <a:headEnd/>
                <a:tailEnd/>
              </a:ln>
            </p:spPr>
            <p:txBody>
              <a:bodyPr/>
              <a:lstStyle/>
              <a:p>
                <a:endParaRPr lang="es-MX" sz="1200" b="1" dirty="0"/>
              </a:p>
            </p:txBody>
          </p:sp>
          <p:sp>
            <p:nvSpPr>
              <p:cNvPr id="3519" name="Oval 4021"/>
              <p:cNvSpPr>
                <a:spLocks noChangeAspect="1" noChangeArrowheads="1"/>
              </p:cNvSpPr>
              <p:nvPr/>
            </p:nvSpPr>
            <p:spPr bwMode="auto">
              <a:xfrm>
                <a:off x="3097" y="2250"/>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520" name="Oval 4022"/>
              <p:cNvSpPr>
                <a:spLocks noChangeAspect="1" noChangeArrowheads="1"/>
              </p:cNvSpPr>
              <p:nvPr/>
            </p:nvSpPr>
            <p:spPr bwMode="auto">
              <a:xfrm>
                <a:off x="2417" y="2318"/>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521" name="Oval 4023"/>
              <p:cNvSpPr>
                <a:spLocks noChangeAspect="1" noChangeArrowheads="1"/>
              </p:cNvSpPr>
              <p:nvPr/>
            </p:nvSpPr>
            <p:spPr bwMode="auto">
              <a:xfrm>
                <a:off x="1670" y="2541"/>
                <a:ext cx="31" cy="30"/>
              </a:xfrm>
              <a:prstGeom prst="ellipse">
                <a:avLst/>
              </a:prstGeom>
              <a:solidFill>
                <a:srgbClr val="FF0000"/>
              </a:solidFill>
              <a:ln w="9525">
                <a:solidFill>
                  <a:srgbClr val="FF0000"/>
                </a:solidFill>
                <a:round/>
                <a:headEnd/>
                <a:tailEnd/>
              </a:ln>
            </p:spPr>
            <p:txBody>
              <a:bodyPr/>
              <a:lstStyle/>
              <a:p>
                <a:endParaRPr lang="es-MX" sz="1200" b="1" dirty="0"/>
              </a:p>
            </p:txBody>
          </p:sp>
          <p:sp>
            <p:nvSpPr>
              <p:cNvPr id="3522" name="Oval 4024"/>
              <p:cNvSpPr>
                <a:spLocks noChangeAspect="1" noChangeArrowheads="1"/>
              </p:cNvSpPr>
              <p:nvPr/>
            </p:nvSpPr>
            <p:spPr bwMode="auto">
              <a:xfrm>
                <a:off x="3133" y="2225"/>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523" name="Oval 4025"/>
              <p:cNvSpPr>
                <a:spLocks noChangeAspect="1" noChangeArrowheads="1"/>
              </p:cNvSpPr>
              <p:nvPr/>
            </p:nvSpPr>
            <p:spPr bwMode="auto">
              <a:xfrm>
                <a:off x="3909" y="1731"/>
                <a:ext cx="30" cy="30"/>
              </a:xfrm>
              <a:prstGeom prst="ellipse">
                <a:avLst/>
              </a:prstGeom>
              <a:solidFill>
                <a:srgbClr val="FF0000"/>
              </a:solidFill>
              <a:ln w="9525">
                <a:solidFill>
                  <a:srgbClr val="FF0000"/>
                </a:solidFill>
                <a:round/>
                <a:headEnd/>
                <a:tailEnd/>
              </a:ln>
            </p:spPr>
            <p:txBody>
              <a:bodyPr/>
              <a:lstStyle/>
              <a:p>
                <a:endParaRPr lang="es-MX" sz="1200" b="1" dirty="0"/>
              </a:p>
            </p:txBody>
          </p:sp>
          <p:sp>
            <p:nvSpPr>
              <p:cNvPr id="3524" name="Oval 4026"/>
              <p:cNvSpPr>
                <a:spLocks noChangeAspect="1" noChangeArrowheads="1"/>
              </p:cNvSpPr>
              <p:nvPr/>
            </p:nvSpPr>
            <p:spPr bwMode="auto">
              <a:xfrm>
                <a:off x="1773" y="2411"/>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525" name="Oval 4027"/>
              <p:cNvSpPr>
                <a:spLocks noChangeAspect="1" noChangeArrowheads="1"/>
              </p:cNvSpPr>
              <p:nvPr/>
            </p:nvSpPr>
            <p:spPr bwMode="auto">
              <a:xfrm>
                <a:off x="2712" y="2293"/>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526" name="Oval 4028"/>
              <p:cNvSpPr>
                <a:spLocks noChangeAspect="1" noChangeArrowheads="1"/>
              </p:cNvSpPr>
              <p:nvPr/>
            </p:nvSpPr>
            <p:spPr bwMode="auto">
              <a:xfrm>
                <a:off x="810" y="2312"/>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527" name="Oval 4029"/>
              <p:cNvSpPr>
                <a:spLocks noChangeAspect="1" noChangeArrowheads="1"/>
              </p:cNvSpPr>
              <p:nvPr/>
            </p:nvSpPr>
            <p:spPr bwMode="auto">
              <a:xfrm>
                <a:off x="3283" y="1935"/>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528" name="Oval 4030"/>
              <p:cNvSpPr>
                <a:spLocks noChangeAspect="1" noChangeArrowheads="1"/>
              </p:cNvSpPr>
              <p:nvPr/>
            </p:nvSpPr>
            <p:spPr bwMode="auto">
              <a:xfrm>
                <a:off x="3307" y="1768"/>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529" name="Oval 4031"/>
              <p:cNvSpPr>
                <a:spLocks noChangeAspect="1" noChangeArrowheads="1"/>
              </p:cNvSpPr>
              <p:nvPr/>
            </p:nvSpPr>
            <p:spPr bwMode="auto">
              <a:xfrm>
                <a:off x="3440" y="2102"/>
                <a:ext cx="30" cy="30"/>
              </a:xfrm>
              <a:prstGeom prst="ellipse">
                <a:avLst/>
              </a:prstGeom>
              <a:solidFill>
                <a:srgbClr val="FF0000"/>
              </a:solidFill>
              <a:ln w="9525">
                <a:solidFill>
                  <a:srgbClr val="FF0000"/>
                </a:solidFill>
                <a:round/>
                <a:headEnd/>
                <a:tailEnd/>
              </a:ln>
            </p:spPr>
            <p:txBody>
              <a:bodyPr/>
              <a:lstStyle/>
              <a:p>
                <a:endParaRPr lang="es-MX" sz="1200" b="1" dirty="0"/>
              </a:p>
            </p:txBody>
          </p:sp>
          <p:sp>
            <p:nvSpPr>
              <p:cNvPr id="3530" name="Oval 4032"/>
              <p:cNvSpPr>
                <a:spLocks noChangeAspect="1" noChangeArrowheads="1"/>
              </p:cNvSpPr>
              <p:nvPr/>
            </p:nvSpPr>
            <p:spPr bwMode="auto">
              <a:xfrm>
                <a:off x="3115" y="1947"/>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531" name="Oval 4033"/>
              <p:cNvSpPr>
                <a:spLocks noChangeAspect="1" noChangeArrowheads="1"/>
              </p:cNvSpPr>
              <p:nvPr/>
            </p:nvSpPr>
            <p:spPr bwMode="auto">
              <a:xfrm>
                <a:off x="1725" y="2590"/>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532" name="Oval 4034"/>
              <p:cNvSpPr>
                <a:spLocks noChangeAspect="1" noChangeArrowheads="1"/>
              </p:cNvSpPr>
              <p:nvPr/>
            </p:nvSpPr>
            <p:spPr bwMode="auto">
              <a:xfrm>
                <a:off x="3398" y="1564"/>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533" name="Oval 4035"/>
              <p:cNvSpPr>
                <a:spLocks noChangeAspect="1" noChangeArrowheads="1"/>
              </p:cNvSpPr>
              <p:nvPr/>
            </p:nvSpPr>
            <p:spPr bwMode="auto">
              <a:xfrm>
                <a:off x="3103" y="1737"/>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534" name="Oval 4036"/>
              <p:cNvSpPr>
                <a:spLocks noChangeAspect="1" noChangeArrowheads="1"/>
              </p:cNvSpPr>
              <p:nvPr/>
            </p:nvSpPr>
            <p:spPr bwMode="auto">
              <a:xfrm>
                <a:off x="1767" y="2664"/>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535" name="Oval 4037"/>
              <p:cNvSpPr>
                <a:spLocks noChangeAspect="1" noChangeArrowheads="1"/>
              </p:cNvSpPr>
              <p:nvPr/>
            </p:nvSpPr>
            <p:spPr bwMode="auto">
              <a:xfrm>
                <a:off x="2314" y="1675"/>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536" name="Oval 4038"/>
              <p:cNvSpPr>
                <a:spLocks noChangeAspect="1" noChangeArrowheads="1"/>
              </p:cNvSpPr>
              <p:nvPr/>
            </p:nvSpPr>
            <p:spPr bwMode="auto">
              <a:xfrm>
                <a:off x="2772" y="1922"/>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537" name="Oval 4039"/>
              <p:cNvSpPr>
                <a:spLocks noChangeAspect="1" noChangeArrowheads="1"/>
              </p:cNvSpPr>
              <p:nvPr/>
            </p:nvSpPr>
            <p:spPr bwMode="auto">
              <a:xfrm>
                <a:off x="1544" y="2677"/>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538" name="Oval 4040"/>
              <p:cNvSpPr>
                <a:spLocks noChangeAspect="1" noChangeArrowheads="1"/>
              </p:cNvSpPr>
              <p:nvPr/>
            </p:nvSpPr>
            <p:spPr bwMode="auto">
              <a:xfrm>
                <a:off x="3506" y="2114"/>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539" name="Oval 4041"/>
              <p:cNvSpPr>
                <a:spLocks noChangeAspect="1" noChangeArrowheads="1"/>
              </p:cNvSpPr>
              <p:nvPr/>
            </p:nvSpPr>
            <p:spPr bwMode="auto">
              <a:xfrm>
                <a:off x="2579" y="2312"/>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540" name="Oval 4042"/>
              <p:cNvSpPr>
                <a:spLocks noChangeAspect="1" noChangeArrowheads="1"/>
              </p:cNvSpPr>
              <p:nvPr/>
            </p:nvSpPr>
            <p:spPr bwMode="auto">
              <a:xfrm>
                <a:off x="3259" y="1724"/>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541" name="Oval 4043"/>
              <p:cNvSpPr>
                <a:spLocks noChangeAspect="1" noChangeArrowheads="1"/>
              </p:cNvSpPr>
              <p:nvPr/>
            </p:nvSpPr>
            <p:spPr bwMode="auto">
              <a:xfrm>
                <a:off x="1989" y="2435"/>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542" name="Oval 4044"/>
              <p:cNvSpPr>
                <a:spLocks noChangeAspect="1" noChangeArrowheads="1"/>
              </p:cNvSpPr>
              <p:nvPr/>
            </p:nvSpPr>
            <p:spPr bwMode="auto">
              <a:xfrm>
                <a:off x="3175" y="2417"/>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543" name="Oval 4045"/>
              <p:cNvSpPr>
                <a:spLocks noChangeAspect="1" noChangeArrowheads="1"/>
              </p:cNvSpPr>
              <p:nvPr/>
            </p:nvSpPr>
            <p:spPr bwMode="auto">
              <a:xfrm>
                <a:off x="2182" y="2640"/>
                <a:ext cx="30" cy="30"/>
              </a:xfrm>
              <a:prstGeom prst="ellipse">
                <a:avLst/>
              </a:prstGeom>
              <a:solidFill>
                <a:srgbClr val="FF0000"/>
              </a:solidFill>
              <a:ln w="9525">
                <a:solidFill>
                  <a:srgbClr val="FF0000"/>
                </a:solidFill>
                <a:round/>
                <a:headEnd/>
                <a:tailEnd/>
              </a:ln>
            </p:spPr>
            <p:txBody>
              <a:bodyPr/>
              <a:lstStyle/>
              <a:p>
                <a:endParaRPr lang="es-MX" sz="1200" b="1" dirty="0"/>
              </a:p>
            </p:txBody>
          </p:sp>
          <p:sp>
            <p:nvSpPr>
              <p:cNvPr id="3544" name="Oval 4046"/>
              <p:cNvSpPr>
                <a:spLocks noChangeAspect="1" noChangeArrowheads="1"/>
              </p:cNvSpPr>
              <p:nvPr/>
            </p:nvSpPr>
            <p:spPr bwMode="auto">
              <a:xfrm>
                <a:off x="2543" y="2176"/>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545" name="Oval 4047"/>
              <p:cNvSpPr>
                <a:spLocks noChangeAspect="1" noChangeArrowheads="1"/>
              </p:cNvSpPr>
              <p:nvPr/>
            </p:nvSpPr>
            <p:spPr bwMode="auto">
              <a:xfrm>
                <a:off x="3873" y="1867"/>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546" name="Oval 4048"/>
              <p:cNvSpPr>
                <a:spLocks noChangeAspect="1" noChangeArrowheads="1"/>
              </p:cNvSpPr>
              <p:nvPr/>
            </p:nvSpPr>
            <p:spPr bwMode="auto">
              <a:xfrm>
                <a:off x="2302" y="2553"/>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547" name="Oval 4049"/>
              <p:cNvSpPr>
                <a:spLocks noChangeAspect="1" noChangeArrowheads="1"/>
              </p:cNvSpPr>
              <p:nvPr/>
            </p:nvSpPr>
            <p:spPr bwMode="auto">
              <a:xfrm>
                <a:off x="3000" y="1533"/>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548" name="Oval 4050"/>
              <p:cNvSpPr>
                <a:spLocks noChangeAspect="1" noChangeArrowheads="1"/>
              </p:cNvSpPr>
              <p:nvPr/>
            </p:nvSpPr>
            <p:spPr bwMode="auto">
              <a:xfrm>
                <a:off x="2296" y="2293"/>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549" name="Oval 4051"/>
              <p:cNvSpPr>
                <a:spLocks noChangeAspect="1" noChangeArrowheads="1"/>
              </p:cNvSpPr>
              <p:nvPr/>
            </p:nvSpPr>
            <p:spPr bwMode="auto">
              <a:xfrm>
                <a:off x="3674" y="1724"/>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550" name="Oval 4052"/>
              <p:cNvSpPr>
                <a:spLocks noChangeAspect="1" noChangeArrowheads="1"/>
              </p:cNvSpPr>
              <p:nvPr/>
            </p:nvSpPr>
            <p:spPr bwMode="auto">
              <a:xfrm>
                <a:off x="2790" y="1860"/>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551" name="Oval 4053"/>
              <p:cNvSpPr>
                <a:spLocks noChangeAspect="1" noChangeArrowheads="1"/>
              </p:cNvSpPr>
              <p:nvPr/>
            </p:nvSpPr>
            <p:spPr bwMode="auto">
              <a:xfrm>
                <a:off x="2651" y="2170"/>
                <a:ext cx="30" cy="30"/>
              </a:xfrm>
              <a:prstGeom prst="ellipse">
                <a:avLst/>
              </a:prstGeom>
              <a:solidFill>
                <a:srgbClr val="FF0000"/>
              </a:solidFill>
              <a:ln w="9525">
                <a:solidFill>
                  <a:srgbClr val="FF0000"/>
                </a:solidFill>
                <a:round/>
                <a:headEnd/>
                <a:tailEnd/>
              </a:ln>
            </p:spPr>
            <p:txBody>
              <a:bodyPr/>
              <a:lstStyle/>
              <a:p>
                <a:endParaRPr lang="es-MX" sz="1200" b="1" dirty="0"/>
              </a:p>
            </p:txBody>
          </p:sp>
          <p:sp>
            <p:nvSpPr>
              <p:cNvPr id="3552" name="Oval 4054"/>
              <p:cNvSpPr>
                <a:spLocks noChangeAspect="1" noChangeArrowheads="1"/>
              </p:cNvSpPr>
              <p:nvPr/>
            </p:nvSpPr>
            <p:spPr bwMode="auto">
              <a:xfrm>
                <a:off x="2808" y="1737"/>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553" name="Oval 4055"/>
              <p:cNvSpPr>
                <a:spLocks noChangeAspect="1" noChangeArrowheads="1"/>
              </p:cNvSpPr>
              <p:nvPr/>
            </p:nvSpPr>
            <p:spPr bwMode="auto">
              <a:xfrm>
                <a:off x="1893" y="2615"/>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554" name="Oval 4056"/>
              <p:cNvSpPr>
                <a:spLocks noChangeAspect="1" noChangeArrowheads="1"/>
              </p:cNvSpPr>
              <p:nvPr/>
            </p:nvSpPr>
            <p:spPr bwMode="auto">
              <a:xfrm>
                <a:off x="3036" y="1959"/>
                <a:ext cx="31"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555" name="Oval 4057"/>
              <p:cNvSpPr>
                <a:spLocks noChangeAspect="1" noChangeArrowheads="1"/>
              </p:cNvSpPr>
              <p:nvPr/>
            </p:nvSpPr>
            <p:spPr bwMode="auto">
              <a:xfrm>
                <a:off x="3079" y="1452"/>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556" name="Oval 4058"/>
              <p:cNvSpPr>
                <a:spLocks noChangeAspect="1" noChangeArrowheads="1"/>
              </p:cNvSpPr>
              <p:nvPr/>
            </p:nvSpPr>
            <p:spPr bwMode="auto">
              <a:xfrm>
                <a:off x="1478" y="2374"/>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557" name="Oval 4059"/>
              <p:cNvSpPr>
                <a:spLocks noChangeAspect="1" noChangeArrowheads="1"/>
              </p:cNvSpPr>
              <p:nvPr/>
            </p:nvSpPr>
            <p:spPr bwMode="auto">
              <a:xfrm>
                <a:off x="1610" y="2281"/>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558" name="Oval 4060"/>
              <p:cNvSpPr>
                <a:spLocks noChangeAspect="1" noChangeArrowheads="1"/>
              </p:cNvSpPr>
              <p:nvPr/>
            </p:nvSpPr>
            <p:spPr bwMode="auto">
              <a:xfrm>
                <a:off x="2356" y="2293"/>
                <a:ext cx="31"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559" name="Oval 4061"/>
              <p:cNvSpPr>
                <a:spLocks noChangeAspect="1" noChangeArrowheads="1"/>
              </p:cNvSpPr>
              <p:nvPr/>
            </p:nvSpPr>
            <p:spPr bwMode="auto">
              <a:xfrm>
                <a:off x="1977" y="1904"/>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560" name="Oval 4062"/>
              <p:cNvSpPr>
                <a:spLocks noChangeAspect="1" noChangeArrowheads="1"/>
              </p:cNvSpPr>
              <p:nvPr/>
            </p:nvSpPr>
            <p:spPr bwMode="auto">
              <a:xfrm>
                <a:off x="3097" y="2157"/>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561" name="Oval 4063"/>
              <p:cNvSpPr>
                <a:spLocks noChangeAspect="1" noChangeArrowheads="1"/>
              </p:cNvSpPr>
              <p:nvPr/>
            </p:nvSpPr>
            <p:spPr bwMode="auto">
              <a:xfrm>
                <a:off x="1827" y="2571"/>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562" name="Oval 4064"/>
              <p:cNvSpPr>
                <a:spLocks noChangeAspect="1" noChangeArrowheads="1"/>
              </p:cNvSpPr>
              <p:nvPr/>
            </p:nvSpPr>
            <p:spPr bwMode="auto">
              <a:xfrm>
                <a:off x="2748" y="2423"/>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563" name="Oval 4065"/>
              <p:cNvSpPr>
                <a:spLocks noChangeAspect="1" noChangeArrowheads="1"/>
              </p:cNvSpPr>
              <p:nvPr/>
            </p:nvSpPr>
            <p:spPr bwMode="auto">
              <a:xfrm>
                <a:off x="2362" y="2386"/>
                <a:ext cx="31"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564" name="Oval 4066"/>
              <p:cNvSpPr>
                <a:spLocks noChangeAspect="1" noChangeArrowheads="1"/>
              </p:cNvSpPr>
              <p:nvPr/>
            </p:nvSpPr>
            <p:spPr bwMode="auto">
              <a:xfrm>
                <a:off x="2609" y="1811"/>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565" name="Oval 4067"/>
              <p:cNvSpPr>
                <a:spLocks noChangeAspect="1" noChangeArrowheads="1"/>
              </p:cNvSpPr>
              <p:nvPr/>
            </p:nvSpPr>
            <p:spPr bwMode="auto">
              <a:xfrm>
                <a:off x="3079" y="1885"/>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566" name="Oval 4068"/>
              <p:cNvSpPr>
                <a:spLocks noChangeAspect="1" noChangeArrowheads="1"/>
              </p:cNvSpPr>
              <p:nvPr/>
            </p:nvSpPr>
            <p:spPr bwMode="auto">
              <a:xfrm>
                <a:off x="1947" y="2293"/>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567" name="Oval 4069"/>
              <p:cNvSpPr>
                <a:spLocks noChangeAspect="1" noChangeArrowheads="1"/>
              </p:cNvSpPr>
              <p:nvPr/>
            </p:nvSpPr>
            <p:spPr bwMode="auto">
              <a:xfrm>
                <a:off x="2892" y="1644"/>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568" name="Oval 4070"/>
              <p:cNvSpPr>
                <a:spLocks noChangeAspect="1" noChangeArrowheads="1"/>
              </p:cNvSpPr>
              <p:nvPr/>
            </p:nvSpPr>
            <p:spPr bwMode="auto">
              <a:xfrm>
                <a:off x="2134" y="2021"/>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569" name="Oval 4071"/>
              <p:cNvSpPr>
                <a:spLocks noChangeAspect="1" noChangeArrowheads="1"/>
              </p:cNvSpPr>
              <p:nvPr/>
            </p:nvSpPr>
            <p:spPr bwMode="auto">
              <a:xfrm>
                <a:off x="2585" y="2460"/>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570" name="Oval 4072"/>
              <p:cNvSpPr>
                <a:spLocks noChangeAspect="1" noChangeArrowheads="1"/>
              </p:cNvSpPr>
              <p:nvPr/>
            </p:nvSpPr>
            <p:spPr bwMode="auto">
              <a:xfrm>
                <a:off x="3488" y="1984"/>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571" name="Oval 4073"/>
              <p:cNvSpPr>
                <a:spLocks noChangeAspect="1" noChangeArrowheads="1"/>
              </p:cNvSpPr>
              <p:nvPr/>
            </p:nvSpPr>
            <p:spPr bwMode="auto">
              <a:xfrm>
                <a:off x="1845" y="2194"/>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572" name="Oval 4074"/>
              <p:cNvSpPr>
                <a:spLocks noChangeAspect="1" noChangeArrowheads="1"/>
              </p:cNvSpPr>
              <p:nvPr/>
            </p:nvSpPr>
            <p:spPr bwMode="auto">
              <a:xfrm>
                <a:off x="2748" y="1928"/>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573" name="Oval 4075"/>
              <p:cNvSpPr>
                <a:spLocks noChangeAspect="1" noChangeArrowheads="1"/>
              </p:cNvSpPr>
              <p:nvPr/>
            </p:nvSpPr>
            <p:spPr bwMode="auto">
              <a:xfrm>
                <a:off x="3103" y="1928"/>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574" name="Oval 4076"/>
              <p:cNvSpPr>
                <a:spLocks noChangeAspect="1" noChangeArrowheads="1"/>
              </p:cNvSpPr>
              <p:nvPr/>
            </p:nvSpPr>
            <p:spPr bwMode="auto">
              <a:xfrm>
                <a:off x="1508" y="2330"/>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575" name="Oval 4077"/>
              <p:cNvSpPr>
                <a:spLocks noChangeAspect="1" noChangeArrowheads="1"/>
              </p:cNvSpPr>
              <p:nvPr/>
            </p:nvSpPr>
            <p:spPr bwMode="auto">
              <a:xfrm>
                <a:off x="2525" y="2337"/>
                <a:ext cx="30" cy="30"/>
              </a:xfrm>
              <a:prstGeom prst="ellipse">
                <a:avLst/>
              </a:prstGeom>
              <a:solidFill>
                <a:srgbClr val="FF0000"/>
              </a:solidFill>
              <a:ln w="9525">
                <a:solidFill>
                  <a:srgbClr val="FF0000"/>
                </a:solidFill>
                <a:round/>
                <a:headEnd/>
                <a:tailEnd/>
              </a:ln>
            </p:spPr>
            <p:txBody>
              <a:bodyPr/>
              <a:lstStyle/>
              <a:p>
                <a:endParaRPr lang="es-MX" sz="1200" b="1" dirty="0"/>
              </a:p>
            </p:txBody>
          </p:sp>
          <p:sp>
            <p:nvSpPr>
              <p:cNvPr id="3576" name="Oval 4078"/>
              <p:cNvSpPr>
                <a:spLocks noChangeAspect="1" noChangeArrowheads="1"/>
              </p:cNvSpPr>
              <p:nvPr/>
            </p:nvSpPr>
            <p:spPr bwMode="auto">
              <a:xfrm>
                <a:off x="1935" y="2052"/>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577" name="Oval 4079"/>
              <p:cNvSpPr>
                <a:spLocks noChangeAspect="1" noChangeArrowheads="1"/>
              </p:cNvSpPr>
              <p:nvPr/>
            </p:nvSpPr>
            <p:spPr bwMode="auto">
              <a:xfrm>
                <a:off x="1466" y="2757"/>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578" name="Oval 4080"/>
              <p:cNvSpPr>
                <a:spLocks noChangeAspect="1" noChangeArrowheads="1"/>
              </p:cNvSpPr>
              <p:nvPr/>
            </p:nvSpPr>
            <p:spPr bwMode="auto">
              <a:xfrm>
                <a:off x="1315" y="2615"/>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579" name="Oval 4081"/>
              <p:cNvSpPr>
                <a:spLocks noChangeAspect="1" noChangeArrowheads="1"/>
              </p:cNvSpPr>
              <p:nvPr/>
            </p:nvSpPr>
            <p:spPr bwMode="auto">
              <a:xfrm>
                <a:off x="2019" y="2374"/>
                <a:ext cx="31"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580" name="Oval 4082"/>
              <p:cNvSpPr>
                <a:spLocks noChangeAspect="1" noChangeArrowheads="1"/>
              </p:cNvSpPr>
              <p:nvPr/>
            </p:nvSpPr>
            <p:spPr bwMode="auto">
              <a:xfrm>
                <a:off x="2910" y="2157"/>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581" name="Oval 4083"/>
              <p:cNvSpPr>
                <a:spLocks noChangeAspect="1" noChangeArrowheads="1"/>
              </p:cNvSpPr>
              <p:nvPr/>
            </p:nvSpPr>
            <p:spPr bwMode="auto">
              <a:xfrm>
                <a:off x="3073" y="1774"/>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582" name="Oval 4084"/>
              <p:cNvSpPr>
                <a:spLocks noChangeAspect="1" noChangeArrowheads="1"/>
              </p:cNvSpPr>
              <p:nvPr/>
            </p:nvSpPr>
            <p:spPr bwMode="auto">
              <a:xfrm>
                <a:off x="1857" y="2423"/>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583" name="Oval 4085"/>
              <p:cNvSpPr>
                <a:spLocks noChangeAspect="1" noChangeArrowheads="1"/>
              </p:cNvSpPr>
              <p:nvPr/>
            </p:nvSpPr>
            <p:spPr bwMode="auto">
              <a:xfrm>
                <a:off x="1815" y="2695"/>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584" name="Oval 4086"/>
              <p:cNvSpPr>
                <a:spLocks noChangeAspect="1" noChangeArrowheads="1"/>
              </p:cNvSpPr>
              <p:nvPr/>
            </p:nvSpPr>
            <p:spPr bwMode="auto">
              <a:xfrm>
                <a:off x="1358" y="2343"/>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585" name="Oval 4087"/>
              <p:cNvSpPr>
                <a:spLocks noChangeAspect="1" noChangeArrowheads="1"/>
              </p:cNvSpPr>
              <p:nvPr/>
            </p:nvSpPr>
            <p:spPr bwMode="auto">
              <a:xfrm>
                <a:off x="3103" y="2374"/>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586" name="Oval 4088"/>
              <p:cNvSpPr>
                <a:spLocks noChangeAspect="1" noChangeArrowheads="1"/>
              </p:cNvSpPr>
              <p:nvPr/>
            </p:nvSpPr>
            <p:spPr bwMode="auto">
              <a:xfrm>
                <a:off x="2549" y="2083"/>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587" name="Oval 4089"/>
              <p:cNvSpPr>
                <a:spLocks noChangeAspect="1" noChangeArrowheads="1"/>
              </p:cNvSpPr>
              <p:nvPr/>
            </p:nvSpPr>
            <p:spPr bwMode="auto">
              <a:xfrm>
                <a:off x="2549" y="2176"/>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588" name="Oval 4090"/>
              <p:cNvSpPr>
                <a:spLocks noChangeAspect="1" noChangeArrowheads="1"/>
              </p:cNvSpPr>
              <p:nvPr/>
            </p:nvSpPr>
            <p:spPr bwMode="auto">
              <a:xfrm>
                <a:off x="1478" y="2367"/>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589" name="Oval 4091"/>
              <p:cNvSpPr>
                <a:spLocks noChangeAspect="1" noChangeArrowheads="1"/>
              </p:cNvSpPr>
              <p:nvPr/>
            </p:nvSpPr>
            <p:spPr bwMode="auto">
              <a:xfrm>
                <a:off x="1424" y="2683"/>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590" name="Oval 4092"/>
              <p:cNvSpPr>
                <a:spLocks noChangeAspect="1" noChangeArrowheads="1"/>
              </p:cNvSpPr>
              <p:nvPr/>
            </p:nvSpPr>
            <p:spPr bwMode="auto">
              <a:xfrm>
                <a:off x="3151" y="2435"/>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591" name="Oval 4093"/>
              <p:cNvSpPr>
                <a:spLocks noChangeAspect="1" noChangeArrowheads="1"/>
              </p:cNvSpPr>
              <p:nvPr/>
            </p:nvSpPr>
            <p:spPr bwMode="auto">
              <a:xfrm>
                <a:off x="1532" y="2615"/>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592" name="Oval 4094"/>
              <p:cNvSpPr>
                <a:spLocks noChangeAspect="1" noChangeArrowheads="1"/>
              </p:cNvSpPr>
              <p:nvPr/>
            </p:nvSpPr>
            <p:spPr bwMode="auto">
              <a:xfrm>
                <a:off x="2814" y="2040"/>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593" name="Oval 4095"/>
              <p:cNvSpPr>
                <a:spLocks noChangeAspect="1" noChangeArrowheads="1"/>
              </p:cNvSpPr>
              <p:nvPr/>
            </p:nvSpPr>
            <p:spPr bwMode="auto">
              <a:xfrm>
                <a:off x="1562" y="2132"/>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594" name="Oval 4096"/>
              <p:cNvSpPr>
                <a:spLocks noChangeAspect="1" noChangeArrowheads="1"/>
              </p:cNvSpPr>
              <p:nvPr/>
            </p:nvSpPr>
            <p:spPr bwMode="auto">
              <a:xfrm>
                <a:off x="2212" y="2324"/>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595" name="Oval 4097"/>
              <p:cNvSpPr>
                <a:spLocks noChangeAspect="1" noChangeArrowheads="1"/>
              </p:cNvSpPr>
              <p:nvPr/>
            </p:nvSpPr>
            <p:spPr bwMode="auto">
              <a:xfrm>
                <a:off x="1767" y="2800"/>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596" name="Oval 4098"/>
              <p:cNvSpPr>
                <a:spLocks noChangeAspect="1" noChangeArrowheads="1"/>
              </p:cNvSpPr>
              <p:nvPr/>
            </p:nvSpPr>
            <p:spPr bwMode="auto">
              <a:xfrm>
                <a:off x="2561" y="2374"/>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597" name="Oval 4099"/>
              <p:cNvSpPr>
                <a:spLocks noChangeAspect="1" noChangeArrowheads="1"/>
              </p:cNvSpPr>
              <p:nvPr/>
            </p:nvSpPr>
            <p:spPr bwMode="auto">
              <a:xfrm>
                <a:off x="2417" y="2269"/>
                <a:ext cx="30" cy="30"/>
              </a:xfrm>
              <a:prstGeom prst="ellipse">
                <a:avLst/>
              </a:prstGeom>
              <a:solidFill>
                <a:srgbClr val="FF0000"/>
              </a:solidFill>
              <a:ln w="9525">
                <a:solidFill>
                  <a:srgbClr val="FF0000"/>
                </a:solidFill>
                <a:round/>
                <a:headEnd/>
                <a:tailEnd/>
              </a:ln>
            </p:spPr>
            <p:txBody>
              <a:bodyPr/>
              <a:lstStyle/>
              <a:p>
                <a:endParaRPr lang="es-MX" sz="1200" b="1" dirty="0"/>
              </a:p>
            </p:txBody>
          </p:sp>
          <p:sp>
            <p:nvSpPr>
              <p:cNvPr id="3598" name="Oval 4100"/>
              <p:cNvSpPr>
                <a:spLocks noChangeAspect="1" noChangeArrowheads="1"/>
              </p:cNvSpPr>
              <p:nvPr/>
            </p:nvSpPr>
            <p:spPr bwMode="auto">
              <a:xfrm>
                <a:off x="1953" y="2194"/>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599" name="Oval 4101"/>
              <p:cNvSpPr>
                <a:spLocks noChangeAspect="1" noChangeArrowheads="1"/>
              </p:cNvSpPr>
              <p:nvPr/>
            </p:nvSpPr>
            <p:spPr bwMode="auto">
              <a:xfrm>
                <a:off x="2387" y="2064"/>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600" name="Oval 4102"/>
              <p:cNvSpPr>
                <a:spLocks noChangeAspect="1" noChangeArrowheads="1"/>
              </p:cNvSpPr>
              <p:nvPr/>
            </p:nvSpPr>
            <p:spPr bwMode="auto">
              <a:xfrm>
                <a:off x="2134" y="2405"/>
                <a:ext cx="30" cy="30"/>
              </a:xfrm>
              <a:prstGeom prst="ellipse">
                <a:avLst/>
              </a:prstGeom>
              <a:solidFill>
                <a:srgbClr val="FF0000"/>
              </a:solidFill>
              <a:ln w="9525">
                <a:solidFill>
                  <a:srgbClr val="FF0000"/>
                </a:solidFill>
                <a:round/>
                <a:headEnd/>
                <a:tailEnd/>
              </a:ln>
            </p:spPr>
            <p:txBody>
              <a:bodyPr/>
              <a:lstStyle/>
              <a:p>
                <a:endParaRPr lang="es-MX" sz="1200" b="1" dirty="0"/>
              </a:p>
            </p:txBody>
          </p:sp>
          <p:sp>
            <p:nvSpPr>
              <p:cNvPr id="3601" name="Oval 4103"/>
              <p:cNvSpPr>
                <a:spLocks noChangeAspect="1" noChangeArrowheads="1"/>
              </p:cNvSpPr>
              <p:nvPr/>
            </p:nvSpPr>
            <p:spPr bwMode="auto">
              <a:xfrm>
                <a:off x="2621" y="1761"/>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602" name="Oval 4104"/>
              <p:cNvSpPr>
                <a:spLocks noChangeAspect="1" noChangeArrowheads="1"/>
              </p:cNvSpPr>
              <p:nvPr/>
            </p:nvSpPr>
            <p:spPr bwMode="auto">
              <a:xfrm>
                <a:off x="3650" y="2046"/>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603" name="Oval 4105"/>
              <p:cNvSpPr>
                <a:spLocks noChangeAspect="1" noChangeArrowheads="1"/>
              </p:cNvSpPr>
              <p:nvPr/>
            </p:nvSpPr>
            <p:spPr bwMode="auto">
              <a:xfrm>
                <a:off x="1646" y="2541"/>
                <a:ext cx="30" cy="30"/>
              </a:xfrm>
              <a:prstGeom prst="ellipse">
                <a:avLst/>
              </a:prstGeom>
              <a:solidFill>
                <a:srgbClr val="FF0000"/>
              </a:solidFill>
              <a:ln w="9525">
                <a:solidFill>
                  <a:srgbClr val="FF0000"/>
                </a:solidFill>
                <a:round/>
                <a:headEnd/>
                <a:tailEnd/>
              </a:ln>
            </p:spPr>
            <p:txBody>
              <a:bodyPr/>
              <a:lstStyle/>
              <a:p>
                <a:endParaRPr lang="es-MX" sz="1200" b="1" dirty="0"/>
              </a:p>
            </p:txBody>
          </p:sp>
          <p:sp>
            <p:nvSpPr>
              <p:cNvPr id="3604" name="Oval 4106"/>
              <p:cNvSpPr>
                <a:spLocks noChangeAspect="1" noChangeArrowheads="1"/>
              </p:cNvSpPr>
              <p:nvPr/>
            </p:nvSpPr>
            <p:spPr bwMode="auto">
              <a:xfrm>
                <a:off x="3500" y="1774"/>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605" name="Oval 4107"/>
              <p:cNvSpPr>
                <a:spLocks noChangeAspect="1" noChangeArrowheads="1"/>
              </p:cNvSpPr>
              <p:nvPr/>
            </p:nvSpPr>
            <p:spPr bwMode="auto">
              <a:xfrm>
                <a:off x="3073" y="1959"/>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606" name="Oval 4108"/>
              <p:cNvSpPr>
                <a:spLocks noChangeAspect="1" noChangeArrowheads="1"/>
              </p:cNvSpPr>
              <p:nvPr/>
            </p:nvSpPr>
            <p:spPr bwMode="auto">
              <a:xfrm>
                <a:off x="2531" y="2312"/>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607" name="Oval 4109"/>
              <p:cNvSpPr>
                <a:spLocks noChangeAspect="1" noChangeArrowheads="1"/>
              </p:cNvSpPr>
              <p:nvPr/>
            </p:nvSpPr>
            <p:spPr bwMode="auto">
              <a:xfrm>
                <a:off x="2994" y="2157"/>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608" name="Oval 4110"/>
              <p:cNvSpPr>
                <a:spLocks noChangeAspect="1" noChangeArrowheads="1"/>
              </p:cNvSpPr>
              <p:nvPr/>
            </p:nvSpPr>
            <p:spPr bwMode="auto">
              <a:xfrm>
                <a:off x="1809" y="2503"/>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609" name="Oval 4111"/>
              <p:cNvSpPr>
                <a:spLocks noChangeAspect="1" noChangeArrowheads="1"/>
              </p:cNvSpPr>
              <p:nvPr/>
            </p:nvSpPr>
            <p:spPr bwMode="auto">
              <a:xfrm>
                <a:off x="2603" y="2516"/>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610" name="Oval 4112"/>
              <p:cNvSpPr>
                <a:spLocks noChangeAspect="1" noChangeArrowheads="1"/>
              </p:cNvSpPr>
              <p:nvPr/>
            </p:nvSpPr>
            <p:spPr bwMode="auto">
              <a:xfrm>
                <a:off x="2519" y="2052"/>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611" name="Oval 4113"/>
              <p:cNvSpPr>
                <a:spLocks noChangeAspect="1" noChangeArrowheads="1"/>
              </p:cNvSpPr>
              <p:nvPr/>
            </p:nvSpPr>
            <p:spPr bwMode="auto">
              <a:xfrm>
                <a:off x="2242" y="2571"/>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612" name="Oval 4114"/>
              <p:cNvSpPr>
                <a:spLocks noChangeAspect="1" noChangeArrowheads="1"/>
              </p:cNvSpPr>
              <p:nvPr/>
            </p:nvSpPr>
            <p:spPr bwMode="auto">
              <a:xfrm>
                <a:off x="2471" y="2497"/>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613" name="Oval 4115"/>
              <p:cNvSpPr>
                <a:spLocks noChangeAspect="1" noChangeArrowheads="1"/>
              </p:cNvSpPr>
              <p:nvPr/>
            </p:nvSpPr>
            <p:spPr bwMode="auto">
              <a:xfrm>
                <a:off x="2519" y="1774"/>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614" name="Oval 4116"/>
              <p:cNvSpPr>
                <a:spLocks noChangeAspect="1" noChangeArrowheads="1"/>
              </p:cNvSpPr>
              <p:nvPr/>
            </p:nvSpPr>
            <p:spPr bwMode="auto">
              <a:xfrm>
                <a:off x="3301" y="1712"/>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615" name="Oval 4117"/>
              <p:cNvSpPr>
                <a:spLocks noChangeAspect="1" noChangeArrowheads="1"/>
              </p:cNvSpPr>
              <p:nvPr/>
            </p:nvSpPr>
            <p:spPr bwMode="auto">
              <a:xfrm>
                <a:off x="3608" y="2003"/>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616" name="Oval 4118"/>
              <p:cNvSpPr>
                <a:spLocks noChangeAspect="1" noChangeArrowheads="1"/>
              </p:cNvSpPr>
              <p:nvPr/>
            </p:nvSpPr>
            <p:spPr bwMode="auto">
              <a:xfrm>
                <a:off x="2242" y="2503"/>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617" name="Oval 4119"/>
              <p:cNvSpPr>
                <a:spLocks noChangeAspect="1" noChangeArrowheads="1"/>
              </p:cNvSpPr>
              <p:nvPr/>
            </p:nvSpPr>
            <p:spPr bwMode="auto">
              <a:xfrm>
                <a:off x="2489" y="2429"/>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618" name="Oval 4120"/>
              <p:cNvSpPr>
                <a:spLocks noChangeAspect="1" noChangeArrowheads="1"/>
              </p:cNvSpPr>
              <p:nvPr/>
            </p:nvSpPr>
            <p:spPr bwMode="auto">
              <a:xfrm>
                <a:off x="2531" y="2040"/>
                <a:ext cx="30" cy="31"/>
              </a:xfrm>
              <a:prstGeom prst="ellipse">
                <a:avLst/>
              </a:prstGeom>
              <a:solidFill>
                <a:srgbClr val="FF0000"/>
              </a:solidFill>
              <a:ln w="9525">
                <a:solidFill>
                  <a:srgbClr val="FF0000"/>
                </a:solidFill>
                <a:round/>
                <a:headEnd/>
                <a:tailEnd/>
              </a:ln>
            </p:spPr>
            <p:txBody>
              <a:bodyPr/>
              <a:lstStyle/>
              <a:p>
                <a:endParaRPr lang="es-MX" sz="1200" b="1" dirty="0"/>
              </a:p>
            </p:txBody>
          </p:sp>
        </p:grpSp>
        <p:grpSp>
          <p:nvGrpSpPr>
            <p:cNvPr id="2515" name="Group 4121"/>
            <p:cNvGrpSpPr>
              <a:grpSpLocks noChangeAspect="1"/>
            </p:cNvGrpSpPr>
            <p:nvPr/>
          </p:nvGrpSpPr>
          <p:grpSpPr bwMode="auto">
            <a:xfrm>
              <a:off x="1099" y="1372"/>
              <a:ext cx="3009" cy="1793"/>
              <a:chOff x="1099" y="1372"/>
              <a:chExt cx="3009" cy="1793"/>
            </a:xfrm>
          </p:grpSpPr>
          <p:sp>
            <p:nvSpPr>
              <p:cNvPr id="3219" name="Oval 4122"/>
              <p:cNvSpPr>
                <a:spLocks noChangeAspect="1" noChangeArrowheads="1"/>
              </p:cNvSpPr>
              <p:nvPr/>
            </p:nvSpPr>
            <p:spPr bwMode="auto">
              <a:xfrm>
                <a:off x="3307" y="2429"/>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220" name="Oval 4123"/>
              <p:cNvSpPr>
                <a:spLocks noChangeAspect="1" noChangeArrowheads="1"/>
              </p:cNvSpPr>
              <p:nvPr/>
            </p:nvSpPr>
            <p:spPr bwMode="auto">
              <a:xfrm>
                <a:off x="2224" y="2417"/>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221" name="Oval 4124"/>
              <p:cNvSpPr>
                <a:spLocks noChangeAspect="1" noChangeArrowheads="1"/>
              </p:cNvSpPr>
              <p:nvPr/>
            </p:nvSpPr>
            <p:spPr bwMode="auto">
              <a:xfrm>
                <a:off x="1749" y="2466"/>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222" name="Oval 4125"/>
              <p:cNvSpPr>
                <a:spLocks noChangeAspect="1" noChangeArrowheads="1"/>
              </p:cNvSpPr>
              <p:nvPr/>
            </p:nvSpPr>
            <p:spPr bwMode="auto">
              <a:xfrm>
                <a:off x="2712" y="1904"/>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223" name="Oval 4126"/>
              <p:cNvSpPr>
                <a:spLocks noChangeAspect="1" noChangeArrowheads="1"/>
              </p:cNvSpPr>
              <p:nvPr/>
            </p:nvSpPr>
            <p:spPr bwMode="auto">
              <a:xfrm>
                <a:off x="2032" y="2763"/>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224" name="Oval 4127"/>
              <p:cNvSpPr>
                <a:spLocks noChangeAspect="1" noChangeArrowheads="1"/>
              </p:cNvSpPr>
              <p:nvPr/>
            </p:nvSpPr>
            <p:spPr bwMode="auto">
              <a:xfrm>
                <a:off x="2766" y="2114"/>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225" name="Oval 4128"/>
              <p:cNvSpPr>
                <a:spLocks noChangeAspect="1" noChangeArrowheads="1"/>
              </p:cNvSpPr>
              <p:nvPr/>
            </p:nvSpPr>
            <p:spPr bwMode="auto">
              <a:xfrm>
                <a:off x="2898" y="2176"/>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226" name="Oval 4129"/>
              <p:cNvSpPr>
                <a:spLocks noChangeAspect="1" noChangeArrowheads="1"/>
              </p:cNvSpPr>
              <p:nvPr/>
            </p:nvSpPr>
            <p:spPr bwMode="auto">
              <a:xfrm>
                <a:off x="3079" y="2250"/>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227" name="Oval 4130"/>
              <p:cNvSpPr>
                <a:spLocks noChangeAspect="1" noChangeArrowheads="1"/>
              </p:cNvSpPr>
              <p:nvPr/>
            </p:nvSpPr>
            <p:spPr bwMode="auto">
              <a:xfrm>
                <a:off x="2056" y="2745"/>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228" name="Oval 4131"/>
              <p:cNvSpPr>
                <a:spLocks noChangeAspect="1" noChangeArrowheads="1"/>
              </p:cNvSpPr>
              <p:nvPr/>
            </p:nvSpPr>
            <p:spPr bwMode="auto">
              <a:xfrm>
                <a:off x="2098" y="2541"/>
                <a:ext cx="30" cy="30"/>
              </a:xfrm>
              <a:prstGeom prst="ellipse">
                <a:avLst/>
              </a:prstGeom>
              <a:solidFill>
                <a:srgbClr val="FF0000"/>
              </a:solidFill>
              <a:ln w="9525">
                <a:solidFill>
                  <a:srgbClr val="FF0000"/>
                </a:solidFill>
                <a:round/>
                <a:headEnd/>
                <a:tailEnd/>
              </a:ln>
            </p:spPr>
            <p:txBody>
              <a:bodyPr/>
              <a:lstStyle/>
              <a:p>
                <a:endParaRPr lang="es-MX" sz="1200" b="1" dirty="0"/>
              </a:p>
            </p:txBody>
          </p:sp>
          <p:sp>
            <p:nvSpPr>
              <p:cNvPr id="3229" name="Oval 4132"/>
              <p:cNvSpPr>
                <a:spLocks noChangeAspect="1" noChangeArrowheads="1"/>
              </p:cNvSpPr>
              <p:nvPr/>
            </p:nvSpPr>
            <p:spPr bwMode="auto">
              <a:xfrm>
                <a:off x="2302" y="2411"/>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230" name="Oval 4133"/>
              <p:cNvSpPr>
                <a:spLocks noChangeAspect="1" noChangeArrowheads="1"/>
              </p:cNvSpPr>
              <p:nvPr/>
            </p:nvSpPr>
            <p:spPr bwMode="auto">
              <a:xfrm>
                <a:off x="2898" y="2132"/>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231" name="Oval 4134"/>
              <p:cNvSpPr>
                <a:spLocks noChangeAspect="1" noChangeArrowheads="1"/>
              </p:cNvSpPr>
              <p:nvPr/>
            </p:nvSpPr>
            <p:spPr bwMode="auto">
              <a:xfrm>
                <a:off x="3091" y="2132"/>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232" name="Oval 4135"/>
              <p:cNvSpPr>
                <a:spLocks noChangeAspect="1" noChangeArrowheads="1"/>
              </p:cNvSpPr>
              <p:nvPr/>
            </p:nvSpPr>
            <p:spPr bwMode="auto">
              <a:xfrm>
                <a:off x="1917" y="2442"/>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233" name="Oval 4136"/>
              <p:cNvSpPr>
                <a:spLocks noChangeAspect="1" noChangeArrowheads="1"/>
              </p:cNvSpPr>
              <p:nvPr/>
            </p:nvSpPr>
            <p:spPr bwMode="auto">
              <a:xfrm>
                <a:off x="2946" y="2040"/>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234" name="Oval 4137"/>
              <p:cNvSpPr>
                <a:spLocks noChangeAspect="1" noChangeArrowheads="1"/>
              </p:cNvSpPr>
              <p:nvPr/>
            </p:nvSpPr>
            <p:spPr bwMode="auto">
              <a:xfrm>
                <a:off x="2730" y="2343"/>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235" name="Oval 4138"/>
              <p:cNvSpPr>
                <a:spLocks noChangeAspect="1" noChangeArrowheads="1"/>
              </p:cNvSpPr>
              <p:nvPr/>
            </p:nvSpPr>
            <p:spPr bwMode="auto">
              <a:xfrm>
                <a:off x="3115" y="2064"/>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236" name="Oval 4139"/>
              <p:cNvSpPr>
                <a:spLocks noChangeAspect="1" noChangeArrowheads="1"/>
              </p:cNvSpPr>
              <p:nvPr/>
            </p:nvSpPr>
            <p:spPr bwMode="auto">
              <a:xfrm>
                <a:off x="2892" y="1706"/>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237" name="Oval 4140"/>
              <p:cNvSpPr>
                <a:spLocks noChangeAspect="1" noChangeArrowheads="1"/>
              </p:cNvSpPr>
              <p:nvPr/>
            </p:nvSpPr>
            <p:spPr bwMode="auto">
              <a:xfrm>
                <a:off x="3055" y="1978"/>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238" name="Oval 4141"/>
              <p:cNvSpPr>
                <a:spLocks noChangeAspect="1" noChangeArrowheads="1"/>
              </p:cNvSpPr>
              <p:nvPr/>
            </p:nvSpPr>
            <p:spPr bwMode="auto">
              <a:xfrm>
                <a:off x="3464" y="2163"/>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239" name="Oval 4142"/>
              <p:cNvSpPr>
                <a:spLocks noChangeAspect="1" noChangeArrowheads="1"/>
              </p:cNvSpPr>
              <p:nvPr/>
            </p:nvSpPr>
            <p:spPr bwMode="auto">
              <a:xfrm>
                <a:off x="2585" y="2132"/>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240" name="Oval 4143"/>
              <p:cNvSpPr>
                <a:spLocks noChangeAspect="1" noChangeArrowheads="1"/>
              </p:cNvSpPr>
              <p:nvPr/>
            </p:nvSpPr>
            <p:spPr bwMode="auto">
              <a:xfrm>
                <a:off x="3325" y="2083"/>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241" name="Oval 4144"/>
              <p:cNvSpPr>
                <a:spLocks noChangeAspect="1" noChangeArrowheads="1"/>
              </p:cNvSpPr>
              <p:nvPr/>
            </p:nvSpPr>
            <p:spPr bwMode="auto">
              <a:xfrm>
                <a:off x="2705" y="2200"/>
                <a:ext cx="31"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242" name="Oval 4145"/>
              <p:cNvSpPr>
                <a:spLocks noChangeAspect="1" noChangeArrowheads="1"/>
              </p:cNvSpPr>
              <p:nvPr/>
            </p:nvSpPr>
            <p:spPr bwMode="auto">
              <a:xfrm>
                <a:off x="2182" y="2534"/>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243" name="Oval 4146"/>
              <p:cNvSpPr>
                <a:spLocks noChangeAspect="1" noChangeArrowheads="1"/>
              </p:cNvSpPr>
              <p:nvPr/>
            </p:nvSpPr>
            <p:spPr bwMode="auto">
              <a:xfrm>
                <a:off x="2224" y="2473"/>
                <a:ext cx="30" cy="30"/>
              </a:xfrm>
              <a:prstGeom prst="ellipse">
                <a:avLst/>
              </a:prstGeom>
              <a:solidFill>
                <a:srgbClr val="FF0000"/>
              </a:solidFill>
              <a:ln w="9525">
                <a:solidFill>
                  <a:srgbClr val="FF0000"/>
                </a:solidFill>
                <a:round/>
                <a:headEnd/>
                <a:tailEnd/>
              </a:ln>
            </p:spPr>
            <p:txBody>
              <a:bodyPr/>
              <a:lstStyle/>
              <a:p>
                <a:endParaRPr lang="es-MX" sz="1200" b="1" dirty="0"/>
              </a:p>
            </p:txBody>
          </p:sp>
          <p:sp>
            <p:nvSpPr>
              <p:cNvPr id="3244" name="Oval 4147"/>
              <p:cNvSpPr>
                <a:spLocks noChangeAspect="1" noChangeArrowheads="1"/>
              </p:cNvSpPr>
              <p:nvPr/>
            </p:nvSpPr>
            <p:spPr bwMode="auto">
              <a:xfrm>
                <a:off x="3018" y="1681"/>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245" name="Oval 4148"/>
              <p:cNvSpPr>
                <a:spLocks noChangeAspect="1" noChangeArrowheads="1"/>
              </p:cNvSpPr>
              <p:nvPr/>
            </p:nvSpPr>
            <p:spPr bwMode="auto">
              <a:xfrm>
                <a:off x="2236" y="2435"/>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246" name="Oval 4149"/>
              <p:cNvSpPr>
                <a:spLocks noChangeAspect="1" noChangeArrowheads="1"/>
              </p:cNvSpPr>
              <p:nvPr/>
            </p:nvSpPr>
            <p:spPr bwMode="auto">
              <a:xfrm>
                <a:off x="2459" y="2485"/>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247" name="Oval 4150"/>
              <p:cNvSpPr>
                <a:spLocks noChangeAspect="1" noChangeArrowheads="1"/>
              </p:cNvSpPr>
              <p:nvPr/>
            </p:nvSpPr>
            <p:spPr bwMode="auto">
              <a:xfrm>
                <a:off x="2898" y="1978"/>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248" name="Oval 4151"/>
              <p:cNvSpPr>
                <a:spLocks noChangeAspect="1" noChangeArrowheads="1"/>
              </p:cNvSpPr>
              <p:nvPr/>
            </p:nvSpPr>
            <p:spPr bwMode="auto">
              <a:xfrm>
                <a:off x="2748" y="2200"/>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249" name="Oval 4152"/>
              <p:cNvSpPr>
                <a:spLocks noChangeAspect="1" noChangeArrowheads="1"/>
              </p:cNvSpPr>
              <p:nvPr/>
            </p:nvSpPr>
            <p:spPr bwMode="auto">
              <a:xfrm>
                <a:off x="1773" y="2973"/>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250" name="Oval 4153"/>
              <p:cNvSpPr>
                <a:spLocks noChangeAspect="1" noChangeArrowheads="1"/>
              </p:cNvSpPr>
              <p:nvPr/>
            </p:nvSpPr>
            <p:spPr bwMode="auto">
              <a:xfrm>
                <a:off x="2928" y="2163"/>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251" name="Oval 4154"/>
              <p:cNvSpPr>
                <a:spLocks noChangeAspect="1" noChangeArrowheads="1"/>
              </p:cNvSpPr>
              <p:nvPr/>
            </p:nvSpPr>
            <p:spPr bwMode="auto">
              <a:xfrm>
                <a:off x="2585" y="1978"/>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252" name="Oval 4155"/>
              <p:cNvSpPr>
                <a:spLocks noChangeAspect="1" noChangeArrowheads="1"/>
              </p:cNvSpPr>
              <p:nvPr/>
            </p:nvSpPr>
            <p:spPr bwMode="auto">
              <a:xfrm>
                <a:off x="2645" y="2392"/>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253" name="Oval 4156"/>
              <p:cNvSpPr>
                <a:spLocks noChangeAspect="1" noChangeArrowheads="1"/>
              </p:cNvSpPr>
              <p:nvPr/>
            </p:nvSpPr>
            <p:spPr bwMode="auto">
              <a:xfrm>
                <a:off x="2338" y="2534"/>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254" name="Oval 4157"/>
              <p:cNvSpPr>
                <a:spLocks noChangeAspect="1" noChangeArrowheads="1"/>
              </p:cNvSpPr>
              <p:nvPr/>
            </p:nvSpPr>
            <p:spPr bwMode="auto">
              <a:xfrm>
                <a:off x="2423" y="2330"/>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255" name="Oval 4158"/>
              <p:cNvSpPr>
                <a:spLocks noChangeAspect="1" noChangeArrowheads="1"/>
              </p:cNvSpPr>
              <p:nvPr/>
            </p:nvSpPr>
            <p:spPr bwMode="auto">
              <a:xfrm>
                <a:off x="2399" y="2516"/>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256" name="Oval 4159"/>
              <p:cNvSpPr>
                <a:spLocks noChangeAspect="1" noChangeArrowheads="1"/>
              </p:cNvSpPr>
              <p:nvPr/>
            </p:nvSpPr>
            <p:spPr bwMode="auto">
              <a:xfrm>
                <a:off x="2344" y="2602"/>
                <a:ext cx="31"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257" name="Oval 4160"/>
              <p:cNvSpPr>
                <a:spLocks noChangeAspect="1" noChangeArrowheads="1"/>
              </p:cNvSpPr>
              <p:nvPr/>
            </p:nvSpPr>
            <p:spPr bwMode="auto">
              <a:xfrm>
                <a:off x="3241" y="1743"/>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258" name="Oval 4161"/>
              <p:cNvSpPr>
                <a:spLocks noChangeAspect="1" noChangeArrowheads="1"/>
              </p:cNvSpPr>
              <p:nvPr/>
            </p:nvSpPr>
            <p:spPr bwMode="auto">
              <a:xfrm>
                <a:off x="3133" y="1842"/>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259" name="Oval 4162"/>
              <p:cNvSpPr>
                <a:spLocks noChangeAspect="1" noChangeArrowheads="1"/>
              </p:cNvSpPr>
              <p:nvPr/>
            </p:nvSpPr>
            <p:spPr bwMode="auto">
              <a:xfrm>
                <a:off x="2260" y="2596"/>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260" name="Oval 4163"/>
              <p:cNvSpPr>
                <a:spLocks noChangeAspect="1" noChangeArrowheads="1"/>
              </p:cNvSpPr>
              <p:nvPr/>
            </p:nvSpPr>
            <p:spPr bwMode="auto">
              <a:xfrm>
                <a:off x="1532" y="2219"/>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261" name="Oval 4164"/>
              <p:cNvSpPr>
                <a:spLocks noChangeAspect="1" noChangeArrowheads="1"/>
              </p:cNvSpPr>
              <p:nvPr/>
            </p:nvSpPr>
            <p:spPr bwMode="auto">
              <a:xfrm>
                <a:off x="2417" y="2386"/>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262" name="Oval 4165"/>
              <p:cNvSpPr>
                <a:spLocks noChangeAspect="1" noChangeArrowheads="1"/>
              </p:cNvSpPr>
              <p:nvPr/>
            </p:nvSpPr>
            <p:spPr bwMode="auto">
              <a:xfrm>
                <a:off x="2766" y="2281"/>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263" name="Oval 4166"/>
              <p:cNvSpPr>
                <a:spLocks noChangeAspect="1" noChangeArrowheads="1"/>
              </p:cNvSpPr>
              <p:nvPr/>
            </p:nvSpPr>
            <p:spPr bwMode="auto">
              <a:xfrm>
                <a:off x="2754" y="2176"/>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264" name="Oval 4167"/>
              <p:cNvSpPr>
                <a:spLocks noChangeAspect="1" noChangeArrowheads="1"/>
              </p:cNvSpPr>
              <p:nvPr/>
            </p:nvSpPr>
            <p:spPr bwMode="auto">
              <a:xfrm>
                <a:off x="3181" y="2367"/>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265" name="Oval 4168"/>
              <p:cNvSpPr>
                <a:spLocks noChangeAspect="1" noChangeArrowheads="1"/>
              </p:cNvSpPr>
              <p:nvPr/>
            </p:nvSpPr>
            <p:spPr bwMode="auto">
              <a:xfrm>
                <a:off x="2958" y="2095"/>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266" name="Oval 4169"/>
              <p:cNvSpPr>
                <a:spLocks noChangeAspect="1" noChangeArrowheads="1"/>
              </p:cNvSpPr>
              <p:nvPr/>
            </p:nvSpPr>
            <p:spPr bwMode="auto">
              <a:xfrm>
                <a:off x="4078" y="1966"/>
                <a:ext cx="30" cy="30"/>
              </a:xfrm>
              <a:prstGeom prst="ellipse">
                <a:avLst/>
              </a:prstGeom>
              <a:solidFill>
                <a:srgbClr val="FF0000"/>
              </a:solidFill>
              <a:ln w="9525">
                <a:solidFill>
                  <a:srgbClr val="FF0000"/>
                </a:solidFill>
                <a:round/>
                <a:headEnd/>
                <a:tailEnd/>
              </a:ln>
            </p:spPr>
            <p:txBody>
              <a:bodyPr/>
              <a:lstStyle/>
              <a:p>
                <a:endParaRPr lang="es-MX" sz="1200" b="1" dirty="0"/>
              </a:p>
            </p:txBody>
          </p:sp>
          <p:sp>
            <p:nvSpPr>
              <p:cNvPr id="3267" name="Oval 4170"/>
              <p:cNvSpPr>
                <a:spLocks noChangeAspect="1" noChangeArrowheads="1"/>
              </p:cNvSpPr>
              <p:nvPr/>
            </p:nvSpPr>
            <p:spPr bwMode="auto">
              <a:xfrm>
                <a:off x="2886" y="2361"/>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268" name="Oval 4171"/>
              <p:cNvSpPr>
                <a:spLocks noChangeAspect="1" noChangeArrowheads="1"/>
              </p:cNvSpPr>
              <p:nvPr/>
            </p:nvSpPr>
            <p:spPr bwMode="auto">
              <a:xfrm>
                <a:off x="2754" y="2534"/>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269" name="Oval 4172"/>
              <p:cNvSpPr>
                <a:spLocks noChangeAspect="1" noChangeArrowheads="1"/>
              </p:cNvSpPr>
              <p:nvPr/>
            </p:nvSpPr>
            <p:spPr bwMode="auto">
              <a:xfrm>
                <a:off x="3018" y="1440"/>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270" name="Oval 4173"/>
              <p:cNvSpPr>
                <a:spLocks noChangeAspect="1" noChangeArrowheads="1"/>
              </p:cNvSpPr>
              <p:nvPr/>
            </p:nvSpPr>
            <p:spPr bwMode="auto">
              <a:xfrm>
                <a:off x="2754" y="2293"/>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271" name="Oval 4174"/>
              <p:cNvSpPr>
                <a:spLocks noChangeAspect="1" noChangeArrowheads="1"/>
              </p:cNvSpPr>
              <p:nvPr/>
            </p:nvSpPr>
            <p:spPr bwMode="auto">
              <a:xfrm>
                <a:off x="2236" y="2510"/>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272" name="Oval 4175"/>
              <p:cNvSpPr>
                <a:spLocks noChangeAspect="1" noChangeArrowheads="1"/>
              </p:cNvSpPr>
              <p:nvPr/>
            </p:nvSpPr>
            <p:spPr bwMode="auto">
              <a:xfrm>
                <a:off x="3073" y="2102"/>
                <a:ext cx="30" cy="30"/>
              </a:xfrm>
              <a:prstGeom prst="ellipse">
                <a:avLst/>
              </a:prstGeom>
              <a:solidFill>
                <a:srgbClr val="FF0000"/>
              </a:solidFill>
              <a:ln w="9525">
                <a:solidFill>
                  <a:srgbClr val="FF0000"/>
                </a:solidFill>
                <a:round/>
                <a:headEnd/>
                <a:tailEnd/>
              </a:ln>
            </p:spPr>
            <p:txBody>
              <a:bodyPr/>
              <a:lstStyle/>
              <a:p>
                <a:endParaRPr lang="es-MX" sz="1200" b="1" dirty="0"/>
              </a:p>
            </p:txBody>
          </p:sp>
          <p:sp>
            <p:nvSpPr>
              <p:cNvPr id="3273" name="Oval 4176"/>
              <p:cNvSpPr>
                <a:spLocks noChangeAspect="1" noChangeArrowheads="1"/>
              </p:cNvSpPr>
              <p:nvPr/>
            </p:nvSpPr>
            <p:spPr bwMode="auto">
              <a:xfrm>
                <a:off x="2687" y="2306"/>
                <a:ext cx="31"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274" name="Oval 4177"/>
              <p:cNvSpPr>
                <a:spLocks noChangeAspect="1" noChangeArrowheads="1"/>
              </p:cNvSpPr>
              <p:nvPr/>
            </p:nvSpPr>
            <p:spPr bwMode="auto">
              <a:xfrm>
                <a:off x="2796" y="2219"/>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275" name="Oval 4178"/>
              <p:cNvSpPr>
                <a:spLocks noChangeAspect="1" noChangeArrowheads="1"/>
              </p:cNvSpPr>
              <p:nvPr/>
            </p:nvSpPr>
            <p:spPr bwMode="auto">
              <a:xfrm>
                <a:off x="2705" y="2417"/>
                <a:ext cx="31"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276" name="Oval 4179"/>
              <p:cNvSpPr>
                <a:spLocks noChangeAspect="1" noChangeArrowheads="1"/>
              </p:cNvSpPr>
              <p:nvPr/>
            </p:nvSpPr>
            <p:spPr bwMode="auto">
              <a:xfrm>
                <a:off x="3283" y="1749"/>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277" name="Oval 4180"/>
              <p:cNvSpPr>
                <a:spLocks noChangeAspect="1" noChangeArrowheads="1"/>
              </p:cNvSpPr>
              <p:nvPr/>
            </p:nvSpPr>
            <p:spPr bwMode="auto">
              <a:xfrm>
                <a:off x="2868" y="2231"/>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278" name="Oval 4181"/>
              <p:cNvSpPr>
                <a:spLocks noChangeAspect="1" noChangeArrowheads="1"/>
              </p:cNvSpPr>
              <p:nvPr/>
            </p:nvSpPr>
            <p:spPr bwMode="auto">
              <a:xfrm>
                <a:off x="2621" y="2064"/>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279" name="Oval 4182"/>
              <p:cNvSpPr>
                <a:spLocks noChangeAspect="1" noChangeArrowheads="1"/>
              </p:cNvSpPr>
              <p:nvPr/>
            </p:nvSpPr>
            <p:spPr bwMode="auto">
              <a:xfrm>
                <a:off x="2224" y="2559"/>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280" name="Oval 4183"/>
              <p:cNvSpPr>
                <a:spLocks noChangeAspect="1" noChangeArrowheads="1"/>
              </p:cNvSpPr>
              <p:nvPr/>
            </p:nvSpPr>
            <p:spPr bwMode="auto">
              <a:xfrm>
                <a:off x="2525" y="1619"/>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281" name="Oval 4184"/>
              <p:cNvSpPr>
                <a:spLocks noChangeAspect="1" noChangeArrowheads="1"/>
              </p:cNvSpPr>
              <p:nvPr/>
            </p:nvSpPr>
            <p:spPr bwMode="auto">
              <a:xfrm>
                <a:off x="2790" y="2343"/>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282" name="Oval 4185"/>
              <p:cNvSpPr>
                <a:spLocks noChangeAspect="1" noChangeArrowheads="1"/>
              </p:cNvSpPr>
              <p:nvPr/>
            </p:nvSpPr>
            <p:spPr bwMode="auto">
              <a:xfrm>
                <a:off x="1929" y="2751"/>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283" name="Oval 4186"/>
              <p:cNvSpPr>
                <a:spLocks noChangeAspect="1" noChangeArrowheads="1"/>
              </p:cNvSpPr>
              <p:nvPr/>
            </p:nvSpPr>
            <p:spPr bwMode="auto">
              <a:xfrm>
                <a:off x="2952" y="2052"/>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284" name="Oval 4187"/>
              <p:cNvSpPr>
                <a:spLocks noChangeAspect="1" noChangeArrowheads="1"/>
              </p:cNvSpPr>
              <p:nvPr/>
            </p:nvSpPr>
            <p:spPr bwMode="auto">
              <a:xfrm>
                <a:off x="2501" y="2040"/>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285" name="Oval 4188"/>
              <p:cNvSpPr>
                <a:spLocks noChangeAspect="1" noChangeArrowheads="1"/>
              </p:cNvSpPr>
              <p:nvPr/>
            </p:nvSpPr>
            <p:spPr bwMode="auto">
              <a:xfrm>
                <a:off x="2808" y="1372"/>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286" name="Oval 4189"/>
              <p:cNvSpPr>
                <a:spLocks noChangeAspect="1" noChangeArrowheads="1"/>
              </p:cNvSpPr>
              <p:nvPr/>
            </p:nvSpPr>
            <p:spPr bwMode="auto">
              <a:xfrm>
                <a:off x="2874" y="1774"/>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287" name="Oval 4190"/>
              <p:cNvSpPr>
                <a:spLocks noChangeAspect="1" noChangeArrowheads="1"/>
              </p:cNvSpPr>
              <p:nvPr/>
            </p:nvSpPr>
            <p:spPr bwMode="auto">
              <a:xfrm>
                <a:off x="2062" y="2541"/>
                <a:ext cx="30" cy="30"/>
              </a:xfrm>
              <a:prstGeom prst="ellipse">
                <a:avLst/>
              </a:prstGeom>
              <a:solidFill>
                <a:srgbClr val="FF0000"/>
              </a:solidFill>
              <a:ln w="9525">
                <a:solidFill>
                  <a:srgbClr val="FF0000"/>
                </a:solidFill>
                <a:round/>
                <a:headEnd/>
                <a:tailEnd/>
              </a:ln>
            </p:spPr>
            <p:txBody>
              <a:bodyPr/>
              <a:lstStyle/>
              <a:p>
                <a:endParaRPr lang="es-MX" sz="1200" b="1" dirty="0"/>
              </a:p>
            </p:txBody>
          </p:sp>
          <p:sp>
            <p:nvSpPr>
              <p:cNvPr id="3288" name="Oval 4191"/>
              <p:cNvSpPr>
                <a:spLocks noChangeAspect="1" noChangeArrowheads="1"/>
              </p:cNvSpPr>
              <p:nvPr/>
            </p:nvSpPr>
            <p:spPr bwMode="auto">
              <a:xfrm>
                <a:off x="2790" y="1885"/>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289" name="Oval 4192"/>
              <p:cNvSpPr>
                <a:spLocks noChangeAspect="1" noChangeArrowheads="1"/>
              </p:cNvSpPr>
              <p:nvPr/>
            </p:nvSpPr>
            <p:spPr bwMode="auto">
              <a:xfrm>
                <a:off x="3337" y="2095"/>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290" name="Oval 4193"/>
              <p:cNvSpPr>
                <a:spLocks noChangeAspect="1" noChangeArrowheads="1"/>
              </p:cNvSpPr>
              <p:nvPr/>
            </p:nvSpPr>
            <p:spPr bwMode="auto">
              <a:xfrm>
                <a:off x="1989" y="2534"/>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291" name="Oval 4194"/>
              <p:cNvSpPr>
                <a:spLocks noChangeAspect="1" noChangeArrowheads="1"/>
              </p:cNvSpPr>
              <p:nvPr/>
            </p:nvSpPr>
            <p:spPr bwMode="auto">
              <a:xfrm>
                <a:off x="3277" y="2120"/>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292" name="Oval 4195"/>
              <p:cNvSpPr>
                <a:spLocks noChangeAspect="1" noChangeArrowheads="1"/>
              </p:cNvSpPr>
              <p:nvPr/>
            </p:nvSpPr>
            <p:spPr bwMode="auto">
              <a:xfrm>
                <a:off x="2465" y="1619"/>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293" name="Oval 4196"/>
              <p:cNvSpPr>
                <a:spLocks noChangeAspect="1" noChangeArrowheads="1"/>
              </p:cNvSpPr>
              <p:nvPr/>
            </p:nvSpPr>
            <p:spPr bwMode="auto">
              <a:xfrm>
                <a:off x="2164" y="2695"/>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294" name="Oval 4197"/>
              <p:cNvSpPr>
                <a:spLocks noChangeAspect="1" noChangeArrowheads="1"/>
              </p:cNvSpPr>
              <p:nvPr/>
            </p:nvSpPr>
            <p:spPr bwMode="auto">
              <a:xfrm>
                <a:off x="3103" y="1922"/>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295" name="Oval 4198"/>
              <p:cNvSpPr>
                <a:spLocks noChangeAspect="1" noChangeArrowheads="1"/>
              </p:cNvSpPr>
              <p:nvPr/>
            </p:nvSpPr>
            <p:spPr bwMode="auto">
              <a:xfrm>
                <a:off x="2754" y="2200"/>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296" name="Oval 4199"/>
              <p:cNvSpPr>
                <a:spLocks noChangeAspect="1" noChangeArrowheads="1"/>
              </p:cNvSpPr>
              <p:nvPr/>
            </p:nvSpPr>
            <p:spPr bwMode="auto">
              <a:xfrm>
                <a:off x="2712" y="1966"/>
                <a:ext cx="30" cy="30"/>
              </a:xfrm>
              <a:prstGeom prst="ellipse">
                <a:avLst/>
              </a:prstGeom>
              <a:solidFill>
                <a:srgbClr val="FF0000"/>
              </a:solidFill>
              <a:ln w="9525">
                <a:solidFill>
                  <a:srgbClr val="FF0000"/>
                </a:solidFill>
                <a:round/>
                <a:headEnd/>
                <a:tailEnd/>
              </a:ln>
            </p:spPr>
            <p:txBody>
              <a:bodyPr/>
              <a:lstStyle/>
              <a:p>
                <a:endParaRPr lang="es-MX" sz="1200" b="1" dirty="0"/>
              </a:p>
            </p:txBody>
          </p:sp>
          <p:sp>
            <p:nvSpPr>
              <p:cNvPr id="3297" name="Oval 4200"/>
              <p:cNvSpPr>
                <a:spLocks noChangeAspect="1" noChangeArrowheads="1"/>
              </p:cNvSpPr>
              <p:nvPr/>
            </p:nvSpPr>
            <p:spPr bwMode="auto">
              <a:xfrm>
                <a:off x="3091" y="1860"/>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298" name="Oval 4201"/>
              <p:cNvSpPr>
                <a:spLocks noChangeAspect="1" noChangeArrowheads="1"/>
              </p:cNvSpPr>
              <p:nvPr/>
            </p:nvSpPr>
            <p:spPr bwMode="auto">
              <a:xfrm>
                <a:off x="2266" y="2633"/>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299" name="Oval 4202"/>
              <p:cNvSpPr>
                <a:spLocks noChangeAspect="1" noChangeArrowheads="1"/>
              </p:cNvSpPr>
              <p:nvPr/>
            </p:nvSpPr>
            <p:spPr bwMode="auto">
              <a:xfrm>
                <a:off x="1869" y="2844"/>
                <a:ext cx="30" cy="30"/>
              </a:xfrm>
              <a:prstGeom prst="ellipse">
                <a:avLst/>
              </a:prstGeom>
              <a:solidFill>
                <a:srgbClr val="FF0000"/>
              </a:solidFill>
              <a:ln w="9525">
                <a:solidFill>
                  <a:srgbClr val="FF0000"/>
                </a:solidFill>
                <a:round/>
                <a:headEnd/>
                <a:tailEnd/>
              </a:ln>
            </p:spPr>
            <p:txBody>
              <a:bodyPr/>
              <a:lstStyle/>
              <a:p>
                <a:endParaRPr lang="es-MX" sz="1200" b="1" dirty="0"/>
              </a:p>
            </p:txBody>
          </p:sp>
          <p:sp>
            <p:nvSpPr>
              <p:cNvPr id="3300" name="Oval 4203"/>
              <p:cNvSpPr>
                <a:spLocks noChangeAspect="1" noChangeArrowheads="1"/>
              </p:cNvSpPr>
              <p:nvPr/>
            </p:nvSpPr>
            <p:spPr bwMode="auto">
              <a:xfrm>
                <a:off x="3235" y="2034"/>
                <a:ext cx="30" cy="30"/>
              </a:xfrm>
              <a:prstGeom prst="ellipse">
                <a:avLst/>
              </a:prstGeom>
              <a:solidFill>
                <a:srgbClr val="FF0000"/>
              </a:solidFill>
              <a:ln w="9525">
                <a:solidFill>
                  <a:srgbClr val="FF0000"/>
                </a:solidFill>
                <a:round/>
                <a:headEnd/>
                <a:tailEnd/>
              </a:ln>
            </p:spPr>
            <p:txBody>
              <a:bodyPr/>
              <a:lstStyle/>
              <a:p>
                <a:endParaRPr lang="es-MX" sz="1200" b="1" dirty="0"/>
              </a:p>
            </p:txBody>
          </p:sp>
          <p:sp>
            <p:nvSpPr>
              <p:cNvPr id="3301" name="Oval 4204"/>
              <p:cNvSpPr>
                <a:spLocks noChangeAspect="1" noChangeArrowheads="1"/>
              </p:cNvSpPr>
              <p:nvPr/>
            </p:nvSpPr>
            <p:spPr bwMode="auto">
              <a:xfrm>
                <a:off x="3620" y="2231"/>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302" name="Oval 4205"/>
              <p:cNvSpPr>
                <a:spLocks noChangeAspect="1" noChangeArrowheads="1"/>
              </p:cNvSpPr>
              <p:nvPr/>
            </p:nvSpPr>
            <p:spPr bwMode="auto">
              <a:xfrm>
                <a:off x="2579" y="2516"/>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303" name="Oval 4206"/>
              <p:cNvSpPr>
                <a:spLocks noChangeAspect="1" noChangeArrowheads="1"/>
              </p:cNvSpPr>
              <p:nvPr/>
            </p:nvSpPr>
            <p:spPr bwMode="auto">
              <a:xfrm>
                <a:off x="1424" y="2503"/>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304" name="Oval 4207"/>
              <p:cNvSpPr>
                <a:spLocks noChangeAspect="1" noChangeArrowheads="1"/>
              </p:cNvSpPr>
              <p:nvPr/>
            </p:nvSpPr>
            <p:spPr bwMode="auto">
              <a:xfrm>
                <a:off x="2296" y="2491"/>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305" name="Oval 4208"/>
              <p:cNvSpPr>
                <a:spLocks noChangeAspect="1" noChangeArrowheads="1"/>
              </p:cNvSpPr>
              <p:nvPr/>
            </p:nvSpPr>
            <p:spPr bwMode="auto">
              <a:xfrm>
                <a:off x="1935" y="2640"/>
                <a:ext cx="30" cy="30"/>
              </a:xfrm>
              <a:prstGeom prst="ellipse">
                <a:avLst/>
              </a:prstGeom>
              <a:solidFill>
                <a:srgbClr val="FF0000"/>
              </a:solidFill>
              <a:ln w="9525">
                <a:solidFill>
                  <a:srgbClr val="FF0000"/>
                </a:solidFill>
                <a:round/>
                <a:headEnd/>
                <a:tailEnd/>
              </a:ln>
            </p:spPr>
            <p:txBody>
              <a:bodyPr/>
              <a:lstStyle/>
              <a:p>
                <a:endParaRPr lang="es-MX" sz="1200" b="1" dirty="0"/>
              </a:p>
            </p:txBody>
          </p:sp>
          <p:sp>
            <p:nvSpPr>
              <p:cNvPr id="3306" name="Oval 4209"/>
              <p:cNvSpPr>
                <a:spLocks noChangeAspect="1" noChangeArrowheads="1"/>
              </p:cNvSpPr>
              <p:nvPr/>
            </p:nvSpPr>
            <p:spPr bwMode="auto">
              <a:xfrm>
                <a:off x="2591" y="2213"/>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307" name="Oval 4210"/>
              <p:cNvSpPr>
                <a:spLocks noChangeAspect="1" noChangeArrowheads="1"/>
              </p:cNvSpPr>
              <p:nvPr/>
            </p:nvSpPr>
            <p:spPr bwMode="auto">
              <a:xfrm>
                <a:off x="2681" y="2114"/>
                <a:ext cx="31"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308" name="Oval 4211"/>
              <p:cNvSpPr>
                <a:spLocks noChangeAspect="1" noChangeArrowheads="1"/>
              </p:cNvSpPr>
              <p:nvPr/>
            </p:nvSpPr>
            <p:spPr bwMode="auto">
              <a:xfrm>
                <a:off x="2952" y="1984"/>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309" name="Oval 4212"/>
              <p:cNvSpPr>
                <a:spLocks noChangeAspect="1" noChangeArrowheads="1"/>
              </p:cNvSpPr>
              <p:nvPr/>
            </p:nvSpPr>
            <p:spPr bwMode="auto">
              <a:xfrm>
                <a:off x="2603" y="2213"/>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310" name="Oval 4213"/>
              <p:cNvSpPr>
                <a:spLocks noChangeAspect="1" noChangeArrowheads="1"/>
              </p:cNvSpPr>
              <p:nvPr/>
            </p:nvSpPr>
            <p:spPr bwMode="auto">
              <a:xfrm>
                <a:off x="2898" y="2590"/>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311" name="Oval 4214"/>
              <p:cNvSpPr>
                <a:spLocks noChangeAspect="1" noChangeArrowheads="1"/>
              </p:cNvSpPr>
              <p:nvPr/>
            </p:nvSpPr>
            <p:spPr bwMode="auto">
              <a:xfrm>
                <a:off x="2579" y="2207"/>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312" name="Oval 4215"/>
              <p:cNvSpPr>
                <a:spLocks noChangeAspect="1" noChangeArrowheads="1"/>
              </p:cNvSpPr>
              <p:nvPr/>
            </p:nvSpPr>
            <p:spPr bwMode="auto">
              <a:xfrm>
                <a:off x="2766" y="2503"/>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313" name="Oval 4216"/>
              <p:cNvSpPr>
                <a:spLocks noChangeAspect="1" noChangeArrowheads="1"/>
              </p:cNvSpPr>
              <p:nvPr/>
            </p:nvSpPr>
            <p:spPr bwMode="auto">
              <a:xfrm>
                <a:off x="2874" y="2318"/>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314" name="Oval 4217"/>
              <p:cNvSpPr>
                <a:spLocks noChangeAspect="1" noChangeArrowheads="1"/>
              </p:cNvSpPr>
              <p:nvPr/>
            </p:nvSpPr>
            <p:spPr bwMode="auto">
              <a:xfrm>
                <a:off x="2808" y="2102"/>
                <a:ext cx="30" cy="30"/>
              </a:xfrm>
              <a:prstGeom prst="ellipse">
                <a:avLst/>
              </a:prstGeom>
              <a:solidFill>
                <a:srgbClr val="FF0000"/>
              </a:solidFill>
              <a:ln w="9525">
                <a:solidFill>
                  <a:srgbClr val="FF0000"/>
                </a:solidFill>
                <a:round/>
                <a:headEnd/>
                <a:tailEnd/>
              </a:ln>
            </p:spPr>
            <p:txBody>
              <a:bodyPr/>
              <a:lstStyle/>
              <a:p>
                <a:endParaRPr lang="es-MX" sz="1200" b="1" dirty="0"/>
              </a:p>
            </p:txBody>
          </p:sp>
          <p:sp>
            <p:nvSpPr>
              <p:cNvPr id="3315" name="Oval 4218"/>
              <p:cNvSpPr>
                <a:spLocks noChangeAspect="1" noChangeArrowheads="1"/>
              </p:cNvSpPr>
              <p:nvPr/>
            </p:nvSpPr>
            <p:spPr bwMode="auto">
              <a:xfrm>
                <a:off x="2970" y="1638"/>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316" name="Oval 4219"/>
              <p:cNvSpPr>
                <a:spLocks noChangeAspect="1" noChangeArrowheads="1"/>
              </p:cNvSpPr>
              <p:nvPr/>
            </p:nvSpPr>
            <p:spPr bwMode="auto">
              <a:xfrm>
                <a:off x="2399" y="2602"/>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317" name="Oval 4220"/>
              <p:cNvSpPr>
                <a:spLocks noChangeAspect="1" noChangeArrowheads="1"/>
              </p:cNvSpPr>
              <p:nvPr/>
            </p:nvSpPr>
            <p:spPr bwMode="auto">
              <a:xfrm>
                <a:off x="2898" y="2027"/>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318" name="Oval 4221"/>
              <p:cNvSpPr>
                <a:spLocks noChangeAspect="1" noChangeArrowheads="1"/>
              </p:cNvSpPr>
              <p:nvPr/>
            </p:nvSpPr>
            <p:spPr bwMode="auto">
              <a:xfrm>
                <a:off x="2814" y="2244"/>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319" name="Oval 4222"/>
              <p:cNvSpPr>
                <a:spLocks noChangeAspect="1" noChangeArrowheads="1"/>
              </p:cNvSpPr>
              <p:nvPr/>
            </p:nvSpPr>
            <p:spPr bwMode="auto">
              <a:xfrm>
                <a:off x="3199" y="1873"/>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320" name="Oval 4223"/>
              <p:cNvSpPr>
                <a:spLocks noChangeAspect="1" noChangeArrowheads="1"/>
              </p:cNvSpPr>
              <p:nvPr/>
            </p:nvSpPr>
            <p:spPr bwMode="auto">
              <a:xfrm>
                <a:off x="2994" y="2238"/>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321" name="Oval 4224"/>
              <p:cNvSpPr>
                <a:spLocks noChangeAspect="1" noChangeArrowheads="1"/>
              </p:cNvSpPr>
              <p:nvPr/>
            </p:nvSpPr>
            <p:spPr bwMode="auto">
              <a:xfrm>
                <a:off x="2525" y="2355"/>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322" name="Oval 4225"/>
              <p:cNvSpPr>
                <a:spLocks noChangeAspect="1" noChangeArrowheads="1"/>
              </p:cNvSpPr>
              <p:nvPr/>
            </p:nvSpPr>
            <p:spPr bwMode="auto">
              <a:xfrm>
                <a:off x="1388" y="3134"/>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323" name="Oval 4226"/>
              <p:cNvSpPr>
                <a:spLocks noChangeAspect="1" noChangeArrowheads="1"/>
              </p:cNvSpPr>
              <p:nvPr/>
            </p:nvSpPr>
            <p:spPr bwMode="auto">
              <a:xfrm>
                <a:off x="2525" y="2256"/>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324" name="Oval 4227"/>
              <p:cNvSpPr>
                <a:spLocks noChangeAspect="1" noChangeArrowheads="1"/>
              </p:cNvSpPr>
              <p:nvPr/>
            </p:nvSpPr>
            <p:spPr bwMode="auto">
              <a:xfrm>
                <a:off x="3416" y="1947"/>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325" name="Oval 4228"/>
              <p:cNvSpPr>
                <a:spLocks noChangeAspect="1" noChangeArrowheads="1"/>
              </p:cNvSpPr>
              <p:nvPr/>
            </p:nvSpPr>
            <p:spPr bwMode="auto">
              <a:xfrm>
                <a:off x="2074" y="2800"/>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326" name="Oval 4229"/>
              <p:cNvSpPr>
                <a:spLocks noChangeAspect="1" noChangeArrowheads="1"/>
              </p:cNvSpPr>
              <p:nvPr/>
            </p:nvSpPr>
            <p:spPr bwMode="auto">
              <a:xfrm>
                <a:off x="2483" y="2547"/>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327" name="Oval 4230"/>
              <p:cNvSpPr>
                <a:spLocks noChangeAspect="1" noChangeArrowheads="1"/>
              </p:cNvSpPr>
              <p:nvPr/>
            </p:nvSpPr>
            <p:spPr bwMode="auto">
              <a:xfrm>
                <a:off x="1622" y="2720"/>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328" name="Oval 4231"/>
              <p:cNvSpPr>
                <a:spLocks noChangeAspect="1" noChangeArrowheads="1"/>
              </p:cNvSpPr>
              <p:nvPr/>
            </p:nvSpPr>
            <p:spPr bwMode="auto">
              <a:xfrm>
                <a:off x="2561" y="1922"/>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329" name="Oval 4232"/>
              <p:cNvSpPr>
                <a:spLocks noChangeAspect="1" noChangeArrowheads="1"/>
              </p:cNvSpPr>
              <p:nvPr/>
            </p:nvSpPr>
            <p:spPr bwMode="auto">
              <a:xfrm>
                <a:off x="3440" y="1990"/>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330" name="Oval 4233"/>
              <p:cNvSpPr>
                <a:spLocks noChangeAspect="1" noChangeArrowheads="1"/>
              </p:cNvSpPr>
              <p:nvPr/>
            </p:nvSpPr>
            <p:spPr bwMode="auto">
              <a:xfrm>
                <a:off x="2284" y="2664"/>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331" name="Oval 4234"/>
              <p:cNvSpPr>
                <a:spLocks noChangeAspect="1" noChangeArrowheads="1"/>
              </p:cNvSpPr>
              <p:nvPr/>
            </p:nvSpPr>
            <p:spPr bwMode="auto">
              <a:xfrm>
                <a:off x="2916" y="1743"/>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332" name="Oval 4235"/>
              <p:cNvSpPr>
                <a:spLocks noChangeAspect="1" noChangeArrowheads="1"/>
              </p:cNvSpPr>
              <p:nvPr/>
            </p:nvSpPr>
            <p:spPr bwMode="auto">
              <a:xfrm>
                <a:off x="2152" y="2299"/>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333" name="Oval 4236"/>
              <p:cNvSpPr>
                <a:spLocks noChangeAspect="1" noChangeArrowheads="1"/>
              </p:cNvSpPr>
              <p:nvPr/>
            </p:nvSpPr>
            <p:spPr bwMode="auto">
              <a:xfrm>
                <a:off x="1971" y="2640"/>
                <a:ext cx="30" cy="30"/>
              </a:xfrm>
              <a:prstGeom prst="ellipse">
                <a:avLst/>
              </a:prstGeom>
              <a:solidFill>
                <a:srgbClr val="FF0000"/>
              </a:solidFill>
              <a:ln w="9525">
                <a:solidFill>
                  <a:srgbClr val="FF0000"/>
                </a:solidFill>
                <a:round/>
                <a:headEnd/>
                <a:tailEnd/>
              </a:ln>
            </p:spPr>
            <p:txBody>
              <a:bodyPr/>
              <a:lstStyle/>
              <a:p>
                <a:endParaRPr lang="es-MX" sz="1200" b="1" dirty="0"/>
              </a:p>
            </p:txBody>
          </p:sp>
          <p:sp>
            <p:nvSpPr>
              <p:cNvPr id="3334" name="Oval 4237"/>
              <p:cNvSpPr>
                <a:spLocks noChangeAspect="1" noChangeArrowheads="1"/>
              </p:cNvSpPr>
              <p:nvPr/>
            </p:nvSpPr>
            <p:spPr bwMode="auto">
              <a:xfrm>
                <a:off x="2724" y="2306"/>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335" name="Oval 4238"/>
              <p:cNvSpPr>
                <a:spLocks noChangeAspect="1" noChangeArrowheads="1"/>
              </p:cNvSpPr>
              <p:nvPr/>
            </p:nvSpPr>
            <p:spPr bwMode="auto">
              <a:xfrm>
                <a:off x="3091" y="2200"/>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336" name="Oval 4239"/>
              <p:cNvSpPr>
                <a:spLocks noChangeAspect="1" noChangeArrowheads="1"/>
              </p:cNvSpPr>
              <p:nvPr/>
            </p:nvSpPr>
            <p:spPr bwMode="auto">
              <a:xfrm>
                <a:off x="2687" y="2398"/>
                <a:ext cx="31"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337" name="Oval 4240"/>
              <p:cNvSpPr>
                <a:spLocks noChangeAspect="1" noChangeArrowheads="1"/>
              </p:cNvSpPr>
              <p:nvPr/>
            </p:nvSpPr>
            <p:spPr bwMode="auto">
              <a:xfrm>
                <a:off x="2296" y="2281"/>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338" name="Oval 4241"/>
              <p:cNvSpPr>
                <a:spLocks noChangeAspect="1" noChangeArrowheads="1"/>
              </p:cNvSpPr>
              <p:nvPr/>
            </p:nvSpPr>
            <p:spPr bwMode="auto">
              <a:xfrm>
                <a:off x="2356" y="2460"/>
                <a:ext cx="31"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339" name="Oval 4242"/>
              <p:cNvSpPr>
                <a:spLocks noChangeAspect="1" noChangeArrowheads="1"/>
              </p:cNvSpPr>
              <p:nvPr/>
            </p:nvSpPr>
            <p:spPr bwMode="auto">
              <a:xfrm>
                <a:off x="3036" y="2423"/>
                <a:ext cx="31"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340" name="Oval 4243"/>
              <p:cNvSpPr>
                <a:spLocks noChangeAspect="1" noChangeArrowheads="1"/>
              </p:cNvSpPr>
              <p:nvPr/>
            </p:nvSpPr>
            <p:spPr bwMode="auto">
              <a:xfrm>
                <a:off x="1785" y="2936"/>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341" name="Oval 4244"/>
              <p:cNvSpPr>
                <a:spLocks noChangeAspect="1" noChangeArrowheads="1"/>
              </p:cNvSpPr>
              <p:nvPr/>
            </p:nvSpPr>
            <p:spPr bwMode="auto">
              <a:xfrm>
                <a:off x="2808" y="2491"/>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342" name="Oval 4245"/>
              <p:cNvSpPr>
                <a:spLocks noChangeAspect="1" noChangeArrowheads="1"/>
              </p:cNvSpPr>
              <p:nvPr/>
            </p:nvSpPr>
            <p:spPr bwMode="auto">
              <a:xfrm>
                <a:off x="2176" y="2646"/>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343" name="Oval 4246"/>
              <p:cNvSpPr>
                <a:spLocks noChangeAspect="1" noChangeArrowheads="1"/>
              </p:cNvSpPr>
              <p:nvPr/>
            </p:nvSpPr>
            <p:spPr bwMode="auto">
              <a:xfrm>
                <a:off x="2874" y="2262"/>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344" name="Oval 4247"/>
              <p:cNvSpPr>
                <a:spLocks noChangeAspect="1" noChangeArrowheads="1"/>
              </p:cNvSpPr>
              <p:nvPr/>
            </p:nvSpPr>
            <p:spPr bwMode="auto">
              <a:xfrm>
                <a:off x="1725" y="2973"/>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345" name="Oval 4248"/>
              <p:cNvSpPr>
                <a:spLocks noChangeAspect="1" noChangeArrowheads="1"/>
              </p:cNvSpPr>
              <p:nvPr/>
            </p:nvSpPr>
            <p:spPr bwMode="auto">
              <a:xfrm>
                <a:off x="2730" y="2299"/>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346" name="Oval 4249"/>
              <p:cNvSpPr>
                <a:spLocks noChangeAspect="1" noChangeArrowheads="1"/>
              </p:cNvSpPr>
              <p:nvPr/>
            </p:nvSpPr>
            <p:spPr bwMode="auto">
              <a:xfrm>
                <a:off x="2766" y="2485"/>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347" name="Oval 4250"/>
              <p:cNvSpPr>
                <a:spLocks noChangeAspect="1" noChangeArrowheads="1"/>
              </p:cNvSpPr>
              <p:nvPr/>
            </p:nvSpPr>
            <p:spPr bwMode="auto">
              <a:xfrm>
                <a:off x="2790" y="2293"/>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348" name="Oval 4251"/>
              <p:cNvSpPr>
                <a:spLocks noChangeAspect="1" noChangeArrowheads="1"/>
              </p:cNvSpPr>
              <p:nvPr/>
            </p:nvSpPr>
            <p:spPr bwMode="auto">
              <a:xfrm>
                <a:off x="1767" y="2905"/>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349" name="Oval 4252"/>
              <p:cNvSpPr>
                <a:spLocks noChangeAspect="1" noChangeArrowheads="1"/>
              </p:cNvSpPr>
              <p:nvPr/>
            </p:nvSpPr>
            <p:spPr bwMode="auto">
              <a:xfrm>
                <a:off x="2808" y="2405"/>
                <a:ext cx="30" cy="30"/>
              </a:xfrm>
              <a:prstGeom prst="ellipse">
                <a:avLst/>
              </a:prstGeom>
              <a:solidFill>
                <a:srgbClr val="FF0000"/>
              </a:solidFill>
              <a:ln w="9525">
                <a:solidFill>
                  <a:srgbClr val="FF0000"/>
                </a:solidFill>
                <a:round/>
                <a:headEnd/>
                <a:tailEnd/>
              </a:ln>
            </p:spPr>
            <p:txBody>
              <a:bodyPr/>
              <a:lstStyle/>
              <a:p>
                <a:endParaRPr lang="es-MX" sz="1200" b="1" dirty="0"/>
              </a:p>
            </p:txBody>
          </p:sp>
          <p:sp>
            <p:nvSpPr>
              <p:cNvPr id="3350" name="Oval 4253"/>
              <p:cNvSpPr>
                <a:spLocks noChangeAspect="1" noChangeArrowheads="1"/>
              </p:cNvSpPr>
              <p:nvPr/>
            </p:nvSpPr>
            <p:spPr bwMode="auto">
              <a:xfrm>
                <a:off x="2429" y="2473"/>
                <a:ext cx="30" cy="30"/>
              </a:xfrm>
              <a:prstGeom prst="ellipse">
                <a:avLst/>
              </a:prstGeom>
              <a:solidFill>
                <a:srgbClr val="FF0000"/>
              </a:solidFill>
              <a:ln w="9525">
                <a:solidFill>
                  <a:srgbClr val="FF0000"/>
                </a:solidFill>
                <a:round/>
                <a:headEnd/>
                <a:tailEnd/>
              </a:ln>
            </p:spPr>
            <p:txBody>
              <a:bodyPr/>
              <a:lstStyle/>
              <a:p>
                <a:endParaRPr lang="es-MX" sz="1200" b="1" dirty="0"/>
              </a:p>
            </p:txBody>
          </p:sp>
          <p:sp>
            <p:nvSpPr>
              <p:cNvPr id="3351" name="Oval 4254"/>
              <p:cNvSpPr>
                <a:spLocks noChangeAspect="1" noChangeArrowheads="1"/>
              </p:cNvSpPr>
              <p:nvPr/>
            </p:nvSpPr>
            <p:spPr bwMode="auto">
              <a:xfrm>
                <a:off x="2152" y="2640"/>
                <a:ext cx="30" cy="30"/>
              </a:xfrm>
              <a:prstGeom prst="ellipse">
                <a:avLst/>
              </a:prstGeom>
              <a:solidFill>
                <a:srgbClr val="FF0000"/>
              </a:solidFill>
              <a:ln w="9525">
                <a:solidFill>
                  <a:srgbClr val="FF0000"/>
                </a:solidFill>
                <a:round/>
                <a:headEnd/>
                <a:tailEnd/>
              </a:ln>
            </p:spPr>
            <p:txBody>
              <a:bodyPr/>
              <a:lstStyle/>
              <a:p>
                <a:endParaRPr lang="es-MX" sz="1200" b="1" dirty="0"/>
              </a:p>
            </p:txBody>
          </p:sp>
          <p:sp>
            <p:nvSpPr>
              <p:cNvPr id="3352" name="Oval 4255"/>
              <p:cNvSpPr>
                <a:spLocks noChangeAspect="1" noChangeArrowheads="1"/>
              </p:cNvSpPr>
              <p:nvPr/>
            </p:nvSpPr>
            <p:spPr bwMode="auto">
              <a:xfrm>
                <a:off x="1989" y="2590"/>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353" name="Oval 4256"/>
              <p:cNvSpPr>
                <a:spLocks noChangeAspect="1" noChangeArrowheads="1"/>
              </p:cNvSpPr>
              <p:nvPr/>
            </p:nvSpPr>
            <p:spPr bwMode="auto">
              <a:xfrm>
                <a:off x="3259" y="1669"/>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354" name="Oval 4257"/>
              <p:cNvSpPr>
                <a:spLocks noChangeAspect="1" noChangeArrowheads="1"/>
              </p:cNvSpPr>
              <p:nvPr/>
            </p:nvSpPr>
            <p:spPr bwMode="auto">
              <a:xfrm>
                <a:off x="2489" y="2194"/>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355" name="Oval 4258"/>
              <p:cNvSpPr>
                <a:spLocks noChangeAspect="1" noChangeArrowheads="1"/>
              </p:cNvSpPr>
              <p:nvPr/>
            </p:nvSpPr>
            <p:spPr bwMode="auto">
              <a:xfrm>
                <a:off x="2814" y="2077"/>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356" name="Oval 4259"/>
              <p:cNvSpPr>
                <a:spLocks noChangeAspect="1" noChangeArrowheads="1"/>
              </p:cNvSpPr>
              <p:nvPr/>
            </p:nvSpPr>
            <p:spPr bwMode="auto">
              <a:xfrm>
                <a:off x="2627" y="2120"/>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357" name="Oval 4260"/>
              <p:cNvSpPr>
                <a:spLocks noChangeAspect="1" noChangeArrowheads="1"/>
              </p:cNvSpPr>
              <p:nvPr/>
            </p:nvSpPr>
            <p:spPr bwMode="auto">
              <a:xfrm>
                <a:off x="2110" y="2460"/>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358" name="Oval 4261"/>
              <p:cNvSpPr>
                <a:spLocks noChangeAspect="1" noChangeArrowheads="1"/>
              </p:cNvSpPr>
              <p:nvPr/>
            </p:nvSpPr>
            <p:spPr bwMode="auto">
              <a:xfrm>
                <a:off x="3079" y="2046"/>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359" name="Oval 4262"/>
              <p:cNvSpPr>
                <a:spLocks noChangeAspect="1" noChangeArrowheads="1"/>
              </p:cNvSpPr>
              <p:nvPr/>
            </p:nvSpPr>
            <p:spPr bwMode="auto">
              <a:xfrm>
                <a:off x="2122" y="2534"/>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360" name="Oval 4263"/>
              <p:cNvSpPr>
                <a:spLocks noChangeAspect="1" noChangeArrowheads="1"/>
              </p:cNvSpPr>
              <p:nvPr/>
            </p:nvSpPr>
            <p:spPr bwMode="auto">
              <a:xfrm>
                <a:off x="2790" y="2448"/>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361" name="Oval 4264"/>
              <p:cNvSpPr>
                <a:spLocks noChangeAspect="1" noChangeArrowheads="1"/>
              </p:cNvSpPr>
              <p:nvPr/>
            </p:nvSpPr>
            <p:spPr bwMode="auto">
              <a:xfrm>
                <a:off x="2062" y="2497"/>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362" name="Oval 4265"/>
              <p:cNvSpPr>
                <a:spLocks noChangeAspect="1" noChangeArrowheads="1"/>
              </p:cNvSpPr>
              <p:nvPr/>
            </p:nvSpPr>
            <p:spPr bwMode="auto">
              <a:xfrm>
                <a:off x="2266" y="2578"/>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363" name="Oval 4266"/>
              <p:cNvSpPr>
                <a:spLocks noChangeAspect="1" noChangeArrowheads="1"/>
              </p:cNvSpPr>
              <p:nvPr/>
            </p:nvSpPr>
            <p:spPr bwMode="auto">
              <a:xfrm>
                <a:off x="2356" y="2355"/>
                <a:ext cx="31"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364" name="Oval 4267"/>
              <p:cNvSpPr>
                <a:spLocks noChangeAspect="1" noChangeArrowheads="1"/>
              </p:cNvSpPr>
              <p:nvPr/>
            </p:nvSpPr>
            <p:spPr bwMode="auto">
              <a:xfrm>
                <a:off x="1670" y="2856"/>
                <a:ext cx="31"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365" name="Oval 4268"/>
              <p:cNvSpPr>
                <a:spLocks noChangeAspect="1" noChangeArrowheads="1"/>
              </p:cNvSpPr>
              <p:nvPr/>
            </p:nvSpPr>
            <p:spPr bwMode="auto">
              <a:xfrm>
                <a:off x="2736" y="2405"/>
                <a:ext cx="30" cy="30"/>
              </a:xfrm>
              <a:prstGeom prst="ellipse">
                <a:avLst/>
              </a:prstGeom>
              <a:solidFill>
                <a:srgbClr val="FF0000"/>
              </a:solidFill>
              <a:ln w="9525">
                <a:solidFill>
                  <a:srgbClr val="FF0000"/>
                </a:solidFill>
                <a:round/>
                <a:headEnd/>
                <a:tailEnd/>
              </a:ln>
            </p:spPr>
            <p:txBody>
              <a:bodyPr/>
              <a:lstStyle/>
              <a:p>
                <a:endParaRPr lang="es-MX" sz="1200" b="1" dirty="0"/>
              </a:p>
            </p:txBody>
          </p:sp>
          <p:sp>
            <p:nvSpPr>
              <p:cNvPr id="3366" name="Oval 4269"/>
              <p:cNvSpPr>
                <a:spLocks noChangeAspect="1" noChangeArrowheads="1"/>
              </p:cNvSpPr>
              <p:nvPr/>
            </p:nvSpPr>
            <p:spPr bwMode="auto">
              <a:xfrm>
                <a:off x="2543" y="2003"/>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367" name="Oval 4270"/>
              <p:cNvSpPr>
                <a:spLocks noChangeAspect="1" noChangeArrowheads="1"/>
              </p:cNvSpPr>
              <p:nvPr/>
            </p:nvSpPr>
            <p:spPr bwMode="auto">
              <a:xfrm>
                <a:off x="2645" y="1984"/>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368" name="Oval 4271"/>
              <p:cNvSpPr>
                <a:spLocks noChangeAspect="1" noChangeArrowheads="1"/>
              </p:cNvSpPr>
              <p:nvPr/>
            </p:nvSpPr>
            <p:spPr bwMode="auto">
              <a:xfrm>
                <a:off x="2447" y="2337"/>
                <a:ext cx="30" cy="30"/>
              </a:xfrm>
              <a:prstGeom prst="ellipse">
                <a:avLst/>
              </a:prstGeom>
              <a:solidFill>
                <a:srgbClr val="FF0000"/>
              </a:solidFill>
              <a:ln w="9525">
                <a:solidFill>
                  <a:srgbClr val="FF0000"/>
                </a:solidFill>
                <a:round/>
                <a:headEnd/>
                <a:tailEnd/>
              </a:ln>
            </p:spPr>
            <p:txBody>
              <a:bodyPr/>
              <a:lstStyle/>
              <a:p>
                <a:endParaRPr lang="es-MX" sz="1200" b="1" dirty="0"/>
              </a:p>
            </p:txBody>
          </p:sp>
          <p:sp>
            <p:nvSpPr>
              <p:cNvPr id="3369" name="Oval 4272"/>
              <p:cNvSpPr>
                <a:spLocks noChangeAspect="1" noChangeArrowheads="1"/>
              </p:cNvSpPr>
              <p:nvPr/>
            </p:nvSpPr>
            <p:spPr bwMode="auto">
              <a:xfrm>
                <a:off x="2278" y="2417"/>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370" name="Oval 4273"/>
              <p:cNvSpPr>
                <a:spLocks noChangeAspect="1" noChangeArrowheads="1"/>
              </p:cNvSpPr>
              <p:nvPr/>
            </p:nvSpPr>
            <p:spPr bwMode="auto">
              <a:xfrm>
                <a:off x="2850" y="1799"/>
                <a:ext cx="30" cy="30"/>
              </a:xfrm>
              <a:prstGeom prst="ellipse">
                <a:avLst/>
              </a:prstGeom>
              <a:solidFill>
                <a:srgbClr val="FF0000"/>
              </a:solidFill>
              <a:ln w="9525">
                <a:solidFill>
                  <a:srgbClr val="FF0000"/>
                </a:solidFill>
                <a:round/>
                <a:headEnd/>
                <a:tailEnd/>
              </a:ln>
            </p:spPr>
            <p:txBody>
              <a:bodyPr/>
              <a:lstStyle/>
              <a:p>
                <a:endParaRPr lang="es-MX" sz="1200" b="1" dirty="0"/>
              </a:p>
            </p:txBody>
          </p:sp>
          <p:sp>
            <p:nvSpPr>
              <p:cNvPr id="3371" name="Oval 4274"/>
              <p:cNvSpPr>
                <a:spLocks noChangeAspect="1" noChangeArrowheads="1"/>
              </p:cNvSpPr>
              <p:nvPr/>
            </p:nvSpPr>
            <p:spPr bwMode="auto">
              <a:xfrm>
                <a:off x="2429" y="2720"/>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372" name="Oval 4275"/>
              <p:cNvSpPr>
                <a:spLocks noChangeAspect="1" noChangeArrowheads="1"/>
              </p:cNvSpPr>
              <p:nvPr/>
            </p:nvSpPr>
            <p:spPr bwMode="auto">
              <a:xfrm>
                <a:off x="2338" y="2615"/>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373" name="Oval 4276"/>
              <p:cNvSpPr>
                <a:spLocks noChangeAspect="1" noChangeArrowheads="1"/>
              </p:cNvSpPr>
              <p:nvPr/>
            </p:nvSpPr>
            <p:spPr bwMode="auto">
              <a:xfrm>
                <a:off x="4041" y="1786"/>
                <a:ext cx="31"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374" name="Oval 4277"/>
              <p:cNvSpPr>
                <a:spLocks noChangeAspect="1" noChangeArrowheads="1"/>
              </p:cNvSpPr>
              <p:nvPr/>
            </p:nvSpPr>
            <p:spPr bwMode="auto">
              <a:xfrm>
                <a:off x="2838" y="2324"/>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375" name="Oval 4278"/>
              <p:cNvSpPr>
                <a:spLocks noChangeAspect="1" noChangeArrowheads="1"/>
              </p:cNvSpPr>
              <p:nvPr/>
            </p:nvSpPr>
            <p:spPr bwMode="auto">
              <a:xfrm>
                <a:off x="3157" y="1749"/>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376" name="Oval 4279"/>
              <p:cNvSpPr>
                <a:spLocks noChangeAspect="1" noChangeArrowheads="1"/>
              </p:cNvSpPr>
              <p:nvPr/>
            </p:nvSpPr>
            <p:spPr bwMode="auto">
              <a:xfrm>
                <a:off x="2663" y="2015"/>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377" name="Oval 4280"/>
              <p:cNvSpPr>
                <a:spLocks noChangeAspect="1" noChangeArrowheads="1"/>
              </p:cNvSpPr>
              <p:nvPr/>
            </p:nvSpPr>
            <p:spPr bwMode="auto">
              <a:xfrm>
                <a:off x="2603" y="2200"/>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378" name="Oval 4281"/>
              <p:cNvSpPr>
                <a:spLocks noChangeAspect="1" noChangeArrowheads="1"/>
              </p:cNvSpPr>
              <p:nvPr/>
            </p:nvSpPr>
            <p:spPr bwMode="auto">
              <a:xfrm>
                <a:off x="2958" y="2337"/>
                <a:ext cx="30" cy="30"/>
              </a:xfrm>
              <a:prstGeom prst="ellipse">
                <a:avLst/>
              </a:prstGeom>
              <a:solidFill>
                <a:srgbClr val="FF0000"/>
              </a:solidFill>
              <a:ln w="9525">
                <a:solidFill>
                  <a:srgbClr val="FF0000"/>
                </a:solidFill>
                <a:round/>
                <a:headEnd/>
                <a:tailEnd/>
              </a:ln>
            </p:spPr>
            <p:txBody>
              <a:bodyPr/>
              <a:lstStyle/>
              <a:p>
                <a:endParaRPr lang="es-MX" sz="1200" b="1" dirty="0"/>
              </a:p>
            </p:txBody>
          </p:sp>
          <p:sp>
            <p:nvSpPr>
              <p:cNvPr id="3379" name="Oval 4282"/>
              <p:cNvSpPr>
                <a:spLocks noChangeAspect="1" noChangeArrowheads="1"/>
              </p:cNvSpPr>
              <p:nvPr/>
            </p:nvSpPr>
            <p:spPr bwMode="auto">
              <a:xfrm>
                <a:off x="1947" y="2528"/>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380" name="Oval 4283"/>
              <p:cNvSpPr>
                <a:spLocks noChangeAspect="1" noChangeArrowheads="1"/>
              </p:cNvSpPr>
              <p:nvPr/>
            </p:nvSpPr>
            <p:spPr bwMode="auto">
              <a:xfrm>
                <a:off x="2826" y="2077"/>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381" name="Oval 4284"/>
              <p:cNvSpPr>
                <a:spLocks noChangeAspect="1" noChangeArrowheads="1"/>
              </p:cNvSpPr>
              <p:nvPr/>
            </p:nvSpPr>
            <p:spPr bwMode="auto">
              <a:xfrm>
                <a:off x="1099" y="2738"/>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382" name="Oval 4285"/>
              <p:cNvSpPr>
                <a:spLocks noChangeAspect="1" noChangeArrowheads="1"/>
              </p:cNvSpPr>
              <p:nvPr/>
            </p:nvSpPr>
            <p:spPr bwMode="auto">
              <a:xfrm>
                <a:off x="1646" y="2819"/>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383" name="Oval 4286"/>
              <p:cNvSpPr>
                <a:spLocks noChangeAspect="1" noChangeArrowheads="1"/>
              </p:cNvSpPr>
              <p:nvPr/>
            </p:nvSpPr>
            <p:spPr bwMode="auto">
              <a:xfrm>
                <a:off x="2850" y="2330"/>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384" name="Oval 4287"/>
              <p:cNvSpPr>
                <a:spLocks noChangeAspect="1" noChangeArrowheads="1"/>
              </p:cNvSpPr>
              <p:nvPr/>
            </p:nvSpPr>
            <p:spPr bwMode="auto">
              <a:xfrm>
                <a:off x="2266" y="2460"/>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385" name="Oval 4288"/>
              <p:cNvSpPr>
                <a:spLocks noChangeAspect="1" noChangeArrowheads="1"/>
              </p:cNvSpPr>
              <p:nvPr/>
            </p:nvSpPr>
            <p:spPr bwMode="auto">
              <a:xfrm>
                <a:off x="2886" y="2231"/>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386" name="Oval 4289"/>
              <p:cNvSpPr>
                <a:spLocks noChangeAspect="1" noChangeArrowheads="1"/>
              </p:cNvSpPr>
              <p:nvPr/>
            </p:nvSpPr>
            <p:spPr bwMode="auto">
              <a:xfrm>
                <a:off x="3151" y="1916"/>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387" name="Oval 4290"/>
              <p:cNvSpPr>
                <a:spLocks noChangeAspect="1" noChangeArrowheads="1"/>
              </p:cNvSpPr>
              <p:nvPr/>
            </p:nvSpPr>
            <p:spPr bwMode="auto">
              <a:xfrm>
                <a:off x="2910" y="2349"/>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388" name="Oval 4291"/>
              <p:cNvSpPr>
                <a:spLocks noChangeAspect="1" noChangeArrowheads="1"/>
              </p:cNvSpPr>
              <p:nvPr/>
            </p:nvSpPr>
            <p:spPr bwMode="auto">
              <a:xfrm>
                <a:off x="2501" y="2528"/>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389" name="Oval 4292"/>
              <p:cNvSpPr>
                <a:spLocks noChangeAspect="1" noChangeArrowheads="1"/>
              </p:cNvSpPr>
              <p:nvPr/>
            </p:nvSpPr>
            <p:spPr bwMode="auto">
              <a:xfrm>
                <a:off x="2356" y="2695"/>
                <a:ext cx="31"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390" name="Oval 4293"/>
              <p:cNvSpPr>
                <a:spLocks noChangeAspect="1" noChangeArrowheads="1"/>
              </p:cNvSpPr>
              <p:nvPr/>
            </p:nvSpPr>
            <p:spPr bwMode="auto">
              <a:xfrm>
                <a:off x="2164" y="2479"/>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391" name="Oval 4294"/>
              <p:cNvSpPr>
                <a:spLocks noChangeAspect="1" noChangeArrowheads="1"/>
              </p:cNvSpPr>
              <p:nvPr/>
            </p:nvSpPr>
            <p:spPr bwMode="auto">
              <a:xfrm>
                <a:off x="2988" y="1829"/>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392" name="Oval 4295"/>
              <p:cNvSpPr>
                <a:spLocks noChangeAspect="1" noChangeArrowheads="1"/>
              </p:cNvSpPr>
              <p:nvPr/>
            </p:nvSpPr>
            <p:spPr bwMode="auto">
              <a:xfrm>
                <a:off x="3253" y="1774"/>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393" name="Oval 4296"/>
              <p:cNvSpPr>
                <a:spLocks noChangeAspect="1" noChangeArrowheads="1"/>
              </p:cNvSpPr>
              <p:nvPr/>
            </p:nvSpPr>
            <p:spPr bwMode="auto">
              <a:xfrm>
                <a:off x="2669" y="2250"/>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394" name="Oval 4297"/>
              <p:cNvSpPr>
                <a:spLocks noChangeAspect="1" noChangeArrowheads="1"/>
              </p:cNvSpPr>
              <p:nvPr/>
            </p:nvSpPr>
            <p:spPr bwMode="auto">
              <a:xfrm>
                <a:off x="2507" y="2349"/>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395" name="Oval 4298"/>
              <p:cNvSpPr>
                <a:spLocks noChangeAspect="1" noChangeArrowheads="1"/>
              </p:cNvSpPr>
              <p:nvPr/>
            </p:nvSpPr>
            <p:spPr bwMode="auto">
              <a:xfrm>
                <a:off x="2796" y="1947"/>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396" name="Oval 4299"/>
              <p:cNvSpPr>
                <a:spLocks noChangeAspect="1" noChangeArrowheads="1"/>
              </p:cNvSpPr>
              <p:nvPr/>
            </p:nvSpPr>
            <p:spPr bwMode="auto">
              <a:xfrm>
                <a:off x="2988" y="2256"/>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397" name="Oval 4300"/>
              <p:cNvSpPr>
                <a:spLocks noChangeAspect="1" noChangeArrowheads="1"/>
              </p:cNvSpPr>
              <p:nvPr/>
            </p:nvSpPr>
            <p:spPr bwMode="auto">
              <a:xfrm>
                <a:off x="2381" y="2442"/>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398" name="Oval 4301"/>
              <p:cNvSpPr>
                <a:spLocks noChangeAspect="1" noChangeArrowheads="1"/>
              </p:cNvSpPr>
              <p:nvPr/>
            </p:nvSpPr>
            <p:spPr bwMode="auto">
              <a:xfrm>
                <a:off x="2465" y="2392"/>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399" name="Oval 4302"/>
              <p:cNvSpPr>
                <a:spLocks noChangeAspect="1" noChangeArrowheads="1"/>
              </p:cNvSpPr>
              <p:nvPr/>
            </p:nvSpPr>
            <p:spPr bwMode="auto">
              <a:xfrm>
                <a:off x="2814" y="2343"/>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400" name="Oval 4303"/>
              <p:cNvSpPr>
                <a:spLocks noChangeAspect="1" noChangeArrowheads="1"/>
              </p:cNvSpPr>
              <p:nvPr/>
            </p:nvSpPr>
            <p:spPr bwMode="auto">
              <a:xfrm>
                <a:off x="2585" y="2194"/>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401" name="Oval 4304"/>
              <p:cNvSpPr>
                <a:spLocks noChangeAspect="1" noChangeArrowheads="1"/>
              </p:cNvSpPr>
              <p:nvPr/>
            </p:nvSpPr>
            <p:spPr bwMode="auto">
              <a:xfrm>
                <a:off x="2790" y="2071"/>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402" name="Oval 4305"/>
              <p:cNvSpPr>
                <a:spLocks noChangeAspect="1" noChangeArrowheads="1"/>
              </p:cNvSpPr>
              <p:nvPr/>
            </p:nvSpPr>
            <p:spPr bwMode="auto">
              <a:xfrm>
                <a:off x="2519" y="2392"/>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403" name="Oval 4306"/>
              <p:cNvSpPr>
                <a:spLocks noChangeAspect="1" noChangeArrowheads="1"/>
              </p:cNvSpPr>
              <p:nvPr/>
            </p:nvSpPr>
            <p:spPr bwMode="auto">
              <a:xfrm>
                <a:off x="3163" y="1619"/>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404" name="Oval 4307"/>
              <p:cNvSpPr>
                <a:spLocks noChangeAspect="1" noChangeArrowheads="1"/>
              </p:cNvSpPr>
              <p:nvPr/>
            </p:nvSpPr>
            <p:spPr bwMode="auto">
              <a:xfrm>
                <a:off x="2531" y="2442"/>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405" name="Oval 4308"/>
              <p:cNvSpPr>
                <a:spLocks noChangeAspect="1" noChangeArrowheads="1"/>
              </p:cNvSpPr>
              <p:nvPr/>
            </p:nvSpPr>
            <p:spPr bwMode="auto">
              <a:xfrm>
                <a:off x="2423" y="2429"/>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406" name="Oval 4309"/>
              <p:cNvSpPr>
                <a:spLocks noChangeAspect="1" noChangeArrowheads="1"/>
              </p:cNvSpPr>
              <p:nvPr/>
            </p:nvSpPr>
            <p:spPr bwMode="auto">
              <a:xfrm>
                <a:off x="3175" y="2145"/>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407" name="Oval 4310"/>
              <p:cNvSpPr>
                <a:spLocks noChangeAspect="1" noChangeArrowheads="1"/>
              </p:cNvSpPr>
              <p:nvPr/>
            </p:nvSpPr>
            <p:spPr bwMode="auto">
              <a:xfrm>
                <a:off x="2543" y="2231"/>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408" name="Oval 4311"/>
              <p:cNvSpPr>
                <a:spLocks noChangeAspect="1" noChangeArrowheads="1"/>
              </p:cNvSpPr>
              <p:nvPr/>
            </p:nvSpPr>
            <p:spPr bwMode="auto">
              <a:xfrm>
                <a:off x="3030" y="2194"/>
                <a:ext cx="31"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409" name="Oval 4312"/>
              <p:cNvSpPr>
                <a:spLocks noChangeAspect="1" noChangeArrowheads="1"/>
              </p:cNvSpPr>
              <p:nvPr/>
            </p:nvSpPr>
            <p:spPr bwMode="auto">
              <a:xfrm>
                <a:off x="2712" y="2200"/>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410" name="Oval 4313"/>
              <p:cNvSpPr>
                <a:spLocks noChangeAspect="1" noChangeArrowheads="1"/>
              </p:cNvSpPr>
              <p:nvPr/>
            </p:nvSpPr>
            <p:spPr bwMode="auto">
              <a:xfrm>
                <a:off x="2826" y="1935"/>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411" name="Oval 4314"/>
              <p:cNvSpPr>
                <a:spLocks noChangeAspect="1" noChangeArrowheads="1"/>
              </p:cNvSpPr>
              <p:nvPr/>
            </p:nvSpPr>
            <p:spPr bwMode="auto">
              <a:xfrm>
                <a:off x="2609" y="2120"/>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412" name="Oval 4315"/>
              <p:cNvSpPr>
                <a:spLocks noChangeAspect="1" noChangeArrowheads="1"/>
              </p:cNvSpPr>
              <p:nvPr/>
            </p:nvSpPr>
            <p:spPr bwMode="auto">
              <a:xfrm>
                <a:off x="2561" y="2361"/>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413" name="Oval 4316"/>
              <p:cNvSpPr>
                <a:spLocks noChangeAspect="1" noChangeArrowheads="1"/>
              </p:cNvSpPr>
              <p:nvPr/>
            </p:nvSpPr>
            <p:spPr bwMode="auto">
              <a:xfrm>
                <a:off x="2585" y="2411"/>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414" name="Oval 4317"/>
              <p:cNvSpPr>
                <a:spLocks noChangeAspect="1" noChangeArrowheads="1"/>
              </p:cNvSpPr>
              <p:nvPr/>
            </p:nvSpPr>
            <p:spPr bwMode="auto">
              <a:xfrm>
                <a:off x="3012" y="2114"/>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415" name="Oval 4318"/>
              <p:cNvSpPr>
                <a:spLocks noChangeAspect="1" noChangeArrowheads="1"/>
              </p:cNvSpPr>
              <p:nvPr/>
            </p:nvSpPr>
            <p:spPr bwMode="auto">
              <a:xfrm>
                <a:off x="2591" y="2269"/>
                <a:ext cx="30" cy="30"/>
              </a:xfrm>
              <a:prstGeom prst="ellipse">
                <a:avLst/>
              </a:prstGeom>
              <a:solidFill>
                <a:srgbClr val="FF0000"/>
              </a:solidFill>
              <a:ln w="9525">
                <a:solidFill>
                  <a:srgbClr val="FF0000"/>
                </a:solidFill>
                <a:round/>
                <a:headEnd/>
                <a:tailEnd/>
              </a:ln>
            </p:spPr>
            <p:txBody>
              <a:bodyPr/>
              <a:lstStyle/>
              <a:p>
                <a:endParaRPr lang="es-MX" sz="1200" b="1" dirty="0"/>
              </a:p>
            </p:txBody>
          </p:sp>
          <p:sp>
            <p:nvSpPr>
              <p:cNvPr id="3416" name="Oval 4319"/>
              <p:cNvSpPr>
                <a:spLocks noChangeAspect="1" noChangeArrowheads="1"/>
              </p:cNvSpPr>
              <p:nvPr/>
            </p:nvSpPr>
            <p:spPr bwMode="auto">
              <a:xfrm>
                <a:off x="2417" y="2485"/>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417" name="Oval 4320"/>
              <p:cNvSpPr>
                <a:spLocks noChangeAspect="1" noChangeArrowheads="1"/>
              </p:cNvSpPr>
              <p:nvPr/>
            </p:nvSpPr>
            <p:spPr bwMode="auto">
              <a:xfrm>
                <a:off x="2748" y="2225"/>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418" name="Oval 4321"/>
              <p:cNvSpPr>
                <a:spLocks noChangeAspect="1" noChangeArrowheads="1"/>
              </p:cNvSpPr>
              <p:nvPr/>
            </p:nvSpPr>
            <p:spPr bwMode="auto">
              <a:xfrm>
                <a:off x="2387" y="2151"/>
                <a:ext cx="30" cy="31"/>
              </a:xfrm>
              <a:prstGeom prst="ellipse">
                <a:avLst/>
              </a:prstGeom>
              <a:solidFill>
                <a:srgbClr val="FF0000"/>
              </a:solidFill>
              <a:ln w="9525">
                <a:solidFill>
                  <a:srgbClr val="FF0000"/>
                </a:solidFill>
                <a:round/>
                <a:headEnd/>
                <a:tailEnd/>
              </a:ln>
            </p:spPr>
            <p:txBody>
              <a:bodyPr/>
              <a:lstStyle/>
              <a:p>
                <a:endParaRPr lang="es-MX" sz="1200" b="1" dirty="0"/>
              </a:p>
            </p:txBody>
          </p:sp>
        </p:grpSp>
        <p:grpSp>
          <p:nvGrpSpPr>
            <p:cNvPr id="2516" name="Group 4322"/>
            <p:cNvGrpSpPr>
              <a:grpSpLocks noChangeAspect="1"/>
            </p:cNvGrpSpPr>
            <p:nvPr/>
          </p:nvGrpSpPr>
          <p:grpSpPr bwMode="auto">
            <a:xfrm>
              <a:off x="1075" y="1545"/>
              <a:ext cx="2641" cy="1719"/>
              <a:chOff x="1075" y="1545"/>
              <a:chExt cx="2641" cy="1719"/>
            </a:xfrm>
          </p:grpSpPr>
          <p:sp>
            <p:nvSpPr>
              <p:cNvPr id="3019" name="Oval 4323"/>
              <p:cNvSpPr>
                <a:spLocks noChangeAspect="1" noChangeArrowheads="1"/>
              </p:cNvSpPr>
              <p:nvPr/>
            </p:nvSpPr>
            <p:spPr bwMode="auto">
              <a:xfrm>
                <a:off x="1953" y="2769"/>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020" name="Oval 4324"/>
              <p:cNvSpPr>
                <a:spLocks noChangeAspect="1" noChangeArrowheads="1"/>
              </p:cNvSpPr>
              <p:nvPr/>
            </p:nvSpPr>
            <p:spPr bwMode="auto">
              <a:xfrm>
                <a:off x="3018" y="2034"/>
                <a:ext cx="30" cy="30"/>
              </a:xfrm>
              <a:prstGeom prst="ellipse">
                <a:avLst/>
              </a:prstGeom>
              <a:solidFill>
                <a:srgbClr val="FF0000"/>
              </a:solidFill>
              <a:ln w="9525">
                <a:solidFill>
                  <a:srgbClr val="FF0000"/>
                </a:solidFill>
                <a:round/>
                <a:headEnd/>
                <a:tailEnd/>
              </a:ln>
            </p:spPr>
            <p:txBody>
              <a:bodyPr/>
              <a:lstStyle/>
              <a:p>
                <a:endParaRPr lang="es-MX" sz="1200" b="1" dirty="0"/>
              </a:p>
            </p:txBody>
          </p:sp>
          <p:sp>
            <p:nvSpPr>
              <p:cNvPr id="3021" name="Oval 4325"/>
              <p:cNvSpPr>
                <a:spLocks noChangeAspect="1" noChangeArrowheads="1"/>
              </p:cNvSpPr>
              <p:nvPr/>
            </p:nvSpPr>
            <p:spPr bwMode="auto">
              <a:xfrm>
                <a:off x="3103" y="1984"/>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022" name="Oval 4326"/>
              <p:cNvSpPr>
                <a:spLocks noChangeAspect="1" noChangeArrowheads="1"/>
              </p:cNvSpPr>
              <p:nvPr/>
            </p:nvSpPr>
            <p:spPr bwMode="auto">
              <a:xfrm>
                <a:off x="1845" y="2417"/>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023" name="Oval 4327"/>
              <p:cNvSpPr>
                <a:spLocks noChangeAspect="1" noChangeArrowheads="1"/>
              </p:cNvSpPr>
              <p:nvPr/>
            </p:nvSpPr>
            <p:spPr bwMode="auto">
              <a:xfrm>
                <a:off x="1845" y="2250"/>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024" name="Oval 4328"/>
              <p:cNvSpPr>
                <a:spLocks noChangeAspect="1" noChangeArrowheads="1"/>
              </p:cNvSpPr>
              <p:nvPr/>
            </p:nvSpPr>
            <p:spPr bwMode="auto">
              <a:xfrm>
                <a:off x="3608" y="1904"/>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025" name="Oval 4329"/>
              <p:cNvSpPr>
                <a:spLocks noChangeAspect="1" noChangeArrowheads="1"/>
              </p:cNvSpPr>
              <p:nvPr/>
            </p:nvSpPr>
            <p:spPr bwMode="auto">
              <a:xfrm>
                <a:off x="3686" y="1650"/>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026" name="Oval 4330"/>
              <p:cNvSpPr>
                <a:spLocks noChangeAspect="1" noChangeArrowheads="1"/>
              </p:cNvSpPr>
              <p:nvPr/>
            </p:nvSpPr>
            <p:spPr bwMode="auto">
              <a:xfrm>
                <a:off x="2405" y="2163"/>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027" name="Oval 4331"/>
              <p:cNvSpPr>
                <a:spLocks noChangeAspect="1" noChangeArrowheads="1"/>
              </p:cNvSpPr>
              <p:nvPr/>
            </p:nvSpPr>
            <p:spPr bwMode="auto">
              <a:xfrm>
                <a:off x="3115" y="1935"/>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028" name="Oval 4332"/>
              <p:cNvSpPr>
                <a:spLocks noChangeAspect="1" noChangeArrowheads="1"/>
              </p:cNvSpPr>
              <p:nvPr/>
            </p:nvSpPr>
            <p:spPr bwMode="auto">
              <a:xfrm>
                <a:off x="2669" y="2293"/>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029" name="Oval 4333"/>
              <p:cNvSpPr>
                <a:spLocks noChangeAspect="1" noChangeArrowheads="1"/>
              </p:cNvSpPr>
              <p:nvPr/>
            </p:nvSpPr>
            <p:spPr bwMode="auto">
              <a:xfrm>
                <a:off x="2056" y="2343"/>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030" name="Oval 4334"/>
              <p:cNvSpPr>
                <a:spLocks noChangeAspect="1" noChangeArrowheads="1"/>
              </p:cNvSpPr>
              <p:nvPr/>
            </p:nvSpPr>
            <p:spPr bwMode="auto">
              <a:xfrm>
                <a:off x="2182" y="2435"/>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031" name="Oval 4335"/>
              <p:cNvSpPr>
                <a:spLocks noChangeAspect="1" noChangeArrowheads="1"/>
              </p:cNvSpPr>
              <p:nvPr/>
            </p:nvSpPr>
            <p:spPr bwMode="auto">
              <a:xfrm>
                <a:off x="1418" y="3035"/>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032" name="Oval 4336"/>
              <p:cNvSpPr>
                <a:spLocks noChangeAspect="1" noChangeArrowheads="1"/>
              </p:cNvSpPr>
              <p:nvPr/>
            </p:nvSpPr>
            <p:spPr bwMode="auto">
              <a:xfrm>
                <a:off x="1707" y="2627"/>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033" name="Oval 4337"/>
              <p:cNvSpPr>
                <a:spLocks noChangeAspect="1" noChangeArrowheads="1"/>
              </p:cNvSpPr>
              <p:nvPr/>
            </p:nvSpPr>
            <p:spPr bwMode="auto">
              <a:xfrm>
                <a:off x="2356" y="2330"/>
                <a:ext cx="31"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034" name="Oval 4338"/>
              <p:cNvSpPr>
                <a:spLocks noChangeAspect="1" noChangeArrowheads="1"/>
              </p:cNvSpPr>
              <p:nvPr/>
            </p:nvSpPr>
            <p:spPr bwMode="auto">
              <a:xfrm>
                <a:off x="2405" y="2386"/>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035" name="Oval 4339"/>
              <p:cNvSpPr>
                <a:spLocks noChangeAspect="1" noChangeArrowheads="1"/>
              </p:cNvSpPr>
              <p:nvPr/>
            </p:nvSpPr>
            <p:spPr bwMode="auto">
              <a:xfrm>
                <a:off x="2736" y="2151"/>
                <a:ext cx="30" cy="31"/>
              </a:xfrm>
              <a:prstGeom prst="ellipse">
                <a:avLst/>
              </a:prstGeom>
              <a:solidFill>
                <a:srgbClr val="FF0000"/>
              </a:solidFill>
              <a:ln w="9525">
                <a:solidFill>
                  <a:srgbClr val="FF0000"/>
                </a:solidFill>
                <a:round/>
                <a:headEnd/>
                <a:tailEnd/>
              </a:ln>
            </p:spPr>
            <p:txBody>
              <a:bodyPr/>
              <a:lstStyle/>
              <a:p>
                <a:endParaRPr lang="es-ES" sz="1200" b="1" dirty="0"/>
              </a:p>
            </p:txBody>
          </p:sp>
          <p:sp>
            <p:nvSpPr>
              <p:cNvPr id="3036" name="Oval 4340"/>
              <p:cNvSpPr>
                <a:spLocks noChangeAspect="1" noChangeArrowheads="1"/>
              </p:cNvSpPr>
              <p:nvPr/>
            </p:nvSpPr>
            <p:spPr bwMode="auto">
              <a:xfrm>
                <a:off x="2032" y="2609"/>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037" name="Oval 4341"/>
              <p:cNvSpPr>
                <a:spLocks noChangeAspect="1" noChangeArrowheads="1"/>
              </p:cNvSpPr>
              <p:nvPr/>
            </p:nvSpPr>
            <p:spPr bwMode="auto">
              <a:xfrm>
                <a:off x="1857" y="2677"/>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038" name="Oval 4342"/>
              <p:cNvSpPr>
                <a:spLocks noChangeAspect="1" noChangeArrowheads="1"/>
              </p:cNvSpPr>
              <p:nvPr/>
            </p:nvSpPr>
            <p:spPr bwMode="auto">
              <a:xfrm>
                <a:off x="2423" y="2269"/>
                <a:ext cx="30" cy="30"/>
              </a:xfrm>
              <a:prstGeom prst="ellipse">
                <a:avLst/>
              </a:prstGeom>
              <a:solidFill>
                <a:srgbClr val="FF0000"/>
              </a:solidFill>
              <a:ln w="9525">
                <a:solidFill>
                  <a:srgbClr val="FF0000"/>
                </a:solidFill>
                <a:round/>
                <a:headEnd/>
                <a:tailEnd/>
              </a:ln>
            </p:spPr>
            <p:txBody>
              <a:bodyPr/>
              <a:lstStyle/>
              <a:p>
                <a:endParaRPr lang="es-MX" sz="1200" b="1" dirty="0"/>
              </a:p>
            </p:txBody>
          </p:sp>
          <p:sp>
            <p:nvSpPr>
              <p:cNvPr id="3039" name="Oval 4343"/>
              <p:cNvSpPr>
                <a:spLocks noChangeAspect="1" noChangeArrowheads="1"/>
              </p:cNvSpPr>
              <p:nvPr/>
            </p:nvSpPr>
            <p:spPr bwMode="auto">
              <a:xfrm>
                <a:off x="1345" y="3165"/>
                <a:ext cx="31"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040" name="Oval 4344"/>
              <p:cNvSpPr>
                <a:spLocks noChangeAspect="1" noChangeArrowheads="1"/>
              </p:cNvSpPr>
              <p:nvPr/>
            </p:nvSpPr>
            <p:spPr bwMode="auto">
              <a:xfrm>
                <a:off x="2242" y="2200"/>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041" name="Oval 4345"/>
              <p:cNvSpPr>
                <a:spLocks noChangeAspect="1" noChangeArrowheads="1"/>
              </p:cNvSpPr>
              <p:nvPr/>
            </p:nvSpPr>
            <p:spPr bwMode="auto">
              <a:xfrm>
                <a:off x="1520" y="2930"/>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042" name="Oval 4346"/>
              <p:cNvSpPr>
                <a:spLocks noChangeAspect="1" noChangeArrowheads="1"/>
              </p:cNvSpPr>
              <p:nvPr/>
            </p:nvSpPr>
            <p:spPr bwMode="auto">
              <a:xfrm>
                <a:off x="1731" y="2763"/>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043" name="Oval 4347"/>
              <p:cNvSpPr>
                <a:spLocks noChangeAspect="1" noChangeArrowheads="1"/>
              </p:cNvSpPr>
              <p:nvPr/>
            </p:nvSpPr>
            <p:spPr bwMode="auto">
              <a:xfrm>
                <a:off x="2074" y="2361"/>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044" name="Oval 4348"/>
              <p:cNvSpPr>
                <a:spLocks noChangeAspect="1" noChangeArrowheads="1"/>
              </p:cNvSpPr>
              <p:nvPr/>
            </p:nvSpPr>
            <p:spPr bwMode="auto">
              <a:xfrm>
                <a:off x="1279" y="3041"/>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045" name="Oval 4349"/>
              <p:cNvSpPr>
                <a:spLocks noChangeAspect="1" noChangeArrowheads="1"/>
              </p:cNvSpPr>
              <p:nvPr/>
            </p:nvSpPr>
            <p:spPr bwMode="auto">
              <a:xfrm>
                <a:off x="2254" y="2269"/>
                <a:ext cx="30" cy="30"/>
              </a:xfrm>
              <a:prstGeom prst="ellipse">
                <a:avLst/>
              </a:prstGeom>
              <a:solidFill>
                <a:srgbClr val="FF0000"/>
              </a:solidFill>
              <a:ln w="9525">
                <a:solidFill>
                  <a:srgbClr val="FF0000"/>
                </a:solidFill>
                <a:round/>
                <a:headEnd/>
                <a:tailEnd/>
              </a:ln>
            </p:spPr>
            <p:txBody>
              <a:bodyPr/>
              <a:lstStyle/>
              <a:p>
                <a:endParaRPr lang="es-MX" sz="1200" b="1" dirty="0"/>
              </a:p>
            </p:txBody>
          </p:sp>
          <p:sp>
            <p:nvSpPr>
              <p:cNvPr id="3046" name="Oval 4350"/>
              <p:cNvSpPr>
                <a:spLocks noChangeAspect="1" noChangeArrowheads="1"/>
              </p:cNvSpPr>
              <p:nvPr/>
            </p:nvSpPr>
            <p:spPr bwMode="auto">
              <a:xfrm>
                <a:off x="1376" y="2961"/>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047" name="Oval 4351"/>
              <p:cNvSpPr>
                <a:spLocks noChangeAspect="1" noChangeArrowheads="1"/>
              </p:cNvSpPr>
              <p:nvPr/>
            </p:nvSpPr>
            <p:spPr bwMode="auto">
              <a:xfrm>
                <a:off x="1652" y="2800"/>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048" name="Oval 4352"/>
              <p:cNvSpPr>
                <a:spLocks noChangeAspect="1" noChangeArrowheads="1"/>
              </p:cNvSpPr>
              <p:nvPr/>
            </p:nvSpPr>
            <p:spPr bwMode="auto">
              <a:xfrm>
                <a:off x="1141" y="3122"/>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049" name="Oval 4353"/>
              <p:cNvSpPr>
                <a:spLocks noChangeAspect="1" noChangeArrowheads="1"/>
              </p:cNvSpPr>
              <p:nvPr/>
            </p:nvSpPr>
            <p:spPr bwMode="auto">
              <a:xfrm>
                <a:off x="2579" y="2250"/>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050" name="Oval 4354"/>
              <p:cNvSpPr>
                <a:spLocks noChangeAspect="1" noChangeArrowheads="1"/>
              </p:cNvSpPr>
              <p:nvPr/>
            </p:nvSpPr>
            <p:spPr bwMode="auto">
              <a:xfrm>
                <a:off x="2038" y="2361"/>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051" name="Oval 4355"/>
              <p:cNvSpPr>
                <a:spLocks noChangeAspect="1" noChangeArrowheads="1"/>
              </p:cNvSpPr>
              <p:nvPr/>
            </p:nvSpPr>
            <p:spPr bwMode="auto">
              <a:xfrm>
                <a:off x="1165" y="2788"/>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052" name="Oval 4356"/>
              <p:cNvSpPr>
                <a:spLocks noChangeAspect="1" noChangeArrowheads="1"/>
              </p:cNvSpPr>
              <p:nvPr/>
            </p:nvSpPr>
            <p:spPr bwMode="auto">
              <a:xfrm>
                <a:off x="2266" y="2151"/>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053" name="Oval 4357"/>
              <p:cNvSpPr>
                <a:spLocks noChangeAspect="1" noChangeArrowheads="1"/>
              </p:cNvSpPr>
              <p:nvPr/>
            </p:nvSpPr>
            <p:spPr bwMode="auto">
              <a:xfrm>
                <a:off x="2946" y="2089"/>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054" name="Oval 4358"/>
              <p:cNvSpPr>
                <a:spLocks noChangeAspect="1" noChangeArrowheads="1"/>
              </p:cNvSpPr>
              <p:nvPr/>
            </p:nvSpPr>
            <p:spPr bwMode="auto">
              <a:xfrm>
                <a:off x="3235" y="1786"/>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055" name="Oval 4359"/>
              <p:cNvSpPr>
                <a:spLocks noChangeAspect="1" noChangeArrowheads="1"/>
              </p:cNvSpPr>
              <p:nvPr/>
            </p:nvSpPr>
            <p:spPr bwMode="auto">
              <a:xfrm>
                <a:off x="2429" y="2281"/>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056" name="Oval 4360"/>
              <p:cNvSpPr>
                <a:spLocks noChangeAspect="1" noChangeArrowheads="1"/>
              </p:cNvSpPr>
              <p:nvPr/>
            </p:nvSpPr>
            <p:spPr bwMode="auto">
              <a:xfrm>
                <a:off x="2140" y="2763"/>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057" name="Oval 4361"/>
              <p:cNvSpPr>
                <a:spLocks noChangeAspect="1" noChangeArrowheads="1"/>
              </p:cNvSpPr>
              <p:nvPr/>
            </p:nvSpPr>
            <p:spPr bwMode="auto">
              <a:xfrm>
                <a:off x="2754" y="2287"/>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058" name="Oval 4362"/>
              <p:cNvSpPr>
                <a:spLocks noChangeAspect="1" noChangeArrowheads="1"/>
              </p:cNvSpPr>
              <p:nvPr/>
            </p:nvSpPr>
            <p:spPr bwMode="auto">
              <a:xfrm>
                <a:off x="2278" y="2646"/>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059" name="Oval 4363"/>
              <p:cNvSpPr>
                <a:spLocks noChangeAspect="1" noChangeArrowheads="1"/>
              </p:cNvSpPr>
              <p:nvPr/>
            </p:nvSpPr>
            <p:spPr bwMode="auto">
              <a:xfrm>
                <a:off x="2001" y="2745"/>
                <a:ext cx="31"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060" name="Oval 4364"/>
              <p:cNvSpPr>
                <a:spLocks noChangeAspect="1" noChangeArrowheads="1"/>
              </p:cNvSpPr>
              <p:nvPr/>
            </p:nvSpPr>
            <p:spPr bwMode="auto">
              <a:xfrm>
                <a:off x="1767" y="2683"/>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061" name="Oval 4365"/>
              <p:cNvSpPr>
                <a:spLocks noChangeAspect="1" noChangeArrowheads="1"/>
              </p:cNvSpPr>
              <p:nvPr/>
            </p:nvSpPr>
            <p:spPr bwMode="auto">
              <a:xfrm>
                <a:off x="2603" y="2361"/>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062" name="Oval 4366"/>
              <p:cNvSpPr>
                <a:spLocks noChangeAspect="1" noChangeArrowheads="1"/>
              </p:cNvSpPr>
              <p:nvPr/>
            </p:nvSpPr>
            <p:spPr bwMode="auto">
              <a:xfrm>
                <a:off x="2423" y="2658"/>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063" name="Oval 4367"/>
              <p:cNvSpPr>
                <a:spLocks noChangeAspect="1" noChangeArrowheads="1"/>
              </p:cNvSpPr>
              <p:nvPr/>
            </p:nvSpPr>
            <p:spPr bwMode="auto">
              <a:xfrm>
                <a:off x="2766" y="1984"/>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064" name="Oval 4368"/>
              <p:cNvSpPr>
                <a:spLocks noChangeAspect="1" noChangeArrowheads="1"/>
              </p:cNvSpPr>
              <p:nvPr/>
            </p:nvSpPr>
            <p:spPr bwMode="auto">
              <a:xfrm>
                <a:off x="1767" y="2769"/>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065" name="Oval 4369"/>
              <p:cNvSpPr>
                <a:spLocks noChangeAspect="1" noChangeArrowheads="1"/>
              </p:cNvSpPr>
              <p:nvPr/>
            </p:nvSpPr>
            <p:spPr bwMode="auto">
              <a:xfrm>
                <a:off x="2970" y="2077"/>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066" name="Oval 4370"/>
              <p:cNvSpPr>
                <a:spLocks noChangeAspect="1" noChangeArrowheads="1"/>
              </p:cNvSpPr>
              <p:nvPr/>
            </p:nvSpPr>
            <p:spPr bwMode="auto">
              <a:xfrm>
                <a:off x="2134" y="2479"/>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067" name="Oval 4371"/>
              <p:cNvSpPr>
                <a:spLocks noChangeAspect="1" noChangeArrowheads="1"/>
              </p:cNvSpPr>
              <p:nvPr/>
            </p:nvSpPr>
            <p:spPr bwMode="auto">
              <a:xfrm>
                <a:off x="2387" y="2596"/>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068" name="Oval 4372"/>
              <p:cNvSpPr>
                <a:spLocks noChangeAspect="1" noChangeArrowheads="1"/>
              </p:cNvSpPr>
              <p:nvPr/>
            </p:nvSpPr>
            <p:spPr bwMode="auto">
              <a:xfrm>
                <a:off x="2928" y="2083"/>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069" name="Oval 4373"/>
              <p:cNvSpPr>
                <a:spLocks noChangeAspect="1" noChangeArrowheads="1"/>
              </p:cNvSpPr>
              <p:nvPr/>
            </p:nvSpPr>
            <p:spPr bwMode="auto">
              <a:xfrm>
                <a:off x="2724" y="2009"/>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070" name="Oval 4374"/>
              <p:cNvSpPr>
                <a:spLocks noChangeAspect="1" noChangeArrowheads="1"/>
              </p:cNvSpPr>
              <p:nvPr/>
            </p:nvSpPr>
            <p:spPr bwMode="auto">
              <a:xfrm>
                <a:off x="2651" y="2077"/>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071" name="Oval 4375"/>
              <p:cNvSpPr>
                <a:spLocks noChangeAspect="1" noChangeArrowheads="1"/>
              </p:cNvSpPr>
              <p:nvPr/>
            </p:nvSpPr>
            <p:spPr bwMode="auto">
              <a:xfrm>
                <a:off x="1815" y="2918"/>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072" name="Oval 4376"/>
              <p:cNvSpPr>
                <a:spLocks noChangeAspect="1" noChangeArrowheads="1"/>
              </p:cNvSpPr>
              <p:nvPr/>
            </p:nvSpPr>
            <p:spPr bwMode="auto">
              <a:xfrm>
                <a:off x="2423" y="2312"/>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073" name="Oval 4377"/>
              <p:cNvSpPr>
                <a:spLocks noChangeAspect="1" noChangeArrowheads="1"/>
              </p:cNvSpPr>
              <p:nvPr/>
            </p:nvSpPr>
            <p:spPr bwMode="auto">
              <a:xfrm>
                <a:off x="2429" y="2108"/>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074" name="Oval 4378"/>
              <p:cNvSpPr>
                <a:spLocks noChangeAspect="1" noChangeArrowheads="1"/>
              </p:cNvSpPr>
              <p:nvPr/>
            </p:nvSpPr>
            <p:spPr bwMode="auto">
              <a:xfrm>
                <a:off x="2916" y="2380"/>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075" name="Oval 4379"/>
              <p:cNvSpPr>
                <a:spLocks noChangeAspect="1" noChangeArrowheads="1"/>
              </p:cNvSpPr>
              <p:nvPr/>
            </p:nvSpPr>
            <p:spPr bwMode="auto">
              <a:xfrm>
                <a:off x="2399" y="2596"/>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076" name="Oval 4380"/>
              <p:cNvSpPr>
                <a:spLocks noChangeAspect="1" noChangeArrowheads="1"/>
              </p:cNvSpPr>
              <p:nvPr/>
            </p:nvSpPr>
            <p:spPr bwMode="auto">
              <a:xfrm>
                <a:off x="2405" y="2479"/>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077" name="Oval 4381"/>
              <p:cNvSpPr>
                <a:spLocks noChangeAspect="1" noChangeArrowheads="1"/>
              </p:cNvSpPr>
              <p:nvPr/>
            </p:nvSpPr>
            <p:spPr bwMode="auto">
              <a:xfrm>
                <a:off x="3458" y="1953"/>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078" name="Oval 4382"/>
              <p:cNvSpPr>
                <a:spLocks noChangeAspect="1" noChangeArrowheads="1"/>
              </p:cNvSpPr>
              <p:nvPr/>
            </p:nvSpPr>
            <p:spPr bwMode="auto">
              <a:xfrm>
                <a:off x="2465" y="2442"/>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079" name="Oval 4383"/>
              <p:cNvSpPr>
                <a:spLocks noChangeAspect="1" noChangeArrowheads="1"/>
              </p:cNvSpPr>
              <p:nvPr/>
            </p:nvSpPr>
            <p:spPr bwMode="auto">
              <a:xfrm>
                <a:off x="1520" y="3177"/>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080" name="Oval 4384"/>
              <p:cNvSpPr>
                <a:spLocks noChangeAspect="1" noChangeArrowheads="1"/>
              </p:cNvSpPr>
              <p:nvPr/>
            </p:nvSpPr>
            <p:spPr bwMode="auto">
              <a:xfrm>
                <a:off x="3404" y="1959"/>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081" name="Oval 4385"/>
              <p:cNvSpPr>
                <a:spLocks noChangeAspect="1" noChangeArrowheads="1"/>
              </p:cNvSpPr>
              <p:nvPr/>
            </p:nvSpPr>
            <p:spPr bwMode="auto">
              <a:xfrm>
                <a:off x="2519" y="2349"/>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082" name="Oval 4386"/>
              <p:cNvSpPr>
                <a:spLocks noChangeAspect="1" noChangeArrowheads="1"/>
              </p:cNvSpPr>
              <p:nvPr/>
            </p:nvSpPr>
            <p:spPr bwMode="auto">
              <a:xfrm>
                <a:off x="3018" y="1545"/>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083" name="Oval 4387"/>
              <p:cNvSpPr>
                <a:spLocks noChangeAspect="1" noChangeArrowheads="1"/>
              </p:cNvSpPr>
              <p:nvPr/>
            </p:nvSpPr>
            <p:spPr bwMode="auto">
              <a:xfrm>
                <a:off x="2417" y="2306"/>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084" name="Oval 4388"/>
              <p:cNvSpPr>
                <a:spLocks noChangeAspect="1" noChangeArrowheads="1"/>
              </p:cNvSpPr>
              <p:nvPr/>
            </p:nvSpPr>
            <p:spPr bwMode="auto">
              <a:xfrm>
                <a:off x="2585" y="2281"/>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085" name="Oval 4389"/>
              <p:cNvSpPr>
                <a:spLocks noChangeAspect="1" noChangeArrowheads="1"/>
              </p:cNvSpPr>
              <p:nvPr/>
            </p:nvSpPr>
            <p:spPr bwMode="auto">
              <a:xfrm>
                <a:off x="2784" y="2244"/>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086" name="Oval 4390"/>
              <p:cNvSpPr>
                <a:spLocks noChangeAspect="1" noChangeArrowheads="1"/>
              </p:cNvSpPr>
              <p:nvPr/>
            </p:nvSpPr>
            <p:spPr bwMode="auto">
              <a:xfrm>
                <a:off x="1670" y="3097"/>
                <a:ext cx="31"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087" name="Oval 4391"/>
              <p:cNvSpPr>
                <a:spLocks noChangeAspect="1" noChangeArrowheads="1"/>
              </p:cNvSpPr>
              <p:nvPr/>
            </p:nvSpPr>
            <p:spPr bwMode="auto">
              <a:xfrm>
                <a:off x="2772" y="2213"/>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088" name="Oval 4392"/>
              <p:cNvSpPr>
                <a:spLocks noChangeAspect="1" noChangeArrowheads="1"/>
              </p:cNvSpPr>
              <p:nvPr/>
            </p:nvSpPr>
            <p:spPr bwMode="auto">
              <a:xfrm>
                <a:off x="2669" y="2200"/>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089" name="Oval 4393"/>
              <p:cNvSpPr>
                <a:spLocks noChangeAspect="1" noChangeArrowheads="1"/>
              </p:cNvSpPr>
              <p:nvPr/>
            </p:nvSpPr>
            <p:spPr bwMode="auto">
              <a:xfrm>
                <a:off x="3151" y="2095"/>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090" name="Oval 4394"/>
              <p:cNvSpPr>
                <a:spLocks noChangeAspect="1" noChangeArrowheads="1"/>
              </p:cNvSpPr>
              <p:nvPr/>
            </p:nvSpPr>
            <p:spPr bwMode="auto">
              <a:xfrm>
                <a:off x="2988" y="1959"/>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091" name="Oval 4395"/>
              <p:cNvSpPr>
                <a:spLocks noChangeAspect="1" noChangeArrowheads="1"/>
              </p:cNvSpPr>
              <p:nvPr/>
            </p:nvSpPr>
            <p:spPr bwMode="auto">
              <a:xfrm>
                <a:off x="2525" y="2503"/>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092" name="Oval 4396"/>
              <p:cNvSpPr>
                <a:spLocks noChangeAspect="1" noChangeArrowheads="1"/>
              </p:cNvSpPr>
              <p:nvPr/>
            </p:nvSpPr>
            <p:spPr bwMode="auto">
              <a:xfrm>
                <a:off x="3121" y="1891"/>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093" name="Oval 4397"/>
              <p:cNvSpPr>
                <a:spLocks noChangeAspect="1" noChangeArrowheads="1"/>
              </p:cNvSpPr>
              <p:nvPr/>
            </p:nvSpPr>
            <p:spPr bwMode="auto">
              <a:xfrm>
                <a:off x="2447" y="2454"/>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094" name="Oval 4398"/>
              <p:cNvSpPr>
                <a:spLocks noChangeAspect="1" noChangeArrowheads="1"/>
              </p:cNvSpPr>
              <p:nvPr/>
            </p:nvSpPr>
            <p:spPr bwMode="auto">
              <a:xfrm>
                <a:off x="2669" y="2275"/>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095" name="Oval 4399"/>
              <p:cNvSpPr>
                <a:spLocks noChangeAspect="1" noChangeArrowheads="1"/>
              </p:cNvSpPr>
              <p:nvPr/>
            </p:nvSpPr>
            <p:spPr bwMode="auto">
              <a:xfrm>
                <a:off x="2693" y="2250"/>
                <a:ext cx="31"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096" name="Oval 4400"/>
              <p:cNvSpPr>
                <a:spLocks noChangeAspect="1" noChangeArrowheads="1"/>
              </p:cNvSpPr>
              <p:nvPr/>
            </p:nvSpPr>
            <p:spPr bwMode="auto">
              <a:xfrm>
                <a:off x="2320" y="2281"/>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097" name="Oval 4401"/>
              <p:cNvSpPr>
                <a:spLocks noChangeAspect="1" noChangeArrowheads="1"/>
              </p:cNvSpPr>
              <p:nvPr/>
            </p:nvSpPr>
            <p:spPr bwMode="auto">
              <a:xfrm>
                <a:off x="2525" y="2207"/>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098" name="Oval 4402"/>
              <p:cNvSpPr>
                <a:spLocks noChangeAspect="1" noChangeArrowheads="1"/>
              </p:cNvSpPr>
              <p:nvPr/>
            </p:nvSpPr>
            <p:spPr bwMode="auto">
              <a:xfrm>
                <a:off x="2681" y="2182"/>
                <a:ext cx="31"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099" name="Oval 4403"/>
              <p:cNvSpPr>
                <a:spLocks noChangeAspect="1" noChangeArrowheads="1"/>
              </p:cNvSpPr>
              <p:nvPr/>
            </p:nvSpPr>
            <p:spPr bwMode="auto">
              <a:xfrm>
                <a:off x="1989" y="2714"/>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100" name="Oval 4404"/>
              <p:cNvSpPr>
                <a:spLocks noChangeAspect="1" noChangeArrowheads="1"/>
              </p:cNvSpPr>
              <p:nvPr/>
            </p:nvSpPr>
            <p:spPr bwMode="auto">
              <a:xfrm>
                <a:off x="2483" y="2287"/>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101" name="Oval 4405"/>
              <p:cNvSpPr>
                <a:spLocks noChangeAspect="1" noChangeArrowheads="1"/>
              </p:cNvSpPr>
              <p:nvPr/>
            </p:nvSpPr>
            <p:spPr bwMode="auto">
              <a:xfrm>
                <a:off x="2465" y="2374"/>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102" name="Oval 4406"/>
              <p:cNvSpPr>
                <a:spLocks noChangeAspect="1" noChangeArrowheads="1"/>
              </p:cNvSpPr>
              <p:nvPr/>
            </p:nvSpPr>
            <p:spPr bwMode="auto">
              <a:xfrm>
                <a:off x="2278" y="2460"/>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103" name="Oval 4407"/>
              <p:cNvSpPr>
                <a:spLocks noChangeAspect="1" noChangeArrowheads="1"/>
              </p:cNvSpPr>
              <p:nvPr/>
            </p:nvSpPr>
            <p:spPr bwMode="auto">
              <a:xfrm>
                <a:off x="2417" y="2343"/>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104" name="Oval 4408"/>
              <p:cNvSpPr>
                <a:spLocks noChangeAspect="1" noChangeArrowheads="1"/>
              </p:cNvSpPr>
              <p:nvPr/>
            </p:nvSpPr>
            <p:spPr bwMode="auto">
              <a:xfrm>
                <a:off x="2874" y="2244"/>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105" name="Oval 4409"/>
              <p:cNvSpPr>
                <a:spLocks noChangeAspect="1" noChangeArrowheads="1"/>
              </p:cNvSpPr>
              <p:nvPr/>
            </p:nvSpPr>
            <p:spPr bwMode="auto">
              <a:xfrm>
                <a:off x="3000" y="2064"/>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106" name="Oval 4410"/>
              <p:cNvSpPr>
                <a:spLocks noChangeAspect="1" noChangeArrowheads="1"/>
              </p:cNvSpPr>
              <p:nvPr/>
            </p:nvSpPr>
            <p:spPr bwMode="auto">
              <a:xfrm>
                <a:off x="2501" y="2355"/>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107" name="Oval 4411"/>
              <p:cNvSpPr>
                <a:spLocks noChangeAspect="1" noChangeArrowheads="1"/>
              </p:cNvSpPr>
              <p:nvPr/>
            </p:nvSpPr>
            <p:spPr bwMode="auto">
              <a:xfrm>
                <a:off x="2501" y="2349"/>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108" name="Oval 4412"/>
              <p:cNvSpPr>
                <a:spLocks noChangeAspect="1" noChangeArrowheads="1"/>
              </p:cNvSpPr>
              <p:nvPr/>
            </p:nvSpPr>
            <p:spPr bwMode="auto">
              <a:xfrm>
                <a:off x="3199" y="1996"/>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109" name="Oval 4413"/>
              <p:cNvSpPr>
                <a:spLocks noChangeAspect="1" noChangeArrowheads="1"/>
              </p:cNvSpPr>
              <p:nvPr/>
            </p:nvSpPr>
            <p:spPr bwMode="auto">
              <a:xfrm>
                <a:off x="2381" y="2590"/>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110" name="Oval 4414"/>
              <p:cNvSpPr>
                <a:spLocks noChangeAspect="1" noChangeArrowheads="1"/>
              </p:cNvSpPr>
              <p:nvPr/>
            </p:nvSpPr>
            <p:spPr bwMode="auto">
              <a:xfrm>
                <a:off x="1159" y="2949"/>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111" name="Oval 4415"/>
              <p:cNvSpPr>
                <a:spLocks noChangeAspect="1" noChangeArrowheads="1"/>
              </p:cNvSpPr>
              <p:nvPr/>
            </p:nvSpPr>
            <p:spPr bwMode="auto">
              <a:xfrm>
                <a:off x="1448" y="2757"/>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112" name="Oval 4416"/>
              <p:cNvSpPr>
                <a:spLocks noChangeAspect="1" noChangeArrowheads="1"/>
              </p:cNvSpPr>
              <p:nvPr/>
            </p:nvSpPr>
            <p:spPr bwMode="auto">
              <a:xfrm>
                <a:off x="1869" y="1990"/>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113" name="Oval 4417"/>
              <p:cNvSpPr>
                <a:spLocks noChangeAspect="1" noChangeArrowheads="1"/>
              </p:cNvSpPr>
              <p:nvPr/>
            </p:nvSpPr>
            <p:spPr bwMode="auto">
              <a:xfrm>
                <a:off x="1532" y="2609"/>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114" name="Oval 4418"/>
              <p:cNvSpPr>
                <a:spLocks noChangeAspect="1" noChangeArrowheads="1"/>
              </p:cNvSpPr>
              <p:nvPr/>
            </p:nvSpPr>
            <p:spPr bwMode="auto">
              <a:xfrm>
                <a:off x="1875" y="2330"/>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115" name="Oval 4419"/>
              <p:cNvSpPr>
                <a:spLocks noChangeAspect="1" noChangeArrowheads="1"/>
              </p:cNvSpPr>
              <p:nvPr/>
            </p:nvSpPr>
            <p:spPr bwMode="auto">
              <a:xfrm>
                <a:off x="1123" y="2980"/>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116" name="Oval 4420"/>
              <p:cNvSpPr>
                <a:spLocks noChangeAspect="1" noChangeArrowheads="1"/>
              </p:cNvSpPr>
              <p:nvPr/>
            </p:nvSpPr>
            <p:spPr bwMode="auto">
              <a:xfrm>
                <a:off x="1833" y="2299"/>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117" name="Oval 4421"/>
              <p:cNvSpPr>
                <a:spLocks noChangeAspect="1" noChangeArrowheads="1"/>
              </p:cNvSpPr>
              <p:nvPr/>
            </p:nvSpPr>
            <p:spPr bwMode="auto">
              <a:xfrm>
                <a:off x="1743" y="2392"/>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118" name="Oval 4422"/>
              <p:cNvSpPr>
                <a:spLocks noChangeAspect="1" noChangeArrowheads="1"/>
              </p:cNvSpPr>
              <p:nvPr/>
            </p:nvSpPr>
            <p:spPr bwMode="auto">
              <a:xfrm>
                <a:off x="1628" y="2769"/>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119" name="Oval 4423"/>
              <p:cNvSpPr>
                <a:spLocks noChangeAspect="1" noChangeArrowheads="1"/>
              </p:cNvSpPr>
              <p:nvPr/>
            </p:nvSpPr>
            <p:spPr bwMode="auto">
              <a:xfrm>
                <a:off x="1424" y="2584"/>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120" name="Oval 4424"/>
              <p:cNvSpPr>
                <a:spLocks noChangeAspect="1" noChangeArrowheads="1"/>
              </p:cNvSpPr>
              <p:nvPr/>
            </p:nvSpPr>
            <p:spPr bwMode="auto">
              <a:xfrm>
                <a:off x="1382" y="2738"/>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121" name="Oval 4425"/>
              <p:cNvSpPr>
                <a:spLocks noChangeAspect="1" noChangeArrowheads="1"/>
              </p:cNvSpPr>
              <p:nvPr/>
            </p:nvSpPr>
            <p:spPr bwMode="auto">
              <a:xfrm>
                <a:off x="1099" y="3103"/>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122" name="Oval 4426"/>
              <p:cNvSpPr>
                <a:spLocks noChangeAspect="1" noChangeArrowheads="1"/>
              </p:cNvSpPr>
              <p:nvPr/>
            </p:nvSpPr>
            <p:spPr bwMode="auto">
              <a:xfrm>
                <a:off x="1713" y="2429"/>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123" name="Oval 4427"/>
              <p:cNvSpPr>
                <a:spLocks noChangeAspect="1" noChangeArrowheads="1"/>
              </p:cNvSpPr>
              <p:nvPr/>
            </p:nvSpPr>
            <p:spPr bwMode="auto">
              <a:xfrm>
                <a:off x="1622" y="2689"/>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124" name="Oval 4428"/>
              <p:cNvSpPr>
                <a:spLocks noChangeAspect="1" noChangeArrowheads="1"/>
              </p:cNvSpPr>
              <p:nvPr/>
            </p:nvSpPr>
            <p:spPr bwMode="auto">
              <a:xfrm>
                <a:off x="1237" y="2998"/>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125" name="Oval 4429"/>
              <p:cNvSpPr>
                <a:spLocks noChangeAspect="1" noChangeArrowheads="1"/>
              </p:cNvSpPr>
              <p:nvPr/>
            </p:nvSpPr>
            <p:spPr bwMode="auto">
              <a:xfrm>
                <a:off x="1911" y="2423"/>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126" name="Oval 4430"/>
              <p:cNvSpPr>
                <a:spLocks noChangeAspect="1" noChangeArrowheads="1"/>
              </p:cNvSpPr>
              <p:nvPr/>
            </p:nvSpPr>
            <p:spPr bwMode="auto">
              <a:xfrm>
                <a:off x="1749" y="2343"/>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127" name="Oval 4431"/>
              <p:cNvSpPr>
                <a:spLocks noChangeAspect="1" noChangeArrowheads="1"/>
              </p:cNvSpPr>
              <p:nvPr/>
            </p:nvSpPr>
            <p:spPr bwMode="auto">
              <a:xfrm>
                <a:off x="1364" y="2633"/>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128" name="Oval 4432"/>
              <p:cNvSpPr>
                <a:spLocks noChangeAspect="1" noChangeArrowheads="1"/>
              </p:cNvSpPr>
              <p:nvPr/>
            </p:nvSpPr>
            <p:spPr bwMode="auto">
              <a:xfrm>
                <a:off x="1418" y="2819"/>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129" name="Oval 4433"/>
              <p:cNvSpPr>
                <a:spLocks noChangeAspect="1" noChangeArrowheads="1"/>
              </p:cNvSpPr>
              <p:nvPr/>
            </p:nvSpPr>
            <p:spPr bwMode="auto">
              <a:xfrm>
                <a:off x="1400" y="3085"/>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130" name="Oval 4434"/>
              <p:cNvSpPr>
                <a:spLocks noChangeAspect="1" noChangeArrowheads="1"/>
              </p:cNvSpPr>
              <p:nvPr/>
            </p:nvSpPr>
            <p:spPr bwMode="auto">
              <a:xfrm>
                <a:off x="1707" y="2380"/>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131" name="Oval 4435"/>
              <p:cNvSpPr>
                <a:spLocks noChangeAspect="1" noChangeArrowheads="1"/>
              </p:cNvSpPr>
              <p:nvPr/>
            </p:nvSpPr>
            <p:spPr bwMode="auto">
              <a:xfrm>
                <a:off x="1406" y="2936"/>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132" name="Oval 4436"/>
              <p:cNvSpPr>
                <a:spLocks noChangeAspect="1" noChangeArrowheads="1"/>
              </p:cNvSpPr>
              <p:nvPr/>
            </p:nvSpPr>
            <p:spPr bwMode="auto">
              <a:xfrm>
                <a:off x="1707" y="2757"/>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133" name="Oval 4437"/>
              <p:cNvSpPr>
                <a:spLocks noChangeAspect="1" noChangeArrowheads="1"/>
              </p:cNvSpPr>
              <p:nvPr/>
            </p:nvSpPr>
            <p:spPr bwMode="auto">
              <a:xfrm>
                <a:off x="1670" y="2745"/>
                <a:ext cx="31"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134" name="Oval 4438"/>
              <p:cNvSpPr>
                <a:spLocks noChangeAspect="1" noChangeArrowheads="1"/>
              </p:cNvSpPr>
              <p:nvPr/>
            </p:nvSpPr>
            <p:spPr bwMode="auto">
              <a:xfrm>
                <a:off x="1261" y="2918"/>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135" name="Oval 4439"/>
              <p:cNvSpPr>
                <a:spLocks noChangeAspect="1" noChangeArrowheads="1"/>
              </p:cNvSpPr>
              <p:nvPr/>
            </p:nvSpPr>
            <p:spPr bwMode="auto">
              <a:xfrm>
                <a:off x="2013" y="2757"/>
                <a:ext cx="31"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136" name="Oval 4440"/>
              <p:cNvSpPr>
                <a:spLocks noChangeAspect="1" noChangeArrowheads="1"/>
              </p:cNvSpPr>
              <p:nvPr/>
            </p:nvSpPr>
            <p:spPr bwMode="auto">
              <a:xfrm>
                <a:off x="1743" y="2720"/>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137" name="Oval 4441"/>
              <p:cNvSpPr>
                <a:spLocks noChangeAspect="1" noChangeArrowheads="1"/>
              </p:cNvSpPr>
              <p:nvPr/>
            </p:nvSpPr>
            <p:spPr bwMode="auto">
              <a:xfrm>
                <a:off x="2296" y="2689"/>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138" name="Oval 4442"/>
              <p:cNvSpPr>
                <a:spLocks noChangeAspect="1" noChangeArrowheads="1"/>
              </p:cNvSpPr>
              <p:nvPr/>
            </p:nvSpPr>
            <p:spPr bwMode="auto">
              <a:xfrm>
                <a:off x="1773" y="2874"/>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139" name="Oval 4443"/>
              <p:cNvSpPr>
                <a:spLocks noChangeAspect="1" noChangeArrowheads="1"/>
              </p:cNvSpPr>
              <p:nvPr/>
            </p:nvSpPr>
            <p:spPr bwMode="auto">
              <a:xfrm>
                <a:off x="1460" y="2652"/>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140" name="Oval 4444"/>
              <p:cNvSpPr>
                <a:spLocks noChangeAspect="1" noChangeArrowheads="1"/>
              </p:cNvSpPr>
              <p:nvPr/>
            </p:nvSpPr>
            <p:spPr bwMode="auto">
              <a:xfrm>
                <a:off x="1646" y="2837"/>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141" name="Oval 4445"/>
              <p:cNvSpPr>
                <a:spLocks noChangeAspect="1" noChangeArrowheads="1"/>
              </p:cNvSpPr>
              <p:nvPr/>
            </p:nvSpPr>
            <p:spPr bwMode="auto">
              <a:xfrm>
                <a:off x="1400" y="2831"/>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142" name="Oval 4446"/>
              <p:cNvSpPr>
                <a:spLocks noChangeAspect="1" noChangeArrowheads="1"/>
              </p:cNvSpPr>
              <p:nvPr/>
            </p:nvSpPr>
            <p:spPr bwMode="auto">
              <a:xfrm>
                <a:off x="2116" y="2868"/>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143" name="Oval 4447"/>
              <p:cNvSpPr>
                <a:spLocks noChangeAspect="1" noChangeArrowheads="1"/>
              </p:cNvSpPr>
              <p:nvPr/>
            </p:nvSpPr>
            <p:spPr bwMode="auto">
              <a:xfrm>
                <a:off x="1743" y="3041"/>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144" name="Oval 4448"/>
              <p:cNvSpPr>
                <a:spLocks noChangeAspect="1" noChangeArrowheads="1"/>
              </p:cNvSpPr>
              <p:nvPr/>
            </p:nvSpPr>
            <p:spPr bwMode="auto">
              <a:xfrm>
                <a:off x="1430" y="2949"/>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145" name="Oval 4449"/>
              <p:cNvSpPr>
                <a:spLocks noChangeAspect="1" noChangeArrowheads="1"/>
              </p:cNvSpPr>
              <p:nvPr/>
            </p:nvSpPr>
            <p:spPr bwMode="auto">
              <a:xfrm>
                <a:off x="1237" y="3060"/>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146" name="Oval 4450"/>
              <p:cNvSpPr>
                <a:spLocks noChangeAspect="1" noChangeArrowheads="1"/>
              </p:cNvSpPr>
              <p:nvPr/>
            </p:nvSpPr>
            <p:spPr bwMode="auto">
              <a:xfrm>
                <a:off x="1400" y="3233"/>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147" name="Oval 4451"/>
              <p:cNvSpPr>
                <a:spLocks noChangeAspect="1" noChangeArrowheads="1"/>
              </p:cNvSpPr>
              <p:nvPr/>
            </p:nvSpPr>
            <p:spPr bwMode="auto">
              <a:xfrm>
                <a:off x="1664" y="2738"/>
                <a:ext cx="31"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148" name="Oval 4452"/>
              <p:cNvSpPr>
                <a:spLocks noChangeAspect="1" noChangeArrowheads="1"/>
              </p:cNvSpPr>
              <p:nvPr/>
            </p:nvSpPr>
            <p:spPr bwMode="auto">
              <a:xfrm>
                <a:off x="1743" y="2714"/>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149" name="Oval 4453"/>
              <p:cNvSpPr>
                <a:spLocks noChangeAspect="1" noChangeArrowheads="1"/>
              </p:cNvSpPr>
              <p:nvPr/>
            </p:nvSpPr>
            <p:spPr bwMode="auto">
              <a:xfrm>
                <a:off x="1670" y="2609"/>
                <a:ext cx="31"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150" name="Oval 4454"/>
              <p:cNvSpPr>
                <a:spLocks noChangeAspect="1" noChangeArrowheads="1"/>
              </p:cNvSpPr>
              <p:nvPr/>
            </p:nvSpPr>
            <p:spPr bwMode="auto">
              <a:xfrm>
                <a:off x="1580" y="2967"/>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151" name="Oval 4455"/>
              <p:cNvSpPr>
                <a:spLocks noChangeAspect="1" noChangeArrowheads="1"/>
              </p:cNvSpPr>
              <p:nvPr/>
            </p:nvSpPr>
            <p:spPr bwMode="auto">
              <a:xfrm>
                <a:off x="1604" y="2800"/>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152" name="Oval 4456"/>
              <p:cNvSpPr>
                <a:spLocks noChangeAspect="1" noChangeArrowheads="1"/>
              </p:cNvSpPr>
              <p:nvPr/>
            </p:nvSpPr>
            <p:spPr bwMode="auto">
              <a:xfrm>
                <a:off x="1532" y="2973"/>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153" name="Oval 4457"/>
              <p:cNvSpPr>
                <a:spLocks noChangeAspect="1" noChangeArrowheads="1"/>
              </p:cNvSpPr>
              <p:nvPr/>
            </p:nvSpPr>
            <p:spPr bwMode="auto">
              <a:xfrm>
                <a:off x="1695" y="2522"/>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154" name="Oval 4458"/>
              <p:cNvSpPr>
                <a:spLocks noChangeAspect="1" noChangeArrowheads="1"/>
              </p:cNvSpPr>
              <p:nvPr/>
            </p:nvSpPr>
            <p:spPr bwMode="auto">
              <a:xfrm>
                <a:off x="1364" y="3097"/>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155" name="Oval 4459"/>
              <p:cNvSpPr>
                <a:spLocks noChangeAspect="1" noChangeArrowheads="1"/>
              </p:cNvSpPr>
              <p:nvPr/>
            </p:nvSpPr>
            <p:spPr bwMode="auto">
              <a:xfrm>
                <a:off x="1219" y="2973"/>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156" name="Oval 4460"/>
              <p:cNvSpPr>
                <a:spLocks noChangeAspect="1" noChangeArrowheads="1"/>
              </p:cNvSpPr>
              <p:nvPr/>
            </p:nvSpPr>
            <p:spPr bwMode="auto">
              <a:xfrm>
                <a:off x="1400" y="3004"/>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157" name="Oval 4461"/>
              <p:cNvSpPr>
                <a:spLocks noChangeAspect="1" noChangeArrowheads="1"/>
              </p:cNvSpPr>
              <p:nvPr/>
            </p:nvSpPr>
            <p:spPr bwMode="auto">
              <a:xfrm>
                <a:off x="1177" y="3140"/>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158" name="Oval 4462"/>
              <p:cNvSpPr>
                <a:spLocks noChangeAspect="1" noChangeArrowheads="1"/>
              </p:cNvSpPr>
              <p:nvPr/>
            </p:nvSpPr>
            <p:spPr bwMode="auto">
              <a:xfrm>
                <a:off x="1743" y="2782"/>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159" name="Oval 4463"/>
              <p:cNvSpPr>
                <a:spLocks noChangeAspect="1" noChangeArrowheads="1"/>
              </p:cNvSpPr>
              <p:nvPr/>
            </p:nvSpPr>
            <p:spPr bwMode="auto">
              <a:xfrm>
                <a:off x="1664" y="2868"/>
                <a:ext cx="31"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160" name="Oval 4464"/>
              <p:cNvSpPr>
                <a:spLocks noChangeAspect="1" noChangeArrowheads="1"/>
              </p:cNvSpPr>
              <p:nvPr/>
            </p:nvSpPr>
            <p:spPr bwMode="auto">
              <a:xfrm>
                <a:off x="1532" y="2664"/>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161" name="Oval 4465"/>
              <p:cNvSpPr>
                <a:spLocks noChangeAspect="1" noChangeArrowheads="1"/>
              </p:cNvSpPr>
              <p:nvPr/>
            </p:nvSpPr>
            <p:spPr bwMode="auto">
              <a:xfrm>
                <a:off x="1670" y="2930"/>
                <a:ext cx="31"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162" name="Oval 4466"/>
              <p:cNvSpPr>
                <a:spLocks noChangeAspect="1" noChangeArrowheads="1"/>
              </p:cNvSpPr>
              <p:nvPr/>
            </p:nvSpPr>
            <p:spPr bwMode="auto">
              <a:xfrm>
                <a:off x="1580" y="2936"/>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163" name="Oval 4467"/>
              <p:cNvSpPr>
                <a:spLocks noChangeAspect="1" noChangeArrowheads="1"/>
              </p:cNvSpPr>
              <p:nvPr/>
            </p:nvSpPr>
            <p:spPr bwMode="auto">
              <a:xfrm>
                <a:off x="1400" y="3116"/>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164" name="Oval 4468"/>
              <p:cNvSpPr>
                <a:spLocks noChangeAspect="1" noChangeArrowheads="1"/>
              </p:cNvSpPr>
              <p:nvPr/>
            </p:nvSpPr>
            <p:spPr bwMode="auto">
              <a:xfrm>
                <a:off x="1797" y="2930"/>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165" name="Oval 4469"/>
              <p:cNvSpPr>
                <a:spLocks noChangeAspect="1" noChangeArrowheads="1"/>
              </p:cNvSpPr>
              <p:nvPr/>
            </p:nvSpPr>
            <p:spPr bwMode="auto">
              <a:xfrm>
                <a:off x="1400" y="2998"/>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166" name="Oval 4470"/>
              <p:cNvSpPr>
                <a:spLocks noChangeAspect="1" noChangeArrowheads="1"/>
              </p:cNvSpPr>
              <p:nvPr/>
            </p:nvSpPr>
            <p:spPr bwMode="auto">
              <a:xfrm>
                <a:off x="1586" y="2973"/>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167" name="Oval 4471"/>
              <p:cNvSpPr>
                <a:spLocks noChangeAspect="1" noChangeArrowheads="1"/>
              </p:cNvSpPr>
              <p:nvPr/>
            </p:nvSpPr>
            <p:spPr bwMode="auto">
              <a:xfrm>
                <a:off x="2152" y="2646"/>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168" name="Oval 4472"/>
              <p:cNvSpPr>
                <a:spLocks noChangeAspect="1" noChangeArrowheads="1"/>
              </p:cNvSpPr>
              <p:nvPr/>
            </p:nvSpPr>
            <p:spPr bwMode="auto">
              <a:xfrm>
                <a:off x="1526" y="3140"/>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169" name="Oval 4473"/>
              <p:cNvSpPr>
                <a:spLocks noChangeAspect="1" noChangeArrowheads="1"/>
              </p:cNvSpPr>
              <p:nvPr/>
            </p:nvSpPr>
            <p:spPr bwMode="auto">
              <a:xfrm>
                <a:off x="1364" y="2844"/>
                <a:ext cx="30" cy="30"/>
              </a:xfrm>
              <a:prstGeom prst="ellipse">
                <a:avLst/>
              </a:prstGeom>
              <a:solidFill>
                <a:srgbClr val="FF0000"/>
              </a:solidFill>
              <a:ln w="9525">
                <a:solidFill>
                  <a:srgbClr val="FF0000"/>
                </a:solidFill>
                <a:round/>
                <a:headEnd/>
                <a:tailEnd/>
              </a:ln>
            </p:spPr>
            <p:txBody>
              <a:bodyPr/>
              <a:lstStyle/>
              <a:p>
                <a:endParaRPr lang="es-MX" sz="1200" b="1" dirty="0"/>
              </a:p>
            </p:txBody>
          </p:sp>
          <p:sp>
            <p:nvSpPr>
              <p:cNvPr id="3170" name="Oval 4474"/>
              <p:cNvSpPr>
                <a:spLocks noChangeAspect="1" noChangeArrowheads="1"/>
              </p:cNvSpPr>
              <p:nvPr/>
            </p:nvSpPr>
            <p:spPr bwMode="auto">
              <a:xfrm>
                <a:off x="1153" y="3122"/>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171" name="Oval 4475"/>
              <p:cNvSpPr>
                <a:spLocks noChangeAspect="1" noChangeArrowheads="1"/>
              </p:cNvSpPr>
              <p:nvPr/>
            </p:nvSpPr>
            <p:spPr bwMode="auto">
              <a:xfrm>
                <a:off x="2567" y="2541"/>
                <a:ext cx="30" cy="30"/>
              </a:xfrm>
              <a:prstGeom prst="ellipse">
                <a:avLst/>
              </a:prstGeom>
              <a:solidFill>
                <a:srgbClr val="FF0000"/>
              </a:solidFill>
              <a:ln w="9525">
                <a:solidFill>
                  <a:srgbClr val="FF0000"/>
                </a:solidFill>
                <a:round/>
                <a:headEnd/>
                <a:tailEnd/>
              </a:ln>
            </p:spPr>
            <p:txBody>
              <a:bodyPr/>
              <a:lstStyle/>
              <a:p>
                <a:endParaRPr lang="es-MX" sz="1200" b="1" dirty="0"/>
              </a:p>
            </p:txBody>
          </p:sp>
          <p:sp>
            <p:nvSpPr>
              <p:cNvPr id="3172" name="Oval 4476"/>
              <p:cNvSpPr>
                <a:spLocks noChangeAspect="1" noChangeArrowheads="1"/>
              </p:cNvSpPr>
              <p:nvPr/>
            </p:nvSpPr>
            <p:spPr bwMode="auto">
              <a:xfrm>
                <a:off x="2092" y="2708"/>
                <a:ext cx="30" cy="30"/>
              </a:xfrm>
              <a:prstGeom prst="ellipse">
                <a:avLst/>
              </a:prstGeom>
              <a:solidFill>
                <a:srgbClr val="FF0000"/>
              </a:solidFill>
              <a:ln w="9525">
                <a:solidFill>
                  <a:srgbClr val="FF0000"/>
                </a:solidFill>
                <a:round/>
                <a:headEnd/>
                <a:tailEnd/>
              </a:ln>
            </p:spPr>
            <p:txBody>
              <a:bodyPr/>
              <a:lstStyle/>
              <a:p>
                <a:endParaRPr lang="es-MX" sz="1200" b="1" dirty="0"/>
              </a:p>
            </p:txBody>
          </p:sp>
          <p:sp>
            <p:nvSpPr>
              <p:cNvPr id="3173" name="Oval 4477"/>
              <p:cNvSpPr>
                <a:spLocks noChangeAspect="1" noChangeArrowheads="1"/>
              </p:cNvSpPr>
              <p:nvPr/>
            </p:nvSpPr>
            <p:spPr bwMode="auto">
              <a:xfrm>
                <a:off x="1075" y="2930"/>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174" name="Oval 4478"/>
              <p:cNvSpPr>
                <a:spLocks noChangeAspect="1" noChangeArrowheads="1"/>
              </p:cNvSpPr>
              <p:nvPr/>
            </p:nvSpPr>
            <p:spPr bwMode="auto">
              <a:xfrm>
                <a:off x="1532" y="2874"/>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175" name="Oval 4479"/>
              <p:cNvSpPr>
                <a:spLocks noChangeAspect="1" noChangeArrowheads="1"/>
              </p:cNvSpPr>
              <p:nvPr/>
            </p:nvSpPr>
            <p:spPr bwMode="auto">
              <a:xfrm>
                <a:off x="1526" y="3109"/>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176" name="Oval 4480"/>
              <p:cNvSpPr>
                <a:spLocks noChangeAspect="1" noChangeArrowheads="1"/>
              </p:cNvSpPr>
              <p:nvPr/>
            </p:nvSpPr>
            <p:spPr bwMode="auto">
              <a:xfrm>
                <a:off x="2080" y="2275"/>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177" name="Oval 4481"/>
              <p:cNvSpPr>
                <a:spLocks noChangeAspect="1" noChangeArrowheads="1"/>
              </p:cNvSpPr>
              <p:nvPr/>
            </p:nvSpPr>
            <p:spPr bwMode="auto">
              <a:xfrm>
                <a:off x="1887" y="2763"/>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178" name="Oval 4482"/>
              <p:cNvSpPr>
                <a:spLocks noChangeAspect="1" noChangeArrowheads="1"/>
              </p:cNvSpPr>
              <p:nvPr/>
            </p:nvSpPr>
            <p:spPr bwMode="auto">
              <a:xfrm>
                <a:off x="1743" y="2374"/>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179" name="Oval 4483"/>
              <p:cNvSpPr>
                <a:spLocks noChangeAspect="1" noChangeArrowheads="1"/>
              </p:cNvSpPr>
              <p:nvPr/>
            </p:nvSpPr>
            <p:spPr bwMode="auto">
              <a:xfrm>
                <a:off x="1851" y="2745"/>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180" name="Oval 4484"/>
              <p:cNvSpPr>
                <a:spLocks noChangeAspect="1" noChangeArrowheads="1"/>
              </p:cNvSpPr>
              <p:nvPr/>
            </p:nvSpPr>
            <p:spPr bwMode="auto">
              <a:xfrm>
                <a:off x="1550" y="2949"/>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181" name="Oval 4485"/>
              <p:cNvSpPr>
                <a:spLocks noChangeAspect="1" noChangeArrowheads="1"/>
              </p:cNvSpPr>
              <p:nvPr/>
            </p:nvSpPr>
            <p:spPr bwMode="auto">
              <a:xfrm>
                <a:off x="2056" y="2825"/>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182" name="Oval 4486"/>
              <p:cNvSpPr>
                <a:spLocks noChangeAspect="1" noChangeArrowheads="1"/>
              </p:cNvSpPr>
              <p:nvPr/>
            </p:nvSpPr>
            <p:spPr bwMode="auto">
              <a:xfrm>
                <a:off x="1382" y="3066"/>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183" name="Oval 4487"/>
              <p:cNvSpPr>
                <a:spLocks noChangeAspect="1" noChangeArrowheads="1"/>
              </p:cNvSpPr>
              <p:nvPr/>
            </p:nvSpPr>
            <p:spPr bwMode="auto">
              <a:xfrm>
                <a:off x="1797" y="2405"/>
                <a:ext cx="30" cy="30"/>
              </a:xfrm>
              <a:prstGeom prst="ellipse">
                <a:avLst/>
              </a:prstGeom>
              <a:solidFill>
                <a:srgbClr val="FF0000"/>
              </a:solidFill>
              <a:ln w="9525">
                <a:solidFill>
                  <a:srgbClr val="FF0000"/>
                </a:solidFill>
                <a:round/>
                <a:headEnd/>
                <a:tailEnd/>
              </a:ln>
            </p:spPr>
            <p:txBody>
              <a:bodyPr/>
              <a:lstStyle/>
              <a:p>
                <a:endParaRPr lang="es-MX" sz="1200" b="1" dirty="0"/>
              </a:p>
            </p:txBody>
          </p:sp>
          <p:sp>
            <p:nvSpPr>
              <p:cNvPr id="3184" name="Oval 4488"/>
              <p:cNvSpPr>
                <a:spLocks noChangeAspect="1" noChangeArrowheads="1"/>
              </p:cNvSpPr>
              <p:nvPr/>
            </p:nvSpPr>
            <p:spPr bwMode="auto">
              <a:xfrm>
                <a:off x="1959" y="2763"/>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185" name="Oval 4489"/>
              <p:cNvSpPr>
                <a:spLocks noChangeAspect="1" noChangeArrowheads="1"/>
              </p:cNvSpPr>
              <p:nvPr/>
            </p:nvSpPr>
            <p:spPr bwMode="auto">
              <a:xfrm>
                <a:off x="1430" y="3060"/>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186" name="Oval 4490"/>
              <p:cNvSpPr>
                <a:spLocks noChangeAspect="1" noChangeArrowheads="1"/>
              </p:cNvSpPr>
              <p:nvPr/>
            </p:nvSpPr>
            <p:spPr bwMode="auto">
              <a:xfrm>
                <a:off x="1550" y="2893"/>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187" name="Oval 4491"/>
              <p:cNvSpPr>
                <a:spLocks noChangeAspect="1" noChangeArrowheads="1"/>
              </p:cNvSpPr>
              <p:nvPr/>
            </p:nvSpPr>
            <p:spPr bwMode="auto">
              <a:xfrm>
                <a:off x="1634" y="2800"/>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188" name="Oval 4492"/>
              <p:cNvSpPr>
                <a:spLocks noChangeAspect="1" noChangeArrowheads="1"/>
              </p:cNvSpPr>
              <p:nvPr/>
            </p:nvSpPr>
            <p:spPr bwMode="auto">
              <a:xfrm>
                <a:off x="1953" y="2714"/>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189" name="Oval 4493"/>
              <p:cNvSpPr>
                <a:spLocks noChangeAspect="1" noChangeArrowheads="1"/>
              </p:cNvSpPr>
              <p:nvPr/>
            </p:nvSpPr>
            <p:spPr bwMode="auto">
              <a:xfrm>
                <a:off x="1755" y="2769"/>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190" name="Oval 4494"/>
              <p:cNvSpPr>
                <a:spLocks noChangeAspect="1" noChangeArrowheads="1"/>
              </p:cNvSpPr>
              <p:nvPr/>
            </p:nvSpPr>
            <p:spPr bwMode="auto">
              <a:xfrm>
                <a:off x="1460" y="2887"/>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191" name="Oval 4495"/>
              <p:cNvSpPr>
                <a:spLocks noChangeAspect="1" noChangeArrowheads="1"/>
              </p:cNvSpPr>
              <p:nvPr/>
            </p:nvSpPr>
            <p:spPr bwMode="auto">
              <a:xfrm>
                <a:off x="1947" y="2769"/>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192" name="Oval 4496"/>
              <p:cNvSpPr>
                <a:spLocks noChangeAspect="1" noChangeArrowheads="1"/>
              </p:cNvSpPr>
              <p:nvPr/>
            </p:nvSpPr>
            <p:spPr bwMode="auto">
              <a:xfrm>
                <a:off x="1791" y="2714"/>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193" name="Oval 4497"/>
              <p:cNvSpPr>
                <a:spLocks noChangeAspect="1" noChangeArrowheads="1"/>
              </p:cNvSpPr>
              <p:nvPr/>
            </p:nvSpPr>
            <p:spPr bwMode="auto">
              <a:xfrm>
                <a:off x="1604" y="2862"/>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194" name="Oval 4498"/>
              <p:cNvSpPr>
                <a:spLocks noChangeAspect="1" noChangeArrowheads="1"/>
              </p:cNvSpPr>
              <p:nvPr/>
            </p:nvSpPr>
            <p:spPr bwMode="auto">
              <a:xfrm>
                <a:off x="1652" y="2868"/>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195" name="Oval 4499"/>
              <p:cNvSpPr>
                <a:spLocks noChangeAspect="1" noChangeArrowheads="1"/>
              </p:cNvSpPr>
              <p:nvPr/>
            </p:nvSpPr>
            <p:spPr bwMode="auto">
              <a:xfrm>
                <a:off x="2080" y="2745"/>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196" name="Oval 4500"/>
              <p:cNvSpPr>
                <a:spLocks noChangeAspect="1" noChangeArrowheads="1"/>
              </p:cNvSpPr>
              <p:nvPr/>
            </p:nvSpPr>
            <p:spPr bwMode="auto">
              <a:xfrm>
                <a:off x="1562" y="2473"/>
                <a:ext cx="30" cy="30"/>
              </a:xfrm>
              <a:prstGeom prst="ellipse">
                <a:avLst/>
              </a:prstGeom>
              <a:solidFill>
                <a:srgbClr val="FF0000"/>
              </a:solidFill>
              <a:ln w="9525">
                <a:solidFill>
                  <a:srgbClr val="FF0000"/>
                </a:solidFill>
                <a:round/>
                <a:headEnd/>
                <a:tailEnd/>
              </a:ln>
            </p:spPr>
            <p:txBody>
              <a:bodyPr/>
              <a:lstStyle/>
              <a:p>
                <a:endParaRPr lang="es-MX" sz="1200" b="1" dirty="0"/>
              </a:p>
            </p:txBody>
          </p:sp>
          <p:sp>
            <p:nvSpPr>
              <p:cNvPr id="3197" name="Oval 4501"/>
              <p:cNvSpPr>
                <a:spLocks noChangeAspect="1" noChangeArrowheads="1"/>
              </p:cNvSpPr>
              <p:nvPr/>
            </p:nvSpPr>
            <p:spPr bwMode="auto">
              <a:xfrm>
                <a:off x="1688" y="2942"/>
                <a:ext cx="31"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198" name="Oval 4502"/>
              <p:cNvSpPr>
                <a:spLocks noChangeAspect="1" noChangeArrowheads="1"/>
              </p:cNvSpPr>
              <p:nvPr/>
            </p:nvSpPr>
            <p:spPr bwMode="auto">
              <a:xfrm>
                <a:off x="1652" y="2726"/>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199" name="Oval 4503"/>
              <p:cNvSpPr>
                <a:spLocks noChangeAspect="1" noChangeArrowheads="1"/>
              </p:cNvSpPr>
              <p:nvPr/>
            </p:nvSpPr>
            <p:spPr bwMode="auto">
              <a:xfrm>
                <a:off x="1688" y="2596"/>
                <a:ext cx="31"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200" name="Oval 4504"/>
              <p:cNvSpPr>
                <a:spLocks noChangeAspect="1" noChangeArrowheads="1"/>
              </p:cNvSpPr>
              <p:nvPr/>
            </p:nvSpPr>
            <p:spPr bwMode="auto">
              <a:xfrm>
                <a:off x="2122" y="2454"/>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201" name="Oval 4505"/>
              <p:cNvSpPr>
                <a:spLocks noChangeAspect="1" noChangeArrowheads="1"/>
              </p:cNvSpPr>
              <p:nvPr/>
            </p:nvSpPr>
            <p:spPr bwMode="auto">
              <a:xfrm>
                <a:off x="2001" y="2609"/>
                <a:ext cx="31"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202" name="Oval 4506"/>
              <p:cNvSpPr>
                <a:spLocks noChangeAspect="1" noChangeArrowheads="1"/>
              </p:cNvSpPr>
              <p:nvPr/>
            </p:nvSpPr>
            <p:spPr bwMode="auto">
              <a:xfrm>
                <a:off x="2032" y="2429"/>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203" name="Oval 4507"/>
              <p:cNvSpPr>
                <a:spLocks noChangeAspect="1" noChangeArrowheads="1"/>
              </p:cNvSpPr>
              <p:nvPr/>
            </p:nvSpPr>
            <p:spPr bwMode="auto">
              <a:xfrm>
                <a:off x="1243" y="3004"/>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204" name="Oval 4508"/>
              <p:cNvSpPr>
                <a:spLocks noChangeAspect="1" noChangeArrowheads="1"/>
              </p:cNvSpPr>
              <p:nvPr/>
            </p:nvSpPr>
            <p:spPr bwMode="auto">
              <a:xfrm>
                <a:off x="1911" y="2528"/>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205" name="Oval 4509"/>
              <p:cNvSpPr>
                <a:spLocks noChangeAspect="1" noChangeArrowheads="1"/>
              </p:cNvSpPr>
              <p:nvPr/>
            </p:nvSpPr>
            <p:spPr bwMode="auto">
              <a:xfrm>
                <a:off x="1785" y="2473"/>
                <a:ext cx="30" cy="30"/>
              </a:xfrm>
              <a:prstGeom prst="ellipse">
                <a:avLst/>
              </a:prstGeom>
              <a:solidFill>
                <a:srgbClr val="FF0000"/>
              </a:solidFill>
              <a:ln w="9525">
                <a:solidFill>
                  <a:srgbClr val="FF0000"/>
                </a:solidFill>
                <a:round/>
                <a:headEnd/>
                <a:tailEnd/>
              </a:ln>
            </p:spPr>
            <p:txBody>
              <a:bodyPr/>
              <a:lstStyle/>
              <a:p>
                <a:endParaRPr lang="es-MX" sz="1200" b="1" dirty="0"/>
              </a:p>
            </p:txBody>
          </p:sp>
          <p:sp>
            <p:nvSpPr>
              <p:cNvPr id="3206" name="Oval 4510"/>
              <p:cNvSpPr>
                <a:spLocks noChangeAspect="1" noChangeArrowheads="1"/>
              </p:cNvSpPr>
              <p:nvPr/>
            </p:nvSpPr>
            <p:spPr bwMode="auto">
              <a:xfrm>
                <a:off x="1568" y="2782"/>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207" name="Oval 4511"/>
              <p:cNvSpPr>
                <a:spLocks noChangeAspect="1" noChangeArrowheads="1"/>
              </p:cNvSpPr>
              <p:nvPr/>
            </p:nvSpPr>
            <p:spPr bwMode="auto">
              <a:xfrm>
                <a:off x="2200" y="2306"/>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208" name="Oval 4512"/>
              <p:cNvSpPr>
                <a:spLocks noChangeAspect="1" noChangeArrowheads="1"/>
              </p:cNvSpPr>
              <p:nvPr/>
            </p:nvSpPr>
            <p:spPr bwMode="auto">
              <a:xfrm>
                <a:off x="1622" y="2584"/>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209" name="Oval 4513"/>
              <p:cNvSpPr>
                <a:spLocks noChangeAspect="1" noChangeArrowheads="1"/>
              </p:cNvSpPr>
              <p:nvPr/>
            </p:nvSpPr>
            <p:spPr bwMode="auto">
              <a:xfrm>
                <a:off x="1767" y="2571"/>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210" name="Oval 4514"/>
              <p:cNvSpPr>
                <a:spLocks noChangeAspect="1" noChangeArrowheads="1"/>
              </p:cNvSpPr>
              <p:nvPr/>
            </p:nvSpPr>
            <p:spPr bwMode="auto">
              <a:xfrm>
                <a:off x="2050" y="2343"/>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211" name="Oval 4515"/>
              <p:cNvSpPr>
                <a:spLocks noChangeAspect="1" noChangeArrowheads="1"/>
              </p:cNvSpPr>
              <p:nvPr/>
            </p:nvSpPr>
            <p:spPr bwMode="auto">
              <a:xfrm>
                <a:off x="1815" y="2571"/>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212" name="Oval 4516"/>
              <p:cNvSpPr>
                <a:spLocks noChangeAspect="1" noChangeArrowheads="1"/>
              </p:cNvSpPr>
              <p:nvPr/>
            </p:nvSpPr>
            <p:spPr bwMode="auto">
              <a:xfrm>
                <a:off x="1652" y="2633"/>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213" name="Oval 4517"/>
              <p:cNvSpPr>
                <a:spLocks noChangeAspect="1" noChangeArrowheads="1"/>
              </p:cNvSpPr>
              <p:nvPr/>
            </p:nvSpPr>
            <p:spPr bwMode="auto">
              <a:xfrm>
                <a:off x="1682" y="2782"/>
                <a:ext cx="31"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214" name="Oval 4518"/>
              <p:cNvSpPr>
                <a:spLocks noChangeAspect="1" noChangeArrowheads="1"/>
              </p:cNvSpPr>
              <p:nvPr/>
            </p:nvSpPr>
            <p:spPr bwMode="auto">
              <a:xfrm>
                <a:off x="2134" y="2417"/>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215" name="Oval 4519"/>
              <p:cNvSpPr>
                <a:spLocks noChangeAspect="1" noChangeArrowheads="1"/>
              </p:cNvSpPr>
              <p:nvPr/>
            </p:nvSpPr>
            <p:spPr bwMode="auto">
              <a:xfrm>
                <a:off x="1707" y="2627"/>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216" name="Oval 4520"/>
              <p:cNvSpPr>
                <a:spLocks noChangeAspect="1" noChangeArrowheads="1"/>
              </p:cNvSpPr>
              <p:nvPr/>
            </p:nvSpPr>
            <p:spPr bwMode="auto">
              <a:xfrm>
                <a:off x="1935" y="2559"/>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217" name="Oval 4521"/>
              <p:cNvSpPr>
                <a:spLocks noChangeAspect="1" noChangeArrowheads="1"/>
              </p:cNvSpPr>
              <p:nvPr/>
            </p:nvSpPr>
            <p:spPr bwMode="auto">
              <a:xfrm>
                <a:off x="1899" y="2701"/>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218" name="Oval 4522"/>
              <p:cNvSpPr>
                <a:spLocks noChangeAspect="1" noChangeArrowheads="1"/>
              </p:cNvSpPr>
              <p:nvPr/>
            </p:nvSpPr>
            <p:spPr bwMode="auto">
              <a:xfrm>
                <a:off x="1827" y="2534"/>
                <a:ext cx="30" cy="31"/>
              </a:xfrm>
              <a:prstGeom prst="ellipse">
                <a:avLst/>
              </a:prstGeom>
              <a:solidFill>
                <a:srgbClr val="FF0000"/>
              </a:solidFill>
              <a:ln w="9525">
                <a:solidFill>
                  <a:srgbClr val="FF0000"/>
                </a:solidFill>
                <a:round/>
                <a:headEnd/>
                <a:tailEnd/>
              </a:ln>
            </p:spPr>
            <p:txBody>
              <a:bodyPr/>
              <a:lstStyle/>
              <a:p>
                <a:endParaRPr lang="es-MX" sz="1200" b="1" dirty="0"/>
              </a:p>
            </p:txBody>
          </p:sp>
        </p:grpSp>
        <p:grpSp>
          <p:nvGrpSpPr>
            <p:cNvPr id="2517" name="Group 4523"/>
            <p:cNvGrpSpPr>
              <a:grpSpLocks noChangeAspect="1"/>
            </p:cNvGrpSpPr>
            <p:nvPr/>
          </p:nvGrpSpPr>
          <p:grpSpPr bwMode="auto">
            <a:xfrm>
              <a:off x="948" y="1724"/>
              <a:ext cx="1751" cy="1528"/>
              <a:chOff x="948" y="1724"/>
              <a:chExt cx="1751" cy="1528"/>
            </a:xfrm>
          </p:grpSpPr>
          <p:sp>
            <p:nvSpPr>
              <p:cNvPr id="2819" name="Oval 4524"/>
              <p:cNvSpPr>
                <a:spLocks noChangeAspect="1" noChangeArrowheads="1"/>
              </p:cNvSpPr>
              <p:nvPr/>
            </p:nvSpPr>
            <p:spPr bwMode="auto">
              <a:xfrm>
                <a:off x="1460" y="2850"/>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2820" name="Oval 4525"/>
              <p:cNvSpPr>
                <a:spLocks noChangeAspect="1" noChangeArrowheads="1"/>
              </p:cNvSpPr>
              <p:nvPr/>
            </p:nvSpPr>
            <p:spPr bwMode="auto">
              <a:xfrm>
                <a:off x="1743" y="2392"/>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2821" name="Oval 4526"/>
              <p:cNvSpPr>
                <a:spLocks noChangeAspect="1" noChangeArrowheads="1"/>
              </p:cNvSpPr>
              <p:nvPr/>
            </p:nvSpPr>
            <p:spPr bwMode="auto">
              <a:xfrm>
                <a:off x="1725" y="2460"/>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2822" name="Oval 4527"/>
              <p:cNvSpPr>
                <a:spLocks noChangeAspect="1" noChangeArrowheads="1"/>
              </p:cNvSpPr>
              <p:nvPr/>
            </p:nvSpPr>
            <p:spPr bwMode="auto">
              <a:xfrm>
                <a:off x="2669" y="2083"/>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2823" name="Oval 4528"/>
              <p:cNvSpPr>
                <a:spLocks noChangeAspect="1" noChangeArrowheads="1"/>
              </p:cNvSpPr>
              <p:nvPr/>
            </p:nvSpPr>
            <p:spPr bwMode="auto">
              <a:xfrm>
                <a:off x="1478" y="2936"/>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2824" name="Oval 4529"/>
              <p:cNvSpPr>
                <a:spLocks noChangeAspect="1" noChangeArrowheads="1"/>
              </p:cNvSpPr>
              <p:nvPr/>
            </p:nvSpPr>
            <p:spPr bwMode="auto">
              <a:xfrm>
                <a:off x="2296" y="2219"/>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2825" name="Oval 4530"/>
              <p:cNvSpPr>
                <a:spLocks noChangeAspect="1" noChangeArrowheads="1"/>
              </p:cNvSpPr>
              <p:nvPr/>
            </p:nvSpPr>
            <p:spPr bwMode="auto">
              <a:xfrm>
                <a:off x="954" y="3221"/>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2826" name="Oval 4531"/>
              <p:cNvSpPr>
                <a:spLocks noChangeAspect="1" noChangeArrowheads="1"/>
              </p:cNvSpPr>
              <p:nvPr/>
            </p:nvSpPr>
            <p:spPr bwMode="auto">
              <a:xfrm>
                <a:off x="1688" y="2454"/>
                <a:ext cx="31"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2827" name="Oval 4532"/>
              <p:cNvSpPr>
                <a:spLocks noChangeAspect="1" noChangeArrowheads="1"/>
              </p:cNvSpPr>
              <p:nvPr/>
            </p:nvSpPr>
            <p:spPr bwMode="auto">
              <a:xfrm>
                <a:off x="1713" y="2405"/>
                <a:ext cx="30" cy="30"/>
              </a:xfrm>
              <a:prstGeom prst="ellipse">
                <a:avLst/>
              </a:prstGeom>
              <a:solidFill>
                <a:srgbClr val="FF0000"/>
              </a:solidFill>
              <a:ln w="9525">
                <a:solidFill>
                  <a:srgbClr val="FF0000"/>
                </a:solidFill>
                <a:round/>
                <a:headEnd/>
                <a:tailEnd/>
              </a:ln>
            </p:spPr>
            <p:txBody>
              <a:bodyPr/>
              <a:lstStyle/>
              <a:p>
                <a:endParaRPr lang="es-MX" sz="1200" b="1" dirty="0"/>
              </a:p>
            </p:txBody>
          </p:sp>
          <p:sp>
            <p:nvSpPr>
              <p:cNvPr id="2828" name="Oval 4533"/>
              <p:cNvSpPr>
                <a:spLocks noChangeAspect="1" noChangeArrowheads="1"/>
              </p:cNvSpPr>
              <p:nvPr/>
            </p:nvSpPr>
            <p:spPr bwMode="auto">
              <a:xfrm>
                <a:off x="1797" y="2541"/>
                <a:ext cx="30" cy="30"/>
              </a:xfrm>
              <a:prstGeom prst="ellipse">
                <a:avLst/>
              </a:prstGeom>
              <a:solidFill>
                <a:srgbClr val="FF0000"/>
              </a:solidFill>
              <a:ln w="9525">
                <a:solidFill>
                  <a:srgbClr val="FF0000"/>
                </a:solidFill>
                <a:round/>
                <a:headEnd/>
                <a:tailEnd/>
              </a:ln>
            </p:spPr>
            <p:txBody>
              <a:bodyPr/>
              <a:lstStyle/>
              <a:p>
                <a:endParaRPr lang="es-MX" sz="1200" b="1" dirty="0"/>
              </a:p>
            </p:txBody>
          </p:sp>
          <p:sp>
            <p:nvSpPr>
              <p:cNvPr id="2829" name="Oval 4534"/>
              <p:cNvSpPr>
                <a:spLocks noChangeAspect="1" noChangeArrowheads="1"/>
              </p:cNvSpPr>
              <p:nvPr/>
            </p:nvSpPr>
            <p:spPr bwMode="auto">
              <a:xfrm>
                <a:off x="1815" y="2448"/>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2830" name="Oval 4535"/>
              <p:cNvSpPr>
                <a:spLocks noChangeAspect="1" noChangeArrowheads="1"/>
              </p:cNvSpPr>
              <p:nvPr/>
            </p:nvSpPr>
            <p:spPr bwMode="auto">
              <a:xfrm>
                <a:off x="1526" y="2862"/>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2831" name="Oval 4536"/>
              <p:cNvSpPr>
                <a:spLocks noChangeAspect="1" noChangeArrowheads="1"/>
              </p:cNvSpPr>
              <p:nvPr/>
            </p:nvSpPr>
            <p:spPr bwMode="auto">
              <a:xfrm>
                <a:off x="1532" y="2930"/>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2832" name="Oval 4537"/>
              <p:cNvSpPr>
                <a:spLocks noChangeAspect="1" noChangeArrowheads="1"/>
              </p:cNvSpPr>
              <p:nvPr/>
            </p:nvSpPr>
            <p:spPr bwMode="auto">
              <a:xfrm>
                <a:off x="1869" y="2522"/>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2833" name="Oval 4538"/>
              <p:cNvSpPr>
                <a:spLocks noChangeAspect="1" noChangeArrowheads="1"/>
              </p:cNvSpPr>
              <p:nvPr/>
            </p:nvSpPr>
            <p:spPr bwMode="auto">
              <a:xfrm>
                <a:off x="1935" y="2423"/>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2834" name="Oval 4539"/>
              <p:cNvSpPr>
                <a:spLocks noChangeAspect="1" noChangeArrowheads="1"/>
              </p:cNvSpPr>
              <p:nvPr/>
            </p:nvSpPr>
            <p:spPr bwMode="auto">
              <a:xfrm>
                <a:off x="1725" y="2745"/>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2835" name="Oval 4540"/>
              <p:cNvSpPr>
                <a:spLocks noChangeAspect="1" noChangeArrowheads="1"/>
              </p:cNvSpPr>
              <p:nvPr/>
            </p:nvSpPr>
            <p:spPr bwMode="auto">
              <a:xfrm>
                <a:off x="2134" y="2429"/>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2836" name="Oval 4541"/>
              <p:cNvSpPr>
                <a:spLocks noChangeAspect="1" noChangeArrowheads="1"/>
              </p:cNvSpPr>
              <p:nvPr/>
            </p:nvSpPr>
            <p:spPr bwMode="auto">
              <a:xfrm>
                <a:off x="1893" y="2491"/>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2837" name="Oval 4542"/>
              <p:cNvSpPr>
                <a:spLocks noChangeAspect="1" noChangeArrowheads="1"/>
              </p:cNvSpPr>
              <p:nvPr/>
            </p:nvSpPr>
            <p:spPr bwMode="auto">
              <a:xfrm>
                <a:off x="1400" y="2862"/>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2838" name="Oval 4543"/>
              <p:cNvSpPr>
                <a:spLocks noChangeAspect="1" noChangeArrowheads="1"/>
              </p:cNvSpPr>
              <p:nvPr/>
            </p:nvSpPr>
            <p:spPr bwMode="auto">
              <a:xfrm>
                <a:off x="1195" y="3054"/>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2839" name="Oval 4544"/>
              <p:cNvSpPr>
                <a:spLocks noChangeAspect="1" noChangeArrowheads="1"/>
              </p:cNvSpPr>
              <p:nvPr/>
            </p:nvSpPr>
            <p:spPr bwMode="auto">
              <a:xfrm>
                <a:off x="1797" y="2516"/>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2840" name="Oval 4545"/>
              <p:cNvSpPr>
                <a:spLocks noChangeAspect="1" noChangeArrowheads="1"/>
              </p:cNvSpPr>
              <p:nvPr/>
            </p:nvSpPr>
            <p:spPr bwMode="auto">
              <a:xfrm>
                <a:off x="1448" y="3079"/>
                <a:ext cx="30" cy="30"/>
              </a:xfrm>
              <a:prstGeom prst="ellipse">
                <a:avLst/>
              </a:prstGeom>
              <a:solidFill>
                <a:srgbClr val="FF0000"/>
              </a:solidFill>
              <a:ln w="9525">
                <a:solidFill>
                  <a:srgbClr val="FF0000"/>
                </a:solidFill>
                <a:round/>
                <a:headEnd/>
                <a:tailEnd/>
              </a:ln>
            </p:spPr>
            <p:txBody>
              <a:bodyPr/>
              <a:lstStyle/>
              <a:p>
                <a:endParaRPr lang="es-MX" sz="1200" b="1" dirty="0"/>
              </a:p>
            </p:txBody>
          </p:sp>
          <p:sp>
            <p:nvSpPr>
              <p:cNvPr id="2841" name="Oval 4546"/>
              <p:cNvSpPr>
                <a:spLocks noChangeAspect="1" noChangeArrowheads="1"/>
              </p:cNvSpPr>
              <p:nvPr/>
            </p:nvSpPr>
            <p:spPr bwMode="auto">
              <a:xfrm>
                <a:off x="1418" y="3054"/>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2842" name="Oval 4547"/>
              <p:cNvSpPr>
                <a:spLocks noChangeAspect="1" noChangeArrowheads="1"/>
              </p:cNvSpPr>
              <p:nvPr/>
            </p:nvSpPr>
            <p:spPr bwMode="auto">
              <a:xfrm>
                <a:off x="2459" y="2244"/>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2843" name="Oval 4548"/>
              <p:cNvSpPr>
                <a:spLocks noChangeAspect="1" noChangeArrowheads="1"/>
              </p:cNvSpPr>
              <p:nvPr/>
            </p:nvSpPr>
            <p:spPr bwMode="auto">
              <a:xfrm>
                <a:off x="1273" y="3103"/>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2844" name="Oval 4549"/>
              <p:cNvSpPr>
                <a:spLocks noChangeAspect="1" noChangeArrowheads="1"/>
              </p:cNvSpPr>
              <p:nvPr/>
            </p:nvSpPr>
            <p:spPr bwMode="auto">
              <a:xfrm>
                <a:off x="1989" y="2386"/>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2845" name="Oval 4550"/>
              <p:cNvSpPr>
                <a:spLocks noChangeAspect="1" noChangeArrowheads="1"/>
              </p:cNvSpPr>
              <p:nvPr/>
            </p:nvSpPr>
            <p:spPr bwMode="auto">
              <a:xfrm>
                <a:off x="2056" y="2374"/>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2846" name="Oval 4551"/>
              <p:cNvSpPr>
                <a:spLocks noChangeAspect="1" noChangeArrowheads="1"/>
              </p:cNvSpPr>
              <p:nvPr/>
            </p:nvSpPr>
            <p:spPr bwMode="auto">
              <a:xfrm>
                <a:off x="1887" y="2677"/>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2847" name="Oval 4552"/>
              <p:cNvSpPr>
                <a:spLocks noChangeAspect="1" noChangeArrowheads="1"/>
              </p:cNvSpPr>
              <p:nvPr/>
            </p:nvSpPr>
            <p:spPr bwMode="auto">
              <a:xfrm>
                <a:off x="1622" y="2448"/>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2848" name="Oval 4553"/>
              <p:cNvSpPr>
                <a:spLocks noChangeAspect="1" noChangeArrowheads="1"/>
              </p:cNvSpPr>
              <p:nvPr/>
            </p:nvSpPr>
            <p:spPr bwMode="auto">
              <a:xfrm>
                <a:off x="1081" y="3066"/>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2849" name="Oval 4554"/>
              <p:cNvSpPr>
                <a:spLocks noChangeAspect="1" noChangeArrowheads="1"/>
              </p:cNvSpPr>
              <p:nvPr/>
            </p:nvSpPr>
            <p:spPr bwMode="auto">
              <a:xfrm>
                <a:off x="1442" y="2905"/>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2850" name="Oval 4555"/>
              <p:cNvSpPr>
                <a:spLocks noChangeAspect="1" noChangeArrowheads="1"/>
              </p:cNvSpPr>
              <p:nvPr/>
            </p:nvSpPr>
            <p:spPr bwMode="auto">
              <a:xfrm>
                <a:off x="1713" y="2318"/>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2851" name="Oval 4556"/>
              <p:cNvSpPr>
                <a:spLocks noChangeAspect="1" noChangeArrowheads="1"/>
              </p:cNvSpPr>
              <p:nvPr/>
            </p:nvSpPr>
            <p:spPr bwMode="auto">
              <a:xfrm>
                <a:off x="1688" y="2658"/>
                <a:ext cx="31"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2852" name="Oval 4557"/>
              <p:cNvSpPr>
                <a:spLocks noChangeAspect="1" noChangeArrowheads="1"/>
              </p:cNvSpPr>
              <p:nvPr/>
            </p:nvSpPr>
            <p:spPr bwMode="auto">
              <a:xfrm>
                <a:off x="1959" y="2027"/>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2853" name="Oval 4558"/>
              <p:cNvSpPr>
                <a:spLocks noChangeAspect="1" noChangeArrowheads="1"/>
              </p:cNvSpPr>
              <p:nvPr/>
            </p:nvSpPr>
            <p:spPr bwMode="auto">
              <a:xfrm>
                <a:off x="1749" y="2547"/>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2854" name="Oval 4559"/>
              <p:cNvSpPr>
                <a:spLocks noChangeAspect="1" noChangeArrowheads="1"/>
              </p:cNvSpPr>
              <p:nvPr/>
            </p:nvSpPr>
            <p:spPr bwMode="auto">
              <a:xfrm>
                <a:off x="948" y="3177"/>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2855" name="Oval 4560"/>
              <p:cNvSpPr>
                <a:spLocks noChangeAspect="1" noChangeArrowheads="1"/>
              </p:cNvSpPr>
              <p:nvPr/>
            </p:nvSpPr>
            <p:spPr bwMode="auto">
              <a:xfrm>
                <a:off x="2194" y="2386"/>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2856" name="Oval 4561"/>
              <p:cNvSpPr>
                <a:spLocks noChangeAspect="1" noChangeArrowheads="1"/>
              </p:cNvSpPr>
              <p:nvPr/>
            </p:nvSpPr>
            <p:spPr bwMode="auto">
              <a:xfrm>
                <a:off x="1406" y="2912"/>
                <a:ext cx="30" cy="30"/>
              </a:xfrm>
              <a:prstGeom prst="ellipse">
                <a:avLst/>
              </a:prstGeom>
              <a:solidFill>
                <a:srgbClr val="FF0000"/>
              </a:solidFill>
              <a:ln w="9525">
                <a:solidFill>
                  <a:srgbClr val="FF0000"/>
                </a:solidFill>
                <a:round/>
                <a:headEnd/>
                <a:tailEnd/>
              </a:ln>
            </p:spPr>
            <p:txBody>
              <a:bodyPr/>
              <a:lstStyle/>
              <a:p>
                <a:endParaRPr lang="es-MX" sz="1200" b="1" dirty="0"/>
              </a:p>
            </p:txBody>
          </p:sp>
          <p:sp>
            <p:nvSpPr>
              <p:cNvPr id="2857" name="Oval 4562"/>
              <p:cNvSpPr>
                <a:spLocks noChangeAspect="1" noChangeArrowheads="1"/>
              </p:cNvSpPr>
              <p:nvPr/>
            </p:nvSpPr>
            <p:spPr bwMode="auto">
              <a:xfrm>
                <a:off x="1165" y="3072"/>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2858" name="Oval 4563"/>
              <p:cNvSpPr>
                <a:spLocks noChangeAspect="1" noChangeArrowheads="1"/>
              </p:cNvSpPr>
              <p:nvPr/>
            </p:nvSpPr>
            <p:spPr bwMode="auto">
              <a:xfrm>
                <a:off x="1911" y="2361"/>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2859" name="Oval 4564"/>
              <p:cNvSpPr>
                <a:spLocks noChangeAspect="1" noChangeArrowheads="1"/>
              </p:cNvSpPr>
              <p:nvPr/>
            </p:nvSpPr>
            <p:spPr bwMode="auto">
              <a:xfrm>
                <a:off x="1628" y="2664"/>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2860" name="Oval 4565"/>
              <p:cNvSpPr>
                <a:spLocks noChangeAspect="1" noChangeArrowheads="1"/>
              </p:cNvSpPr>
              <p:nvPr/>
            </p:nvSpPr>
            <p:spPr bwMode="auto">
              <a:xfrm>
                <a:off x="1321" y="2986"/>
                <a:ext cx="31"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2861" name="Oval 4566"/>
              <p:cNvSpPr>
                <a:spLocks noChangeAspect="1" noChangeArrowheads="1"/>
              </p:cNvSpPr>
              <p:nvPr/>
            </p:nvSpPr>
            <p:spPr bwMode="auto">
              <a:xfrm>
                <a:off x="1279" y="3004"/>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2862" name="Oval 4567"/>
              <p:cNvSpPr>
                <a:spLocks noChangeAspect="1" noChangeArrowheads="1"/>
              </p:cNvSpPr>
              <p:nvPr/>
            </p:nvSpPr>
            <p:spPr bwMode="auto">
              <a:xfrm>
                <a:off x="1785" y="2491"/>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2863" name="Oval 4568"/>
              <p:cNvSpPr>
                <a:spLocks noChangeAspect="1" noChangeArrowheads="1"/>
              </p:cNvSpPr>
              <p:nvPr/>
            </p:nvSpPr>
            <p:spPr bwMode="auto">
              <a:xfrm>
                <a:off x="1953" y="2405"/>
                <a:ext cx="30" cy="30"/>
              </a:xfrm>
              <a:prstGeom prst="ellipse">
                <a:avLst/>
              </a:prstGeom>
              <a:solidFill>
                <a:srgbClr val="FF0000"/>
              </a:solidFill>
              <a:ln w="9525">
                <a:solidFill>
                  <a:srgbClr val="FF0000"/>
                </a:solidFill>
                <a:round/>
                <a:headEnd/>
                <a:tailEnd/>
              </a:ln>
            </p:spPr>
            <p:txBody>
              <a:bodyPr/>
              <a:lstStyle/>
              <a:p>
                <a:endParaRPr lang="es-MX" sz="1200" b="1" dirty="0"/>
              </a:p>
            </p:txBody>
          </p:sp>
          <p:sp>
            <p:nvSpPr>
              <p:cNvPr id="2864" name="Oval 4569"/>
              <p:cNvSpPr>
                <a:spLocks noChangeAspect="1" noChangeArrowheads="1"/>
              </p:cNvSpPr>
              <p:nvPr/>
            </p:nvSpPr>
            <p:spPr bwMode="auto">
              <a:xfrm>
                <a:off x="1321" y="3066"/>
                <a:ext cx="31"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2865" name="Oval 4570"/>
              <p:cNvSpPr>
                <a:spLocks noChangeAspect="1" noChangeArrowheads="1"/>
              </p:cNvSpPr>
              <p:nvPr/>
            </p:nvSpPr>
            <p:spPr bwMode="auto">
              <a:xfrm>
                <a:off x="1634" y="2856"/>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2866" name="Oval 4571"/>
              <p:cNvSpPr>
                <a:spLocks noChangeAspect="1" noChangeArrowheads="1"/>
              </p:cNvSpPr>
              <p:nvPr/>
            </p:nvSpPr>
            <p:spPr bwMode="auto">
              <a:xfrm>
                <a:off x="1995" y="2541"/>
                <a:ext cx="30" cy="30"/>
              </a:xfrm>
              <a:prstGeom prst="ellipse">
                <a:avLst/>
              </a:prstGeom>
              <a:solidFill>
                <a:srgbClr val="FF0000"/>
              </a:solidFill>
              <a:ln w="9525">
                <a:solidFill>
                  <a:srgbClr val="FF0000"/>
                </a:solidFill>
                <a:round/>
                <a:headEnd/>
                <a:tailEnd/>
              </a:ln>
            </p:spPr>
            <p:txBody>
              <a:bodyPr/>
              <a:lstStyle/>
              <a:p>
                <a:endParaRPr lang="es-MX" sz="1200" b="1" dirty="0"/>
              </a:p>
            </p:txBody>
          </p:sp>
          <p:sp>
            <p:nvSpPr>
              <p:cNvPr id="2867" name="Oval 4572"/>
              <p:cNvSpPr>
                <a:spLocks noChangeAspect="1" noChangeArrowheads="1"/>
              </p:cNvSpPr>
              <p:nvPr/>
            </p:nvSpPr>
            <p:spPr bwMode="auto">
              <a:xfrm>
                <a:off x="1809" y="2584"/>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2868" name="Oval 4573"/>
              <p:cNvSpPr>
                <a:spLocks noChangeAspect="1" noChangeArrowheads="1"/>
              </p:cNvSpPr>
              <p:nvPr/>
            </p:nvSpPr>
            <p:spPr bwMode="auto">
              <a:xfrm>
                <a:off x="1622" y="2590"/>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2869" name="Oval 4574"/>
              <p:cNvSpPr>
                <a:spLocks noChangeAspect="1" noChangeArrowheads="1"/>
              </p:cNvSpPr>
              <p:nvPr/>
            </p:nvSpPr>
            <p:spPr bwMode="auto">
              <a:xfrm>
                <a:off x="1339" y="2961"/>
                <a:ext cx="31"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2870" name="Oval 4575"/>
              <p:cNvSpPr>
                <a:spLocks noChangeAspect="1" noChangeArrowheads="1"/>
              </p:cNvSpPr>
              <p:nvPr/>
            </p:nvSpPr>
            <p:spPr bwMode="auto">
              <a:xfrm>
                <a:off x="1628" y="2652"/>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2871" name="Oval 4576"/>
              <p:cNvSpPr>
                <a:spLocks noChangeAspect="1" noChangeArrowheads="1"/>
              </p:cNvSpPr>
              <p:nvPr/>
            </p:nvSpPr>
            <p:spPr bwMode="auto">
              <a:xfrm>
                <a:off x="1929" y="2448"/>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2872" name="Oval 4577"/>
              <p:cNvSpPr>
                <a:spLocks noChangeAspect="1" noChangeArrowheads="1"/>
              </p:cNvSpPr>
              <p:nvPr/>
            </p:nvSpPr>
            <p:spPr bwMode="auto">
              <a:xfrm>
                <a:off x="1604" y="2720"/>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2873" name="Oval 4578"/>
              <p:cNvSpPr>
                <a:spLocks noChangeAspect="1" noChangeArrowheads="1"/>
              </p:cNvSpPr>
              <p:nvPr/>
            </p:nvSpPr>
            <p:spPr bwMode="auto">
              <a:xfrm>
                <a:off x="1688" y="2565"/>
                <a:ext cx="31"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2874" name="Oval 4579"/>
              <p:cNvSpPr>
                <a:spLocks noChangeAspect="1" noChangeArrowheads="1"/>
              </p:cNvSpPr>
              <p:nvPr/>
            </p:nvSpPr>
            <p:spPr bwMode="auto">
              <a:xfrm>
                <a:off x="1544" y="2757"/>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2875" name="Oval 4580"/>
              <p:cNvSpPr>
                <a:spLocks noChangeAspect="1" noChangeArrowheads="1"/>
              </p:cNvSpPr>
              <p:nvPr/>
            </p:nvSpPr>
            <p:spPr bwMode="auto">
              <a:xfrm>
                <a:off x="1400" y="2776"/>
                <a:ext cx="30" cy="30"/>
              </a:xfrm>
              <a:prstGeom prst="ellipse">
                <a:avLst/>
              </a:prstGeom>
              <a:solidFill>
                <a:srgbClr val="FF0000"/>
              </a:solidFill>
              <a:ln w="9525">
                <a:solidFill>
                  <a:srgbClr val="FF0000"/>
                </a:solidFill>
                <a:round/>
                <a:headEnd/>
                <a:tailEnd/>
              </a:ln>
            </p:spPr>
            <p:txBody>
              <a:bodyPr/>
              <a:lstStyle/>
              <a:p>
                <a:endParaRPr lang="es-MX" sz="1200" b="1" dirty="0"/>
              </a:p>
            </p:txBody>
          </p:sp>
          <p:sp>
            <p:nvSpPr>
              <p:cNvPr id="2876" name="Oval 4581"/>
              <p:cNvSpPr>
                <a:spLocks noChangeAspect="1" noChangeArrowheads="1"/>
              </p:cNvSpPr>
              <p:nvPr/>
            </p:nvSpPr>
            <p:spPr bwMode="auto">
              <a:xfrm>
                <a:off x="1586" y="2726"/>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2877" name="Oval 4582"/>
              <p:cNvSpPr>
                <a:spLocks noChangeAspect="1" noChangeArrowheads="1"/>
              </p:cNvSpPr>
              <p:nvPr/>
            </p:nvSpPr>
            <p:spPr bwMode="auto">
              <a:xfrm>
                <a:off x="1460" y="2695"/>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2878" name="Oval 4583"/>
              <p:cNvSpPr>
                <a:spLocks noChangeAspect="1" noChangeArrowheads="1"/>
              </p:cNvSpPr>
              <p:nvPr/>
            </p:nvSpPr>
            <p:spPr bwMode="auto">
              <a:xfrm>
                <a:off x="1460" y="2825"/>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2879" name="Oval 4584"/>
              <p:cNvSpPr>
                <a:spLocks noChangeAspect="1" noChangeArrowheads="1"/>
              </p:cNvSpPr>
              <p:nvPr/>
            </p:nvSpPr>
            <p:spPr bwMode="auto">
              <a:xfrm>
                <a:off x="1695" y="2621"/>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2880" name="Oval 4585"/>
              <p:cNvSpPr>
                <a:spLocks noChangeAspect="1" noChangeArrowheads="1"/>
              </p:cNvSpPr>
              <p:nvPr/>
            </p:nvSpPr>
            <p:spPr bwMode="auto">
              <a:xfrm>
                <a:off x="1731" y="2788"/>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2881" name="Oval 4586"/>
              <p:cNvSpPr>
                <a:spLocks noChangeAspect="1" noChangeArrowheads="1"/>
              </p:cNvSpPr>
              <p:nvPr/>
            </p:nvSpPr>
            <p:spPr bwMode="auto">
              <a:xfrm>
                <a:off x="1743" y="2720"/>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2882" name="Oval 4587"/>
              <p:cNvSpPr>
                <a:spLocks noChangeAspect="1" noChangeArrowheads="1"/>
              </p:cNvSpPr>
              <p:nvPr/>
            </p:nvSpPr>
            <p:spPr bwMode="auto">
              <a:xfrm>
                <a:off x="1586" y="2720"/>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2883" name="Oval 4588"/>
              <p:cNvSpPr>
                <a:spLocks noChangeAspect="1" noChangeArrowheads="1"/>
              </p:cNvSpPr>
              <p:nvPr/>
            </p:nvSpPr>
            <p:spPr bwMode="auto">
              <a:xfrm>
                <a:off x="1279" y="2930"/>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2884" name="Oval 4589"/>
              <p:cNvSpPr>
                <a:spLocks noChangeAspect="1" noChangeArrowheads="1"/>
              </p:cNvSpPr>
              <p:nvPr/>
            </p:nvSpPr>
            <p:spPr bwMode="auto">
              <a:xfrm>
                <a:off x="1646" y="2757"/>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2885" name="Oval 4590"/>
              <p:cNvSpPr>
                <a:spLocks noChangeAspect="1" noChangeArrowheads="1"/>
              </p:cNvSpPr>
              <p:nvPr/>
            </p:nvSpPr>
            <p:spPr bwMode="auto">
              <a:xfrm>
                <a:off x="1490" y="2819"/>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2886" name="Oval 4591"/>
              <p:cNvSpPr>
                <a:spLocks noChangeAspect="1" noChangeArrowheads="1"/>
              </p:cNvSpPr>
              <p:nvPr/>
            </p:nvSpPr>
            <p:spPr bwMode="auto">
              <a:xfrm>
                <a:off x="1388" y="2862"/>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2887" name="Oval 4592"/>
              <p:cNvSpPr>
                <a:spLocks noChangeAspect="1" noChangeArrowheads="1"/>
              </p:cNvSpPr>
              <p:nvPr/>
            </p:nvSpPr>
            <p:spPr bwMode="auto">
              <a:xfrm>
                <a:off x="1610" y="2806"/>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2888" name="Oval 4593"/>
              <p:cNvSpPr>
                <a:spLocks noChangeAspect="1" noChangeArrowheads="1"/>
              </p:cNvSpPr>
              <p:nvPr/>
            </p:nvSpPr>
            <p:spPr bwMode="auto">
              <a:xfrm>
                <a:off x="1297" y="2782"/>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2889" name="Oval 4594"/>
              <p:cNvSpPr>
                <a:spLocks noChangeAspect="1" noChangeArrowheads="1"/>
              </p:cNvSpPr>
              <p:nvPr/>
            </p:nvSpPr>
            <p:spPr bwMode="auto">
              <a:xfrm>
                <a:off x="2074" y="2355"/>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2890" name="Oval 4595"/>
              <p:cNvSpPr>
                <a:spLocks noChangeAspect="1" noChangeArrowheads="1"/>
              </p:cNvSpPr>
              <p:nvPr/>
            </p:nvSpPr>
            <p:spPr bwMode="auto">
              <a:xfrm>
                <a:off x="1628" y="2788"/>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2891" name="Oval 4596"/>
              <p:cNvSpPr>
                <a:spLocks noChangeAspect="1" noChangeArrowheads="1"/>
              </p:cNvSpPr>
              <p:nvPr/>
            </p:nvSpPr>
            <p:spPr bwMode="auto">
              <a:xfrm>
                <a:off x="1448" y="2893"/>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2892" name="Oval 4597"/>
              <p:cNvSpPr>
                <a:spLocks noChangeAspect="1" noChangeArrowheads="1"/>
              </p:cNvSpPr>
              <p:nvPr/>
            </p:nvSpPr>
            <p:spPr bwMode="auto">
              <a:xfrm>
                <a:off x="1195" y="3184"/>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2893" name="Oval 4598"/>
              <p:cNvSpPr>
                <a:spLocks noChangeAspect="1" noChangeArrowheads="1"/>
              </p:cNvSpPr>
              <p:nvPr/>
            </p:nvSpPr>
            <p:spPr bwMode="auto">
              <a:xfrm>
                <a:off x="1797" y="2559"/>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2894" name="Oval 4599"/>
              <p:cNvSpPr>
                <a:spLocks noChangeAspect="1" noChangeArrowheads="1"/>
              </p:cNvSpPr>
              <p:nvPr/>
            </p:nvSpPr>
            <p:spPr bwMode="auto">
              <a:xfrm>
                <a:off x="1580" y="2640"/>
                <a:ext cx="30" cy="30"/>
              </a:xfrm>
              <a:prstGeom prst="ellipse">
                <a:avLst/>
              </a:prstGeom>
              <a:solidFill>
                <a:srgbClr val="FF0000"/>
              </a:solidFill>
              <a:ln w="9525">
                <a:solidFill>
                  <a:srgbClr val="FF0000"/>
                </a:solidFill>
                <a:round/>
                <a:headEnd/>
                <a:tailEnd/>
              </a:ln>
            </p:spPr>
            <p:txBody>
              <a:bodyPr/>
              <a:lstStyle/>
              <a:p>
                <a:endParaRPr lang="es-MX" sz="1200" b="1" dirty="0"/>
              </a:p>
            </p:txBody>
          </p:sp>
          <p:sp>
            <p:nvSpPr>
              <p:cNvPr id="2895" name="Oval 4600"/>
              <p:cNvSpPr>
                <a:spLocks noChangeAspect="1" noChangeArrowheads="1"/>
              </p:cNvSpPr>
              <p:nvPr/>
            </p:nvSpPr>
            <p:spPr bwMode="auto">
              <a:xfrm>
                <a:off x="1358" y="3017"/>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2896" name="Oval 4601"/>
              <p:cNvSpPr>
                <a:spLocks noChangeAspect="1" noChangeArrowheads="1"/>
              </p:cNvSpPr>
              <p:nvPr/>
            </p:nvSpPr>
            <p:spPr bwMode="auto">
              <a:xfrm>
                <a:off x="2122" y="2479"/>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2897" name="Oval 4602"/>
              <p:cNvSpPr>
                <a:spLocks noChangeAspect="1" noChangeArrowheads="1"/>
              </p:cNvSpPr>
              <p:nvPr/>
            </p:nvSpPr>
            <p:spPr bwMode="auto">
              <a:xfrm>
                <a:off x="1490" y="2813"/>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2898" name="Oval 4603"/>
              <p:cNvSpPr>
                <a:spLocks noChangeAspect="1" noChangeArrowheads="1"/>
              </p:cNvSpPr>
              <p:nvPr/>
            </p:nvSpPr>
            <p:spPr bwMode="auto">
              <a:xfrm>
                <a:off x="1695" y="2794"/>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2899" name="Oval 4604"/>
              <p:cNvSpPr>
                <a:spLocks noChangeAspect="1" noChangeArrowheads="1"/>
              </p:cNvSpPr>
              <p:nvPr/>
            </p:nvSpPr>
            <p:spPr bwMode="auto">
              <a:xfrm>
                <a:off x="1604" y="2528"/>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2900" name="Oval 4605"/>
              <p:cNvSpPr>
                <a:spLocks noChangeAspect="1" noChangeArrowheads="1"/>
              </p:cNvSpPr>
              <p:nvPr/>
            </p:nvSpPr>
            <p:spPr bwMode="auto">
              <a:xfrm>
                <a:off x="1430" y="2955"/>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2901" name="Oval 4606"/>
              <p:cNvSpPr>
                <a:spLocks noChangeAspect="1" noChangeArrowheads="1"/>
              </p:cNvSpPr>
              <p:nvPr/>
            </p:nvSpPr>
            <p:spPr bwMode="auto">
              <a:xfrm>
                <a:off x="1297" y="3023"/>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2902" name="Oval 4607"/>
              <p:cNvSpPr>
                <a:spLocks noChangeAspect="1" noChangeArrowheads="1"/>
              </p:cNvSpPr>
              <p:nvPr/>
            </p:nvSpPr>
            <p:spPr bwMode="auto">
              <a:xfrm>
                <a:off x="1364" y="2837"/>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2903" name="Oval 4608"/>
              <p:cNvSpPr>
                <a:spLocks noChangeAspect="1" noChangeArrowheads="1"/>
              </p:cNvSpPr>
              <p:nvPr/>
            </p:nvSpPr>
            <p:spPr bwMode="auto">
              <a:xfrm>
                <a:off x="1424" y="2936"/>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2904" name="Oval 4609"/>
              <p:cNvSpPr>
                <a:spLocks noChangeAspect="1" noChangeArrowheads="1"/>
              </p:cNvSpPr>
              <p:nvPr/>
            </p:nvSpPr>
            <p:spPr bwMode="auto">
              <a:xfrm>
                <a:off x="1688" y="2658"/>
                <a:ext cx="31"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2905" name="Oval 4610"/>
              <p:cNvSpPr>
                <a:spLocks noChangeAspect="1" noChangeArrowheads="1"/>
              </p:cNvSpPr>
              <p:nvPr/>
            </p:nvSpPr>
            <p:spPr bwMode="auto">
              <a:xfrm>
                <a:off x="1743" y="2281"/>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2906" name="Oval 4611"/>
              <p:cNvSpPr>
                <a:spLocks noChangeAspect="1" noChangeArrowheads="1"/>
              </p:cNvSpPr>
              <p:nvPr/>
            </p:nvSpPr>
            <p:spPr bwMode="auto">
              <a:xfrm>
                <a:off x="1767" y="2522"/>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2907" name="Oval 4612"/>
              <p:cNvSpPr>
                <a:spLocks noChangeAspect="1" noChangeArrowheads="1"/>
              </p:cNvSpPr>
              <p:nvPr/>
            </p:nvSpPr>
            <p:spPr bwMode="auto">
              <a:xfrm>
                <a:off x="1646" y="2769"/>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2908" name="Oval 4613"/>
              <p:cNvSpPr>
                <a:spLocks noChangeAspect="1" noChangeArrowheads="1"/>
              </p:cNvSpPr>
              <p:nvPr/>
            </p:nvSpPr>
            <p:spPr bwMode="auto">
              <a:xfrm>
                <a:off x="1321" y="2881"/>
                <a:ext cx="31"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2909" name="Oval 4614"/>
              <p:cNvSpPr>
                <a:spLocks noChangeAspect="1" noChangeArrowheads="1"/>
              </p:cNvSpPr>
              <p:nvPr/>
            </p:nvSpPr>
            <p:spPr bwMode="auto">
              <a:xfrm>
                <a:off x="1773" y="2751"/>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2910" name="Oval 4615"/>
              <p:cNvSpPr>
                <a:spLocks noChangeAspect="1" noChangeArrowheads="1"/>
              </p:cNvSpPr>
              <p:nvPr/>
            </p:nvSpPr>
            <p:spPr bwMode="auto">
              <a:xfrm>
                <a:off x="1592" y="2769"/>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2911" name="Oval 4616"/>
              <p:cNvSpPr>
                <a:spLocks noChangeAspect="1" noChangeArrowheads="1"/>
              </p:cNvSpPr>
              <p:nvPr/>
            </p:nvSpPr>
            <p:spPr bwMode="auto">
              <a:xfrm>
                <a:off x="1580" y="2473"/>
                <a:ext cx="30" cy="30"/>
              </a:xfrm>
              <a:prstGeom prst="ellipse">
                <a:avLst/>
              </a:prstGeom>
              <a:solidFill>
                <a:srgbClr val="FF0000"/>
              </a:solidFill>
              <a:ln w="9525">
                <a:solidFill>
                  <a:srgbClr val="FF0000"/>
                </a:solidFill>
                <a:round/>
                <a:headEnd/>
                <a:tailEnd/>
              </a:ln>
            </p:spPr>
            <p:txBody>
              <a:bodyPr/>
              <a:lstStyle/>
              <a:p>
                <a:endParaRPr lang="es-MX" sz="1200" b="1" dirty="0"/>
              </a:p>
            </p:txBody>
          </p:sp>
          <p:sp>
            <p:nvSpPr>
              <p:cNvPr id="2912" name="Oval 4617"/>
              <p:cNvSpPr>
                <a:spLocks noChangeAspect="1" noChangeArrowheads="1"/>
              </p:cNvSpPr>
              <p:nvPr/>
            </p:nvSpPr>
            <p:spPr bwMode="auto">
              <a:xfrm>
                <a:off x="1406" y="2874"/>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2913" name="Oval 4618"/>
              <p:cNvSpPr>
                <a:spLocks noChangeAspect="1" noChangeArrowheads="1"/>
              </p:cNvSpPr>
              <p:nvPr/>
            </p:nvSpPr>
            <p:spPr bwMode="auto">
              <a:xfrm>
                <a:off x="1297" y="2844"/>
                <a:ext cx="30" cy="30"/>
              </a:xfrm>
              <a:prstGeom prst="ellipse">
                <a:avLst/>
              </a:prstGeom>
              <a:solidFill>
                <a:srgbClr val="FF0000"/>
              </a:solidFill>
              <a:ln w="9525">
                <a:solidFill>
                  <a:srgbClr val="FF0000"/>
                </a:solidFill>
                <a:round/>
                <a:headEnd/>
                <a:tailEnd/>
              </a:ln>
            </p:spPr>
            <p:txBody>
              <a:bodyPr/>
              <a:lstStyle/>
              <a:p>
                <a:endParaRPr lang="es-MX" sz="1200" b="1" dirty="0"/>
              </a:p>
            </p:txBody>
          </p:sp>
          <p:sp>
            <p:nvSpPr>
              <p:cNvPr id="2914" name="Oval 4619"/>
              <p:cNvSpPr>
                <a:spLocks noChangeAspect="1" noChangeArrowheads="1"/>
              </p:cNvSpPr>
              <p:nvPr/>
            </p:nvSpPr>
            <p:spPr bwMode="auto">
              <a:xfrm>
                <a:off x="1628" y="2602"/>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2915" name="Oval 4620"/>
              <p:cNvSpPr>
                <a:spLocks noChangeAspect="1" noChangeArrowheads="1"/>
              </p:cNvSpPr>
              <p:nvPr/>
            </p:nvSpPr>
            <p:spPr bwMode="auto">
              <a:xfrm>
                <a:off x="1460" y="2912"/>
                <a:ext cx="30" cy="30"/>
              </a:xfrm>
              <a:prstGeom prst="ellipse">
                <a:avLst/>
              </a:prstGeom>
              <a:solidFill>
                <a:srgbClr val="FF0000"/>
              </a:solidFill>
              <a:ln w="9525">
                <a:solidFill>
                  <a:srgbClr val="FF0000"/>
                </a:solidFill>
                <a:round/>
                <a:headEnd/>
                <a:tailEnd/>
              </a:ln>
            </p:spPr>
            <p:txBody>
              <a:bodyPr/>
              <a:lstStyle/>
              <a:p>
                <a:endParaRPr lang="es-MX" sz="1200" b="1" dirty="0"/>
              </a:p>
            </p:txBody>
          </p:sp>
          <p:sp>
            <p:nvSpPr>
              <p:cNvPr id="2916" name="Oval 4621"/>
              <p:cNvSpPr>
                <a:spLocks noChangeAspect="1" noChangeArrowheads="1"/>
              </p:cNvSpPr>
              <p:nvPr/>
            </p:nvSpPr>
            <p:spPr bwMode="auto">
              <a:xfrm>
                <a:off x="1490" y="2720"/>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2917" name="Oval 4622"/>
              <p:cNvSpPr>
                <a:spLocks noChangeAspect="1" noChangeArrowheads="1"/>
              </p:cNvSpPr>
              <p:nvPr/>
            </p:nvSpPr>
            <p:spPr bwMode="auto">
              <a:xfrm>
                <a:off x="1634" y="2881"/>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2918" name="Oval 4623"/>
              <p:cNvSpPr>
                <a:spLocks noChangeAspect="1" noChangeArrowheads="1"/>
              </p:cNvSpPr>
              <p:nvPr/>
            </p:nvSpPr>
            <p:spPr bwMode="auto">
              <a:xfrm>
                <a:off x="1682" y="2664"/>
                <a:ext cx="31"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2919" name="Oval 4624"/>
              <p:cNvSpPr>
                <a:spLocks noChangeAspect="1" noChangeArrowheads="1"/>
              </p:cNvSpPr>
              <p:nvPr/>
            </p:nvSpPr>
            <p:spPr bwMode="auto">
              <a:xfrm>
                <a:off x="1568" y="2640"/>
                <a:ext cx="30" cy="30"/>
              </a:xfrm>
              <a:prstGeom prst="ellipse">
                <a:avLst/>
              </a:prstGeom>
              <a:solidFill>
                <a:srgbClr val="FF0000"/>
              </a:solidFill>
              <a:ln w="9525">
                <a:solidFill>
                  <a:srgbClr val="FF0000"/>
                </a:solidFill>
                <a:round/>
                <a:headEnd/>
                <a:tailEnd/>
              </a:ln>
            </p:spPr>
            <p:txBody>
              <a:bodyPr/>
              <a:lstStyle/>
              <a:p>
                <a:endParaRPr lang="es-MX" sz="1200" b="1" dirty="0"/>
              </a:p>
            </p:txBody>
          </p:sp>
          <p:sp>
            <p:nvSpPr>
              <p:cNvPr id="2920" name="Oval 4625"/>
              <p:cNvSpPr>
                <a:spLocks noChangeAspect="1" noChangeArrowheads="1"/>
              </p:cNvSpPr>
              <p:nvPr/>
            </p:nvSpPr>
            <p:spPr bwMode="auto">
              <a:xfrm>
                <a:off x="1755" y="2207"/>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2921" name="Oval 4626"/>
              <p:cNvSpPr>
                <a:spLocks noChangeAspect="1" noChangeArrowheads="1"/>
              </p:cNvSpPr>
              <p:nvPr/>
            </p:nvSpPr>
            <p:spPr bwMode="auto">
              <a:xfrm>
                <a:off x="1321" y="2448"/>
                <a:ext cx="31"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2922" name="Oval 4627"/>
              <p:cNvSpPr>
                <a:spLocks noChangeAspect="1" noChangeArrowheads="1"/>
              </p:cNvSpPr>
              <p:nvPr/>
            </p:nvSpPr>
            <p:spPr bwMode="auto">
              <a:xfrm>
                <a:off x="1887" y="2361"/>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2923" name="Oval 4628"/>
              <p:cNvSpPr>
                <a:spLocks noChangeAspect="1" noChangeArrowheads="1"/>
              </p:cNvSpPr>
              <p:nvPr/>
            </p:nvSpPr>
            <p:spPr bwMode="auto">
              <a:xfrm>
                <a:off x="1201" y="2386"/>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2924" name="Oval 4629"/>
              <p:cNvSpPr>
                <a:spLocks noChangeAspect="1" noChangeArrowheads="1"/>
              </p:cNvSpPr>
              <p:nvPr/>
            </p:nvSpPr>
            <p:spPr bwMode="auto">
              <a:xfrm>
                <a:off x="1929" y="2318"/>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2925" name="Oval 4630"/>
              <p:cNvSpPr>
                <a:spLocks noChangeAspect="1" noChangeArrowheads="1"/>
              </p:cNvSpPr>
              <p:nvPr/>
            </p:nvSpPr>
            <p:spPr bwMode="auto">
              <a:xfrm>
                <a:off x="1755" y="2343"/>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2926" name="Oval 4631"/>
              <p:cNvSpPr>
                <a:spLocks noChangeAspect="1" noChangeArrowheads="1"/>
              </p:cNvSpPr>
              <p:nvPr/>
            </p:nvSpPr>
            <p:spPr bwMode="auto">
              <a:xfrm>
                <a:off x="1388" y="2429"/>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2927" name="Oval 4632"/>
              <p:cNvSpPr>
                <a:spLocks noChangeAspect="1" noChangeArrowheads="1"/>
              </p:cNvSpPr>
              <p:nvPr/>
            </p:nvSpPr>
            <p:spPr bwMode="auto">
              <a:xfrm>
                <a:off x="2098" y="2324"/>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2928" name="Oval 4633"/>
              <p:cNvSpPr>
                <a:spLocks noChangeAspect="1" noChangeArrowheads="1"/>
              </p:cNvSpPr>
              <p:nvPr/>
            </p:nvSpPr>
            <p:spPr bwMode="auto">
              <a:xfrm>
                <a:off x="1610" y="2448"/>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2929" name="Oval 4634"/>
              <p:cNvSpPr>
                <a:spLocks noChangeAspect="1" noChangeArrowheads="1"/>
              </p:cNvSpPr>
              <p:nvPr/>
            </p:nvSpPr>
            <p:spPr bwMode="auto">
              <a:xfrm>
                <a:off x="2507" y="1972"/>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2930" name="Oval 4635"/>
              <p:cNvSpPr>
                <a:spLocks noChangeAspect="1" noChangeArrowheads="1"/>
              </p:cNvSpPr>
              <p:nvPr/>
            </p:nvSpPr>
            <p:spPr bwMode="auto">
              <a:xfrm>
                <a:off x="1707" y="2510"/>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2931" name="Oval 4636"/>
              <p:cNvSpPr>
                <a:spLocks noChangeAspect="1" noChangeArrowheads="1"/>
              </p:cNvSpPr>
              <p:nvPr/>
            </p:nvSpPr>
            <p:spPr bwMode="auto">
              <a:xfrm>
                <a:off x="1544" y="2355"/>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2932" name="Oval 4637"/>
              <p:cNvSpPr>
                <a:spLocks noChangeAspect="1" noChangeArrowheads="1"/>
              </p:cNvSpPr>
              <p:nvPr/>
            </p:nvSpPr>
            <p:spPr bwMode="auto">
              <a:xfrm>
                <a:off x="1201" y="2621"/>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2933" name="Oval 4638"/>
              <p:cNvSpPr>
                <a:spLocks noChangeAspect="1" noChangeArrowheads="1"/>
              </p:cNvSpPr>
              <p:nvPr/>
            </p:nvSpPr>
            <p:spPr bwMode="auto">
              <a:xfrm>
                <a:off x="1911" y="2102"/>
                <a:ext cx="30" cy="30"/>
              </a:xfrm>
              <a:prstGeom prst="ellipse">
                <a:avLst/>
              </a:prstGeom>
              <a:solidFill>
                <a:srgbClr val="FF0000"/>
              </a:solidFill>
              <a:ln w="9525">
                <a:solidFill>
                  <a:srgbClr val="FF0000"/>
                </a:solidFill>
                <a:round/>
                <a:headEnd/>
                <a:tailEnd/>
              </a:ln>
            </p:spPr>
            <p:txBody>
              <a:bodyPr/>
              <a:lstStyle/>
              <a:p>
                <a:endParaRPr lang="es-MX" sz="1200" b="1" dirty="0"/>
              </a:p>
            </p:txBody>
          </p:sp>
          <p:sp>
            <p:nvSpPr>
              <p:cNvPr id="2934" name="Oval 4639"/>
              <p:cNvSpPr>
                <a:spLocks noChangeAspect="1" noChangeArrowheads="1"/>
              </p:cNvSpPr>
              <p:nvPr/>
            </p:nvSpPr>
            <p:spPr bwMode="auto">
              <a:xfrm>
                <a:off x="1695" y="2231"/>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2935" name="Oval 4640"/>
              <p:cNvSpPr>
                <a:spLocks noChangeAspect="1" noChangeArrowheads="1"/>
              </p:cNvSpPr>
              <p:nvPr/>
            </p:nvSpPr>
            <p:spPr bwMode="auto">
              <a:xfrm>
                <a:off x="2200" y="1972"/>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2936" name="Oval 4641"/>
              <p:cNvSpPr>
                <a:spLocks noChangeAspect="1" noChangeArrowheads="1"/>
              </p:cNvSpPr>
              <p:nvPr/>
            </p:nvSpPr>
            <p:spPr bwMode="auto">
              <a:xfrm>
                <a:off x="2218" y="1978"/>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2937" name="Oval 4642"/>
              <p:cNvSpPr>
                <a:spLocks noChangeAspect="1" noChangeArrowheads="1"/>
              </p:cNvSpPr>
              <p:nvPr/>
            </p:nvSpPr>
            <p:spPr bwMode="auto">
              <a:xfrm>
                <a:off x="1887" y="2176"/>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2938" name="Oval 4643"/>
              <p:cNvSpPr>
                <a:spLocks noChangeAspect="1" noChangeArrowheads="1"/>
              </p:cNvSpPr>
              <p:nvPr/>
            </p:nvSpPr>
            <p:spPr bwMode="auto">
              <a:xfrm>
                <a:off x="2218" y="1891"/>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2939" name="Oval 4644"/>
              <p:cNvSpPr>
                <a:spLocks noChangeAspect="1" noChangeArrowheads="1"/>
              </p:cNvSpPr>
              <p:nvPr/>
            </p:nvSpPr>
            <p:spPr bwMode="auto">
              <a:xfrm>
                <a:off x="1418" y="2429"/>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2940" name="Oval 4645"/>
              <p:cNvSpPr>
                <a:spLocks noChangeAspect="1" noChangeArrowheads="1"/>
              </p:cNvSpPr>
              <p:nvPr/>
            </p:nvSpPr>
            <p:spPr bwMode="auto">
              <a:xfrm>
                <a:off x="2164" y="2021"/>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2941" name="Oval 4646"/>
              <p:cNvSpPr>
                <a:spLocks noChangeAspect="1" noChangeArrowheads="1"/>
              </p:cNvSpPr>
              <p:nvPr/>
            </p:nvSpPr>
            <p:spPr bwMode="auto">
              <a:xfrm>
                <a:off x="2194" y="1990"/>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2942" name="Oval 4647"/>
              <p:cNvSpPr>
                <a:spLocks noChangeAspect="1" noChangeArrowheads="1"/>
              </p:cNvSpPr>
              <p:nvPr/>
            </p:nvSpPr>
            <p:spPr bwMode="auto">
              <a:xfrm>
                <a:off x="1327" y="2386"/>
                <a:ext cx="31"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2943" name="Oval 4648"/>
              <p:cNvSpPr>
                <a:spLocks noChangeAspect="1" noChangeArrowheads="1"/>
              </p:cNvSpPr>
              <p:nvPr/>
            </p:nvSpPr>
            <p:spPr bwMode="auto">
              <a:xfrm>
                <a:off x="1899" y="2052"/>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2944" name="Oval 4649"/>
              <p:cNvSpPr>
                <a:spLocks noChangeAspect="1" noChangeArrowheads="1"/>
              </p:cNvSpPr>
              <p:nvPr/>
            </p:nvSpPr>
            <p:spPr bwMode="auto">
              <a:xfrm>
                <a:off x="1773" y="2337"/>
                <a:ext cx="30" cy="30"/>
              </a:xfrm>
              <a:prstGeom prst="ellipse">
                <a:avLst/>
              </a:prstGeom>
              <a:solidFill>
                <a:srgbClr val="FF0000"/>
              </a:solidFill>
              <a:ln w="9525">
                <a:solidFill>
                  <a:srgbClr val="FF0000"/>
                </a:solidFill>
                <a:round/>
                <a:headEnd/>
                <a:tailEnd/>
              </a:ln>
            </p:spPr>
            <p:txBody>
              <a:bodyPr/>
              <a:lstStyle/>
              <a:p>
                <a:endParaRPr lang="es-MX" sz="1200" b="1" dirty="0"/>
              </a:p>
            </p:txBody>
          </p:sp>
          <p:sp>
            <p:nvSpPr>
              <p:cNvPr id="2945" name="Oval 4650"/>
              <p:cNvSpPr>
                <a:spLocks noChangeAspect="1" noChangeArrowheads="1"/>
              </p:cNvSpPr>
              <p:nvPr/>
            </p:nvSpPr>
            <p:spPr bwMode="auto">
              <a:xfrm>
                <a:off x="1297" y="2411"/>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2946" name="Oval 4651"/>
              <p:cNvSpPr>
                <a:spLocks noChangeAspect="1" noChangeArrowheads="1"/>
              </p:cNvSpPr>
              <p:nvPr/>
            </p:nvSpPr>
            <p:spPr bwMode="auto">
              <a:xfrm>
                <a:off x="1424" y="2776"/>
                <a:ext cx="30" cy="30"/>
              </a:xfrm>
              <a:prstGeom prst="ellipse">
                <a:avLst/>
              </a:prstGeom>
              <a:solidFill>
                <a:srgbClr val="FF0000"/>
              </a:solidFill>
              <a:ln w="9525">
                <a:solidFill>
                  <a:srgbClr val="FF0000"/>
                </a:solidFill>
                <a:round/>
                <a:headEnd/>
                <a:tailEnd/>
              </a:ln>
            </p:spPr>
            <p:txBody>
              <a:bodyPr/>
              <a:lstStyle/>
              <a:p>
                <a:endParaRPr lang="es-MX" sz="1200" b="1" dirty="0"/>
              </a:p>
            </p:txBody>
          </p:sp>
          <p:sp>
            <p:nvSpPr>
              <p:cNvPr id="2947" name="Oval 4652"/>
              <p:cNvSpPr>
                <a:spLocks noChangeAspect="1" noChangeArrowheads="1"/>
              </p:cNvSpPr>
              <p:nvPr/>
            </p:nvSpPr>
            <p:spPr bwMode="auto">
              <a:xfrm>
                <a:off x="1448" y="2609"/>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2948" name="Oval 4653"/>
              <p:cNvSpPr>
                <a:spLocks noChangeAspect="1" noChangeArrowheads="1"/>
              </p:cNvSpPr>
              <p:nvPr/>
            </p:nvSpPr>
            <p:spPr bwMode="auto">
              <a:xfrm>
                <a:off x="1502" y="2442"/>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2949" name="Oval 4654"/>
              <p:cNvSpPr>
                <a:spLocks noChangeAspect="1" noChangeArrowheads="1"/>
              </p:cNvSpPr>
              <p:nvPr/>
            </p:nvSpPr>
            <p:spPr bwMode="auto">
              <a:xfrm>
                <a:off x="1989" y="2244"/>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2950" name="Oval 4655"/>
              <p:cNvSpPr>
                <a:spLocks noChangeAspect="1" noChangeArrowheads="1"/>
              </p:cNvSpPr>
              <p:nvPr/>
            </p:nvSpPr>
            <p:spPr bwMode="auto">
              <a:xfrm>
                <a:off x="1743" y="2120"/>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2951" name="Oval 4656"/>
              <p:cNvSpPr>
                <a:spLocks noChangeAspect="1" noChangeArrowheads="1"/>
              </p:cNvSpPr>
              <p:nvPr/>
            </p:nvSpPr>
            <p:spPr bwMode="auto">
              <a:xfrm>
                <a:off x="1971" y="2337"/>
                <a:ext cx="30" cy="30"/>
              </a:xfrm>
              <a:prstGeom prst="ellipse">
                <a:avLst/>
              </a:prstGeom>
              <a:solidFill>
                <a:srgbClr val="FF0000"/>
              </a:solidFill>
              <a:ln w="9525">
                <a:solidFill>
                  <a:srgbClr val="FF0000"/>
                </a:solidFill>
                <a:round/>
                <a:headEnd/>
                <a:tailEnd/>
              </a:ln>
            </p:spPr>
            <p:txBody>
              <a:bodyPr/>
              <a:lstStyle/>
              <a:p>
                <a:endParaRPr lang="es-MX" sz="1200" b="1" dirty="0"/>
              </a:p>
            </p:txBody>
          </p:sp>
          <p:sp>
            <p:nvSpPr>
              <p:cNvPr id="2952" name="Oval 4657"/>
              <p:cNvSpPr>
                <a:spLocks noChangeAspect="1" noChangeArrowheads="1"/>
              </p:cNvSpPr>
              <p:nvPr/>
            </p:nvSpPr>
            <p:spPr bwMode="auto">
              <a:xfrm>
                <a:off x="1610" y="2238"/>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2953" name="Oval 4658"/>
              <p:cNvSpPr>
                <a:spLocks noChangeAspect="1" noChangeArrowheads="1"/>
              </p:cNvSpPr>
              <p:nvPr/>
            </p:nvSpPr>
            <p:spPr bwMode="auto">
              <a:xfrm>
                <a:off x="1797" y="2145"/>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2954" name="Oval 4659"/>
              <p:cNvSpPr>
                <a:spLocks noChangeAspect="1" noChangeArrowheads="1"/>
              </p:cNvSpPr>
              <p:nvPr/>
            </p:nvSpPr>
            <p:spPr bwMode="auto">
              <a:xfrm>
                <a:off x="1544" y="2188"/>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2955" name="Oval 4660"/>
              <p:cNvSpPr>
                <a:spLocks noChangeAspect="1" noChangeArrowheads="1"/>
              </p:cNvSpPr>
              <p:nvPr/>
            </p:nvSpPr>
            <p:spPr bwMode="auto">
              <a:xfrm>
                <a:off x="1646" y="2374"/>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2956" name="Oval 4661"/>
              <p:cNvSpPr>
                <a:spLocks noChangeAspect="1" noChangeArrowheads="1"/>
              </p:cNvSpPr>
              <p:nvPr/>
            </p:nvSpPr>
            <p:spPr bwMode="auto">
              <a:xfrm>
                <a:off x="1682" y="2306"/>
                <a:ext cx="31"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2957" name="Oval 4662"/>
              <p:cNvSpPr>
                <a:spLocks noChangeAspect="1" noChangeArrowheads="1"/>
              </p:cNvSpPr>
              <p:nvPr/>
            </p:nvSpPr>
            <p:spPr bwMode="auto">
              <a:xfrm>
                <a:off x="1550" y="2392"/>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2958" name="Oval 4663"/>
              <p:cNvSpPr>
                <a:spLocks noChangeAspect="1" noChangeArrowheads="1"/>
              </p:cNvSpPr>
              <p:nvPr/>
            </p:nvSpPr>
            <p:spPr bwMode="auto">
              <a:xfrm>
                <a:off x="1315" y="2466"/>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2959" name="Oval 4664"/>
              <p:cNvSpPr>
                <a:spLocks noChangeAspect="1" noChangeArrowheads="1"/>
              </p:cNvSpPr>
              <p:nvPr/>
            </p:nvSpPr>
            <p:spPr bwMode="auto">
              <a:xfrm>
                <a:off x="1634" y="2503"/>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2960" name="Oval 4665"/>
              <p:cNvSpPr>
                <a:spLocks noChangeAspect="1" noChangeArrowheads="1"/>
              </p:cNvSpPr>
              <p:nvPr/>
            </p:nvSpPr>
            <p:spPr bwMode="auto">
              <a:xfrm>
                <a:off x="1478" y="2664"/>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2961" name="Oval 4666"/>
              <p:cNvSpPr>
                <a:spLocks noChangeAspect="1" noChangeArrowheads="1"/>
              </p:cNvSpPr>
              <p:nvPr/>
            </p:nvSpPr>
            <p:spPr bwMode="auto">
              <a:xfrm>
                <a:off x="2116" y="2170"/>
                <a:ext cx="30" cy="30"/>
              </a:xfrm>
              <a:prstGeom prst="ellipse">
                <a:avLst/>
              </a:prstGeom>
              <a:solidFill>
                <a:srgbClr val="FF0000"/>
              </a:solidFill>
              <a:ln w="9525">
                <a:solidFill>
                  <a:srgbClr val="FF0000"/>
                </a:solidFill>
                <a:round/>
                <a:headEnd/>
                <a:tailEnd/>
              </a:ln>
            </p:spPr>
            <p:txBody>
              <a:bodyPr/>
              <a:lstStyle/>
              <a:p>
                <a:endParaRPr lang="es-MX" sz="1200" b="1" dirty="0"/>
              </a:p>
            </p:txBody>
          </p:sp>
          <p:sp>
            <p:nvSpPr>
              <p:cNvPr id="2962" name="Oval 4667"/>
              <p:cNvSpPr>
                <a:spLocks noChangeAspect="1" noChangeArrowheads="1"/>
              </p:cNvSpPr>
              <p:nvPr/>
            </p:nvSpPr>
            <p:spPr bwMode="auto">
              <a:xfrm>
                <a:off x="1875" y="2058"/>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2963" name="Oval 4668"/>
              <p:cNvSpPr>
                <a:spLocks noChangeAspect="1" noChangeArrowheads="1"/>
              </p:cNvSpPr>
              <p:nvPr/>
            </p:nvSpPr>
            <p:spPr bwMode="auto">
              <a:xfrm>
                <a:off x="1827" y="2250"/>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2964" name="Oval 4669"/>
              <p:cNvSpPr>
                <a:spLocks noChangeAspect="1" noChangeArrowheads="1"/>
              </p:cNvSpPr>
              <p:nvPr/>
            </p:nvSpPr>
            <p:spPr bwMode="auto">
              <a:xfrm>
                <a:off x="1532" y="2324"/>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2965" name="Oval 4670"/>
              <p:cNvSpPr>
                <a:spLocks noChangeAspect="1" noChangeArrowheads="1"/>
              </p:cNvSpPr>
              <p:nvPr/>
            </p:nvSpPr>
            <p:spPr bwMode="auto">
              <a:xfrm>
                <a:off x="1592" y="2145"/>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2966" name="Oval 4671"/>
              <p:cNvSpPr>
                <a:spLocks noChangeAspect="1" noChangeArrowheads="1"/>
              </p:cNvSpPr>
              <p:nvPr/>
            </p:nvSpPr>
            <p:spPr bwMode="auto">
              <a:xfrm>
                <a:off x="1622" y="2126"/>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2967" name="Oval 4672"/>
              <p:cNvSpPr>
                <a:spLocks noChangeAspect="1" noChangeArrowheads="1"/>
              </p:cNvSpPr>
              <p:nvPr/>
            </p:nvSpPr>
            <p:spPr bwMode="auto">
              <a:xfrm>
                <a:off x="1725" y="2361"/>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2968" name="Oval 4673"/>
              <p:cNvSpPr>
                <a:spLocks noChangeAspect="1" noChangeArrowheads="1"/>
              </p:cNvSpPr>
              <p:nvPr/>
            </p:nvSpPr>
            <p:spPr bwMode="auto">
              <a:xfrm>
                <a:off x="2591" y="1873"/>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2969" name="Oval 4674"/>
              <p:cNvSpPr>
                <a:spLocks noChangeAspect="1" noChangeArrowheads="1"/>
              </p:cNvSpPr>
              <p:nvPr/>
            </p:nvSpPr>
            <p:spPr bwMode="auto">
              <a:xfrm>
                <a:off x="1039" y="3041"/>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2970" name="Oval 4675"/>
              <p:cNvSpPr>
                <a:spLocks noChangeAspect="1" noChangeArrowheads="1"/>
              </p:cNvSpPr>
              <p:nvPr/>
            </p:nvSpPr>
            <p:spPr bwMode="auto">
              <a:xfrm>
                <a:off x="1364" y="2596"/>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2971" name="Oval 4676"/>
              <p:cNvSpPr>
                <a:spLocks noChangeAspect="1" noChangeArrowheads="1"/>
              </p:cNvSpPr>
              <p:nvPr/>
            </p:nvSpPr>
            <p:spPr bwMode="auto">
              <a:xfrm>
                <a:off x="1478" y="2510"/>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2972" name="Oval 4677"/>
              <p:cNvSpPr>
                <a:spLocks noChangeAspect="1" noChangeArrowheads="1"/>
              </p:cNvSpPr>
              <p:nvPr/>
            </p:nvSpPr>
            <p:spPr bwMode="auto">
              <a:xfrm>
                <a:off x="1520" y="2584"/>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2973" name="Oval 4678"/>
              <p:cNvSpPr>
                <a:spLocks noChangeAspect="1" noChangeArrowheads="1"/>
              </p:cNvSpPr>
              <p:nvPr/>
            </p:nvSpPr>
            <p:spPr bwMode="auto">
              <a:xfrm>
                <a:off x="1406" y="2312"/>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2974" name="Oval 4679"/>
              <p:cNvSpPr>
                <a:spLocks noChangeAspect="1" noChangeArrowheads="1"/>
              </p:cNvSpPr>
              <p:nvPr/>
            </p:nvSpPr>
            <p:spPr bwMode="auto">
              <a:xfrm>
                <a:off x="1911" y="2293"/>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2975" name="Oval 4680"/>
              <p:cNvSpPr>
                <a:spLocks noChangeAspect="1" noChangeArrowheads="1"/>
              </p:cNvSpPr>
              <p:nvPr/>
            </p:nvSpPr>
            <p:spPr bwMode="auto">
              <a:xfrm>
                <a:off x="1767" y="2380"/>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2976" name="Oval 4681"/>
              <p:cNvSpPr>
                <a:spLocks noChangeAspect="1" noChangeArrowheads="1"/>
              </p:cNvSpPr>
              <p:nvPr/>
            </p:nvSpPr>
            <p:spPr bwMode="auto">
              <a:xfrm>
                <a:off x="1785" y="2466"/>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2977" name="Oval 4682"/>
              <p:cNvSpPr>
                <a:spLocks noChangeAspect="1" noChangeArrowheads="1"/>
              </p:cNvSpPr>
              <p:nvPr/>
            </p:nvSpPr>
            <p:spPr bwMode="auto">
              <a:xfrm>
                <a:off x="2296" y="2392"/>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2978" name="Oval 4683"/>
              <p:cNvSpPr>
                <a:spLocks noChangeAspect="1" noChangeArrowheads="1"/>
              </p:cNvSpPr>
              <p:nvPr/>
            </p:nvSpPr>
            <p:spPr bwMode="auto">
              <a:xfrm>
                <a:off x="1327" y="2930"/>
                <a:ext cx="31"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2979" name="Oval 4684"/>
              <p:cNvSpPr>
                <a:spLocks noChangeAspect="1" noChangeArrowheads="1"/>
              </p:cNvSpPr>
              <p:nvPr/>
            </p:nvSpPr>
            <p:spPr bwMode="auto">
              <a:xfrm>
                <a:off x="2405" y="2349"/>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2980" name="Oval 4685"/>
              <p:cNvSpPr>
                <a:spLocks noChangeAspect="1" noChangeArrowheads="1"/>
              </p:cNvSpPr>
              <p:nvPr/>
            </p:nvSpPr>
            <p:spPr bwMode="auto">
              <a:xfrm>
                <a:off x="1364" y="2578"/>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2981" name="Oval 4686"/>
              <p:cNvSpPr>
                <a:spLocks noChangeAspect="1" noChangeArrowheads="1"/>
              </p:cNvSpPr>
              <p:nvPr/>
            </p:nvSpPr>
            <p:spPr bwMode="auto">
              <a:xfrm>
                <a:off x="1959" y="2330"/>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2982" name="Oval 4687"/>
              <p:cNvSpPr>
                <a:spLocks noChangeAspect="1" noChangeArrowheads="1"/>
              </p:cNvSpPr>
              <p:nvPr/>
            </p:nvSpPr>
            <p:spPr bwMode="auto">
              <a:xfrm>
                <a:off x="1550" y="2170"/>
                <a:ext cx="30" cy="30"/>
              </a:xfrm>
              <a:prstGeom prst="ellipse">
                <a:avLst/>
              </a:prstGeom>
              <a:solidFill>
                <a:srgbClr val="FF0000"/>
              </a:solidFill>
              <a:ln w="9525">
                <a:solidFill>
                  <a:srgbClr val="FF0000"/>
                </a:solidFill>
                <a:round/>
                <a:headEnd/>
                <a:tailEnd/>
              </a:ln>
            </p:spPr>
            <p:txBody>
              <a:bodyPr/>
              <a:lstStyle/>
              <a:p>
                <a:endParaRPr lang="es-MX" sz="1200" b="1" dirty="0"/>
              </a:p>
            </p:txBody>
          </p:sp>
          <p:sp>
            <p:nvSpPr>
              <p:cNvPr id="2983" name="Oval 4688"/>
              <p:cNvSpPr>
                <a:spLocks noChangeAspect="1" noChangeArrowheads="1"/>
              </p:cNvSpPr>
              <p:nvPr/>
            </p:nvSpPr>
            <p:spPr bwMode="auto">
              <a:xfrm>
                <a:off x="1875" y="2182"/>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2984" name="Oval 4689"/>
              <p:cNvSpPr>
                <a:spLocks noChangeAspect="1" noChangeArrowheads="1"/>
              </p:cNvSpPr>
              <p:nvPr/>
            </p:nvSpPr>
            <p:spPr bwMode="auto">
              <a:xfrm>
                <a:off x="1466" y="2578"/>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2985" name="Oval 4690"/>
              <p:cNvSpPr>
                <a:spLocks noChangeAspect="1" noChangeArrowheads="1"/>
              </p:cNvSpPr>
              <p:nvPr/>
            </p:nvSpPr>
            <p:spPr bwMode="auto">
              <a:xfrm>
                <a:off x="1731" y="2139"/>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2986" name="Oval 4691"/>
              <p:cNvSpPr>
                <a:spLocks noChangeAspect="1" noChangeArrowheads="1"/>
              </p:cNvSpPr>
              <p:nvPr/>
            </p:nvSpPr>
            <p:spPr bwMode="auto">
              <a:xfrm>
                <a:off x="1532" y="2423"/>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2987" name="Oval 4692"/>
              <p:cNvSpPr>
                <a:spLocks noChangeAspect="1" noChangeArrowheads="1"/>
              </p:cNvSpPr>
              <p:nvPr/>
            </p:nvSpPr>
            <p:spPr bwMode="auto">
              <a:xfrm>
                <a:off x="1544" y="2386"/>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2988" name="Oval 4693"/>
              <p:cNvSpPr>
                <a:spLocks noChangeAspect="1" noChangeArrowheads="1"/>
              </p:cNvSpPr>
              <p:nvPr/>
            </p:nvSpPr>
            <p:spPr bwMode="auto">
              <a:xfrm>
                <a:off x="2320" y="2213"/>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2989" name="Oval 4694"/>
              <p:cNvSpPr>
                <a:spLocks noChangeAspect="1" noChangeArrowheads="1"/>
              </p:cNvSpPr>
              <p:nvPr/>
            </p:nvSpPr>
            <p:spPr bwMode="auto">
              <a:xfrm>
                <a:off x="1592" y="2460"/>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2990" name="Oval 4695"/>
              <p:cNvSpPr>
                <a:spLocks noChangeAspect="1" noChangeArrowheads="1"/>
              </p:cNvSpPr>
              <p:nvPr/>
            </p:nvSpPr>
            <p:spPr bwMode="auto">
              <a:xfrm>
                <a:off x="2254" y="2114"/>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2991" name="Oval 4696"/>
              <p:cNvSpPr>
                <a:spLocks noChangeAspect="1" noChangeArrowheads="1"/>
              </p:cNvSpPr>
              <p:nvPr/>
            </p:nvSpPr>
            <p:spPr bwMode="auto">
              <a:xfrm>
                <a:off x="1508" y="2380"/>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2992" name="Oval 4697"/>
              <p:cNvSpPr>
                <a:spLocks noChangeAspect="1" noChangeArrowheads="1"/>
              </p:cNvSpPr>
              <p:nvPr/>
            </p:nvSpPr>
            <p:spPr bwMode="auto">
              <a:xfrm>
                <a:off x="2483" y="1724"/>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2993" name="Oval 4698"/>
              <p:cNvSpPr>
                <a:spLocks noChangeAspect="1" noChangeArrowheads="1"/>
              </p:cNvSpPr>
              <p:nvPr/>
            </p:nvSpPr>
            <p:spPr bwMode="auto">
              <a:xfrm>
                <a:off x="1327" y="2312"/>
                <a:ext cx="31"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2994" name="Oval 4699"/>
              <p:cNvSpPr>
                <a:spLocks noChangeAspect="1" noChangeArrowheads="1"/>
              </p:cNvSpPr>
              <p:nvPr/>
            </p:nvSpPr>
            <p:spPr bwMode="auto">
              <a:xfrm>
                <a:off x="1989" y="2021"/>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2995" name="Oval 4700"/>
              <p:cNvSpPr>
                <a:spLocks noChangeAspect="1" noChangeArrowheads="1"/>
              </p:cNvSpPr>
              <p:nvPr/>
            </p:nvSpPr>
            <p:spPr bwMode="auto">
              <a:xfrm>
                <a:off x="1568" y="2231"/>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2996" name="Oval 4701"/>
              <p:cNvSpPr>
                <a:spLocks noChangeAspect="1" noChangeArrowheads="1"/>
              </p:cNvSpPr>
              <p:nvPr/>
            </p:nvSpPr>
            <p:spPr bwMode="auto">
              <a:xfrm>
                <a:off x="2194" y="2151"/>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2997" name="Oval 4702"/>
              <p:cNvSpPr>
                <a:spLocks noChangeAspect="1" noChangeArrowheads="1"/>
              </p:cNvSpPr>
              <p:nvPr/>
            </p:nvSpPr>
            <p:spPr bwMode="auto">
              <a:xfrm>
                <a:off x="1568" y="2275"/>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2998" name="Oval 4703"/>
              <p:cNvSpPr>
                <a:spLocks noChangeAspect="1" noChangeArrowheads="1"/>
              </p:cNvSpPr>
              <p:nvPr/>
            </p:nvSpPr>
            <p:spPr bwMode="auto">
              <a:xfrm>
                <a:off x="1749" y="2380"/>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2999" name="Oval 4704"/>
              <p:cNvSpPr>
                <a:spLocks noChangeAspect="1" noChangeArrowheads="1"/>
              </p:cNvSpPr>
              <p:nvPr/>
            </p:nvSpPr>
            <p:spPr bwMode="auto">
              <a:xfrm>
                <a:off x="1532" y="2343"/>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000" name="Oval 4705"/>
              <p:cNvSpPr>
                <a:spLocks noChangeAspect="1" noChangeArrowheads="1"/>
              </p:cNvSpPr>
              <p:nvPr/>
            </p:nvSpPr>
            <p:spPr bwMode="auto">
              <a:xfrm>
                <a:off x="1893" y="2114"/>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001" name="Oval 4706"/>
              <p:cNvSpPr>
                <a:spLocks noChangeAspect="1" noChangeArrowheads="1"/>
              </p:cNvSpPr>
              <p:nvPr/>
            </p:nvSpPr>
            <p:spPr bwMode="auto">
              <a:xfrm>
                <a:off x="1345" y="2528"/>
                <a:ext cx="31"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002" name="Oval 4707"/>
              <p:cNvSpPr>
                <a:spLocks noChangeAspect="1" noChangeArrowheads="1"/>
              </p:cNvSpPr>
              <p:nvPr/>
            </p:nvSpPr>
            <p:spPr bwMode="auto">
              <a:xfrm>
                <a:off x="1725" y="2571"/>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003" name="Oval 4708"/>
              <p:cNvSpPr>
                <a:spLocks noChangeAspect="1" noChangeArrowheads="1"/>
              </p:cNvSpPr>
              <p:nvPr/>
            </p:nvSpPr>
            <p:spPr bwMode="auto">
              <a:xfrm>
                <a:off x="1797" y="2312"/>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004" name="Oval 4709"/>
              <p:cNvSpPr>
                <a:spLocks noChangeAspect="1" noChangeArrowheads="1"/>
              </p:cNvSpPr>
              <p:nvPr/>
            </p:nvSpPr>
            <p:spPr bwMode="auto">
              <a:xfrm>
                <a:off x="1989" y="2200"/>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005" name="Oval 4710"/>
              <p:cNvSpPr>
                <a:spLocks noChangeAspect="1" noChangeArrowheads="1"/>
              </p:cNvSpPr>
              <p:nvPr/>
            </p:nvSpPr>
            <p:spPr bwMode="auto">
              <a:xfrm>
                <a:off x="2116" y="2182"/>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006" name="Oval 4711"/>
              <p:cNvSpPr>
                <a:spLocks noChangeAspect="1" noChangeArrowheads="1"/>
              </p:cNvSpPr>
              <p:nvPr/>
            </p:nvSpPr>
            <p:spPr bwMode="auto">
              <a:xfrm>
                <a:off x="1797" y="2077"/>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007" name="Oval 4712"/>
              <p:cNvSpPr>
                <a:spLocks noChangeAspect="1" noChangeArrowheads="1"/>
              </p:cNvSpPr>
              <p:nvPr/>
            </p:nvSpPr>
            <p:spPr bwMode="auto">
              <a:xfrm>
                <a:off x="2531" y="2231"/>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008" name="Oval 4713"/>
              <p:cNvSpPr>
                <a:spLocks noChangeAspect="1" noChangeArrowheads="1"/>
              </p:cNvSpPr>
              <p:nvPr/>
            </p:nvSpPr>
            <p:spPr bwMode="auto">
              <a:xfrm>
                <a:off x="1526" y="2640"/>
                <a:ext cx="30" cy="30"/>
              </a:xfrm>
              <a:prstGeom prst="ellipse">
                <a:avLst/>
              </a:prstGeom>
              <a:solidFill>
                <a:srgbClr val="FF0000"/>
              </a:solidFill>
              <a:ln w="9525">
                <a:solidFill>
                  <a:srgbClr val="FF0000"/>
                </a:solidFill>
                <a:round/>
                <a:headEnd/>
                <a:tailEnd/>
              </a:ln>
            </p:spPr>
            <p:txBody>
              <a:bodyPr/>
              <a:lstStyle/>
              <a:p>
                <a:endParaRPr lang="es-MX" sz="1200" b="1" dirty="0"/>
              </a:p>
            </p:txBody>
          </p:sp>
          <p:sp>
            <p:nvSpPr>
              <p:cNvPr id="3009" name="Oval 4714"/>
              <p:cNvSpPr>
                <a:spLocks noChangeAspect="1" noChangeArrowheads="1"/>
              </p:cNvSpPr>
              <p:nvPr/>
            </p:nvSpPr>
            <p:spPr bwMode="auto">
              <a:xfrm>
                <a:off x="1586" y="2083"/>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010" name="Oval 4715"/>
              <p:cNvSpPr>
                <a:spLocks noChangeAspect="1" noChangeArrowheads="1"/>
              </p:cNvSpPr>
              <p:nvPr/>
            </p:nvSpPr>
            <p:spPr bwMode="auto">
              <a:xfrm>
                <a:off x="1634" y="2343"/>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011" name="Oval 4716"/>
              <p:cNvSpPr>
                <a:spLocks noChangeAspect="1" noChangeArrowheads="1"/>
              </p:cNvSpPr>
              <p:nvPr/>
            </p:nvSpPr>
            <p:spPr bwMode="auto">
              <a:xfrm>
                <a:off x="1899" y="2015"/>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012" name="Oval 4717"/>
              <p:cNvSpPr>
                <a:spLocks noChangeAspect="1" noChangeArrowheads="1"/>
              </p:cNvSpPr>
              <p:nvPr/>
            </p:nvSpPr>
            <p:spPr bwMode="auto">
              <a:xfrm>
                <a:off x="1183" y="2677"/>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013" name="Oval 4718"/>
              <p:cNvSpPr>
                <a:spLocks noChangeAspect="1" noChangeArrowheads="1"/>
              </p:cNvSpPr>
              <p:nvPr/>
            </p:nvSpPr>
            <p:spPr bwMode="auto">
              <a:xfrm>
                <a:off x="1893" y="2021"/>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014" name="Oval 4719"/>
              <p:cNvSpPr>
                <a:spLocks noChangeAspect="1" noChangeArrowheads="1"/>
              </p:cNvSpPr>
              <p:nvPr/>
            </p:nvSpPr>
            <p:spPr bwMode="auto">
              <a:xfrm>
                <a:off x="1081" y="2503"/>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015" name="Oval 4720"/>
              <p:cNvSpPr>
                <a:spLocks noChangeAspect="1" noChangeArrowheads="1"/>
              </p:cNvSpPr>
              <p:nvPr/>
            </p:nvSpPr>
            <p:spPr bwMode="auto">
              <a:xfrm>
                <a:off x="1917" y="2398"/>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016" name="Oval 4721"/>
              <p:cNvSpPr>
                <a:spLocks noChangeAspect="1" noChangeArrowheads="1"/>
              </p:cNvSpPr>
              <p:nvPr/>
            </p:nvSpPr>
            <p:spPr bwMode="auto">
              <a:xfrm>
                <a:off x="1911" y="2225"/>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017" name="Oval 4722"/>
              <p:cNvSpPr>
                <a:spLocks noChangeAspect="1" noChangeArrowheads="1"/>
              </p:cNvSpPr>
              <p:nvPr/>
            </p:nvSpPr>
            <p:spPr bwMode="auto">
              <a:xfrm>
                <a:off x="2182" y="2250"/>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3018" name="Oval 4723"/>
              <p:cNvSpPr>
                <a:spLocks noChangeAspect="1" noChangeArrowheads="1"/>
              </p:cNvSpPr>
              <p:nvPr/>
            </p:nvSpPr>
            <p:spPr bwMode="auto">
              <a:xfrm>
                <a:off x="2038" y="2064"/>
                <a:ext cx="30" cy="31"/>
              </a:xfrm>
              <a:prstGeom prst="ellipse">
                <a:avLst/>
              </a:prstGeom>
              <a:solidFill>
                <a:srgbClr val="FF0000"/>
              </a:solidFill>
              <a:ln w="9525">
                <a:solidFill>
                  <a:srgbClr val="FF0000"/>
                </a:solidFill>
                <a:round/>
                <a:headEnd/>
                <a:tailEnd/>
              </a:ln>
            </p:spPr>
            <p:txBody>
              <a:bodyPr/>
              <a:lstStyle/>
              <a:p>
                <a:endParaRPr lang="es-MX" sz="1200" b="1" dirty="0"/>
              </a:p>
            </p:txBody>
          </p:sp>
        </p:grpSp>
        <p:grpSp>
          <p:nvGrpSpPr>
            <p:cNvPr id="2518" name="Group 4724"/>
            <p:cNvGrpSpPr>
              <a:grpSpLocks noChangeAspect="1"/>
            </p:cNvGrpSpPr>
            <p:nvPr/>
          </p:nvGrpSpPr>
          <p:grpSpPr bwMode="auto">
            <a:xfrm>
              <a:off x="930" y="1230"/>
              <a:ext cx="2251" cy="1966"/>
              <a:chOff x="930" y="1230"/>
              <a:chExt cx="2251" cy="1966"/>
            </a:xfrm>
          </p:grpSpPr>
          <p:sp>
            <p:nvSpPr>
              <p:cNvPr id="2619" name="Oval 4725"/>
              <p:cNvSpPr>
                <a:spLocks noChangeAspect="1" noChangeArrowheads="1"/>
              </p:cNvSpPr>
              <p:nvPr/>
            </p:nvSpPr>
            <p:spPr bwMode="auto">
              <a:xfrm>
                <a:off x="1364" y="2287"/>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2620" name="Oval 4726"/>
              <p:cNvSpPr>
                <a:spLocks noChangeAspect="1" noChangeArrowheads="1"/>
              </p:cNvSpPr>
              <p:nvPr/>
            </p:nvSpPr>
            <p:spPr bwMode="auto">
              <a:xfrm>
                <a:off x="1400" y="2652"/>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2621" name="Oval 4727"/>
              <p:cNvSpPr>
                <a:spLocks noChangeAspect="1" noChangeArrowheads="1"/>
              </p:cNvSpPr>
              <p:nvPr/>
            </p:nvSpPr>
            <p:spPr bwMode="auto">
              <a:xfrm>
                <a:off x="1508" y="2541"/>
                <a:ext cx="30" cy="30"/>
              </a:xfrm>
              <a:prstGeom prst="ellipse">
                <a:avLst/>
              </a:prstGeom>
              <a:solidFill>
                <a:srgbClr val="FF0000"/>
              </a:solidFill>
              <a:ln w="9525">
                <a:solidFill>
                  <a:srgbClr val="FF0000"/>
                </a:solidFill>
                <a:round/>
                <a:headEnd/>
                <a:tailEnd/>
              </a:ln>
            </p:spPr>
            <p:txBody>
              <a:bodyPr/>
              <a:lstStyle/>
              <a:p>
                <a:endParaRPr lang="es-MX" sz="1200" b="1" dirty="0"/>
              </a:p>
            </p:txBody>
          </p:sp>
          <p:sp>
            <p:nvSpPr>
              <p:cNvPr id="2622" name="Oval 4728"/>
              <p:cNvSpPr>
                <a:spLocks noChangeAspect="1" noChangeArrowheads="1"/>
              </p:cNvSpPr>
              <p:nvPr/>
            </p:nvSpPr>
            <p:spPr bwMode="auto">
              <a:xfrm>
                <a:off x="1929" y="2170"/>
                <a:ext cx="30" cy="30"/>
              </a:xfrm>
              <a:prstGeom prst="ellipse">
                <a:avLst/>
              </a:prstGeom>
              <a:solidFill>
                <a:srgbClr val="FF0000"/>
              </a:solidFill>
              <a:ln w="9525">
                <a:solidFill>
                  <a:srgbClr val="FF0000"/>
                </a:solidFill>
                <a:round/>
                <a:headEnd/>
                <a:tailEnd/>
              </a:ln>
            </p:spPr>
            <p:txBody>
              <a:bodyPr/>
              <a:lstStyle/>
              <a:p>
                <a:endParaRPr lang="es-MX" sz="1200" b="1" dirty="0"/>
              </a:p>
            </p:txBody>
          </p:sp>
          <p:sp>
            <p:nvSpPr>
              <p:cNvPr id="2623" name="Oval 4729"/>
              <p:cNvSpPr>
                <a:spLocks noChangeAspect="1" noChangeArrowheads="1"/>
              </p:cNvSpPr>
              <p:nvPr/>
            </p:nvSpPr>
            <p:spPr bwMode="auto">
              <a:xfrm>
                <a:off x="2356" y="2064"/>
                <a:ext cx="31"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2624" name="Oval 4730"/>
              <p:cNvSpPr>
                <a:spLocks noChangeAspect="1" noChangeArrowheads="1"/>
              </p:cNvSpPr>
              <p:nvPr/>
            </p:nvSpPr>
            <p:spPr bwMode="auto">
              <a:xfrm>
                <a:off x="1327" y="2454"/>
                <a:ext cx="31"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2625" name="Oval 4731"/>
              <p:cNvSpPr>
                <a:spLocks noChangeAspect="1" noChangeArrowheads="1"/>
              </p:cNvSpPr>
              <p:nvPr/>
            </p:nvSpPr>
            <p:spPr bwMode="auto">
              <a:xfrm>
                <a:off x="1562" y="2398"/>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2626" name="Oval 4732"/>
              <p:cNvSpPr>
                <a:spLocks noChangeAspect="1" noChangeArrowheads="1"/>
              </p:cNvSpPr>
              <p:nvPr/>
            </p:nvSpPr>
            <p:spPr bwMode="auto">
              <a:xfrm>
                <a:off x="1767" y="2615"/>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2627" name="Oval 4733"/>
              <p:cNvSpPr>
                <a:spLocks noChangeAspect="1" noChangeArrowheads="1"/>
              </p:cNvSpPr>
              <p:nvPr/>
            </p:nvSpPr>
            <p:spPr bwMode="auto">
              <a:xfrm>
                <a:off x="2236" y="2411"/>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2628" name="Oval 4734"/>
              <p:cNvSpPr>
                <a:spLocks noChangeAspect="1" noChangeArrowheads="1"/>
              </p:cNvSpPr>
              <p:nvPr/>
            </p:nvSpPr>
            <p:spPr bwMode="auto">
              <a:xfrm>
                <a:off x="2152" y="2516"/>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2629" name="Oval 4735"/>
              <p:cNvSpPr>
                <a:spLocks noChangeAspect="1" noChangeArrowheads="1"/>
              </p:cNvSpPr>
              <p:nvPr/>
            </p:nvSpPr>
            <p:spPr bwMode="auto">
              <a:xfrm>
                <a:off x="2098" y="2615"/>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2630" name="Oval 4736"/>
              <p:cNvSpPr>
                <a:spLocks noChangeAspect="1" noChangeArrowheads="1"/>
              </p:cNvSpPr>
              <p:nvPr/>
            </p:nvSpPr>
            <p:spPr bwMode="auto">
              <a:xfrm>
                <a:off x="1929" y="2899"/>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2631" name="Oval 4737"/>
              <p:cNvSpPr>
                <a:spLocks noChangeAspect="1" noChangeArrowheads="1"/>
              </p:cNvSpPr>
              <p:nvPr/>
            </p:nvSpPr>
            <p:spPr bwMode="auto">
              <a:xfrm>
                <a:off x="2212" y="2794"/>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2632" name="Oval 4738"/>
              <p:cNvSpPr>
                <a:spLocks noChangeAspect="1" noChangeArrowheads="1"/>
              </p:cNvSpPr>
              <p:nvPr/>
            </p:nvSpPr>
            <p:spPr bwMode="auto">
              <a:xfrm>
                <a:off x="1827" y="2800"/>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2633" name="Oval 4739"/>
              <p:cNvSpPr>
                <a:spLocks noChangeAspect="1" noChangeArrowheads="1"/>
              </p:cNvSpPr>
              <p:nvPr/>
            </p:nvSpPr>
            <p:spPr bwMode="auto">
              <a:xfrm>
                <a:off x="2122" y="2652"/>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2634" name="Oval 4740"/>
              <p:cNvSpPr>
                <a:spLocks noChangeAspect="1" noChangeArrowheads="1"/>
              </p:cNvSpPr>
              <p:nvPr/>
            </p:nvSpPr>
            <p:spPr bwMode="auto">
              <a:xfrm>
                <a:off x="2212" y="2596"/>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2635" name="Oval 4741"/>
              <p:cNvSpPr>
                <a:spLocks noChangeAspect="1" noChangeArrowheads="1"/>
              </p:cNvSpPr>
              <p:nvPr/>
            </p:nvSpPr>
            <p:spPr bwMode="auto">
              <a:xfrm>
                <a:off x="1947" y="2788"/>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2636" name="Oval 4742"/>
              <p:cNvSpPr>
                <a:spLocks noChangeAspect="1" noChangeArrowheads="1"/>
              </p:cNvSpPr>
              <p:nvPr/>
            </p:nvSpPr>
            <p:spPr bwMode="auto">
              <a:xfrm>
                <a:off x="1887" y="2726"/>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2637" name="Oval 4743"/>
              <p:cNvSpPr>
                <a:spLocks noChangeAspect="1" noChangeArrowheads="1"/>
              </p:cNvSpPr>
              <p:nvPr/>
            </p:nvSpPr>
            <p:spPr bwMode="auto">
              <a:xfrm>
                <a:off x="2501" y="2374"/>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2638" name="Oval 4744"/>
              <p:cNvSpPr>
                <a:spLocks noChangeAspect="1" noChangeArrowheads="1"/>
              </p:cNvSpPr>
              <p:nvPr/>
            </p:nvSpPr>
            <p:spPr bwMode="auto">
              <a:xfrm>
                <a:off x="1785" y="2738"/>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2639" name="Oval 4745"/>
              <p:cNvSpPr>
                <a:spLocks noChangeAspect="1" noChangeArrowheads="1"/>
              </p:cNvSpPr>
              <p:nvPr/>
            </p:nvSpPr>
            <p:spPr bwMode="auto">
              <a:xfrm>
                <a:off x="2212" y="2547"/>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2640" name="Oval 4746"/>
              <p:cNvSpPr>
                <a:spLocks noChangeAspect="1" noChangeArrowheads="1"/>
              </p:cNvSpPr>
              <p:nvPr/>
            </p:nvSpPr>
            <p:spPr bwMode="auto">
              <a:xfrm>
                <a:off x="2019" y="2460"/>
                <a:ext cx="31"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2641" name="Oval 4747"/>
              <p:cNvSpPr>
                <a:spLocks noChangeAspect="1" noChangeArrowheads="1"/>
              </p:cNvSpPr>
              <p:nvPr/>
            </p:nvSpPr>
            <p:spPr bwMode="auto">
              <a:xfrm>
                <a:off x="2278" y="2473"/>
                <a:ext cx="30" cy="30"/>
              </a:xfrm>
              <a:prstGeom prst="ellipse">
                <a:avLst/>
              </a:prstGeom>
              <a:solidFill>
                <a:srgbClr val="FF0000"/>
              </a:solidFill>
              <a:ln w="9525">
                <a:solidFill>
                  <a:srgbClr val="FF0000"/>
                </a:solidFill>
                <a:round/>
                <a:headEnd/>
                <a:tailEnd/>
              </a:ln>
            </p:spPr>
            <p:txBody>
              <a:bodyPr/>
              <a:lstStyle/>
              <a:p>
                <a:endParaRPr lang="es-MX" sz="1200" b="1" dirty="0"/>
              </a:p>
            </p:txBody>
          </p:sp>
          <p:sp>
            <p:nvSpPr>
              <p:cNvPr id="2642" name="Oval 4748"/>
              <p:cNvSpPr>
                <a:spLocks noChangeAspect="1" noChangeArrowheads="1"/>
              </p:cNvSpPr>
              <p:nvPr/>
            </p:nvSpPr>
            <p:spPr bwMode="auto">
              <a:xfrm>
                <a:off x="1592" y="3079"/>
                <a:ext cx="30" cy="30"/>
              </a:xfrm>
              <a:prstGeom prst="ellipse">
                <a:avLst/>
              </a:prstGeom>
              <a:solidFill>
                <a:srgbClr val="FF0000"/>
              </a:solidFill>
              <a:ln w="9525">
                <a:solidFill>
                  <a:srgbClr val="FF0000"/>
                </a:solidFill>
                <a:round/>
                <a:headEnd/>
                <a:tailEnd/>
              </a:ln>
            </p:spPr>
            <p:txBody>
              <a:bodyPr/>
              <a:lstStyle/>
              <a:p>
                <a:endParaRPr lang="es-MX" sz="1200" b="1" dirty="0"/>
              </a:p>
            </p:txBody>
          </p:sp>
          <p:sp>
            <p:nvSpPr>
              <p:cNvPr id="2643" name="Oval 4749"/>
              <p:cNvSpPr>
                <a:spLocks noChangeAspect="1" noChangeArrowheads="1"/>
              </p:cNvSpPr>
              <p:nvPr/>
            </p:nvSpPr>
            <p:spPr bwMode="auto">
              <a:xfrm>
                <a:off x="1995" y="2547"/>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2644" name="Oval 4750"/>
              <p:cNvSpPr>
                <a:spLocks noChangeAspect="1" noChangeArrowheads="1"/>
              </p:cNvSpPr>
              <p:nvPr/>
            </p:nvSpPr>
            <p:spPr bwMode="auto">
              <a:xfrm>
                <a:off x="1989" y="2763"/>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2645" name="Oval 4751"/>
              <p:cNvSpPr>
                <a:spLocks noChangeAspect="1" noChangeArrowheads="1"/>
              </p:cNvSpPr>
              <p:nvPr/>
            </p:nvSpPr>
            <p:spPr bwMode="auto">
              <a:xfrm>
                <a:off x="1785" y="2905"/>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2646" name="Oval 4752"/>
              <p:cNvSpPr>
                <a:spLocks noChangeAspect="1" noChangeArrowheads="1"/>
              </p:cNvSpPr>
              <p:nvPr/>
            </p:nvSpPr>
            <p:spPr bwMode="auto">
              <a:xfrm>
                <a:off x="3151" y="2151"/>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2647" name="Oval 4753"/>
              <p:cNvSpPr>
                <a:spLocks noChangeAspect="1" noChangeArrowheads="1"/>
              </p:cNvSpPr>
              <p:nvPr/>
            </p:nvSpPr>
            <p:spPr bwMode="auto">
              <a:xfrm>
                <a:off x="2212" y="2800"/>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2648" name="Oval 4754"/>
              <p:cNvSpPr>
                <a:spLocks noChangeAspect="1" noChangeArrowheads="1"/>
              </p:cNvSpPr>
              <p:nvPr/>
            </p:nvSpPr>
            <p:spPr bwMode="auto">
              <a:xfrm>
                <a:off x="1713" y="2893"/>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2649" name="Oval 4755"/>
              <p:cNvSpPr>
                <a:spLocks noChangeAspect="1" noChangeArrowheads="1"/>
              </p:cNvSpPr>
              <p:nvPr/>
            </p:nvSpPr>
            <p:spPr bwMode="auto">
              <a:xfrm>
                <a:off x="2110" y="2714"/>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2650" name="Oval 4756"/>
              <p:cNvSpPr>
                <a:spLocks noChangeAspect="1" noChangeArrowheads="1"/>
              </p:cNvSpPr>
              <p:nvPr/>
            </p:nvSpPr>
            <p:spPr bwMode="auto">
              <a:xfrm>
                <a:off x="2080" y="2751"/>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2651" name="Oval 4757"/>
              <p:cNvSpPr>
                <a:spLocks noChangeAspect="1" noChangeArrowheads="1"/>
              </p:cNvSpPr>
              <p:nvPr/>
            </p:nvSpPr>
            <p:spPr bwMode="auto">
              <a:xfrm>
                <a:off x="2790" y="2293"/>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2652" name="Oval 4758"/>
              <p:cNvSpPr>
                <a:spLocks noChangeAspect="1" noChangeArrowheads="1"/>
              </p:cNvSpPr>
              <p:nvPr/>
            </p:nvSpPr>
            <p:spPr bwMode="auto">
              <a:xfrm>
                <a:off x="2447" y="2188"/>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2653" name="Oval 4759"/>
              <p:cNvSpPr>
                <a:spLocks noChangeAspect="1" noChangeArrowheads="1"/>
              </p:cNvSpPr>
              <p:nvPr/>
            </p:nvSpPr>
            <p:spPr bwMode="auto">
              <a:xfrm>
                <a:off x="2019" y="2454"/>
                <a:ext cx="31"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2654" name="Oval 4760"/>
              <p:cNvSpPr>
                <a:spLocks noChangeAspect="1" noChangeArrowheads="1"/>
              </p:cNvSpPr>
              <p:nvPr/>
            </p:nvSpPr>
            <p:spPr bwMode="auto">
              <a:xfrm>
                <a:off x="2471" y="2763"/>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2655" name="Oval 4761"/>
              <p:cNvSpPr>
                <a:spLocks noChangeAspect="1" noChangeArrowheads="1"/>
              </p:cNvSpPr>
              <p:nvPr/>
            </p:nvSpPr>
            <p:spPr bwMode="auto">
              <a:xfrm>
                <a:off x="1827" y="2664"/>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2656" name="Oval 4762"/>
              <p:cNvSpPr>
                <a:spLocks noChangeAspect="1" noChangeArrowheads="1"/>
              </p:cNvSpPr>
              <p:nvPr/>
            </p:nvSpPr>
            <p:spPr bwMode="auto">
              <a:xfrm>
                <a:off x="1899" y="2559"/>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2657" name="Oval 4763"/>
              <p:cNvSpPr>
                <a:spLocks noChangeAspect="1" noChangeArrowheads="1"/>
              </p:cNvSpPr>
              <p:nvPr/>
            </p:nvSpPr>
            <p:spPr bwMode="auto">
              <a:xfrm>
                <a:off x="1622" y="2918"/>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2658" name="Oval 4764"/>
              <p:cNvSpPr>
                <a:spLocks noChangeAspect="1" noChangeArrowheads="1"/>
              </p:cNvSpPr>
              <p:nvPr/>
            </p:nvSpPr>
            <p:spPr bwMode="auto">
              <a:xfrm>
                <a:off x="1833" y="2640"/>
                <a:ext cx="30" cy="30"/>
              </a:xfrm>
              <a:prstGeom prst="ellipse">
                <a:avLst/>
              </a:prstGeom>
              <a:solidFill>
                <a:srgbClr val="FF0000"/>
              </a:solidFill>
              <a:ln w="9525">
                <a:solidFill>
                  <a:srgbClr val="FF0000"/>
                </a:solidFill>
                <a:round/>
                <a:headEnd/>
                <a:tailEnd/>
              </a:ln>
            </p:spPr>
            <p:txBody>
              <a:bodyPr/>
              <a:lstStyle/>
              <a:p>
                <a:endParaRPr lang="es-MX" sz="1200" b="1" dirty="0"/>
              </a:p>
            </p:txBody>
          </p:sp>
          <p:sp>
            <p:nvSpPr>
              <p:cNvPr id="2659" name="Oval 4765"/>
              <p:cNvSpPr>
                <a:spLocks noChangeAspect="1" noChangeArrowheads="1"/>
              </p:cNvSpPr>
              <p:nvPr/>
            </p:nvSpPr>
            <p:spPr bwMode="auto">
              <a:xfrm>
                <a:off x="1809" y="2726"/>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2660" name="Oval 4766"/>
              <p:cNvSpPr>
                <a:spLocks noChangeAspect="1" noChangeArrowheads="1"/>
              </p:cNvSpPr>
              <p:nvPr/>
            </p:nvSpPr>
            <p:spPr bwMode="auto">
              <a:xfrm>
                <a:off x="2417" y="2485"/>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2661" name="Oval 4767"/>
              <p:cNvSpPr>
                <a:spLocks noChangeAspect="1" noChangeArrowheads="1"/>
              </p:cNvSpPr>
              <p:nvPr/>
            </p:nvSpPr>
            <p:spPr bwMode="auto">
              <a:xfrm>
                <a:off x="2194" y="2664"/>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2662" name="Oval 4768"/>
              <p:cNvSpPr>
                <a:spLocks noChangeAspect="1" noChangeArrowheads="1"/>
              </p:cNvSpPr>
              <p:nvPr/>
            </p:nvSpPr>
            <p:spPr bwMode="auto">
              <a:xfrm>
                <a:off x="1887" y="2473"/>
                <a:ext cx="30" cy="30"/>
              </a:xfrm>
              <a:prstGeom prst="ellipse">
                <a:avLst/>
              </a:prstGeom>
              <a:solidFill>
                <a:srgbClr val="FF0000"/>
              </a:solidFill>
              <a:ln w="9525">
                <a:solidFill>
                  <a:srgbClr val="FF0000"/>
                </a:solidFill>
                <a:round/>
                <a:headEnd/>
                <a:tailEnd/>
              </a:ln>
            </p:spPr>
            <p:txBody>
              <a:bodyPr/>
              <a:lstStyle/>
              <a:p>
                <a:endParaRPr lang="es-MX" sz="1200" b="1" dirty="0"/>
              </a:p>
            </p:txBody>
          </p:sp>
          <p:sp>
            <p:nvSpPr>
              <p:cNvPr id="2663" name="Oval 4769"/>
              <p:cNvSpPr>
                <a:spLocks noChangeAspect="1" noChangeArrowheads="1"/>
              </p:cNvSpPr>
              <p:nvPr/>
            </p:nvSpPr>
            <p:spPr bwMode="auto">
              <a:xfrm>
                <a:off x="2356" y="2256"/>
                <a:ext cx="31"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2664" name="Oval 4770"/>
              <p:cNvSpPr>
                <a:spLocks noChangeAspect="1" noChangeArrowheads="1"/>
              </p:cNvSpPr>
              <p:nvPr/>
            </p:nvSpPr>
            <p:spPr bwMode="auto">
              <a:xfrm>
                <a:off x="1899" y="2788"/>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2665" name="Oval 4771"/>
              <p:cNvSpPr>
                <a:spLocks noChangeAspect="1" noChangeArrowheads="1"/>
              </p:cNvSpPr>
              <p:nvPr/>
            </p:nvSpPr>
            <p:spPr bwMode="auto">
              <a:xfrm>
                <a:off x="2314" y="2405"/>
                <a:ext cx="30" cy="30"/>
              </a:xfrm>
              <a:prstGeom prst="ellipse">
                <a:avLst/>
              </a:prstGeom>
              <a:solidFill>
                <a:srgbClr val="FF0000"/>
              </a:solidFill>
              <a:ln w="9525">
                <a:solidFill>
                  <a:srgbClr val="FF0000"/>
                </a:solidFill>
                <a:round/>
                <a:headEnd/>
                <a:tailEnd/>
              </a:ln>
            </p:spPr>
            <p:txBody>
              <a:bodyPr/>
              <a:lstStyle/>
              <a:p>
                <a:endParaRPr lang="es-MX" sz="1200" b="1" dirty="0"/>
              </a:p>
            </p:txBody>
          </p:sp>
          <p:sp>
            <p:nvSpPr>
              <p:cNvPr id="2666" name="Oval 4772"/>
              <p:cNvSpPr>
                <a:spLocks noChangeAspect="1" noChangeArrowheads="1"/>
              </p:cNvSpPr>
              <p:nvPr/>
            </p:nvSpPr>
            <p:spPr bwMode="auto">
              <a:xfrm>
                <a:off x="2796" y="2318"/>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2667" name="Oval 4773"/>
              <p:cNvSpPr>
                <a:spLocks noChangeAspect="1" noChangeArrowheads="1"/>
              </p:cNvSpPr>
              <p:nvPr/>
            </p:nvSpPr>
            <p:spPr bwMode="auto">
              <a:xfrm>
                <a:off x="2092" y="2646"/>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2668" name="Oval 4774"/>
              <p:cNvSpPr>
                <a:spLocks noChangeAspect="1" noChangeArrowheads="1"/>
              </p:cNvSpPr>
              <p:nvPr/>
            </p:nvSpPr>
            <p:spPr bwMode="auto">
              <a:xfrm>
                <a:off x="1743" y="2609"/>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2669" name="Oval 4775"/>
              <p:cNvSpPr>
                <a:spLocks noChangeAspect="1" noChangeArrowheads="1"/>
              </p:cNvSpPr>
              <p:nvPr/>
            </p:nvSpPr>
            <p:spPr bwMode="auto">
              <a:xfrm>
                <a:off x="1971" y="2627"/>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2670" name="Oval 4776"/>
              <p:cNvSpPr>
                <a:spLocks noChangeAspect="1" noChangeArrowheads="1"/>
              </p:cNvSpPr>
              <p:nvPr/>
            </p:nvSpPr>
            <p:spPr bwMode="auto">
              <a:xfrm>
                <a:off x="2013" y="2609"/>
                <a:ext cx="31"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2671" name="Oval 4777"/>
              <p:cNvSpPr>
                <a:spLocks noChangeAspect="1" noChangeArrowheads="1"/>
              </p:cNvSpPr>
              <p:nvPr/>
            </p:nvSpPr>
            <p:spPr bwMode="auto">
              <a:xfrm>
                <a:off x="1646" y="2553"/>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2672" name="Oval 4778"/>
              <p:cNvSpPr>
                <a:spLocks noChangeAspect="1" noChangeArrowheads="1"/>
              </p:cNvSpPr>
              <p:nvPr/>
            </p:nvSpPr>
            <p:spPr bwMode="auto">
              <a:xfrm>
                <a:off x="2140" y="2609"/>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2673" name="Oval 4779"/>
              <p:cNvSpPr>
                <a:spLocks noChangeAspect="1" noChangeArrowheads="1"/>
              </p:cNvSpPr>
              <p:nvPr/>
            </p:nvSpPr>
            <p:spPr bwMode="auto">
              <a:xfrm>
                <a:off x="1857" y="2745"/>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2674" name="Oval 4780"/>
              <p:cNvSpPr>
                <a:spLocks noChangeAspect="1" noChangeArrowheads="1"/>
              </p:cNvSpPr>
              <p:nvPr/>
            </p:nvSpPr>
            <p:spPr bwMode="auto">
              <a:xfrm>
                <a:off x="2284" y="2491"/>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2675" name="Oval 4781"/>
              <p:cNvSpPr>
                <a:spLocks noChangeAspect="1" noChangeArrowheads="1"/>
              </p:cNvSpPr>
              <p:nvPr/>
            </p:nvSpPr>
            <p:spPr bwMode="auto">
              <a:xfrm>
                <a:off x="1857" y="2646"/>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2676" name="Oval 4782"/>
              <p:cNvSpPr>
                <a:spLocks noChangeAspect="1" noChangeArrowheads="1"/>
              </p:cNvSpPr>
              <p:nvPr/>
            </p:nvSpPr>
            <p:spPr bwMode="auto">
              <a:xfrm>
                <a:off x="2200" y="2423"/>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2677" name="Oval 4783"/>
              <p:cNvSpPr>
                <a:spLocks noChangeAspect="1" noChangeArrowheads="1"/>
              </p:cNvSpPr>
              <p:nvPr/>
            </p:nvSpPr>
            <p:spPr bwMode="auto">
              <a:xfrm>
                <a:off x="1899" y="2652"/>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2678" name="Oval 4784"/>
              <p:cNvSpPr>
                <a:spLocks noChangeAspect="1" noChangeArrowheads="1"/>
              </p:cNvSpPr>
              <p:nvPr/>
            </p:nvSpPr>
            <p:spPr bwMode="auto">
              <a:xfrm>
                <a:off x="2381" y="2640"/>
                <a:ext cx="30" cy="30"/>
              </a:xfrm>
              <a:prstGeom prst="ellipse">
                <a:avLst/>
              </a:prstGeom>
              <a:solidFill>
                <a:srgbClr val="FF0000"/>
              </a:solidFill>
              <a:ln w="9525">
                <a:solidFill>
                  <a:srgbClr val="FF0000"/>
                </a:solidFill>
                <a:round/>
                <a:headEnd/>
                <a:tailEnd/>
              </a:ln>
            </p:spPr>
            <p:txBody>
              <a:bodyPr/>
              <a:lstStyle/>
              <a:p>
                <a:endParaRPr lang="es-MX" sz="1200" b="1" dirty="0"/>
              </a:p>
            </p:txBody>
          </p:sp>
          <p:sp>
            <p:nvSpPr>
              <p:cNvPr id="2679" name="Oval 4785"/>
              <p:cNvSpPr>
                <a:spLocks noChangeAspect="1" noChangeArrowheads="1"/>
              </p:cNvSpPr>
              <p:nvPr/>
            </p:nvSpPr>
            <p:spPr bwMode="auto">
              <a:xfrm>
                <a:off x="2591" y="2411"/>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2680" name="Oval 4786"/>
              <p:cNvSpPr>
                <a:spLocks noChangeAspect="1" noChangeArrowheads="1"/>
              </p:cNvSpPr>
              <p:nvPr/>
            </p:nvSpPr>
            <p:spPr bwMode="auto">
              <a:xfrm>
                <a:off x="1893" y="2683"/>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2681" name="Oval 4787"/>
              <p:cNvSpPr>
                <a:spLocks noChangeAspect="1" noChangeArrowheads="1"/>
              </p:cNvSpPr>
              <p:nvPr/>
            </p:nvSpPr>
            <p:spPr bwMode="auto">
              <a:xfrm>
                <a:off x="1321" y="3165"/>
                <a:ext cx="31"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2682" name="Oval 4788"/>
              <p:cNvSpPr>
                <a:spLocks noChangeAspect="1" noChangeArrowheads="1"/>
              </p:cNvSpPr>
              <p:nvPr/>
            </p:nvSpPr>
            <p:spPr bwMode="auto">
              <a:xfrm>
                <a:off x="2032" y="2708"/>
                <a:ext cx="30" cy="30"/>
              </a:xfrm>
              <a:prstGeom prst="ellipse">
                <a:avLst/>
              </a:prstGeom>
              <a:solidFill>
                <a:srgbClr val="FF0000"/>
              </a:solidFill>
              <a:ln w="9525">
                <a:solidFill>
                  <a:srgbClr val="FF0000"/>
                </a:solidFill>
                <a:round/>
                <a:headEnd/>
                <a:tailEnd/>
              </a:ln>
            </p:spPr>
            <p:txBody>
              <a:bodyPr/>
              <a:lstStyle/>
              <a:p>
                <a:endParaRPr lang="es-MX" sz="1200" b="1" dirty="0"/>
              </a:p>
            </p:txBody>
          </p:sp>
          <p:sp>
            <p:nvSpPr>
              <p:cNvPr id="2683" name="Oval 4789"/>
              <p:cNvSpPr>
                <a:spLocks noChangeAspect="1" noChangeArrowheads="1"/>
              </p:cNvSpPr>
              <p:nvPr/>
            </p:nvSpPr>
            <p:spPr bwMode="auto">
              <a:xfrm>
                <a:off x="1845" y="2244"/>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2684" name="Oval 4790"/>
              <p:cNvSpPr>
                <a:spLocks noChangeAspect="1" noChangeArrowheads="1"/>
              </p:cNvSpPr>
              <p:nvPr/>
            </p:nvSpPr>
            <p:spPr bwMode="auto">
              <a:xfrm>
                <a:off x="1568" y="2534"/>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2685" name="Oval 4791"/>
              <p:cNvSpPr>
                <a:spLocks noChangeAspect="1" noChangeArrowheads="1"/>
              </p:cNvSpPr>
              <p:nvPr/>
            </p:nvSpPr>
            <p:spPr bwMode="auto">
              <a:xfrm>
                <a:off x="1502" y="2497"/>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2686" name="Oval 4792"/>
              <p:cNvSpPr>
                <a:spLocks noChangeAspect="1" noChangeArrowheads="1"/>
              </p:cNvSpPr>
              <p:nvPr/>
            </p:nvSpPr>
            <p:spPr bwMode="auto">
              <a:xfrm>
                <a:off x="1430" y="2528"/>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2687" name="Oval 4793"/>
              <p:cNvSpPr>
                <a:spLocks noChangeAspect="1" noChangeArrowheads="1"/>
              </p:cNvSpPr>
              <p:nvPr/>
            </p:nvSpPr>
            <p:spPr bwMode="auto">
              <a:xfrm>
                <a:off x="1478" y="2108"/>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2688" name="Oval 4794"/>
              <p:cNvSpPr>
                <a:spLocks noChangeAspect="1" noChangeArrowheads="1"/>
              </p:cNvSpPr>
              <p:nvPr/>
            </p:nvSpPr>
            <p:spPr bwMode="auto">
              <a:xfrm>
                <a:off x="1893" y="2126"/>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2689" name="Oval 4795"/>
              <p:cNvSpPr>
                <a:spLocks noChangeAspect="1" noChangeArrowheads="1"/>
              </p:cNvSpPr>
              <p:nvPr/>
            </p:nvSpPr>
            <p:spPr bwMode="auto">
              <a:xfrm>
                <a:off x="1460" y="2250"/>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2690" name="Oval 4796"/>
              <p:cNvSpPr>
                <a:spLocks noChangeAspect="1" noChangeArrowheads="1"/>
              </p:cNvSpPr>
              <p:nvPr/>
            </p:nvSpPr>
            <p:spPr bwMode="auto">
              <a:xfrm>
                <a:off x="2832" y="1904"/>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2691" name="Oval 4797"/>
              <p:cNvSpPr>
                <a:spLocks noChangeAspect="1" noChangeArrowheads="1"/>
              </p:cNvSpPr>
              <p:nvPr/>
            </p:nvSpPr>
            <p:spPr bwMode="auto">
              <a:xfrm>
                <a:off x="1526" y="2442"/>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2692" name="Oval 4798"/>
              <p:cNvSpPr>
                <a:spLocks noChangeAspect="1" noChangeArrowheads="1"/>
              </p:cNvSpPr>
              <p:nvPr/>
            </p:nvSpPr>
            <p:spPr bwMode="auto">
              <a:xfrm>
                <a:off x="2110" y="2145"/>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2693" name="Oval 4799"/>
              <p:cNvSpPr>
                <a:spLocks noChangeAspect="1" noChangeArrowheads="1"/>
              </p:cNvSpPr>
              <p:nvPr/>
            </p:nvSpPr>
            <p:spPr bwMode="auto">
              <a:xfrm>
                <a:off x="1406" y="2664"/>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2694" name="Oval 4800"/>
              <p:cNvSpPr>
                <a:spLocks noChangeAspect="1" noChangeArrowheads="1"/>
              </p:cNvSpPr>
              <p:nvPr/>
            </p:nvSpPr>
            <p:spPr bwMode="auto">
              <a:xfrm>
                <a:off x="1382" y="2367"/>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2695" name="Oval 4801"/>
              <p:cNvSpPr>
                <a:spLocks noChangeAspect="1" noChangeArrowheads="1"/>
              </p:cNvSpPr>
              <p:nvPr/>
            </p:nvSpPr>
            <p:spPr bwMode="auto">
              <a:xfrm>
                <a:off x="1490" y="2776"/>
                <a:ext cx="30" cy="30"/>
              </a:xfrm>
              <a:prstGeom prst="ellipse">
                <a:avLst/>
              </a:prstGeom>
              <a:solidFill>
                <a:srgbClr val="FF0000"/>
              </a:solidFill>
              <a:ln w="9525">
                <a:solidFill>
                  <a:srgbClr val="FF0000"/>
                </a:solidFill>
                <a:round/>
                <a:headEnd/>
                <a:tailEnd/>
              </a:ln>
            </p:spPr>
            <p:txBody>
              <a:bodyPr/>
              <a:lstStyle/>
              <a:p>
                <a:endParaRPr lang="es-MX" sz="1200" b="1" dirty="0"/>
              </a:p>
            </p:txBody>
          </p:sp>
          <p:sp>
            <p:nvSpPr>
              <p:cNvPr id="2696" name="Oval 4802"/>
              <p:cNvSpPr>
                <a:spLocks noChangeAspect="1" noChangeArrowheads="1"/>
              </p:cNvSpPr>
              <p:nvPr/>
            </p:nvSpPr>
            <p:spPr bwMode="auto">
              <a:xfrm>
                <a:off x="1243" y="2392"/>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2697" name="Oval 4803"/>
              <p:cNvSpPr>
                <a:spLocks noChangeAspect="1" noChangeArrowheads="1"/>
              </p:cNvSpPr>
              <p:nvPr/>
            </p:nvSpPr>
            <p:spPr bwMode="auto">
              <a:xfrm>
                <a:off x="1526" y="2374"/>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2698" name="Oval 4804"/>
              <p:cNvSpPr>
                <a:spLocks noChangeAspect="1" noChangeArrowheads="1"/>
              </p:cNvSpPr>
              <p:nvPr/>
            </p:nvSpPr>
            <p:spPr bwMode="auto">
              <a:xfrm>
                <a:off x="1237" y="2893"/>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2699" name="Oval 4805"/>
              <p:cNvSpPr>
                <a:spLocks noChangeAspect="1" noChangeArrowheads="1"/>
              </p:cNvSpPr>
              <p:nvPr/>
            </p:nvSpPr>
            <p:spPr bwMode="auto">
              <a:xfrm>
                <a:off x="1568" y="2423"/>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2700" name="Oval 4806"/>
              <p:cNvSpPr>
                <a:spLocks noChangeAspect="1" noChangeArrowheads="1"/>
              </p:cNvSpPr>
              <p:nvPr/>
            </p:nvSpPr>
            <p:spPr bwMode="auto">
              <a:xfrm>
                <a:off x="1917" y="1786"/>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2701" name="Oval 4807"/>
              <p:cNvSpPr>
                <a:spLocks noChangeAspect="1" noChangeArrowheads="1"/>
              </p:cNvSpPr>
              <p:nvPr/>
            </p:nvSpPr>
            <p:spPr bwMode="auto">
              <a:xfrm>
                <a:off x="2399" y="1607"/>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2702" name="Oval 4808"/>
              <p:cNvSpPr>
                <a:spLocks noChangeAspect="1" noChangeArrowheads="1"/>
              </p:cNvSpPr>
              <p:nvPr/>
            </p:nvSpPr>
            <p:spPr bwMode="auto">
              <a:xfrm>
                <a:off x="2182" y="1625"/>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2703" name="Oval 4809"/>
              <p:cNvSpPr>
                <a:spLocks noChangeAspect="1" noChangeArrowheads="1"/>
              </p:cNvSpPr>
              <p:nvPr/>
            </p:nvSpPr>
            <p:spPr bwMode="auto">
              <a:xfrm>
                <a:off x="1508" y="2590"/>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2704" name="Oval 4810"/>
              <p:cNvSpPr>
                <a:spLocks noChangeAspect="1" noChangeArrowheads="1"/>
              </p:cNvSpPr>
              <p:nvPr/>
            </p:nvSpPr>
            <p:spPr bwMode="auto">
              <a:xfrm>
                <a:off x="1797" y="2163"/>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2705" name="Oval 4811"/>
              <p:cNvSpPr>
                <a:spLocks noChangeAspect="1" noChangeArrowheads="1"/>
              </p:cNvSpPr>
              <p:nvPr/>
            </p:nvSpPr>
            <p:spPr bwMode="auto">
              <a:xfrm>
                <a:off x="2254" y="1953"/>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2706" name="Oval 4812"/>
              <p:cNvSpPr>
                <a:spLocks noChangeAspect="1" noChangeArrowheads="1"/>
              </p:cNvSpPr>
              <p:nvPr/>
            </p:nvSpPr>
            <p:spPr bwMode="auto">
              <a:xfrm>
                <a:off x="1875" y="2046"/>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2707" name="Oval 4813"/>
              <p:cNvSpPr>
                <a:spLocks noChangeAspect="1" noChangeArrowheads="1"/>
              </p:cNvSpPr>
              <p:nvPr/>
            </p:nvSpPr>
            <p:spPr bwMode="auto">
              <a:xfrm>
                <a:off x="2874" y="1916"/>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2708" name="Oval 4814"/>
              <p:cNvSpPr>
                <a:spLocks noChangeAspect="1" noChangeArrowheads="1"/>
              </p:cNvSpPr>
              <p:nvPr/>
            </p:nvSpPr>
            <p:spPr bwMode="auto">
              <a:xfrm>
                <a:off x="1255" y="2893"/>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2709" name="Oval 4815"/>
              <p:cNvSpPr>
                <a:spLocks noChangeAspect="1" noChangeArrowheads="1"/>
              </p:cNvSpPr>
              <p:nvPr/>
            </p:nvSpPr>
            <p:spPr bwMode="auto">
              <a:xfrm>
                <a:off x="2826" y="1966"/>
                <a:ext cx="30" cy="30"/>
              </a:xfrm>
              <a:prstGeom prst="ellipse">
                <a:avLst/>
              </a:prstGeom>
              <a:solidFill>
                <a:srgbClr val="FF0000"/>
              </a:solidFill>
              <a:ln w="9525">
                <a:solidFill>
                  <a:srgbClr val="FF0000"/>
                </a:solidFill>
                <a:round/>
                <a:headEnd/>
                <a:tailEnd/>
              </a:ln>
            </p:spPr>
            <p:txBody>
              <a:bodyPr/>
              <a:lstStyle/>
              <a:p>
                <a:endParaRPr lang="es-MX" sz="1200" b="1" dirty="0"/>
              </a:p>
            </p:txBody>
          </p:sp>
          <p:sp>
            <p:nvSpPr>
              <p:cNvPr id="2710" name="Oval 4816"/>
              <p:cNvSpPr>
                <a:spLocks noChangeAspect="1" noChangeArrowheads="1"/>
              </p:cNvSpPr>
              <p:nvPr/>
            </p:nvSpPr>
            <p:spPr bwMode="auto">
              <a:xfrm>
                <a:off x="930" y="3116"/>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2711" name="Oval 4817"/>
              <p:cNvSpPr>
                <a:spLocks noChangeAspect="1" noChangeArrowheads="1"/>
              </p:cNvSpPr>
              <p:nvPr/>
            </p:nvSpPr>
            <p:spPr bwMode="auto">
              <a:xfrm>
                <a:off x="3055" y="1811"/>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2712" name="Oval 4818"/>
              <p:cNvSpPr>
                <a:spLocks noChangeAspect="1" noChangeArrowheads="1"/>
              </p:cNvSpPr>
              <p:nvPr/>
            </p:nvSpPr>
            <p:spPr bwMode="auto">
              <a:xfrm>
                <a:off x="1345" y="2856"/>
                <a:ext cx="31"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2713" name="Oval 4819"/>
              <p:cNvSpPr>
                <a:spLocks noChangeAspect="1" noChangeArrowheads="1"/>
              </p:cNvSpPr>
              <p:nvPr/>
            </p:nvSpPr>
            <p:spPr bwMode="auto">
              <a:xfrm>
                <a:off x="1785" y="1755"/>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2714" name="Oval 4820"/>
              <p:cNvSpPr>
                <a:spLocks noChangeAspect="1" noChangeArrowheads="1"/>
              </p:cNvSpPr>
              <p:nvPr/>
            </p:nvSpPr>
            <p:spPr bwMode="auto">
              <a:xfrm>
                <a:off x="1713" y="2411"/>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2715" name="Oval 4821"/>
              <p:cNvSpPr>
                <a:spLocks noChangeAspect="1" noChangeArrowheads="1"/>
              </p:cNvSpPr>
              <p:nvPr/>
            </p:nvSpPr>
            <p:spPr bwMode="auto">
              <a:xfrm>
                <a:off x="2158" y="2064"/>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2716" name="Oval 4822"/>
              <p:cNvSpPr>
                <a:spLocks noChangeAspect="1" noChangeArrowheads="1"/>
              </p:cNvSpPr>
              <p:nvPr/>
            </p:nvSpPr>
            <p:spPr bwMode="auto">
              <a:xfrm>
                <a:off x="1382" y="2887"/>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2717" name="Oval 4823"/>
              <p:cNvSpPr>
                <a:spLocks noChangeAspect="1" noChangeArrowheads="1"/>
              </p:cNvSpPr>
              <p:nvPr/>
            </p:nvSpPr>
            <p:spPr bwMode="auto">
              <a:xfrm>
                <a:off x="2603" y="2034"/>
                <a:ext cx="30" cy="30"/>
              </a:xfrm>
              <a:prstGeom prst="ellipse">
                <a:avLst/>
              </a:prstGeom>
              <a:solidFill>
                <a:srgbClr val="FF0000"/>
              </a:solidFill>
              <a:ln w="9525">
                <a:solidFill>
                  <a:srgbClr val="FF0000"/>
                </a:solidFill>
                <a:round/>
                <a:headEnd/>
                <a:tailEnd/>
              </a:ln>
            </p:spPr>
            <p:txBody>
              <a:bodyPr/>
              <a:lstStyle/>
              <a:p>
                <a:endParaRPr lang="es-MX" sz="1200" b="1" dirty="0"/>
              </a:p>
            </p:txBody>
          </p:sp>
          <p:sp>
            <p:nvSpPr>
              <p:cNvPr id="2718" name="Oval 4824"/>
              <p:cNvSpPr>
                <a:spLocks noChangeAspect="1" noChangeArrowheads="1"/>
              </p:cNvSpPr>
              <p:nvPr/>
            </p:nvSpPr>
            <p:spPr bwMode="auto">
              <a:xfrm>
                <a:off x="1725" y="2213"/>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2719" name="Oval 4825"/>
              <p:cNvSpPr>
                <a:spLocks noChangeAspect="1" noChangeArrowheads="1"/>
              </p:cNvSpPr>
              <p:nvPr/>
            </p:nvSpPr>
            <p:spPr bwMode="auto">
              <a:xfrm>
                <a:off x="2224" y="1786"/>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2720" name="Oval 4826"/>
              <p:cNvSpPr>
                <a:spLocks noChangeAspect="1" noChangeArrowheads="1"/>
              </p:cNvSpPr>
              <p:nvPr/>
            </p:nvSpPr>
            <p:spPr bwMode="auto">
              <a:xfrm>
                <a:off x="1201" y="2794"/>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2721" name="Oval 4827"/>
              <p:cNvSpPr>
                <a:spLocks noChangeAspect="1" noChangeArrowheads="1"/>
              </p:cNvSpPr>
              <p:nvPr/>
            </p:nvSpPr>
            <p:spPr bwMode="auto">
              <a:xfrm>
                <a:off x="1153" y="2955"/>
                <a:ext cx="78" cy="80"/>
              </a:xfrm>
              <a:prstGeom prst="ellipse">
                <a:avLst/>
              </a:prstGeom>
              <a:solidFill>
                <a:srgbClr val="FF0000"/>
              </a:solidFill>
              <a:ln w="9525">
                <a:solidFill>
                  <a:srgbClr val="FF0000"/>
                </a:solidFill>
                <a:round/>
                <a:headEnd/>
                <a:tailEnd/>
              </a:ln>
            </p:spPr>
            <p:txBody>
              <a:bodyPr/>
              <a:lstStyle/>
              <a:p>
                <a:endParaRPr lang="es-MX" sz="1200" b="1" dirty="0"/>
              </a:p>
            </p:txBody>
          </p:sp>
          <p:sp>
            <p:nvSpPr>
              <p:cNvPr id="2722" name="Oval 4828"/>
              <p:cNvSpPr>
                <a:spLocks noChangeAspect="1" noChangeArrowheads="1"/>
              </p:cNvSpPr>
              <p:nvPr/>
            </p:nvSpPr>
            <p:spPr bwMode="auto">
              <a:xfrm>
                <a:off x="1508" y="2670"/>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2723" name="Oval 4829"/>
              <p:cNvSpPr>
                <a:spLocks noChangeAspect="1" noChangeArrowheads="1"/>
              </p:cNvSpPr>
              <p:nvPr/>
            </p:nvSpPr>
            <p:spPr bwMode="auto">
              <a:xfrm>
                <a:off x="1713" y="1978"/>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2724" name="Oval 4830"/>
              <p:cNvSpPr>
                <a:spLocks noChangeAspect="1" noChangeArrowheads="1"/>
              </p:cNvSpPr>
              <p:nvPr/>
            </p:nvSpPr>
            <p:spPr bwMode="auto">
              <a:xfrm>
                <a:off x="1995" y="2120"/>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2725" name="Oval 4831"/>
              <p:cNvSpPr>
                <a:spLocks noChangeAspect="1" noChangeArrowheads="1"/>
              </p:cNvSpPr>
              <p:nvPr/>
            </p:nvSpPr>
            <p:spPr bwMode="auto">
              <a:xfrm>
                <a:off x="1917" y="1891"/>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2726" name="Oval 4832"/>
              <p:cNvSpPr>
                <a:spLocks noChangeAspect="1" noChangeArrowheads="1"/>
              </p:cNvSpPr>
              <p:nvPr/>
            </p:nvSpPr>
            <p:spPr bwMode="auto">
              <a:xfrm>
                <a:off x="1099" y="2868"/>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2727" name="Oval 4833"/>
              <p:cNvSpPr>
                <a:spLocks noChangeAspect="1" noChangeArrowheads="1"/>
              </p:cNvSpPr>
              <p:nvPr/>
            </p:nvSpPr>
            <p:spPr bwMode="auto">
              <a:xfrm>
                <a:off x="1327" y="2720"/>
                <a:ext cx="31"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2728" name="Oval 4834"/>
              <p:cNvSpPr>
                <a:spLocks noChangeAspect="1" noChangeArrowheads="1"/>
              </p:cNvSpPr>
              <p:nvPr/>
            </p:nvSpPr>
            <p:spPr bwMode="auto">
              <a:xfrm>
                <a:off x="1592" y="2194"/>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2729" name="Oval 4835"/>
              <p:cNvSpPr>
                <a:spLocks noChangeAspect="1" noChangeArrowheads="1"/>
              </p:cNvSpPr>
              <p:nvPr/>
            </p:nvSpPr>
            <p:spPr bwMode="auto">
              <a:xfrm>
                <a:off x="2224" y="2089"/>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2730" name="Oval 4836"/>
              <p:cNvSpPr>
                <a:spLocks noChangeAspect="1" noChangeArrowheads="1"/>
              </p:cNvSpPr>
              <p:nvPr/>
            </p:nvSpPr>
            <p:spPr bwMode="auto">
              <a:xfrm>
                <a:off x="1424" y="2683"/>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2731" name="Oval 4837"/>
              <p:cNvSpPr>
                <a:spLocks noChangeAspect="1" noChangeArrowheads="1"/>
              </p:cNvSpPr>
              <p:nvPr/>
            </p:nvSpPr>
            <p:spPr bwMode="auto">
              <a:xfrm>
                <a:off x="1430" y="2163"/>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2732" name="Oval 4838"/>
              <p:cNvSpPr>
                <a:spLocks noChangeAspect="1" noChangeArrowheads="1"/>
              </p:cNvSpPr>
              <p:nvPr/>
            </p:nvSpPr>
            <p:spPr bwMode="auto">
              <a:xfrm>
                <a:off x="2224" y="1693"/>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2733" name="Oval 4839"/>
              <p:cNvSpPr>
                <a:spLocks noChangeAspect="1" noChangeArrowheads="1"/>
              </p:cNvSpPr>
              <p:nvPr/>
            </p:nvSpPr>
            <p:spPr bwMode="auto">
              <a:xfrm>
                <a:off x="2194" y="1891"/>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2734" name="Oval 4840"/>
              <p:cNvSpPr>
                <a:spLocks noChangeAspect="1" noChangeArrowheads="1"/>
              </p:cNvSpPr>
              <p:nvPr/>
            </p:nvSpPr>
            <p:spPr bwMode="auto">
              <a:xfrm>
                <a:off x="1544" y="2429"/>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2735" name="Oval 4841"/>
              <p:cNvSpPr>
                <a:spLocks noChangeAspect="1" noChangeArrowheads="1"/>
              </p:cNvSpPr>
              <p:nvPr/>
            </p:nvSpPr>
            <p:spPr bwMode="auto">
              <a:xfrm>
                <a:off x="1430" y="2640"/>
                <a:ext cx="30" cy="30"/>
              </a:xfrm>
              <a:prstGeom prst="ellipse">
                <a:avLst/>
              </a:prstGeom>
              <a:solidFill>
                <a:srgbClr val="FF0000"/>
              </a:solidFill>
              <a:ln w="9525">
                <a:solidFill>
                  <a:srgbClr val="FF0000"/>
                </a:solidFill>
                <a:round/>
                <a:headEnd/>
                <a:tailEnd/>
              </a:ln>
            </p:spPr>
            <p:txBody>
              <a:bodyPr/>
              <a:lstStyle/>
              <a:p>
                <a:endParaRPr lang="es-MX" sz="1200" b="1" dirty="0"/>
              </a:p>
            </p:txBody>
          </p:sp>
          <p:sp>
            <p:nvSpPr>
              <p:cNvPr id="2736" name="Oval 4842"/>
              <p:cNvSpPr>
                <a:spLocks noChangeAspect="1" noChangeArrowheads="1"/>
              </p:cNvSpPr>
              <p:nvPr/>
            </p:nvSpPr>
            <p:spPr bwMode="auto">
              <a:xfrm>
                <a:off x="1550" y="2343"/>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2737" name="Oval 4843"/>
              <p:cNvSpPr>
                <a:spLocks noChangeAspect="1" noChangeArrowheads="1"/>
              </p:cNvSpPr>
              <p:nvPr/>
            </p:nvSpPr>
            <p:spPr bwMode="auto">
              <a:xfrm>
                <a:off x="2344" y="2015"/>
                <a:ext cx="31"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2738" name="Oval 4844"/>
              <p:cNvSpPr>
                <a:spLocks noChangeAspect="1" noChangeArrowheads="1"/>
              </p:cNvSpPr>
              <p:nvPr/>
            </p:nvSpPr>
            <p:spPr bwMode="auto">
              <a:xfrm>
                <a:off x="2736" y="1731"/>
                <a:ext cx="30" cy="30"/>
              </a:xfrm>
              <a:prstGeom prst="ellipse">
                <a:avLst/>
              </a:prstGeom>
              <a:solidFill>
                <a:srgbClr val="FF0000"/>
              </a:solidFill>
              <a:ln w="9525">
                <a:solidFill>
                  <a:srgbClr val="FF0000"/>
                </a:solidFill>
                <a:round/>
                <a:headEnd/>
                <a:tailEnd/>
              </a:ln>
            </p:spPr>
            <p:txBody>
              <a:bodyPr/>
              <a:lstStyle/>
              <a:p>
                <a:endParaRPr lang="es-MX" sz="1200" b="1" dirty="0"/>
              </a:p>
            </p:txBody>
          </p:sp>
          <p:sp>
            <p:nvSpPr>
              <p:cNvPr id="2739" name="Oval 4845"/>
              <p:cNvSpPr>
                <a:spLocks noChangeAspect="1" noChangeArrowheads="1"/>
              </p:cNvSpPr>
              <p:nvPr/>
            </p:nvSpPr>
            <p:spPr bwMode="auto">
              <a:xfrm>
                <a:off x="2001" y="1898"/>
                <a:ext cx="31" cy="30"/>
              </a:xfrm>
              <a:prstGeom prst="ellipse">
                <a:avLst/>
              </a:prstGeom>
              <a:solidFill>
                <a:srgbClr val="FF0000"/>
              </a:solidFill>
              <a:ln w="9525">
                <a:solidFill>
                  <a:srgbClr val="FF0000"/>
                </a:solidFill>
                <a:round/>
                <a:headEnd/>
                <a:tailEnd/>
              </a:ln>
            </p:spPr>
            <p:txBody>
              <a:bodyPr/>
              <a:lstStyle/>
              <a:p>
                <a:endParaRPr lang="es-MX" sz="1200" b="1" dirty="0"/>
              </a:p>
            </p:txBody>
          </p:sp>
          <p:sp>
            <p:nvSpPr>
              <p:cNvPr id="2740" name="Oval 4846"/>
              <p:cNvSpPr>
                <a:spLocks noChangeAspect="1" noChangeArrowheads="1"/>
              </p:cNvSpPr>
              <p:nvPr/>
            </p:nvSpPr>
            <p:spPr bwMode="auto">
              <a:xfrm>
                <a:off x="2489" y="2114"/>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2741" name="Oval 4847"/>
              <p:cNvSpPr>
                <a:spLocks noChangeAspect="1" noChangeArrowheads="1"/>
              </p:cNvSpPr>
              <p:nvPr/>
            </p:nvSpPr>
            <p:spPr bwMode="auto">
              <a:xfrm>
                <a:off x="1484" y="2466"/>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2742" name="Oval 4848"/>
              <p:cNvSpPr>
                <a:spLocks noChangeAspect="1" noChangeArrowheads="1"/>
              </p:cNvSpPr>
              <p:nvPr/>
            </p:nvSpPr>
            <p:spPr bwMode="auto">
              <a:xfrm>
                <a:off x="2080" y="2046"/>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2743" name="Oval 4849"/>
              <p:cNvSpPr>
                <a:spLocks noChangeAspect="1" noChangeArrowheads="1"/>
              </p:cNvSpPr>
              <p:nvPr/>
            </p:nvSpPr>
            <p:spPr bwMode="auto">
              <a:xfrm>
                <a:off x="2013" y="2176"/>
                <a:ext cx="31"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2744" name="Oval 4850"/>
              <p:cNvSpPr>
                <a:spLocks noChangeAspect="1" noChangeArrowheads="1"/>
              </p:cNvSpPr>
              <p:nvPr/>
            </p:nvSpPr>
            <p:spPr bwMode="auto">
              <a:xfrm>
                <a:off x="1707" y="2287"/>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2745" name="Oval 4851"/>
              <p:cNvSpPr>
                <a:spLocks noChangeAspect="1" noChangeArrowheads="1"/>
              </p:cNvSpPr>
              <p:nvPr/>
            </p:nvSpPr>
            <p:spPr bwMode="auto">
              <a:xfrm>
                <a:off x="2784" y="2034"/>
                <a:ext cx="30" cy="30"/>
              </a:xfrm>
              <a:prstGeom prst="ellipse">
                <a:avLst/>
              </a:prstGeom>
              <a:solidFill>
                <a:srgbClr val="FF0000"/>
              </a:solidFill>
              <a:ln w="9525">
                <a:solidFill>
                  <a:srgbClr val="FF0000"/>
                </a:solidFill>
                <a:round/>
                <a:headEnd/>
                <a:tailEnd/>
              </a:ln>
            </p:spPr>
            <p:txBody>
              <a:bodyPr/>
              <a:lstStyle/>
              <a:p>
                <a:endParaRPr lang="es-MX" sz="1200" b="1" dirty="0"/>
              </a:p>
            </p:txBody>
          </p:sp>
          <p:sp>
            <p:nvSpPr>
              <p:cNvPr id="2746" name="Oval 4852"/>
              <p:cNvSpPr>
                <a:spLocks noChangeAspect="1" noChangeArrowheads="1"/>
              </p:cNvSpPr>
              <p:nvPr/>
            </p:nvSpPr>
            <p:spPr bwMode="auto">
              <a:xfrm>
                <a:off x="2056" y="1700"/>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2747" name="Oval 4853"/>
              <p:cNvSpPr>
                <a:spLocks noChangeAspect="1" noChangeArrowheads="1"/>
              </p:cNvSpPr>
              <p:nvPr/>
            </p:nvSpPr>
            <p:spPr bwMode="auto">
              <a:xfrm>
                <a:off x="1364" y="2627"/>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2748" name="Oval 4854"/>
              <p:cNvSpPr>
                <a:spLocks noChangeAspect="1" noChangeArrowheads="1"/>
              </p:cNvSpPr>
              <p:nvPr/>
            </p:nvSpPr>
            <p:spPr bwMode="auto">
              <a:xfrm>
                <a:off x="2134" y="1984"/>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2749" name="Oval 4855"/>
              <p:cNvSpPr>
                <a:spLocks noChangeAspect="1" noChangeArrowheads="1"/>
              </p:cNvSpPr>
              <p:nvPr/>
            </p:nvSpPr>
            <p:spPr bwMode="auto">
              <a:xfrm>
                <a:off x="2579" y="1545"/>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2750" name="Oval 4856"/>
              <p:cNvSpPr>
                <a:spLocks noChangeAspect="1" noChangeArrowheads="1"/>
              </p:cNvSpPr>
              <p:nvPr/>
            </p:nvSpPr>
            <p:spPr bwMode="auto">
              <a:xfrm>
                <a:off x="1159" y="2794"/>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2751" name="Oval 4857"/>
              <p:cNvSpPr>
                <a:spLocks noChangeAspect="1" noChangeArrowheads="1"/>
              </p:cNvSpPr>
              <p:nvPr/>
            </p:nvSpPr>
            <p:spPr bwMode="auto">
              <a:xfrm>
                <a:off x="1592" y="2454"/>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2752" name="Oval 4858"/>
              <p:cNvSpPr>
                <a:spLocks noChangeAspect="1" noChangeArrowheads="1"/>
              </p:cNvSpPr>
              <p:nvPr/>
            </p:nvSpPr>
            <p:spPr bwMode="auto">
              <a:xfrm>
                <a:off x="2254" y="1990"/>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2753" name="Oval 4859"/>
              <p:cNvSpPr>
                <a:spLocks noChangeAspect="1" noChangeArrowheads="1"/>
              </p:cNvSpPr>
              <p:nvPr/>
            </p:nvSpPr>
            <p:spPr bwMode="auto">
              <a:xfrm>
                <a:off x="1550" y="2448"/>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2754" name="Oval 4860"/>
              <p:cNvSpPr>
                <a:spLocks noChangeAspect="1" noChangeArrowheads="1"/>
              </p:cNvSpPr>
              <p:nvPr/>
            </p:nvSpPr>
            <p:spPr bwMode="auto">
              <a:xfrm>
                <a:off x="2122" y="2071"/>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2755" name="Oval 4861"/>
              <p:cNvSpPr>
                <a:spLocks noChangeAspect="1" noChangeArrowheads="1"/>
              </p:cNvSpPr>
              <p:nvPr/>
            </p:nvSpPr>
            <p:spPr bwMode="auto">
              <a:xfrm>
                <a:off x="1857" y="2188"/>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2756" name="Oval 4862"/>
              <p:cNvSpPr>
                <a:spLocks noChangeAspect="1" noChangeArrowheads="1"/>
              </p:cNvSpPr>
              <p:nvPr/>
            </p:nvSpPr>
            <p:spPr bwMode="auto">
              <a:xfrm>
                <a:off x="1430" y="2627"/>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2757" name="Oval 4863"/>
              <p:cNvSpPr>
                <a:spLocks noChangeAspect="1" noChangeArrowheads="1"/>
              </p:cNvSpPr>
              <p:nvPr/>
            </p:nvSpPr>
            <p:spPr bwMode="auto">
              <a:xfrm>
                <a:off x="1773" y="2095"/>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2758" name="Oval 4864"/>
              <p:cNvSpPr>
                <a:spLocks noChangeAspect="1" noChangeArrowheads="1"/>
              </p:cNvSpPr>
              <p:nvPr/>
            </p:nvSpPr>
            <p:spPr bwMode="auto">
              <a:xfrm>
                <a:off x="2507" y="1564"/>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2759" name="Oval 4865"/>
              <p:cNvSpPr>
                <a:spLocks noChangeAspect="1" noChangeArrowheads="1"/>
              </p:cNvSpPr>
              <p:nvPr/>
            </p:nvSpPr>
            <p:spPr bwMode="auto">
              <a:xfrm>
                <a:off x="1592" y="2454"/>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2760" name="Oval 4866"/>
              <p:cNvSpPr>
                <a:spLocks noChangeAspect="1" noChangeArrowheads="1"/>
              </p:cNvSpPr>
              <p:nvPr/>
            </p:nvSpPr>
            <p:spPr bwMode="auto">
              <a:xfrm>
                <a:off x="2549" y="1947"/>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2761" name="Oval 4867"/>
              <p:cNvSpPr>
                <a:spLocks noChangeAspect="1" noChangeArrowheads="1"/>
              </p:cNvSpPr>
              <p:nvPr/>
            </p:nvSpPr>
            <p:spPr bwMode="auto">
              <a:xfrm>
                <a:off x="1995" y="2034"/>
                <a:ext cx="30" cy="30"/>
              </a:xfrm>
              <a:prstGeom prst="ellipse">
                <a:avLst/>
              </a:prstGeom>
              <a:solidFill>
                <a:srgbClr val="FF0000"/>
              </a:solidFill>
              <a:ln w="9525">
                <a:solidFill>
                  <a:srgbClr val="FF0000"/>
                </a:solidFill>
                <a:round/>
                <a:headEnd/>
                <a:tailEnd/>
              </a:ln>
            </p:spPr>
            <p:txBody>
              <a:bodyPr/>
              <a:lstStyle/>
              <a:p>
                <a:endParaRPr lang="es-MX" sz="1200" b="1" dirty="0"/>
              </a:p>
            </p:txBody>
          </p:sp>
          <p:sp>
            <p:nvSpPr>
              <p:cNvPr id="2762" name="Oval 4868"/>
              <p:cNvSpPr>
                <a:spLocks noChangeAspect="1" noChangeArrowheads="1"/>
              </p:cNvSpPr>
              <p:nvPr/>
            </p:nvSpPr>
            <p:spPr bwMode="auto">
              <a:xfrm>
                <a:off x="1917" y="2089"/>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2763" name="Oval 4869"/>
              <p:cNvSpPr>
                <a:spLocks noChangeAspect="1" noChangeArrowheads="1"/>
              </p:cNvSpPr>
              <p:nvPr/>
            </p:nvSpPr>
            <p:spPr bwMode="auto">
              <a:xfrm>
                <a:off x="1695" y="2256"/>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2764" name="Oval 4870"/>
              <p:cNvSpPr>
                <a:spLocks noChangeAspect="1" noChangeArrowheads="1"/>
              </p:cNvSpPr>
              <p:nvPr/>
            </p:nvSpPr>
            <p:spPr bwMode="auto">
              <a:xfrm>
                <a:off x="1670" y="2497"/>
                <a:ext cx="31"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2765" name="Oval 4871"/>
              <p:cNvSpPr>
                <a:spLocks noChangeAspect="1" noChangeArrowheads="1"/>
              </p:cNvSpPr>
              <p:nvPr/>
            </p:nvSpPr>
            <p:spPr bwMode="auto">
              <a:xfrm>
                <a:off x="2784" y="1867"/>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2766" name="Oval 4872"/>
              <p:cNvSpPr>
                <a:spLocks noChangeAspect="1" noChangeArrowheads="1"/>
              </p:cNvSpPr>
              <p:nvPr/>
            </p:nvSpPr>
            <p:spPr bwMode="auto">
              <a:xfrm>
                <a:off x="1297" y="2163"/>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2767" name="Oval 4873"/>
              <p:cNvSpPr>
                <a:spLocks noChangeAspect="1" noChangeArrowheads="1"/>
              </p:cNvSpPr>
              <p:nvPr/>
            </p:nvSpPr>
            <p:spPr bwMode="auto">
              <a:xfrm>
                <a:off x="1382" y="2646"/>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2768" name="Oval 4874"/>
              <p:cNvSpPr>
                <a:spLocks noChangeAspect="1" noChangeArrowheads="1"/>
              </p:cNvSpPr>
              <p:nvPr/>
            </p:nvSpPr>
            <p:spPr bwMode="auto">
              <a:xfrm>
                <a:off x="2164" y="2188"/>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2769" name="Oval 4875"/>
              <p:cNvSpPr>
                <a:spLocks noChangeAspect="1" noChangeArrowheads="1"/>
              </p:cNvSpPr>
              <p:nvPr/>
            </p:nvSpPr>
            <p:spPr bwMode="auto">
              <a:xfrm>
                <a:off x="972" y="3085"/>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2770" name="Oval 4876"/>
              <p:cNvSpPr>
                <a:spLocks noChangeAspect="1" noChangeArrowheads="1"/>
              </p:cNvSpPr>
              <p:nvPr/>
            </p:nvSpPr>
            <p:spPr bwMode="auto">
              <a:xfrm>
                <a:off x="1526" y="2219"/>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2771" name="Oval 4877"/>
              <p:cNvSpPr>
                <a:spLocks noChangeAspect="1" noChangeArrowheads="1"/>
              </p:cNvSpPr>
              <p:nvPr/>
            </p:nvSpPr>
            <p:spPr bwMode="auto">
              <a:xfrm>
                <a:off x="1442" y="2627"/>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2772" name="Oval 4878"/>
              <p:cNvSpPr>
                <a:spLocks noChangeAspect="1" noChangeArrowheads="1"/>
              </p:cNvSpPr>
              <p:nvPr/>
            </p:nvSpPr>
            <p:spPr bwMode="auto">
              <a:xfrm>
                <a:off x="1442" y="2275"/>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2773" name="Oval 4879"/>
              <p:cNvSpPr>
                <a:spLocks noChangeAspect="1" noChangeArrowheads="1"/>
              </p:cNvSpPr>
              <p:nvPr/>
            </p:nvSpPr>
            <p:spPr bwMode="auto">
              <a:xfrm>
                <a:off x="2098" y="2163"/>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2774" name="Oval 4880"/>
              <p:cNvSpPr>
                <a:spLocks noChangeAspect="1" noChangeArrowheads="1"/>
              </p:cNvSpPr>
              <p:nvPr/>
            </p:nvSpPr>
            <p:spPr bwMode="auto">
              <a:xfrm>
                <a:off x="1532" y="2516"/>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2775" name="Oval 4881"/>
              <p:cNvSpPr>
                <a:spLocks noChangeAspect="1" noChangeArrowheads="1"/>
              </p:cNvSpPr>
              <p:nvPr/>
            </p:nvSpPr>
            <p:spPr bwMode="auto">
              <a:xfrm>
                <a:off x="1327" y="2528"/>
                <a:ext cx="31"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2776" name="Oval 4882"/>
              <p:cNvSpPr>
                <a:spLocks noChangeAspect="1" noChangeArrowheads="1"/>
              </p:cNvSpPr>
              <p:nvPr/>
            </p:nvSpPr>
            <p:spPr bwMode="auto">
              <a:xfrm>
                <a:off x="1791" y="2355"/>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2777" name="Oval 4883"/>
              <p:cNvSpPr>
                <a:spLocks noChangeAspect="1" noChangeArrowheads="1"/>
              </p:cNvSpPr>
              <p:nvPr/>
            </p:nvSpPr>
            <p:spPr bwMode="auto">
              <a:xfrm>
                <a:off x="1989" y="2139"/>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2778" name="Oval 4884"/>
              <p:cNvSpPr>
                <a:spLocks noChangeAspect="1" noChangeArrowheads="1"/>
              </p:cNvSpPr>
              <p:nvPr/>
            </p:nvSpPr>
            <p:spPr bwMode="auto">
              <a:xfrm>
                <a:off x="1508" y="2473"/>
                <a:ext cx="30" cy="30"/>
              </a:xfrm>
              <a:prstGeom prst="ellipse">
                <a:avLst/>
              </a:prstGeom>
              <a:solidFill>
                <a:srgbClr val="FF0000"/>
              </a:solidFill>
              <a:ln w="9525">
                <a:solidFill>
                  <a:srgbClr val="FF0000"/>
                </a:solidFill>
                <a:round/>
                <a:headEnd/>
                <a:tailEnd/>
              </a:ln>
            </p:spPr>
            <p:txBody>
              <a:bodyPr/>
              <a:lstStyle/>
              <a:p>
                <a:endParaRPr lang="es-MX" sz="1200" b="1" dirty="0"/>
              </a:p>
            </p:txBody>
          </p:sp>
          <p:sp>
            <p:nvSpPr>
              <p:cNvPr id="2779" name="Oval 4885"/>
              <p:cNvSpPr>
                <a:spLocks noChangeAspect="1" noChangeArrowheads="1"/>
              </p:cNvSpPr>
              <p:nvPr/>
            </p:nvSpPr>
            <p:spPr bwMode="auto">
              <a:xfrm>
                <a:off x="1376" y="2887"/>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2780" name="Oval 4886"/>
              <p:cNvSpPr>
                <a:spLocks noChangeAspect="1" noChangeArrowheads="1"/>
              </p:cNvSpPr>
              <p:nvPr/>
            </p:nvSpPr>
            <p:spPr bwMode="auto">
              <a:xfrm>
                <a:off x="2459" y="1935"/>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2781" name="Oval 4887"/>
              <p:cNvSpPr>
                <a:spLocks noChangeAspect="1" noChangeArrowheads="1"/>
              </p:cNvSpPr>
              <p:nvPr/>
            </p:nvSpPr>
            <p:spPr bwMode="auto">
              <a:xfrm>
                <a:off x="1929" y="2337"/>
                <a:ext cx="30" cy="30"/>
              </a:xfrm>
              <a:prstGeom prst="ellipse">
                <a:avLst/>
              </a:prstGeom>
              <a:solidFill>
                <a:srgbClr val="FF0000"/>
              </a:solidFill>
              <a:ln w="9525">
                <a:solidFill>
                  <a:srgbClr val="FF0000"/>
                </a:solidFill>
                <a:round/>
                <a:headEnd/>
                <a:tailEnd/>
              </a:ln>
            </p:spPr>
            <p:txBody>
              <a:bodyPr/>
              <a:lstStyle/>
              <a:p>
                <a:endParaRPr lang="es-MX" sz="1200" b="1" dirty="0"/>
              </a:p>
            </p:txBody>
          </p:sp>
          <p:sp>
            <p:nvSpPr>
              <p:cNvPr id="2782" name="Oval 4888"/>
              <p:cNvSpPr>
                <a:spLocks noChangeAspect="1" noChangeArrowheads="1"/>
              </p:cNvSpPr>
              <p:nvPr/>
            </p:nvSpPr>
            <p:spPr bwMode="auto">
              <a:xfrm>
                <a:off x="1406" y="2386"/>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2783" name="Oval 4889"/>
              <p:cNvSpPr>
                <a:spLocks noChangeAspect="1" noChangeArrowheads="1"/>
              </p:cNvSpPr>
              <p:nvPr/>
            </p:nvSpPr>
            <p:spPr bwMode="auto">
              <a:xfrm>
                <a:off x="1869" y="2559"/>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2784" name="Oval 4890"/>
              <p:cNvSpPr>
                <a:spLocks noChangeAspect="1" noChangeArrowheads="1"/>
              </p:cNvSpPr>
              <p:nvPr/>
            </p:nvSpPr>
            <p:spPr bwMode="auto">
              <a:xfrm>
                <a:off x="1358" y="2596"/>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2785" name="Oval 4891"/>
              <p:cNvSpPr>
                <a:spLocks noChangeAspect="1" noChangeArrowheads="1"/>
              </p:cNvSpPr>
              <p:nvPr/>
            </p:nvSpPr>
            <p:spPr bwMode="auto">
              <a:xfrm>
                <a:off x="2405" y="1471"/>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2786" name="Oval 4892"/>
              <p:cNvSpPr>
                <a:spLocks noChangeAspect="1" noChangeArrowheads="1"/>
              </p:cNvSpPr>
              <p:nvPr/>
            </p:nvSpPr>
            <p:spPr bwMode="auto">
              <a:xfrm>
                <a:off x="2013" y="1755"/>
                <a:ext cx="31"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2787" name="Oval 4893"/>
              <p:cNvSpPr>
                <a:spLocks noChangeAspect="1" noChangeArrowheads="1"/>
              </p:cNvSpPr>
              <p:nvPr/>
            </p:nvSpPr>
            <p:spPr bwMode="auto">
              <a:xfrm>
                <a:off x="1261" y="2522"/>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2788" name="Oval 4894"/>
              <p:cNvSpPr>
                <a:spLocks noChangeAspect="1" noChangeArrowheads="1"/>
              </p:cNvSpPr>
              <p:nvPr/>
            </p:nvSpPr>
            <p:spPr bwMode="auto">
              <a:xfrm>
                <a:off x="1785" y="2287"/>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2789" name="Oval 4895"/>
              <p:cNvSpPr>
                <a:spLocks noChangeAspect="1" noChangeArrowheads="1"/>
              </p:cNvSpPr>
              <p:nvPr/>
            </p:nvSpPr>
            <p:spPr bwMode="auto">
              <a:xfrm>
                <a:off x="2447" y="1891"/>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2790" name="Oval 4896"/>
              <p:cNvSpPr>
                <a:spLocks noChangeAspect="1" noChangeArrowheads="1"/>
              </p:cNvSpPr>
              <p:nvPr/>
            </p:nvSpPr>
            <p:spPr bwMode="auto">
              <a:xfrm>
                <a:off x="1358" y="2708"/>
                <a:ext cx="30" cy="30"/>
              </a:xfrm>
              <a:prstGeom prst="ellipse">
                <a:avLst/>
              </a:prstGeom>
              <a:solidFill>
                <a:srgbClr val="FF0000"/>
              </a:solidFill>
              <a:ln w="9525">
                <a:solidFill>
                  <a:srgbClr val="FF0000"/>
                </a:solidFill>
                <a:round/>
                <a:headEnd/>
                <a:tailEnd/>
              </a:ln>
            </p:spPr>
            <p:txBody>
              <a:bodyPr/>
              <a:lstStyle/>
              <a:p>
                <a:endParaRPr lang="es-MX" sz="1200" b="1" dirty="0"/>
              </a:p>
            </p:txBody>
          </p:sp>
          <p:sp>
            <p:nvSpPr>
              <p:cNvPr id="2791" name="Oval 4897"/>
              <p:cNvSpPr>
                <a:spLocks noChangeAspect="1" noChangeArrowheads="1"/>
              </p:cNvSpPr>
              <p:nvPr/>
            </p:nvSpPr>
            <p:spPr bwMode="auto">
              <a:xfrm>
                <a:off x="1652" y="2411"/>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2792" name="Oval 4898"/>
              <p:cNvSpPr>
                <a:spLocks noChangeAspect="1" noChangeArrowheads="1"/>
              </p:cNvSpPr>
              <p:nvPr/>
            </p:nvSpPr>
            <p:spPr bwMode="auto">
              <a:xfrm>
                <a:off x="2501" y="1230"/>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2793" name="Oval 4899"/>
              <p:cNvSpPr>
                <a:spLocks noChangeAspect="1" noChangeArrowheads="1"/>
              </p:cNvSpPr>
              <p:nvPr/>
            </p:nvSpPr>
            <p:spPr bwMode="auto">
              <a:xfrm>
                <a:off x="1851" y="2380"/>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2794" name="Oval 4900"/>
              <p:cNvSpPr>
                <a:spLocks noChangeAspect="1" noChangeArrowheads="1"/>
              </p:cNvSpPr>
              <p:nvPr/>
            </p:nvSpPr>
            <p:spPr bwMode="auto">
              <a:xfrm>
                <a:off x="1400" y="2578"/>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2795" name="Oval 4901"/>
              <p:cNvSpPr>
                <a:spLocks noChangeAspect="1" noChangeArrowheads="1"/>
              </p:cNvSpPr>
              <p:nvPr/>
            </p:nvSpPr>
            <p:spPr bwMode="auto">
              <a:xfrm>
                <a:off x="1688" y="2095"/>
                <a:ext cx="31"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2796" name="Oval 4902"/>
              <p:cNvSpPr>
                <a:spLocks noChangeAspect="1" noChangeArrowheads="1"/>
              </p:cNvSpPr>
              <p:nvPr/>
            </p:nvSpPr>
            <p:spPr bwMode="auto">
              <a:xfrm>
                <a:off x="1544" y="2374"/>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2797" name="Oval 4903"/>
              <p:cNvSpPr>
                <a:spLocks noChangeAspect="1" noChangeArrowheads="1"/>
              </p:cNvSpPr>
              <p:nvPr/>
            </p:nvSpPr>
            <p:spPr bwMode="auto">
              <a:xfrm>
                <a:off x="1327" y="2788"/>
                <a:ext cx="31"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2798" name="Oval 4904"/>
              <p:cNvSpPr>
                <a:spLocks noChangeAspect="1" noChangeArrowheads="1"/>
              </p:cNvSpPr>
              <p:nvPr/>
            </p:nvSpPr>
            <p:spPr bwMode="auto">
              <a:xfrm>
                <a:off x="1544" y="2547"/>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2799" name="Oval 4905"/>
              <p:cNvSpPr>
                <a:spLocks noChangeAspect="1" noChangeArrowheads="1"/>
              </p:cNvSpPr>
              <p:nvPr/>
            </p:nvSpPr>
            <p:spPr bwMode="auto">
              <a:xfrm>
                <a:off x="1508" y="2231"/>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2800" name="Oval 4906"/>
              <p:cNvSpPr>
                <a:spLocks noChangeAspect="1" noChangeArrowheads="1"/>
              </p:cNvSpPr>
              <p:nvPr/>
            </p:nvSpPr>
            <p:spPr bwMode="auto">
              <a:xfrm>
                <a:off x="978" y="3109"/>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2801" name="Oval 4907"/>
              <p:cNvSpPr>
                <a:spLocks noChangeAspect="1" noChangeArrowheads="1"/>
              </p:cNvSpPr>
              <p:nvPr/>
            </p:nvSpPr>
            <p:spPr bwMode="auto">
              <a:xfrm>
                <a:off x="1478" y="2497"/>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2802" name="Oval 4908"/>
              <p:cNvSpPr>
                <a:spLocks noChangeAspect="1" noChangeArrowheads="1"/>
              </p:cNvSpPr>
              <p:nvPr/>
            </p:nvSpPr>
            <p:spPr bwMode="auto">
              <a:xfrm>
                <a:off x="1652" y="2238"/>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2803" name="Oval 4909"/>
              <p:cNvSpPr>
                <a:spLocks noChangeAspect="1" noChangeArrowheads="1"/>
              </p:cNvSpPr>
              <p:nvPr/>
            </p:nvSpPr>
            <p:spPr bwMode="auto">
              <a:xfrm>
                <a:off x="1749" y="2170"/>
                <a:ext cx="30" cy="30"/>
              </a:xfrm>
              <a:prstGeom prst="ellipse">
                <a:avLst/>
              </a:prstGeom>
              <a:solidFill>
                <a:srgbClr val="FF0000"/>
              </a:solidFill>
              <a:ln w="9525">
                <a:solidFill>
                  <a:srgbClr val="FF0000"/>
                </a:solidFill>
                <a:round/>
                <a:headEnd/>
                <a:tailEnd/>
              </a:ln>
            </p:spPr>
            <p:txBody>
              <a:bodyPr/>
              <a:lstStyle/>
              <a:p>
                <a:endParaRPr lang="es-MX" sz="1200" b="1" dirty="0"/>
              </a:p>
            </p:txBody>
          </p:sp>
          <p:sp>
            <p:nvSpPr>
              <p:cNvPr id="2804" name="Oval 4910"/>
              <p:cNvSpPr>
                <a:spLocks noChangeAspect="1" noChangeArrowheads="1"/>
              </p:cNvSpPr>
              <p:nvPr/>
            </p:nvSpPr>
            <p:spPr bwMode="auto">
              <a:xfrm>
                <a:off x="2158" y="1848"/>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2805" name="Oval 4911"/>
              <p:cNvSpPr>
                <a:spLocks noChangeAspect="1" noChangeArrowheads="1"/>
              </p:cNvSpPr>
              <p:nvPr/>
            </p:nvSpPr>
            <p:spPr bwMode="auto">
              <a:xfrm>
                <a:off x="1544" y="2571"/>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2806" name="Oval 4912"/>
              <p:cNvSpPr>
                <a:spLocks noChangeAspect="1" noChangeArrowheads="1"/>
              </p:cNvSpPr>
              <p:nvPr/>
            </p:nvSpPr>
            <p:spPr bwMode="auto">
              <a:xfrm>
                <a:off x="1713" y="2287"/>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2807" name="Oval 4913"/>
              <p:cNvSpPr>
                <a:spLocks noChangeAspect="1" noChangeArrowheads="1"/>
              </p:cNvSpPr>
              <p:nvPr/>
            </p:nvSpPr>
            <p:spPr bwMode="auto">
              <a:xfrm>
                <a:off x="1460" y="2361"/>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2808" name="Oval 4914"/>
              <p:cNvSpPr>
                <a:spLocks noChangeAspect="1" noChangeArrowheads="1"/>
              </p:cNvSpPr>
              <p:nvPr/>
            </p:nvSpPr>
            <p:spPr bwMode="auto">
              <a:xfrm>
                <a:off x="1424" y="2584"/>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2809" name="Oval 4915"/>
              <p:cNvSpPr>
                <a:spLocks noChangeAspect="1" noChangeArrowheads="1"/>
              </p:cNvSpPr>
              <p:nvPr/>
            </p:nvSpPr>
            <p:spPr bwMode="auto">
              <a:xfrm>
                <a:off x="2712" y="1792"/>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2810" name="Oval 4916"/>
              <p:cNvSpPr>
                <a:spLocks noChangeAspect="1" noChangeArrowheads="1"/>
              </p:cNvSpPr>
              <p:nvPr/>
            </p:nvSpPr>
            <p:spPr bwMode="auto">
              <a:xfrm>
                <a:off x="1713" y="2615"/>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2811" name="Oval 4917"/>
              <p:cNvSpPr>
                <a:spLocks noChangeAspect="1" noChangeArrowheads="1"/>
              </p:cNvSpPr>
              <p:nvPr/>
            </p:nvSpPr>
            <p:spPr bwMode="auto">
              <a:xfrm>
                <a:off x="2429" y="2238"/>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2812" name="Oval 4918"/>
              <p:cNvSpPr>
                <a:spLocks noChangeAspect="1" noChangeArrowheads="1"/>
              </p:cNvSpPr>
              <p:nvPr/>
            </p:nvSpPr>
            <p:spPr bwMode="auto">
              <a:xfrm>
                <a:off x="2098" y="2102"/>
                <a:ext cx="30" cy="30"/>
              </a:xfrm>
              <a:prstGeom prst="ellipse">
                <a:avLst/>
              </a:prstGeom>
              <a:solidFill>
                <a:srgbClr val="FF0000"/>
              </a:solidFill>
              <a:ln w="9525">
                <a:solidFill>
                  <a:srgbClr val="FF0000"/>
                </a:solidFill>
                <a:round/>
                <a:headEnd/>
                <a:tailEnd/>
              </a:ln>
            </p:spPr>
            <p:txBody>
              <a:bodyPr/>
              <a:lstStyle/>
              <a:p>
                <a:endParaRPr lang="es-MX" sz="1200" b="1" dirty="0"/>
              </a:p>
            </p:txBody>
          </p:sp>
          <p:sp>
            <p:nvSpPr>
              <p:cNvPr id="2813" name="Oval 4919"/>
              <p:cNvSpPr>
                <a:spLocks noChangeAspect="1" noChangeArrowheads="1"/>
              </p:cNvSpPr>
              <p:nvPr/>
            </p:nvSpPr>
            <p:spPr bwMode="auto">
              <a:xfrm>
                <a:off x="1021" y="3017"/>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2814" name="Oval 4920"/>
              <p:cNvSpPr>
                <a:spLocks noChangeAspect="1" noChangeArrowheads="1"/>
              </p:cNvSpPr>
              <p:nvPr/>
            </p:nvSpPr>
            <p:spPr bwMode="auto">
              <a:xfrm>
                <a:off x="1767" y="2442"/>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2815" name="Oval 4921"/>
              <p:cNvSpPr>
                <a:spLocks noChangeAspect="1" noChangeArrowheads="1"/>
              </p:cNvSpPr>
              <p:nvPr/>
            </p:nvSpPr>
            <p:spPr bwMode="auto">
              <a:xfrm>
                <a:off x="1418" y="2769"/>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2816" name="Oval 4922"/>
              <p:cNvSpPr>
                <a:spLocks noChangeAspect="1" noChangeArrowheads="1"/>
              </p:cNvSpPr>
              <p:nvPr/>
            </p:nvSpPr>
            <p:spPr bwMode="auto">
              <a:xfrm>
                <a:off x="1442" y="2584"/>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2817" name="Oval 4923"/>
              <p:cNvSpPr>
                <a:spLocks noChangeAspect="1" noChangeArrowheads="1"/>
              </p:cNvSpPr>
              <p:nvPr/>
            </p:nvSpPr>
            <p:spPr bwMode="auto">
              <a:xfrm>
                <a:off x="1749" y="2293"/>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2818" name="Oval 4924"/>
              <p:cNvSpPr>
                <a:spLocks noChangeAspect="1" noChangeArrowheads="1"/>
              </p:cNvSpPr>
              <p:nvPr/>
            </p:nvSpPr>
            <p:spPr bwMode="auto">
              <a:xfrm>
                <a:off x="1622" y="2534"/>
                <a:ext cx="30" cy="31"/>
              </a:xfrm>
              <a:prstGeom prst="ellipse">
                <a:avLst/>
              </a:prstGeom>
              <a:solidFill>
                <a:srgbClr val="FF0000"/>
              </a:solidFill>
              <a:ln w="9525">
                <a:solidFill>
                  <a:srgbClr val="FF0000"/>
                </a:solidFill>
                <a:round/>
                <a:headEnd/>
                <a:tailEnd/>
              </a:ln>
            </p:spPr>
            <p:txBody>
              <a:bodyPr/>
              <a:lstStyle/>
              <a:p>
                <a:endParaRPr lang="es-MX" sz="1200" b="1" dirty="0"/>
              </a:p>
            </p:txBody>
          </p:sp>
        </p:grpSp>
        <p:sp>
          <p:nvSpPr>
            <p:cNvPr id="2526" name="Oval 4925"/>
            <p:cNvSpPr>
              <a:spLocks noChangeAspect="1" noChangeArrowheads="1"/>
            </p:cNvSpPr>
            <p:nvPr/>
          </p:nvSpPr>
          <p:spPr bwMode="auto">
            <a:xfrm>
              <a:off x="2242" y="1619"/>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2527" name="Oval 4926"/>
            <p:cNvSpPr>
              <a:spLocks noChangeAspect="1" noChangeArrowheads="1"/>
            </p:cNvSpPr>
            <p:nvPr/>
          </p:nvSpPr>
          <p:spPr bwMode="auto">
            <a:xfrm>
              <a:off x="1099" y="3035"/>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2528" name="Oval 4927"/>
            <p:cNvSpPr>
              <a:spLocks noChangeAspect="1" noChangeArrowheads="1"/>
            </p:cNvSpPr>
            <p:nvPr/>
          </p:nvSpPr>
          <p:spPr bwMode="auto">
            <a:xfrm>
              <a:off x="1580" y="2386"/>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2529" name="Oval 4928"/>
            <p:cNvSpPr>
              <a:spLocks noChangeAspect="1" noChangeArrowheads="1"/>
            </p:cNvSpPr>
            <p:nvPr/>
          </p:nvSpPr>
          <p:spPr bwMode="auto">
            <a:xfrm>
              <a:off x="1833" y="1935"/>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2530" name="Oval 4929"/>
            <p:cNvSpPr>
              <a:spLocks noChangeAspect="1" noChangeArrowheads="1"/>
            </p:cNvSpPr>
            <p:nvPr/>
          </p:nvSpPr>
          <p:spPr bwMode="auto">
            <a:xfrm>
              <a:off x="1695" y="2262"/>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2531" name="Oval 4930"/>
            <p:cNvSpPr>
              <a:spLocks noChangeAspect="1" noChangeArrowheads="1"/>
            </p:cNvSpPr>
            <p:nvPr/>
          </p:nvSpPr>
          <p:spPr bwMode="auto">
            <a:xfrm>
              <a:off x="1773" y="2157"/>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2532" name="Oval 4931"/>
            <p:cNvSpPr>
              <a:spLocks noChangeAspect="1" noChangeArrowheads="1"/>
            </p:cNvSpPr>
            <p:nvPr/>
          </p:nvSpPr>
          <p:spPr bwMode="auto">
            <a:xfrm>
              <a:off x="1682" y="2132"/>
              <a:ext cx="31"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2533" name="Oval 4932"/>
            <p:cNvSpPr>
              <a:spLocks noChangeAspect="1" noChangeArrowheads="1"/>
            </p:cNvSpPr>
            <p:nvPr/>
          </p:nvSpPr>
          <p:spPr bwMode="auto">
            <a:xfrm>
              <a:off x="1785" y="2238"/>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2534" name="Oval 4933"/>
            <p:cNvSpPr>
              <a:spLocks noChangeAspect="1" noChangeArrowheads="1"/>
            </p:cNvSpPr>
            <p:nvPr/>
          </p:nvSpPr>
          <p:spPr bwMode="auto">
            <a:xfrm>
              <a:off x="1670" y="2374"/>
              <a:ext cx="31"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2535" name="Oval 4934"/>
            <p:cNvSpPr>
              <a:spLocks noChangeAspect="1" noChangeArrowheads="1"/>
            </p:cNvSpPr>
            <p:nvPr/>
          </p:nvSpPr>
          <p:spPr bwMode="auto">
            <a:xfrm>
              <a:off x="1899" y="2163"/>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2536" name="Oval 4935"/>
            <p:cNvSpPr>
              <a:spLocks noChangeAspect="1" noChangeArrowheads="1"/>
            </p:cNvSpPr>
            <p:nvPr/>
          </p:nvSpPr>
          <p:spPr bwMode="auto">
            <a:xfrm>
              <a:off x="2134" y="1681"/>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2537" name="Oval 4936"/>
            <p:cNvSpPr>
              <a:spLocks noChangeAspect="1" noChangeArrowheads="1"/>
            </p:cNvSpPr>
            <p:nvPr/>
          </p:nvSpPr>
          <p:spPr bwMode="auto">
            <a:xfrm>
              <a:off x="1550" y="2411"/>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2538" name="Oval 4937"/>
            <p:cNvSpPr>
              <a:spLocks noChangeAspect="1" noChangeArrowheads="1"/>
            </p:cNvSpPr>
            <p:nvPr/>
          </p:nvSpPr>
          <p:spPr bwMode="auto">
            <a:xfrm>
              <a:off x="2176" y="1601"/>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2539" name="Oval 4938"/>
            <p:cNvSpPr>
              <a:spLocks noChangeAspect="1" noChangeArrowheads="1"/>
            </p:cNvSpPr>
            <p:nvPr/>
          </p:nvSpPr>
          <p:spPr bwMode="auto">
            <a:xfrm>
              <a:off x="1977" y="2170"/>
              <a:ext cx="30" cy="30"/>
            </a:xfrm>
            <a:prstGeom prst="ellipse">
              <a:avLst/>
            </a:prstGeom>
            <a:solidFill>
              <a:srgbClr val="FF0000"/>
            </a:solidFill>
            <a:ln w="9525">
              <a:solidFill>
                <a:srgbClr val="FF0000"/>
              </a:solidFill>
              <a:round/>
              <a:headEnd/>
              <a:tailEnd/>
            </a:ln>
          </p:spPr>
          <p:txBody>
            <a:bodyPr/>
            <a:lstStyle/>
            <a:p>
              <a:endParaRPr lang="es-MX" sz="1200" b="1" dirty="0"/>
            </a:p>
          </p:txBody>
        </p:sp>
        <p:sp>
          <p:nvSpPr>
            <p:cNvPr id="2540" name="Oval 4939"/>
            <p:cNvSpPr>
              <a:spLocks noChangeAspect="1" noChangeArrowheads="1"/>
            </p:cNvSpPr>
            <p:nvPr/>
          </p:nvSpPr>
          <p:spPr bwMode="auto">
            <a:xfrm>
              <a:off x="2158" y="2176"/>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2541" name="Oval 4940"/>
            <p:cNvSpPr>
              <a:spLocks noChangeAspect="1" noChangeArrowheads="1"/>
            </p:cNvSpPr>
            <p:nvPr/>
          </p:nvSpPr>
          <p:spPr bwMode="auto">
            <a:xfrm>
              <a:off x="1731" y="2293"/>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2542" name="Oval 4941"/>
            <p:cNvSpPr>
              <a:spLocks noChangeAspect="1" noChangeArrowheads="1"/>
            </p:cNvSpPr>
            <p:nvPr/>
          </p:nvSpPr>
          <p:spPr bwMode="auto">
            <a:xfrm>
              <a:off x="2254" y="2238"/>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2543" name="Oval 4942"/>
            <p:cNvSpPr>
              <a:spLocks noChangeAspect="1" noChangeArrowheads="1"/>
            </p:cNvSpPr>
            <p:nvPr/>
          </p:nvSpPr>
          <p:spPr bwMode="auto">
            <a:xfrm>
              <a:off x="2182" y="2058"/>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2544" name="Oval 4943"/>
            <p:cNvSpPr>
              <a:spLocks noChangeAspect="1" noChangeArrowheads="1"/>
            </p:cNvSpPr>
            <p:nvPr/>
          </p:nvSpPr>
          <p:spPr bwMode="auto">
            <a:xfrm>
              <a:off x="2098" y="1922"/>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2545" name="Oval 4944"/>
            <p:cNvSpPr>
              <a:spLocks noChangeAspect="1" noChangeArrowheads="1"/>
            </p:cNvSpPr>
            <p:nvPr/>
          </p:nvSpPr>
          <p:spPr bwMode="auto">
            <a:xfrm>
              <a:off x="2459" y="1854"/>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2546" name="Oval 4945"/>
            <p:cNvSpPr>
              <a:spLocks noChangeAspect="1" noChangeArrowheads="1"/>
            </p:cNvSpPr>
            <p:nvPr/>
          </p:nvSpPr>
          <p:spPr bwMode="auto">
            <a:xfrm>
              <a:off x="2200" y="2126"/>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2547" name="Oval 4946"/>
            <p:cNvSpPr>
              <a:spLocks noChangeAspect="1" noChangeArrowheads="1"/>
            </p:cNvSpPr>
            <p:nvPr/>
          </p:nvSpPr>
          <p:spPr bwMode="auto">
            <a:xfrm>
              <a:off x="1797" y="2170"/>
              <a:ext cx="30" cy="30"/>
            </a:xfrm>
            <a:prstGeom prst="ellipse">
              <a:avLst/>
            </a:prstGeom>
            <a:solidFill>
              <a:srgbClr val="FF0000"/>
            </a:solidFill>
            <a:ln w="9525">
              <a:solidFill>
                <a:srgbClr val="FF0000"/>
              </a:solidFill>
              <a:round/>
              <a:headEnd/>
              <a:tailEnd/>
            </a:ln>
          </p:spPr>
          <p:txBody>
            <a:bodyPr/>
            <a:lstStyle/>
            <a:p>
              <a:endParaRPr lang="es-MX" sz="1200" b="1" dirty="0"/>
            </a:p>
          </p:txBody>
        </p:sp>
        <p:sp>
          <p:nvSpPr>
            <p:cNvPr id="2548" name="Oval 4947"/>
            <p:cNvSpPr>
              <a:spLocks noChangeAspect="1" noChangeArrowheads="1"/>
            </p:cNvSpPr>
            <p:nvPr/>
          </p:nvSpPr>
          <p:spPr bwMode="auto">
            <a:xfrm>
              <a:off x="2218" y="1168"/>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2549" name="Oval 4948"/>
            <p:cNvSpPr>
              <a:spLocks noChangeAspect="1" noChangeArrowheads="1"/>
            </p:cNvSpPr>
            <p:nvPr/>
          </p:nvSpPr>
          <p:spPr bwMode="auto">
            <a:xfrm>
              <a:off x="1977" y="2244"/>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2550" name="Oval 4949"/>
            <p:cNvSpPr>
              <a:spLocks noChangeAspect="1" noChangeArrowheads="1"/>
            </p:cNvSpPr>
            <p:nvPr/>
          </p:nvSpPr>
          <p:spPr bwMode="auto">
            <a:xfrm>
              <a:off x="2134" y="2083"/>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2551" name="Oval 4950"/>
            <p:cNvSpPr>
              <a:spLocks noChangeAspect="1" noChangeArrowheads="1"/>
            </p:cNvSpPr>
            <p:nvPr/>
          </p:nvSpPr>
          <p:spPr bwMode="auto">
            <a:xfrm>
              <a:off x="1887" y="1928"/>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2552" name="Oval 4951"/>
            <p:cNvSpPr>
              <a:spLocks noChangeAspect="1" noChangeArrowheads="1"/>
            </p:cNvSpPr>
            <p:nvPr/>
          </p:nvSpPr>
          <p:spPr bwMode="auto">
            <a:xfrm>
              <a:off x="2056" y="2089"/>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2553" name="Oval 4952"/>
            <p:cNvSpPr>
              <a:spLocks noChangeAspect="1" noChangeArrowheads="1"/>
            </p:cNvSpPr>
            <p:nvPr/>
          </p:nvSpPr>
          <p:spPr bwMode="auto">
            <a:xfrm>
              <a:off x="1502" y="2602"/>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2554" name="Oval 4953"/>
            <p:cNvSpPr>
              <a:spLocks noChangeAspect="1" noChangeArrowheads="1"/>
            </p:cNvSpPr>
            <p:nvPr/>
          </p:nvSpPr>
          <p:spPr bwMode="auto">
            <a:xfrm>
              <a:off x="1875" y="1922"/>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2555" name="Oval 4954"/>
            <p:cNvSpPr>
              <a:spLocks noChangeAspect="1" noChangeArrowheads="1"/>
            </p:cNvSpPr>
            <p:nvPr/>
          </p:nvSpPr>
          <p:spPr bwMode="auto">
            <a:xfrm>
              <a:off x="1550" y="2170"/>
              <a:ext cx="30" cy="30"/>
            </a:xfrm>
            <a:prstGeom prst="ellipse">
              <a:avLst/>
            </a:prstGeom>
            <a:solidFill>
              <a:srgbClr val="FF0000"/>
            </a:solidFill>
            <a:ln w="9525">
              <a:solidFill>
                <a:srgbClr val="FF0000"/>
              </a:solidFill>
              <a:round/>
              <a:headEnd/>
              <a:tailEnd/>
            </a:ln>
          </p:spPr>
          <p:txBody>
            <a:bodyPr/>
            <a:lstStyle/>
            <a:p>
              <a:endParaRPr lang="es-MX" sz="1200" b="1" dirty="0"/>
            </a:p>
          </p:txBody>
        </p:sp>
        <p:sp>
          <p:nvSpPr>
            <p:cNvPr id="2556" name="Oval 4955"/>
            <p:cNvSpPr>
              <a:spLocks noChangeAspect="1" noChangeArrowheads="1"/>
            </p:cNvSpPr>
            <p:nvPr/>
          </p:nvSpPr>
          <p:spPr bwMode="auto">
            <a:xfrm>
              <a:off x="2080" y="2176"/>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2557" name="Oval 4956"/>
            <p:cNvSpPr>
              <a:spLocks noChangeAspect="1" noChangeArrowheads="1"/>
            </p:cNvSpPr>
            <p:nvPr/>
          </p:nvSpPr>
          <p:spPr bwMode="auto">
            <a:xfrm>
              <a:off x="2110" y="1644"/>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2558" name="Oval 4957"/>
            <p:cNvSpPr>
              <a:spLocks noChangeAspect="1" noChangeArrowheads="1"/>
            </p:cNvSpPr>
            <p:nvPr/>
          </p:nvSpPr>
          <p:spPr bwMode="auto">
            <a:xfrm>
              <a:off x="1785" y="2200"/>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2559" name="Oval 4958"/>
            <p:cNvSpPr>
              <a:spLocks noChangeAspect="1" noChangeArrowheads="1"/>
            </p:cNvSpPr>
            <p:nvPr/>
          </p:nvSpPr>
          <p:spPr bwMode="auto">
            <a:xfrm>
              <a:off x="2627" y="1483"/>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2560" name="Oval 4959"/>
            <p:cNvSpPr>
              <a:spLocks noChangeAspect="1" noChangeArrowheads="1"/>
            </p:cNvSpPr>
            <p:nvPr/>
          </p:nvSpPr>
          <p:spPr bwMode="auto">
            <a:xfrm>
              <a:off x="1989" y="1836"/>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2561" name="Oval 4960"/>
            <p:cNvSpPr>
              <a:spLocks noChangeAspect="1" noChangeArrowheads="1"/>
            </p:cNvSpPr>
            <p:nvPr/>
          </p:nvSpPr>
          <p:spPr bwMode="auto">
            <a:xfrm>
              <a:off x="1833" y="2194"/>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2562" name="Oval 4961"/>
            <p:cNvSpPr>
              <a:spLocks noChangeAspect="1" noChangeArrowheads="1"/>
            </p:cNvSpPr>
            <p:nvPr/>
          </p:nvSpPr>
          <p:spPr bwMode="auto">
            <a:xfrm>
              <a:off x="1977" y="1953"/>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2563" name="Oval 4962"/>
            <p:cNvSpPr>
              <a:spLocks noChangeAspect="1" noChangeArrowheads="1"/>
            </p:cNvSpPr>
            <p:nvPr/>
          </p:nvSpPr>
          <p:spPr bwMode="auto">
            <a:xfrm>
              <a:off x="1460" y="2485"/>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2564" name="Oval 4963"/>
            <p:cNvSpPr>
              <a:spLocks noChangeAspect="1" noChangeArrowheads="1"/>
            </p:cNvSpPr>
            <p:nvPr/>
          </p:nvSpPr>
          <p:spPr bwMode="auto">
            <a:xfrm>
              <a:off x="1773" y="2281"/>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2565" name="Oval 4964"/>
            <p:cNvSpPr>
              <a:spLocks noChangeAspect="1" noChangeArrowheads="1"/>
            </p:cNvSpPr>
            <p:nvPr/>
          </p:nvSpPr>
          <p:spPr bwMode="auto">
            <a:xfrm>
              <a:off x="1586" y="2411"/>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2566" name="Oval 4965"/>
            <p:cNvSpPr>
              <a:spLocks noChangeAspect="1" noChangeArrowheads="1"/>
            </p:cNvSpPr>
            <p:nvPr/>
          </p:nvSpPr>
          <p:spPr bwMode="auto">
            <a:xfrm>
              <a:off x="2296" y="1898"/>
              <a:ext cx="30" cy="30"/>
            </a:xfrm>
            <a:prstGeom prst="ellipse">
              <a:avLst/>
            </a:prstGeom>
            <a:solidFill>
              <a:srgbClr val="FF0000"/>
            </a:solidFill>
            <a:ln w="9525">
              <a:solidFill>
                <a:srgbClr val="FF0000"/>
              </a:solidFill>
              <a:round/>
              <a:headEnd/>
              <a:tailEnd/>
            </a:ln>
          </p:spPr>
          <p:txBody>
            <a:bodyPr/>
            <a:lstStyle/>
            <a:p>
              <a:endParaRPr lang="es-MX" sz="1200" b="1" dirty="0"/>
            </a:p>
          </p:txBody>
        </p:sp>
        <p:sp>
          <p:nvSpPr>
            <p:cNvPr id="2567" name="Oval 4966"/>
            <p:cNvSpPr>
              <a:spLocks noChangeAspect="1" noChangeArrowheads="1"/>
            </p:cNvSpPr>
            <p:nvPr/>
          </p:nvSpPr>
          <p:spPr bwMode="auto">
            <a:xfrm>
              <a:off x="1430" y="2485"/>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2568" name="Oval 4967"/>
            <p:cNvSpPr>
              <a:spLocks noChangeAspect="1" noChangeArrowheads="1"/>
            </p:cNvSpPr>
            <p:nvPr/>
          </p:nvSpPr>
          <p:spPr bwMode="auto">
            <a:xfrm>
              <a:off x="1688" y="2194"/>
              <a:ext cx="31"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2569" name="Oval 4968"/>
            <p:cNvSpPr>
              <a:spLocks noChangeAspect="1" noChangeArrowheads="1"/>
            </p:cNvSpPr>
            <p:nvPr/>
          </p:nvSpPr>
          <p:spPr bwMode="auto">
            <a:xfrm>
              <a:off x="2447" y="1761"/>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2570" name="Oval 4969"/>
            <p:cNvSpPr>
              <a:spLocks noChangeAspect="1" noChangeArrowheads="1"/>
            </p:cNvSpPr>
            <p:nvPr/>
          </p:nvSpPr>
          <p:spPr bwMode="auto">
            <a:xfrm>
              <a:off x="1580" y="2256"/>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2571" name="Oval 4970"/>
            <p:cNvSpPr>
              <a:spLocks noChangeAspect="1" noChangeArrowheads="1"/>
            </p:cNvSpPr>
            <p:nvPr/>
          </p:nvSpPr>
          <p:spPr bwMode="auto">
            <a:xfrm>
              <a:off x="1731" y="2318"/>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2572" name="Oval 4971"/>
            <p:cNvSpPr>
              <a:spLocks noChangeAspect="1" noChangeArrowheads="1"/>
            </p:cNvSpPr>
            <p:nvPr/>
          </p:nvSpPr>
          <p:spPr bwMode="auto">
            <a:xfrm>
              <a:off x="1550" y="2503"/>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2573" name="Oval 4972"/>
            <p:cNvSpPr>
              <a:spLocks noChangeAspect="1" noChangeArrowheads="1"/>
            </p:cNvSpPr>
            <p:nvPr/>
          </p:nvSpPr>
          <p:spPr bwMode="auto">
            <a:xfrm>
              <a:off x="2140" y="1811"/>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2574" name="Oval 4973"/>
            <p:cNvSpPr>
              <a:spLocks noChangeAspect="1" noChangeArrowheads="1"/>
            </p:cNvSpPr>
            <p:nvPr/>
          </p:nvSpPr>
          <p:spPr bwMode="auto">
            <a:xfrm>
              <a:off x="1725" y="2170"/>
              <a:ext cx="30" cy="30"/>
            </a:xfrm>
            <a:prstGeom prst="ellipse">
              <a:avLst/>
            </a:prstGeom>
            <a:solidFill>
              <a:srgbClr val="FF0000"/>
            </a:solidFill>
            <a:ln w="9525">
              <a:solidFill>
                <a:srgbClr val="FF0000"/>
              </a:solidFill>
              <a:round/>
              <a:headEnd/>
              <a:tailEnd/>
            </a:ln>
          </p:spPr>
          <p:txBody>
            <a:bodyPr/>
            <a:lstStyle/>
            <a:p>
              <a:endParaRPr lang="es-MX" sz="1200" b="1" dirty="0"/>
            </a:p>
          </p:txBody>
        </p:sp>
        <p:sp>
          <p:nvSpPr>
            <p:cNvPr id="2575" name="Oval 4974"/>
            <p:cNvSpPr>
              <a:spLocks noChangeAspect="1" noChangeArrowheads="1"/>
            </p:cNvSpPr>
            <p:nvPr/>
          </p:nvSpPr>
          <p:spPr bwMode="auto">
            <a:xfrm>
              <a:off x="1406" y="2454"/>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2576" name="Oval 4975"/>
            <p:cNvSpPr>
              <a:spLocks noChangeAspect="1" noChangeArrowheads="1"/>
            </p:cNvSpPr>
            <p:nvPr/>
          </p:nvSpPr>
          <p:spPr bwMode="auto">
            <a:xfrm>
              <a:off x="2368" y="2058"/>
              <a:ext cx="31"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2577" name="Oval 4976"/>
            <p:cNvSpPr>
              <a:spLocks noChangeAspect="1" noChangeArrowheads="1"/>
            </p:cNvSpPr>
            <p:nvPr/>
          </p:nvSpPr>
          <p:spPr bwMode="auto">
            <a:xfrm>
              <a:off x="1622" y="2157"/>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2578" name="Oval 4977"/>
            <p:cNvSpPr>
              <a:spLocks noChangeAspect="1" noChangeArrowheads="1"/>
            </p:cNvSpPr>
            <p:nvPr/>
          </p:nvSpPr>
          <p:spPr bwMode="auto">
            <a:xfrm>
              <a:off x="1406" y="2726"/>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2579" name="Oval 4978"/>
            <p:cNvSpPr>
              <a:spLocks noChangeAspect="1" noChangeArrowheads="1"/>
            </p:cNvSpPr>
            <p:nvPr/>
          </p:nvSpPr>
          <p:spPr bwMode="auto">
            <a:xfrm>
              <a:off x="1358" y="2442"/>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2580" name="Oval 4979"/>
            <p:cNvSpPr>
              <a:spLocks noChangeAspect="1" noChangeArrowheads="1"/>
            </p:cNvSpPr>
            <p:nvPr/>
          </p:nvSpPr>
          <p:spPr bwMode="auto">
            <a:xfrm>
              <a:off x="1177" y="2893"/>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2581" name="Oval 4980"/>
            <p:cNvSpPr>
              <a:spLocks noChangeAspect="1" noChangeArrowheads="1"/>
            </p:cNvSpPr>
            <p:nvPr/>
          </p:nvSpPr>
          <p:spPr bwMode="auto">
            <a:xfrm>
              <a:off x="1610" y="2596"/>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2582" name="Oval 4981"/>
            <p:cNvSpPr>
              <a:spLocks noChangeAspect="1" noChangeArrowheads="1"/>
            </p:cNvSpPr>
            <p:nvPr/>
          </p:nvSpPr>
          <p:spPr bwMode="auto">
            <a:xfrm>
              <a:off x="978" y="3072"/>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2583" name="Oval 4982"/>
            <p:cNvSpPr>
              <a:spLocks noChangeAspect="1" noChangeArrowheads="1"/>
            </p:cNvSpPr>
            <p:nvPr/>
          </p:nvSpPr>
          <p:spPr bwMode="auto">
            <a:xfrm>
              <a:off x="2122" y="2275"/>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2584" name="Oval 4983"/>
            <p:cNvSpPr>
              <a:spLocks noChangeAspect="1" noChangeArrowheads="1"/>
            </p:cNvSpPr>
            <p:nvPr/>
          </p:nvSpPr>
          <p:spPr bwMode="auto">
            <a:xfrm>
              <a:off x="2850" y="1743"/>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2585" name="Oval 4984"/>
            <p:cNvSpPr>
              <a:spLocks noChangeAspect="1" noChangeArrowheads="1"/>
            </p:cNvSpPr>
            <p:nvPr/>
          </p:nvSpPr>
          <p:spPr bwMode="auto">
            <a:xfrm>
              <a:off x="1273" y="2609"/>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2586" name="Oval 4985"/>
            <p:cNvSpPr>
              <a:spLocks noChangeAspect="1" noChangeArrowheads="1"/>
            </p:cNvSpPr>
            <p:nvPr/>
          </p:nvSpPr>
          <p:spPr bwMode="auto">
            <a:xfrm>
              <a:off x="1929" y="2145"/>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2587" name="Oval 4986"/>
            <p:cNvSpPr>
              <a:spLocks noChangeAspect="1" noChangeArrowheads="1"/>
            </p:cNvSpPr>
            <p:nvPr/>
          </p:nvSpPr>
          <p:spPr bwMode="auto">
            <a:xfrm>
              <a:off x="2122" y="1774"/>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2588" name="Oval 4987"/>
            <p:cNvSpPr>
              <a:spLocks noChangeAspect="1" noChangeArrowheads="1"/>
            </p:cNvSpPr>
            <p:nvPr/>
          </p:nvSpPr>
          <p:spPr bwMode="auto">
            <a:xfrm>
              <a:off x="1785" y="2089"/>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2589" name="Oval 4988"/>
            <p:cNvSpPr>
              <a:spLocks noChangeAspect="1" noChangeArrowheads="1"/>
            </p:cNvSpPr>
            <p:nvPr/>
          </p:nvSpPr>
          <p:spPr bwMode="auto">
            <a:xfrm>
              <a:off x="1484" y="2188"/>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2590" name="Oval 4989"/>
            <p:cNvSpPr>
              <a:spLocks noChangeAspect="1" noChangeArrowheads="1"/>
            </p:cNvSpPr>
            <p:nvPr/>
          </p:nvSpPr>
          <p:spPr bwMode="auto">
            <a:xfrm>
              <a:off x="1971" y="1786"/>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2591" name="Oval 4990"/>
            <p:cNvSpPr>
              <a:spLocks noChangeAspect="1" noChangeArrowheads="1"/>
            </p:cNvSpPr>
            <p:nvPr/>
          </p:nvSpPr>
          <p:spPr bwMode="auto">
            <a:xfrm>
              <a:off x="2651" y="1564"/>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2592" name="Oval 4991"/>
            <p:cNvSpPr>
              <a:spLocks noChangeAspect="1" noChangeArrowheads="1"/>
            </p:cNvSpPr>
            <p:nvPr/>
          </p:nvSpPr>
          <p:spPr bwMode="auto">
            <a:xfrm>
              <a:off x="2194" y="1588"/>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2593" name="Oval 4992"/>
            <p:cNvSpPr>
              <a:spLocks noChangeAspect="1" noChangeArrowheads="1"/>
            </p:cNvSpPr>
            <p:nvPr/>
          </p:nvSpPr>
          <p:spPr bwMode="auto">
            <a:xfrm>
              <a:off x="1526" y="2776"/>
              <a:ext cx="30" cy="30"/>
            </a:xfrm>
            <a:prstGeom prst="ellipse">
              <a:avLst/>
            </a:prstGeom>
            <a:solidFill>
              <a:srgbClr val="FF0000"/>
            </a:solidFill>
            <a:ln w="9525">
              <a:solidFill>
                <a:srgbClr val="FF0000"/>
              </a:solidFill>
              <a:round/>
              <a:headEnd/>
              <a:tailEnd/>
            </a:ln>
          </p:spPr>
          <p:txBody>
            <a:bodyPr/>
            <a:lstStyle/>
            <a:p>
              <a:endParaRPr lang="es-MX" sz="1200" b="1" dirty="0"/>
            </a:p>
          </p:txBody>
        </p:sp>
        <p:sp>
          <p:nvSpPr>
            <p:cNvPr id="2594" name="Oval 4993"/>
            <p:cNvSpPr>
              <a:spLocks noChangeAspect="1" noChangeArrowheads="1"/>
            </p:cNvSpPr>
            <p:nvPr/>
          </p:nvSpPr>
          <p:spPr bwMode="auto">
            <a:xfrm>
              <a:off x="1580" y="2627"/>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2595" name="Oval 4994"/>
            <p:cNvSpPr>
              <a:spLocks noChangeAspect="1" noChangeArrowheads="1"/>
            </p:cNvSpPr>
            <p:nvPr/>
          </p:nvSpPr>
          <p:spPr bwMode="auto">
            <a:xfrm>
              <a:off x="1255" y="3054"/>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2596" name="Oval 4995"/>
            <p:cNvSpPr>
              <a:spLocks noChangeAspect="1" noChangeArrowheads="1"/>
            </p:cNvSpPr>
            <p:nvPr/>
          </p:nvSpPr>
          <p:spPr bwMode="auto">
            <a:xfrm>
              <a:off x="1628" y="2473"/>
              <a:ext cx="30" cy="30"/>
            </a:xfrm>
            <a:prstGeom prst="ellipse">
              <a:avLst/>
            </a:prstGeom>
            <a:solidFill>
              <a:srgbClr val="FF0000"/>
            </a:solidFill>
            <a:ln w="9525">
              <a:solidFill>
                <a:srgbClr val="FF0000"/>
              </a:solidFill>
              <a:round/>
              <a:headEnd/>
              <a:tailEnd/>
            </a:ln>
          </p:spPr>
          <p:txBody>
            <a:bodyPr/>
            <a:lstStyle/>
            <a:p>
              <a:endParaRPr lang="es-MX" sz="1200" b="1" dirty="0"/>
            </a:p>
          </p:txBody>
        </p:sp>
        <p:sp>
          <p:nvSpPr>
            <p:cNvPr id="2597" name="Oval 4996"/>
            <p:cNvSpPr>
              <a:spLocks noChangeAspect="1" noChangeArrowheads="1"/>
            </p:cNvSpPr>
            <p:nvPr/>
          </p:nvSpPr>
          <p:spPr bwMode="auto">
            <a:xfrm>
              <a:off x="1364" y="2732"/>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2598" name="Oval 4997"/>
            <p:cNvSpPr>
              <a:spLocks noChangeAspect="1" noChangeArrowheads="1"/>
            </p:cNvSpPr>
            <p:nvPr/>
          </p:nvSpPr>
          <p:spPr bwMode="auto">
            <a:xfrm>
              <a:off x="2140" y="1916"/>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2599" name="Oval 4998"/>
            <p:cNvSpPr>
              <a:spLocks noChangeAspect="1" noChangeArrowheads="1"/>
            </p:cNvSpPr>
            <p:nvPr/>
          </p:nvSpPr>
          <p:spPr bwMode="auto">
            <a:xfrm>
              <a:off x="2429" y="1984"/>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2600" name="Rectangle 4999"/>
            <p:cNvSpPr>
              <a:spLocks noChangeAspect="1" noChangeArrowheads="1"/>
            </p:cNvSpPr>
            <p:nvPr/>
          </p:nvSpPr>
          <p:spPr bwMode="auto">
            <a:xfrm>
              <a:off x="210" y="3573"/>
              <a:ext cx="187" cy="222"/>
            </a:xfrm>
            <a:prstGeom prst="rect">
              <a:avLst/>
            </a:prstGeom>
            <a:noFill/>
            <a:ln w="9525">
              <a:noFill/>
              <a:miter lim="800000"/>
              <a:headEnd/>
              <a:tailEnd/>
            </a:ln>
          </p:spPr>
          <p:txBody>
            <a:bodyPr wrap="none" lIns="0" tIns="0" rIns="0" bIns="0">
              <a:spAutoFit/>
            </a:bodyPr>
            <a:lstStyle/>
            <a:p>
              <a:pPr eaLnBrk="0" hangingPunct="0"/>
              <a:r>
                <a:rPr lang="es-MX" sz="1200" b="1" dirty="0"/>
                <a:t>-3</a:t>
              </a:r>
              <a:endParaRPr lang="es-MX" sz="1200" b="1" u="sng" dirty="0">
                <a:latin typeface="CG Omega" pitchFamily="34" charset="0"/>
              </a:endParaRPr>
            </a:p>
          </p:txBody>
        </p:sp>
        <p:sp>
          <p:nvSpPr>
            <p:cNvPr id="2601" name="Rectangle 5000"/>
            <p:cNvSpPr>
              <a:spLocks noChangeAspect="1" noChangeArrowheads="1"/>
            </p:cNvSpPr>
            <p:nvPr/>
          </p:nvSpPr>
          <p:spPr bwMode="auto">
            <a:xfrm>
              <a:off x="210" y="3165"/>
              <a:ext cx="187" cy="222"/>
            </a:xfrm>
            <a:prstGeom prst="rect">
              <a:avLst/>
            </a:prstGeom>
            <a:noFill/>
            <a:ln w="9525">
              <a:noFill/>
              <a:miter lim="800000"/>
              <a:headEnd/>
              <a:tailEnd/>
            </a:ln>
          </p:spPr>
          <p:txBody>
            <a:bodyPr wrap="none" lIns="0" tIns="0" rIns="0" bIns="0">
              <a:spAutoFit/>
            </a:bodyPr>
            <a:lstStyle/>
            <a:p>
              <a:pPr eaLnBrk="0" hangingPunct="0"/>
              <a:r>
                <a:rPr lang="es-MX" sz="1200" b="1" dirty="0"/>
                <a:t>-2</a:t>
              </a:r>
              <a:endParaRPr lang="es-MX" sz="1200" b="1" u="sng" dirty="0">
                <a:latin typeface="CG Omega" pitchFamily="34" charset="0"/>
              </a:endParaRPr>
            </a:p>
          </p:txBody>
        </p:sp>
        <p:sp>
          <p:nvSpPr>
            <p:cNvPr id="2602" name="Rectangle 5001"/>
            <p:cNvSpPr>
              <a:spLocks noChangeAspect="1" noChangeArrowheads="1"/>
            </p:cNvSpPr>
            <p:nvPr/>
          </p:nvSpPr>
          <p:spPr bwMode="auto">
            <a:xfrm>
              <a:off x="210" y="2765"/>
              <a:ext cx="187" cy="222"/>
            </a:xfrm>
            <a:prstGeom prst="rect">
              <a:avLst/>
            </a:prstGeom>
            <a:noFill/>
            <a:ln w="9525">
              <a:noFill/>
              <a:miter lim="800000"/>
              <a:headEnd/>
              <a:tailEnd/>
            </a:ln>
          </p:spPr>
          <p:txBody>
            <a:bodyPr wrap="none" lIns="0" tIns="0" rIns="0" bIns="0">
              <a:spAutoFit/>
            </a:bodyPr>
            <a:lstStyle/>
            <a:p>
              <a:pPr eaLnBrk="0" hangingPunct="0"/>
              <a:r>
                <a:rPr lang="es-MX" sz="1200" b="1" dirty="0"/>
                <a:t>-1</a:t>
              </a:r>
              <a:endParaRPr lang="es-MX" sz="1200" b="1" u="sng" dirty="0">
                <a:latin typeface="CG Omega" pitchFamily="34" charset="0"/>
              </a:endParaRPr>
            </a:p>
          </p:txBody>
        </p:sp>
        <p:sp>
          <p:nvSpPr>
            <p:cNvPr id="2603" name="Rectangle 5002"/>
            <p:cNvSpPr>
              <a:spLocks noChangeAspect="1" noChangeArrowheads="1"/>
            </p:cNvSpPr>
            <p:nvPr/>
          </p:nvSpPr>
          <p:spPr bwMode="auto">
            <a:xfrm>
              <a:off x="246" y="2355"/>
              <a:ext cx="117" cy="222"/>
            </a:xfrm>
            <a:prstGeom prst="rect">
              <a:avLst/>
            </a:prstGeom>
            <a:noFill/>
            <a:ln w="9525">
              <a:noFill/>
              <a:miter lim="800000"/>
              <a:headEnd/>
              <a:tailEnd/>
            </a:ln>
          </p:spPr>
          <p:txBody>
            <a:bodyPr wrap="none" lIns="0" tIns="0" rIns="0" bIns="0">
              <a:spAutoFit/>
            </a:bodyPr>
            <a:lstStyle/>
            <a:p>
              <a:pPr eaLnBrk="0" hangingPunct="0"/>
              <a:r>
                <a:rPr lang="es-MX" sz="1200" b="1" dirty="0"/>
                <a:t>0</a:t>
              </a:r>
              <a:endParaRPr lang="es-MX" sz="1200" b="1" u="sng" dirty="0">
                <a:latin typeface="CG Omega" pitchFamily="34" charset="0"/>
              </a:endParaRPr>
            </a:p>
          </p:txBody>
        </p:sp>
        <p:sp>
          <p:nvSpPr>
            <p:cNvPr id="2604" name="Rectangle 5003"/>
            <p:cNvSpPr>
              <a:spLocks noChangeAspect="1" noChangeArrowheads="1"/>
            </p:cNvSpPr>
            <p:nvPr/>
          </p:nvSpPr>
          <p:spPr bwMode="auto">
            <a:xfrm>
              <a:off x="246" y="1949"/>
              <a:ext cx="117" cy="222"/>
            </a:xfrm>
            <a:prstGeom prst="rect">
              <a:avLst/>
            </a:prstGeom>
            <a:noFill/>
            <a:ln w="9525">
              <a:noFill/>
              <a:miter lim="800000"/>
              <a:headEnd/>
              <a:tailEnd/>
            </a:ln>
          </p:spPr>
          <p:txBody>
            <a:bodyPr wrap="none" lIns="0" tIns="0" rIns="0" bIns="0">
              <a:spAutoFit/>
            </a:bodyPr>
            <a:lstStyle/>
            <a:p>
              <a:pPr eaLnBrk="0" hangingPunct="0"/>
              <a:r>
                <a:rPr lang="es-MX" sz="1200" b="1" dirty="0"/>
                <a:t>1</a:t>
              </a:r>
              <a:endParaRPr lang="es-MX" sz="1200" b="1" u="sng" dirty="0">
                <a:latin typeface="CG Omega" pitchFamily="34" charset="0"/>
              </a:endParaRPr>
            </a:p>
          </p:txBody>
        </p:sp>
        <p:sp>
          <p:nvSpPr>
            <p:cNvPr id="2605" name="Rectangle 5004"/>
            <p:cNvSpPr>
              <a:spLocks noChangeAspect="1" noChangeArrowheads="1"/>
            </p:cNvSpPr>
            <p:nvPr/>
          </p:nvSpPr>
          <p:spPr bwMode="auto">
            <a:xfrm>
              <a:off x="246" y="1539"/>
              <a:ext cx="117" cy="222"/>
            </a:xfrm>
            <a:prstGeom prst="rect">
              <a:avLst/>
            </a:prstGeom>
            <a:noFill/>
            <a:ln w="9525">
              <a:noFill/>
              <a:miter lim="800000"/>
              <a:headEnd/>
              <a:tailEnd/>
            </a:ln>
          </p:spPr>
          <p:txBody>
            <a:bodyPr wrap="none" lIns="0" tIns="0" rIns="0" bIns="0">
              <a:spAutoFit/>
            </a:bodyPr>
            <a:lstStyle/>
            <a:p>
              <a:pPr eaLnBrk="0" hangingPunct="0"/>
              <a:r>
                <a:rPr lang="es-MX" sz="1200" b="1" dirty="0"/>
                <a:t>2</a:t>
              </a:r>
              <a:endParaRPr lang="es-MX" sz="1200" b="1" u="sng" dirty="0">
                <a:latin typeface="CG Omega" pitchFamily="34" charset="0"/>
              </a:endParaRPr>
            </a:p>
          </p:txBody>
        </p:sp>
        <p:sp>
          <p:nvSpPr>
            <p:cNvPr id="2606" name="Rectangle 5005"/>
            <p:cNvSpPr>
              <a:spLocks noChangeAspect="1" noChangeArrowheads="1"/>
            </p:cNvSpPr>
            <p:nvPr/>
          </p:nvSpPr>
          <p:spPr bwMode="auto">
            <a:xfrm>
              <a:off x="246" y="1137"/>
              <a:ext cx="117" cy="222"/>
            </a:xfrm>
            <a:prstGeom prst="rect">
              <a:avLst/>
            </a:prstGeom>
            <a:noFill/>
            <a:ln w="9525">
              <a:noFill/>
              <a:miter lim="800000"/>
              <a:headEnd/>
              <a:tailEnd/>
            </a:ln>
          </p:spPr>
          <p:txBody>
            <a:bodyPr wrap="none" lIns="0" tIns="0" rIns="0" bIns="0">
              <a:spAutoFit/>
            </a:bodyPr>
            <a:lstStyle/>
            <a:p>
              <a:pPr eaLnBrk="0" hangingPunct="0"/>
              <a:r>
                <a:rPr lang="es-MX" sz="1200" b="1" dirty="0"/>
                <a:t>3</a:t>
              </a:r>
              <a:endParaRPr lang="es-MX" sz="1200" b="1" u="sng" dirty="0">
                <a:latin typeface="CG Omega" pitchFamily="34" charset="0"/>
              </a:endParaRPr>
            </a:p>
          </p:txBody>
        </p:sp>
        <p:sp>
          <p:nvSpPr>
            <p:cNvPr id="2607" name="Rectangle 5006"/>
            <p:cNvSpPr>
              <a:spLocks noChangeAspect="1" noChangeArrowheads="1"/>
            </p:cNvSpPr>
            <p:nvPr/>
          </p:nvSpPr>
          <p:spPr bwMode="auto">
            <a:xfrm>
              <a:off x="246" y="730"/>
              <a:ext cx="117" cy="222"/>
            </a:xfrm>
            <a:prstGeom prst="rect">
              <a:avLst/>
            </a:prstGeom>
            <a:noFill/>
            <a:ln w="9525">
              <a:noFill/>
              <a:miter lim="800000"/>
              <a:headEnd/>
              <a:tailEnd/>
            </a:ln>
          </p:spPr>
          <p:txBody>
            <a:bodyPr wrap="none" lIns="0" tIns="0" rIns="0" bIns="0">
              <a:spAutoFit/>
            </a:bodyPr>
            <a:lstStyle/>
            <a:p>
              <a:pPr eaLnBrk="0" hangingPunct="0"/>
              <a:r>
                <a:rPr lang="es-MX" sz="1200" b="1" dirty="0"/>
                <a:t>4</a:t>
              </a:r>
              <a:endParaRPr lang="es-MX" sz="1200" b="1" u="sng" dirty="0">
                <a:latin typeface="CG Omega" pitchFamily="34" charset="0"/>
              </a:endParaRPr>
            </a:p>
          </p:txBody>
        </p:sp>
        <p:sp>
          <p:nvSpPr>
            <p:cNvPr id="2608" name="Rectangle 5007"/>
            <p:cNvSpPr>
              <a:spLocks noChangeAspect="1" noChangeArrowheads="1"/>
            </p:cNvSpPr>
            <p:nvPr/>
          </p:nvSpPr>
          <p:spPr bwMode="auto">
            <a:xfrm>
              <a:off x="371" y="3745"/>
              <a:ext cx="117" cy="222"/>
            </a:xfrm>
            <a:prstGeom prst="rect">
              <a:avLst/>
            </a:prstGeom>
            <a:noFill/>
            <a:ln w="9525">
              <a:noFill/>
              <a:miter lim="800000"/>
              <a:headEnd/>
              <a:tailEnd/>
            </a:ln>
          </p:spPr>
          <p:txBody>
            <a:bodyPr wrap="none" lIns="0" tIns="0" rIns="0" bIns="0">
              <a:spAutoFit/>
            </a:bodyPr>
            <a:lstStyle/>
            <a:p>
              <a:pPr eaLnBrk="0" hangingPunct="0"/>
              <a:r>
                <a:rPr lang="es-MX" sz="1200" b="1" dirty="0"/>
                <a:t>1</a:t>
              </a:r>
              <a:endParaRPr lang="es-MX" sz="1200" b="1" u="sng" dirty="0">
                <a:latin typeface="CG Omega" pitchFamily="34" charset="0"/>
              </a:endParaRPr>
            </a:p>
          </p:txBody>
        </p:sp>
        <p:sp>
          <p:nvSpPr>
            <p:cNvPr id="2609" name="Rectangle 5008"/>
            <p:cNvSpPr>
              <a:spLocks noChangeAspect="1" noChangeArrowheads="1"/>
            </p:cNvSpPr>
            <p:nvPr/>
          </p:nvSpPr>
          <p:spPr bwMode="auto">
            <a:xfrm>
              <a:off x="1223" y="3745"/>
              <a:ext cx="117" cy="222"/>
            </a:xfrm>
            <a:prstGeom prst="rect">
              <a:avLst/>
            </a:prstGeom>
            <a:noFill/>
            <a:ln w="9525">
              <a:noFill/>
              <a:miter lim="800000"/>
              <a:headEnd/>
              <a:tailEnd/>
            </a:ln>
          </p:spPr>
          <p:txBody>
            <a:bodyPr wrap="none" lIns="0" tIns="0" rIns="0" bIns="0">
              <a:spAutoFit/>
            </a:bodyPr>
            <a:lstStyle/>
            <a:p>
              <a:pPr eaLnBrk="0" hangingPunct="0"/>
              <a:r>
                <a:rPr lang="es-MX" sz="1200" b="1" dirty="0"/>
                <a:t>2</a:t>
              </a:r>
              <a:endParaRPr lang="es-MX" sz="1200" b="1" u="sng" dirty="0">
                <a:latin typeface="CG Omega" pitchFamily="34" charset="0"/>
              </a:endParaRPr>
            </a:p>
          </p:txBody>
        </p:sp>
        <p:sp>
          <p:nvSpPr>
            <p:cNvPr id="2610" name="Rectangle 5009"/>
            <p:cNvSpPr>
              <a:spLocks noChangeAspect="1" noChangeArrowheads="1"/>
            </p:cNvSpPr>
            <p:nvPr/>
          </p:nvSpPr>
          <p:spPr bwMode="auto">
            <a:xfrm>
              <a:off x="2081" y="3745"/>
              <a:ext cx="117" cy="222"/>
            </a:xfrm>
            <a:prstGeom prst="rect">
              <a:avLst/>
            </a:prstGeom>
            <a:noFill/>
            <a:ln w="9525">
              <a:noFill/>
              <a:miter lim="800000"/>
              <a:headEnd/>
              <a:tailEnd/>
            </a:ln>
          </p:spPr>
          <p:txBody>
            <a:bodyPr wrap="none" lIns="0" tIns="0" rIns="0" bIns="0">
              <a:spAutoFit/>
            </a:bodyPr>
            <a:lstStyle/>
            <a:p>
              <a:pPr eaLnBrk="0" hangingPunct="0"/>
              <a:r>
                <a:rPr lang="es-MX" sz="1200" b="1" dirty="0"/>
                <a:t>3</a:t>
              </a:r>
              <a:endParaRPr lang="es-MX" sz="1200" b="1" u="sng" dirty="0">
                <a:latin typeface="CG Omega" pitchFamily="34" charset="0"/>
              </a:endParaRPr>
            </a:p>
          </p:txBody>
        </p:sp>
        <p:sp>
          <p:nvSpPr>
            <p:cNvPr id="2611" name="Rectangle 5010"/>
            <p:cNvSpPr>
              <a:spLocks noChangeAspect="1" noChangeArrowheads="1"/>
            </p:cNvSpPr>
            <p:nvPr/>
          </p:nvSpPr>
          <p:spPr bwMode="auto">
            <a:xfrm>
              <a:off x="2929" y="3745"/>
              <a:ext cx="117" cy="222"/>
            </a:xfrm>
            <a:prstGeom prst="rect">
              <a:avLst/>
            </a:prstGeom>
            <a:noFill/>
            <a:ln w="9525">
              <a:noFill/>
              <a:miter lim="800000"/>
              <a:headEnd/>
              <a:tailEnd/>
            </a:ln>
          </p:spPr>
          <p:txBody>
            <a:bodyPr wrap="none" lIns="0" tIns="0" rIns="0" bIns="0">
              <a:spAutoFit/>
            </a:bodyPr>
            <a:lstStyle/>
            <a:p>
              <a:pPr eaLnBrk="0" hangingPunct="0"/>
              <a:r>
                <a:rPr lang="es-MX" sz="1200" b="1" dirty="0"/>
                <a:t>4</a:t>
              </a:r>
              <a:endParaRPr lang="es-MX" sz="1200" b="1" u="sng" dirty="0">
                <a:latin typeface="CG Omega" pitchFamily="34" charset="0"/>
              </a:endParaRPr>
            </a:p>
          </p:txBody>
        </p:sp>
        <p:sp>
          <p:nvSpPr>
            <p:cNvPr id="2612" name="Rectangle 5011"/>
            <p:cNvSpPr>
              <a:spLocks noChangeAspect="1" noChangeArrowheads="1"/>
            </p:cNvSpPr>
            <p:nvPr/>
          </p:nvSpPr>
          <p:spPr bwMode="auto">
            <a:xfrm>
              <a:off x="3785" y="3745"/>
              <a:ext cx="117" cy="222"/>
            </a:xfrm>
            <a:prstGeom prst="rect">
              <a:avLst/>
            </a:prstGeom>
            <a:noFill/>
            <a:ln w="9525">
              <a:noFill/>
              <a:miter lim="800000"/>
              <a:headEnd/>
              <a:tailEnd/>
            </a:ln>
          </p:spPr>
          <p:txBody>
            <a:bodyPr wrap="none" lIns="0" tIns="0" rIns="0" bIns="0">
              <a:spAutoFit/>
            </a:bodyPr>
            <a:lstStyle/>
            <a:p>
              <a:pPr eaLnBrk="0" hangingPunct="0"/>
              <a:r>
                <a:rPr lang="es-MX" sz="1200" b="1" dirty="0"/>
                <a:t>5</a:t>
              </a:r>
              <a:endParaRPr lang="es-MX" sz="1200" b="1" u="sng" dirty="0">
                <a:latin typeface="CG Omega" pitchFamily="34" charset="0"/>
              </a:endParaRPr>
            </a:p>
          </p:txBody>
        </p:sp>
        <p:sp>
          <p:nvSpPr>
            <p:cNvPr id="2613" name="Rectangle 5012"/>
            <p:cNvSpPr>
              <a:spLocks noChangeAspect="1" noChangeArrowheads="1"/>
            </p:cNvSpPr>
            <p:nvPr/>
          </p:nvSpPr>
          <p:spPr bwMode="auto">
            <a:xfrm>
              <a:off x="4636" y="3745"/>
              <a:ext cx="117" cy="222"/>
            </a:xfrm>
            <a:prstGeom prst="rect">
              <a:avLst/>
            </a:prstGeom>
            <a:noFill/>
            <a:ln w="9525">
              <a:noFill/>
              <a:miter lim="800000"/>
              <a:headEnd/>
              <a:tailEnd/>
            </a:ln>
          </p:spPr>
          <p:txBody>
            <a:bodyPr wrap="none" lIns="0" tIns="0" rIns="0" bIns="0">
              <a:spAutoFit/>
            </a:bodyPr>
            <a:lstStyle/>
            <a:p>
              <a:pPr eaLnBrk="0" hangingPunct="0"/>
              <a:r>
                <a:rPr lang="es-MX" sz="1200" b="1" dirty="0"/>
                <a:t>6</a:t>
              </a:r>
              <a:endParaRPr lang="es-MX" sz="1200" b="1" u="sng" dirty="0">
                <a:latin typeface="CG Omega" pitchFamily="34" charset="0"/>
              </a:endParaRPr>
            </a:p>
          </p:txBody>
        </p:sp>
        <p:sp>
          <p:nvSpPr>
            <p:cNvPr id="2614" name="Rectangle 5013"/>
            <p:cNvSpPr>
              <a:spLocks noChangeAspect="1" noChangeArrowheads="1"/>
            </p:cNvSpPr>
            <p:nvPr/>
          </p:nvSpPr>
          <p:spPr bwMode="auto">
            <a:xfrm>
              <a:off x="5490" y="3745"/>
              <a:ext cx="117" cy="222"/>
            </a:xfrm>
            <a:prstGeom prst="rect">
              <a:avLst/>
            </a:prstGeom>
            <a:noFill/>
            <a:ln w="9525">
              <a:noFill/>
              <a:miter lim="800000"/>
              <a:headEnd/>
              <a:tailEnd/>
            </a:ln>
          </p:spPr>
          <p:txBody>
            <a:bodyPr wrap="none" lIns="0" tIns="0" rIns="0" bIns="0">
              <a:spAutoFit/>
            </a:bodyPr>
            <a:lstStyle/>
            <a:p>
              <a:pPr eaLnBrk="0" hangingPunct="0"/>
              <a:r>
                <a:rPr lang="es-MX" sz="1200" b="1" dirty="0"/>
                <a:t>7</a:t>
              </a:r>
              <a:endParaRPr lang="es-MX" sz="1200" b="1" u="sng" dirty="0">
                <a:latin typeface="CG Omega" pitchFamily="34" charset="0"/>
              </a:endParaRPr>
            </a:p>
          </p:txBody>
        </p:sp>
        <p:sp>
          <p:nvSpPr>
            <p:cNvPr id="2615" name="Rectangle 5014"/>
            <p:cNvSpPr>
              <a:spLocks noChangeAspect="1" noChangeArrowheads="1"/>
            </p:cNvSpPr>
            <p:nvPr/>
          </p:nvSpPr>
          <p:spPr bwMode="auto">
            <a:xfrm>
              <a:off x="260" y="4131"/>
              <a:ext cx="5583" cy="259"/>
            </a:xfrm>
            <a:prstGeom prst="rect">
              <a:avLst/>
            </a:prstGeom>
            <a:noFill/>
            <a:ln w="9525">
              <a:noFill/>
              <a:miter lim="800000"/>
              <a:headEnd/>
              <a:tailEnd/>
            </a:ln>
          </p:spPr>
          <p:txBody>
            <a:bodyPr wrap="none" lIns="0" tIns="0" rIns="0" bIns="0">
              <a:spAutoFit/>
            </a:bodyPr>
            <a:lstStyle/>
            <a:p>
              <a:pPr eaLnBrk="0" hangingPunct="0"/>
              <a:r>
                <a:rPr lang="es-MX" sz="1400" b="1" dirty="0">
                  <a:solidFill>
                    <a:srgbClr val="C00000"/>
                  </a:solidFill>
                  <a:latin typeface="Lucida Sans"/>
                </a:rPr>
                <a:t>Tasa global de fecundidad (hijos por mujer)</a:t>
              </a:r>
              <a:endParaRPr lang="es-MX" sz="1400" b="1" u="sng" dirty="0">
                <a:solidFill>
                  <a:srgbClr val="C00000"/>
                </a:solidFill>
                <a:latin typeface="Lucida Sans"/>
              </a:endParaRPr>
            </a:p>
          </p:txBody>
        </p:sp>
        <p:sp>
          <p:nvSpPr>
            <p:cNvPr id="2616" name="Rectangle 5015"/>
            <p:cNvSpPr>
              <a:spLocks noChangeAspect="1" noChangeArrowheads="1"/>
            </p:cNvSpPr>
            <p:nvPr/>
          </p:nvSpPr>
          <p:spPr bwMode="auto">
            <a:xfrm>
              <a:off x="1842" y="414"/>
              <a:ext cx="2816" cy="259"/>
            </a:xfrm>
            <a:prstGeom prst="rect">
              <a:avLst/>
            </a:prstGeom>
            <a:noFill/>
            <a:ln w="9525">
              <a:noFill/>
              <a:miter lim="800000"/>
              <a:headEnd/>
              <a:tailEnd/>
            </a:ln>
          </p:spPr>
          <p:txBody>
            <a:bodyPr wrap="none" lIns="0" tIns="0" rIns="0" bIns="0">
              <a:spAutoFit/>
            </a:bodyPr>
            <a:lstStyle/>
            <a:p>
              <a:pPr eaLnBrk="0" hangingPunct="0"/>
              <a:r>
                <a:rPr lang="es-MX" sz="1400" b="1" dirty="0">
                  <a:latin typeface="Lucida Sans" panose="020B0602040502020204" pitchFamily="34" charset="0"/>
                  <a:cs typeface="Lucida Sans" panose="020B0602040502020204" pitchFamily="34" charset="0"/>
                </a:rPr>
                <a:t>Índice de marginación</a:t>
              </a:r>
              <a:endParaRPr lang="es-MX" sz="1400" b="1" u="sng" dirty="0">
                <a:latin typeface="Lucida Sans" panose="020B0602040502020204" pitchFamily="34" charset="0"/>
                <a:cs typeface="Lucida Sans" panose="020B0602040502020204" pitchFamily="34" charset="0"/>
              </a:endParaRPr>
            </a:p>
          </p:txBody>
        </p:sp>
        <p:sp>
          <p:nvSpPr>
            <p:cNvPr id="2617" name="Oval 5016"/>
            <p:cNvSpPr>
              <a:spLocks noChangeAspect="1" noChangeArrowheads="1"/>
            </p:cNvSpPr>
            <p:nvPr/>
          </p:nvSpPr>
          <p:spPr bwMode="auto">
            <a:xfrm>
              <a:off x="4318" y="3344"/>
              <a:ext cx="30" cy="31"/>
            </a:xfrm>
            <a:prstGeom prst="ellipse">
              <a:avLst/>
            </a:prstGeom>
            <a:solidFill>
              <a:srgbClr val="FF0000"/>
            </a:solidFill>
            <a:ln w="9525">
              <a:solidFill>
                <a:srgbClr val="FF0000"/>
              </a:solidFill>
              <a:round/>
              <a:headEnd/>
              <a:tailEnd/>
            </a:ln>
          </p:spPr>
          <p:txBody>
            <a:bodyPr/>
            <a:lstStyle/>
            <a:p>
              <a:endParaRPr lang="es-MX" sz="1200" b="1" dirty="0"/>
            </a:p>
          </p:txBody>
        </p:sp>
        <p:sp>
          <p:nvSpPr>
            <p:cNvPr id="2618" name="Rectangle 5017"/>
            <p:cNvSpPr>
              <a:spLocks noChangeAspect="1" noChangeArrowheads="1"/>
            </p:cNvSpPr>
            <p:nvPr/>
          </p:nvSpPr>
          <p:spPr bwMode="auto">
            <a:xfrm>
              <a:off x="4401" y="3295"/>
              <a:ext cx="1107" cy="222"/>
            </a:xfrm>
            <a:prstGeom prst="rect">
              <a:avLst/>
            </a:prstGeom>
            <a:noFill/>
            <a:ln w="9525">
              <a:noFill/>
              <a:miter lim="800000"/>
              <a:headEnd/>
              <a:tailEnd/>
            </a:ln>
          </p:spPr>
          <p:txBody>
            <a:bodyPr wrap="none" lIns="0" tIns="0" rIns="0" bIns="0">
              <a:spAutoFit/>
            </a:bodyPr>
            <a:lstStyle/>
            <a:p>
              <a:pPr eaLnBrk="0" hangingPunct="0"/>
              <a:r>
                <a:rPr lang="es-MX" sz="1200" b="1" dirty="0"/>
                <a:t>Municipios</a:t>
              </a:r>
              <a:endParaRPr lang="es-MX" sz="1200" b="1" u="sng" dirty="0">
                <a:latin typeface="CG Omega" pitchFamily="34" charset="0"/>
              </a:endParaRPr>
            </a:p>
          </p:txBody>
        </p:sp>
      </p:grpSp>
      <p:sp>
        <p:nvSpPr>
          <p:cNvPr id="5024" name="5023 Rectángulo"/>
          <p:cNvSpPr/>
          <p:nvPr/>
        </p:nvSpPr>
        <p:spPr>
          <a:xfrm>
            <a:off x="1619672" y="476672"/>
            <a:ext cx="6026009" cy="461665"/>
          </a:xfrm>
          <a:prstGeom prst="rect">
            <a:avLst/>
          </a:prstGeom>
        </p:spPr>
        <p:txBody>
          <a:bodyPr wrap="none">
            <a:spAutoFit/>
          </a:bodyPr>
          <a:lstStyle/>
          <a:p>
            <a:r>
              <a:rPr lang="es-MX" sz="2400" b="1" i="1" dirty="0">
                <a:solidFill>
                  <a:srgbClr val="C00000"/>
                </a:solidFill>
                <a:latin typeface="Lucida Sans" pitchFamily="34" charset="0"/>
              </a:rPr>
              <a:t>Transición demográfica heterogénea</a:t>
            </a:r>
            <a:endParaRPr lang="es-MX" sz="2400" b="1" dirty="0">
              <a:solidFill>
                <a:srgbClr val="C00000"/>
              </a:solidFill>
              <a:latin typeface="Lucida Sans" pitchFamily="34" charset="0"/>
            </a:endParaRPr>
          </a:p>
        </p:txBody>
      </p:sp>
      <p:sp>
        <p:nvSpPr>
          <p:cNvPr id="5025" name="5024 CuadroTexto"/>
          <p:cNvSpPr txBox="1"/>
          <p:nvPr/>
        </p:nvSpPr>
        <p:spPr>
          <a:xfrm>
            <a:off x="467544" y="6165304"/>
            <a:ext cx="889987" cy="215444"/>
          </a:xfrm>
          <a:prstGeom prst="rect">
            <a:avLst/>
          </a:prstGeom>
          <a:noFill/>
        </p:spPr>
        <p:txBody>
          <a:bodyPr wrap="none" rtlCol="0">
            <a:spAutoFit/>
          </a:bodyPr>
          <a:lstStyle/>
          <a:p>
            <a:r>
              <a:rPr lang="es-MX" sz="800" dirty="0" smtClean="0">
                <a:latin typeface="Lucida Sans"/>
              </a:rPr>
              <a:t>CONAPO 2010</a:t>
            </a:r>
            <a:endParaRPr lang="es-MX" sz="800" dirty="0">
              <a:latin typeface="Lucida Sans"/>
            </a:endParaRPr>
          </a:p>
        </p:txBody>
      </p:sp>
    </p:spTree>
    <p:extLst>
      <p:ext uri="{BB962C8B-B14F-4D97-AF65-F5344CB8AC3E}">
        <p14:creationId xmlns:p14="http://schemas.microsoft.com/office/powerpoint/2010/main" val="1959962420"/>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MX" dirty="0"/>
          </a:p>
        </p:txBody>
      </p:sp>
      <p:sp>
        <p:nvSpPr>
          <p:cNvPr id="3" name="2 Marcador de contenido"/>
          <p:cNvSpPr>
            <a:spLocks noGrp="1"/>
          </p:cNvSpPr>
          <p:nvPr>
            <p:ph idx="1"/>
          </p:nvPr>
        </p:nvSpPr>
        <p:spPr/>
        <p:txBody>
          <a:bodyPr/>
          <a:lstStyle/>
          <a:p>
            <a:endParaRPr lang="es-MX" dirty="0"/>
          </a:p>
        </p:txBody>
      </p:sp>
      <p:pic>
        <p:nvPicPr>
          <p:cNvPr id="256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750" y="214313"/>
            <a:ext cx="8572500" cy="6429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05905125"/>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95536" y="485800"/>
            <a:ext cx="8229600" cy="1143000"/>
          </a:xfrm>
        </p:spPr>
        <p:txBody>
          <a:bodyPr/>
          <a:lstStyle/>
          <a:p>
            <a:r>
              <a:rPr lang="es-MX" b="1" dirty="0">
                <a:solidFill>
                  <a:srgbClr val="C00000"/>
                </a:solidFill>
                <a:latin typeface="Lucida Sans" panose="020B0602040502020204" pitchFamily="34" charset="0"/>
                <a:cs typeface="Lucida Sans" panose="020B0602040502020204" pitchFamily="34" charset="0"/>
              </a:rPr>
              <a:t>Las desigualdades de género y de etnia</a:t>
            </a:r>
            <a:endParaRPr lang="es-MX" dirty="0">
              <a:solidFill>
                <a:srgbClr val="C00000"/>
              </a:solidFill>
            </a:endParaRPr>
          </a:p>
        </p:txBody>
      </p:sp>
      <p:sp>
        <p:nvSpPr>
          <p:cNvPr id="3" name="2 Marcador de contenido"/>
          <p:cNvSpPr>
            <a:spLocks noGrp="1"/>
          </p:cNvSpPr>
          <p:nvPr>
            <p:ph idx="1"/>
          </p:nvPr>
        </p:nvSpPr>
        <p:spPr>
          <a:xfrm>
            <a:off x="4427984" y="1196751"/>
            <a:ext cx="4536504" cy="3168353"/>
          </a:xfrm>
        </p:spPr>
        <p:style>
          <a:lnRef idx="2">
            <a:schemeClr val="accent2"/>
          </a:lnRef>
          <a:fillRef idx="1">
            <a:schemeClr val="lt1"/>
          </a:fillRef>
          <a:effectRef idx="0">
            <a:schemeClr val="accent2"/>
          </a:effectRef>
          <a:fontRef idx="minor">
            <a:schemeClr val="dk1"/>
          </a:fontRef>
        </p:style>
        <p:txBody>
          <a:bodyPr/>
          <a:lstStyle/>
          <a:p>
            <a:pPr marL="0" indent="0">
              <a:buNone/>
            </a:pPr>
            <a:r>
              <a:rPr lang="es-MX" sz="1800" b="1" dirty="0" smtClean="0">
                <a:solidFill>
                  <a:srgbClr val="0000CC"/>
                </a:solidFill>
                <a:latin typeface="Lucida Sans" panose="020B0602040502020204" pitchFamily="34" charset="0"/>
                <a:cs typeface="Lucida Sans" panose="020B0602040502020204" pitchFamily="34" charset="0"/>
              </a:rPr>
              <a:t>2.5 millones </a:t>
            </a:r>
            <a:r>
              <a:rPr lang="es-MX" sz="1800" b="1" dirty="0">
                <a:latin typeface="Lucida Sans" panose="020B0602040502020204" pitchFamily="34" charset="0"/>
                <a:cs typeface="Lucida Sans" panose="020B0602040502020204" pitchFamily="34" charset="0"/>
              </a:rPr>
              <a:t>más de mujeres que hombres viven en condiciones de </a:t>
            </a:r>
            <a:r>
              <a:rPr lang="es-MX" sz="1800" b="1" dirty="0" smtClean="0">
                <a:latin typeface="Lucida Sans" panose="020B0602040502020204" pitchFamily="34" charset="0"/>
                <a:cs typeface="Lucida Sans" panose="020B0602040502020204" pitchFamily="34" charset="0"/>
              </a:rPr>
              <a:t>pobreza</a:t>
            </a:r>
          </a:p>
          <a:p>
            <a:pPr marL="0" indent="0">
              <a:buNone/>
            </a:pPr>
            <a:r>
              <a:rPr lang="es-MX" sz="1800" b="1" dirty="0" smtClean="0">
                <a:solidFill>
                  <a:srgbClr val="0000CC"/>
                </a:solidFill>
                <a:latin typeface="Lucida Sans" panose="020B0602040502020204" pitchFamily="34" charset="0"/>
                <a:cs typeface="Lucida Sans" panose="020B0602040502020204" pitchFamily="34" charset="0"/>
              </a:rPr>
              <a:t>8 </a:t>
            </a:r>
            <a:r>
              <a:rPr lang="es-MX" sz="1800" b="1" dirty="0">
                <a:solidFill>
                  <a:srgbClr val="0000CC"/>
                </a:solidFill>
                <a:latin typeface="Lucida Sans" panose="020B0602040502020204" pitchFamily="34" charset="0"/>
                <a:cs typeface="Lucida Sans" panose="020B0602040502020204" pitchFamily="34" charset="0"/>
              </a:rPr>
              <a:t>millones </a:t>
            </a:r>
            <a:r>
              <a:rPr lang="es-MX" sz="1800" b="1" dirty="0">
                <a:latin typeface="Lucida Sans" panose="020B0602040502020204" pitchFamily="34" charset="0"/>
                <a:cs typeface="Lucida Sans" panose="020B0602040502020204" pitchFamily="34" charset="0"/>
              </a:rPr>
              <a:t>más de mujeres que hombres que trabajan y no cuentan con seguro médico ni </a:t>
            </a:r>
            <a:r>
              <a:rPr lang="es-MX" sz="1800" b="1" dirty="0" smtClean="0">
                <a:latin typeface="Lucida Sans" panose="020B0602040502020204" pitchFamily="34" charset="0"/>
                <a:cs typeface="Lucida Sans" panose="020B0602040502020204" pitchFamily="34" charset="0"/>
              </a:rPr>
              <a:t>derecho </a:t>
            </a:r>
            <a:r>
              <a:rPr lang="es-MX" sz="1800" b="1" dirty="0">
                <a:latin typeface="Lucida Sans" panose="020B0602040502020204" pitchFamily="34" charset="0"/>
                <a:cs typeface="Lucida Sans" panose="020B0602040502020204" pitchFamily="34" charset="0"/>
              </a:rPr>
              <a:t>a una </a:t>
            </a:r>
            <a:r>
              <a:rPr lang="es-MX" sz="1800" b="1" dirty="0" smtClean="0">
                <a:latin typeface="Lucida Sans" panose="020B0602040502020204" pitchFamily="34" charset="0"/>
                <a:cs typeface="Lucida Sans" panose="020B0602040502020204" pitchFamily="34" charset="0"/>
              </a:rPr>
              <a:t>pensión</a:t>
            </a:r>
          </a:p>
          <a:p>
            <a:pPr marL="0" indent="0">
              <a:buNone/>
            </a:pPr>
            <a:r>
              <a:rPr lang="es-MX" sz="1800" b="1" dirty="0" smtClean="0">
                <a:solidFill>
                  <a:srgbClr val="0000CC"/>
                </a:solidFill>
                <a:latin typeface="Lucida Sans" panose="020B0602040502020204" pitchFamily="34" charset="0"/>
                <a:cs typeface="Lucida Sans" panose="020B0602040502020204" pitchFamily="34" charset="0"/>
              </a:rPr>
              <a:t>7,6</a:t>
            </a:r>
            <a:r>
              <a:rPr lang="es-MX" sz="1800" b="1" dirty="0">
                <a:solidFill>
                  <a:srgbClr val="0000CC"/>
                </a:solidFill>
                <a:latin typeface="Lucida Sans" panose="020B0602040502020204" pitchFamily="34" charset="0"/>
                <a:cs typeface="Lucida Sans" panose="020B0602040502020204" pitchFamily="34" charset="0"/>
              </a:rPr>
              <a:t>% de las mujeres </a:t>
            </a:r>
            <a:r>
              <a:rPr lang="es-MX" sz="1800" b="1" dirty="0" smtClean="0">
                <a:latin typeface="Lucida Sans" panose="020B0602040502020204" pitchFamily="34" charset="0"/>
                <a:cs typeface="Lucida Sans" panose="020B0602040502020204" pitchFamily="34" charset="0"/>
              </a:rPr>
              <a:t>&gt;de </a:t>
            </a:r>
            <a:r>
              <a:rPr lang="es-MX" sz="1800" b="1" dirty="0">
                <a:latin typeface="Lucida Sans" panose="020B0602040502020204" pitchFamily="34" charset="0"/>
                <a:cs typeface="Lucida Sans" panose="020B0602040502020204" pitchFamily="34" charset="0"/>
              </a:rPr>
              <a:t>15 años </a:t>
            </a:r>
            <a:r>
              <a:rPr lang="es-MX" sz="1800" b="1" dirty="0">
                <a:solidFill>
                  <a:srgbClr val="0000CC"/>
                </a:solidFill>
                <a:latin typeface="Lucida Sans" panose="020B0602040502020204" pitchFamily="34" charset="0"/>
                <a:cs typeface="Lucida Sans" panose="020B0602040502020204" pitchFamily="34" charset="0"/>
              </a:rPr>
              <a:t>son analfabetas</a:t>
            </a:r>
            <a:r>
              <a:rPr lang="es-MX" sz="1800" b="1" dirty="0">
                <a:latin typeface="Lucida Sans" panose="020B0602040502020204" pitchFamily="34" charset="0"/>
                <a:cs typeface="Lucida Sans" panose="020B0602040502020204" pitchFamily="34" charset="0"/>
              </a:rPr>
              <a:t>, comparadas con </a:t>
            </a:r>
            <a:r>
              <a:rPr lang="es-MX" sz="1800" b="1" dirty="0">
                <a:solidFill>
                  <a:srgbClr val="0000CC"/>
                </a:solidFill>
                <a:latin typeface="Lucida Sans" panose="020B0602040502020204" pitchFamily="34" charset="0"/>
                <a:cs typeface="Lucida Sans" panose="020B0602040502020204" pitchFamily="34" charset="0"/>
              </a:rPr>
              <a:t>4,8% de los hombres</a:t>
            </a:r>
            <a:r>
              <a:rPr lang="es-MX" sz="1800" b="1" dirty="0">
                <a:latin typeface="Lucida Sans" panose="020B0602040502020204" pitchFamily="34" charset="0"/>
                <a:cs typeface="Lucida Sans" panose="020B0602040502020204" pitchFamily="34" charset="0"/>
              </a:rPr>
              <a:t>. </a:t>
            </a:r>
          </a:p>
          <a:p>
            <a:pPr marL="0" indent="0">
              <a:buNone/>
            </a:pPr>
            <a:endParaRPr lang="es-MX" sz="1800" b="1" dirty="0">
              <a:latin typeface="Lucida Sans" panose="020B0602040502020204" pitchFamily="34" charset="0"/>
              <a:cs typeface="Lucida Sans" panose="020B0602040502020204" pitchFamily="34" charset="0"/>
            </a:endParaRPr>
          </a:p>
        </p:txBody>
      </p:sp>
      <p:pic>
        <p:nvPicPr>
          <p:cNvPr id="296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88143" y="1196752"/>
            <a:ext cx="4163689" cy="3168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3 Rectángulo"/>
          <p:cNvSpPr/>
          <p:nvPr/>
        </p:nvSpPr>
        <p:spPr>
          <a:xfrm>
            <a:off x="107504" y="4437112"/>
            <a:ext cx="8776345" cy="2246769"/>
          </a:xfrm>
          <a:prstGeom prst="rect">
            <a:avLst/>
          </a:prstGeom>
        </p:spPr>
        <p:txBody>
          <a:bodyPr wrap="square">
            <a:spAutoFit/>
          </a:bodyPr>
          <a:lstStyle/>
          <a:p>
            <a:pPr algn="ctr"/>
            <a:r>
              <a:rPr lang="es-MX" sz="2000" b="1" dirty="0" smtClean="0">
                <a:solidFill>
                  <a:srgbClr val="0000CC"/>
                </a:solidFill>
                <a:latin typeface="Lucida Sans" panose="020B0602040502020204" pitchFamily="34" charset="0"/>
                <a:cs typeface="Lucida Sans" panose="020B0602040502020204" pitchFamily="34" charset="0"/>
              </a:rPr>
              <a:t>6.9%</a:t>
            </a:r>
            <a:r>
              <a:rPr lang="es-MX" sz="2000" b="1" dirty="0" smtClean="0">
                <a:latin typeface="Lucida Sans" panose="020B0602040502020204" pitchFamily="34" charset="0"/>
                <a:cs typeface="Lucida Sans" panose="020B0602040502020204" pitchFamily="34" charset="0"/>
              </a:rPr>
              <a:t> de la </a:t>
            </a:r>
            <a:r>
              <a:rPr lang="es-MX" sz="2000" b="1" dirty="0">
                <a:latin typeface="Lucida Sans" panose="020B0602040502020204" pitchFamily="34" charset="0"/>
                <a:cs typeface="Lucida Sans" panose="020B0602040502020204" pitchFamily="34" charset="0"/>
              </a:rPr>
              <a:t>población </a:t>
            </a:r>
            <a:r>
              <a:rPr lang="es-MX" sz="2000" b="1" dirty="0" smtClean="0">
                <a:latin typeface="Lucida Sans" panose="020B0602040502020204" pitchFamily="34" charset="0"/>
                <a:cs typeface="Lucida Sans" panose="020B0602040502020204" pitchFamily="34" charset="0"/>
              </a:rPr>
              <a:t>&gt;de 15 años </a:t>
            </a:r>
            <a:r>
              <a:rPr lang="es-MX" sz="2000" b="1" dirty="0">
                <a:latin typeface="Lucida Sans" panose="020B0602040502020204" pitchFamily="34" charset="0"/>
                <a:cs typeface="Lucida Sans" panose="020B0602040502020204" pitchFamily="34" charset="0"/>
              </a:rPr>
              <a:t>no sabe leer ni </a:t>
            </a:r>
            <a:r>
              <a:rPr lang="es-MX" sz="2000" b="1" dirty="0" smtClean="0">
                <a:latin typeface="Lucida Sans" panose="020B0602040502020204" pitchFamily="34" charset="0"/>
                <a:cs typeface="Lucida Sans" panose="020B0602040502020204" pitchFamily="34" charset="0"/>
              </a:rPr>
              <a:t>escribir</a:t>
            </a:r>
            <a:endParaRPr lang="es-MX" sz="2000" b="1" dirty="0">
              <a:latin typeface="Lucida Sans" panose="020B0602040502020204" pitchFamily="34" charset="0"/>
              <a:cs typeface="Lucida Sans" panose="020B0602040502020204" pitchFamily="34" charset="0"/>
            </a:endParaRPr>
          </a:p>
          <a:p>
            <a:pPr algn="ctr"/>
            <a:endParaRPr lang="es-MX" sz="2000" b="1" dirty="0">
              <a:latin typeface="Lucida Sans" panose="020B0602040502020204" pitchFamily="34" charset="0"/>
              <a:cs typeface="Lucida Sans" panose="020B0602040502020204" pitchFamily="34" charset="0"/>
            </a:endParaRPr>
          </a:p>
          <a:p>
            <a:pPr algn="ctr"/>
            <a:r>
              <a:rPr lang="es-MX" sz="2000" b="1" dirty="0">
                <a:solidFill>
                  <a:srgbClr val="0000CC"/>
                </a:solidFill>
                <a:latin typeface="Lucida Sans" panose="020B0602040502020204" pitchFamily="34" charset="0"/>
                <a:cs typeface="Lucida Sans" panose="020B0602040502020204" pitchFamily="34" charset="0"/>
              </a:rPr>
              <a:t>5,6%</a:t>
            </a:r>
            <a:r>
              <a:rPr lang="es-MX" sz="2000" b="1" dirty="0">
                <a:latin typeface="Lucida Sans" panose="020B0602040502020204" pitchFamily="34" charset="0"/>
                <a:cs typeface="Lucida Sans" panose="020B0602040502020204" pitchFamily="34" charset="0"/>
              </a:rPr>
              <a:t> </a:t>
            </a:r>
            <a:r>
              <a:rPr lang="es-MX" sz="2000" b="1" dirty="0" smtClean="0">
                <a:latin typeface="Lucida Sans" panose="020B0602040502020204" pitchFamily="34" charset="0"/>
                <a:cs typeface="Lucida Sans" panose="020B0602040502020204" pitchFamily="34" charset="0"/>
              </a:rPr>
              <a:t>hombres </a:t>
            </a:r>
            <a:r>
              <a:rPr lang="es-MX" sz="2000" b="1" dirty="0">
                <a:latin typeface="Lucida Sans" panose="020B0602040502020204" pitchFamily="34" charset="0"/>
                <a:cs typeface="Lucida Sans" panose="020B0602040502020204" pitchFamily="34" charset="0"/>
              </a:rPr>
              <a:t>y </a:t>
            </a:r>
            <a:r>
              <a:rPr lang="es-MX" sz="2000" b="1" dirty="0">
                <a:solidFill>
                  <a:srgbClr val="0000CC"/>
                </a:solidFill>
                <a:latin typeface="Lucida Sans" panose="020B0602040502020204" pitchFamily="34" charset="0"/>
                <a:cs typeface="Lucida Sans" panose="020B0602040502020204" pitchFamily="34" charset="0"/>
              </a:rPr>
              <a:t>8,1%</a:t>
            </a:r>
            <a:r>
              <a:rPr lang="es-MX" sz="2000" b="1" dirty="0">
                <a:latin typeface="Lucida Sans" panose="020B0602040502020204" pitchFamily="34" charset="0"/>
                <a:cs typeface="Lucida Sans" panose="020B0602040502020204" pitchFamily="34" charset="0"/>
              </a:rPr>
              <a:t> </a:t>
            </a:r>
            <a:r>
              <a:rPr lang="es-MX" sz="2000" b="1" dirty="0" smtClean="0">
                <a:latin typeface="Lucida Sans" panose="020B0602040502020204" pitchFamily="34" charset="0"/>
                <a:cs typeface="Lucida Sans" panose="020B0602040502020204" pitchFamily="34" charset="0"/>
              </a:rPr>
              <a:t>mujeres</a:t>
            </a:r>
            <a:endParaRPr lang="es-MX" sz="2000" b="1" dirty="0">
              <a:latin typeface="Lucida Sans" panose="020B0602040502020204" pitchFamily="34" charset="0"/>
              <a:cs typeface="Lucida Sans" panose="020B0602040502020204" pitchFamily="34" charset="0"/>
            </a:endParaRPr>
          </a:p>
          <a:p>
            <a:pPr algn="ctr"/>
            <a:endParaRPr lang="es-MX" sz="2000" b="1" dirty="0">
              <a:latin typeface="Lucida Sans" panose="020B0602040502020204" pitchFamily="34" charset="0"/>
              <a:cs typeface="Lucida Sans" panose="020B0602040502020204" pitchFamily="34" charset="0"/>
            </a:endParaRPr>
          </a:p>
          <a:p>
            <a:pPr algn="ctr"/>
            <a:r>
              <a:rPr lang="es-MX" sz="2000" b="1" dirty="0" smtClean="0">
                <a:solidFill>
                  <a:srgbClr val="0000CC"/>
                </a:solidFill>
                <a:latin typeface="Lucida Sans" panose="020B0602040502020204" pitchFamily="34" charset="0"/>
                <a:cs typeface="Lucida Sans" panose="020B0602040502020204" pitchFamily="34" charset="0"/>
              </a:rPr>
              <a:t>32,5</a:t>
            </a:r>
            <a:r>
              <a:rPr lang="es-MX" sz="2000" b="1" dirty="0">
                <a:solidFill>
                  <a:srgbClr val="0000CC"/>
                </a:solidFill>
                <a:latin typeface="Lucida Sans" panose="020B0602040502020204" pitchFamily="34" charset="0"/>
                <a:cs typeface="Lucida Sans" panose="020B0602040502020204" pitchFamily="34" charset="0"/>
              </a:rPr>
              <a:t>%</a:t>
            </a:r>
            <a:r>
              <a:rPr lang="es-MX" sz="2000" b="1" dirty="0">
                <a:latin typeface="Lucida Sans" panose="020B0602040502020204" pitchFamily="34" charset="0"/>
                <a:cs typeface="Lucida Sans" panose="020B0602040502020204" pitchFamily="34" charset="0"/>
              </a:rPr>
              <a:t> de la población </a:t>
            </a:r>
            <a:r>
              <a:rPr lang="es-MX" sz="2000" b="1" dirty="0" smtClean="0">
                <a:latin typeface="Lucida Sans" panose="020B0602040502020204" pitchFamily="34" charset="0"/>
                <a:cs typeface="Lucida Sans" panose="020B0602040502020204" pitchFamily="34" charset="0"/>
              </a:rPr>
              <a:t>indígena &gt;de </a:t>
            </a:r>
            <a:r>
              <a:rPr lang="es-MX" sz="2000" b="1" dirty="0">
                <a:latin typeface="Lucida Sans" panose="020B0602040502020204" pitchFamily="34" charset="0"/>
                <a:cs typeface="Lucida Sans" panose="020B0602040502020204" pitchFamily="34" charset="0"/>
              </a:rPr>
              <a:t>15 años es analfabeta, y </a:t>
            </a:r>
            <a:r>
              <a:rPr lang="es-MX" sz="2000" b="1" dirty="0" smtClean="0">
                <a:latin typeface="Lucida Sans" panose="020B0602040502020204" pitchFamily="34" charset="0"/>
                <a:cs typeface="Lucida Sans" panose="020B0602040502020204" pitchFamily="34" charset="0"/>
              </a:rPr>
              <a:t>duplica </a:t>
            </a:r>
            <a:r>
              <a:rPr lang="es-MX" sz="2000" b="1" dirty="0">
                <a:latin typeface="Lucida Sans" panose="020B0602040502020204" pitchFamily="34" charset="0"/>
                <a:cs typeface="Lucida Sans" panose="020B0602040502020204" pitchFamily="34" charset="0"/>
              </a:rPr>
              <a:t>o triplica al del hombre </a:t>
            </a:r>
            <a:r>
              <a:rPr lang="es-MX" sz="2000" b="1" dirty="0" smtClean="0">
                <a:latin typeface="Lucida Sans" panose="020B0602040502020204" pitchFamily="34" charset="0"/>
                <a:cs typeface="Lucida Sans" panose="020B0602040502020204" pitchFamily="34" charset="0"/>
              </a:rPr>
              <a:t>indígena.</a:t>
            </a:r>
          </a:p>
          <a:p>
            <a:pPr algn="ctr"/>
            <a:endParaRPr lang="es-MX" sz="2000" b="1" dirty="0">
              <a:latin typeface="Lucida Sans" panose="020B0602040502020204" pitchFamily="34" charset="0"/>
              <a:cs typeface="Lucida Sans" panose="020B0602040502020204" pitchFamily="34" charset="0"/>
            </a:endParaRPr>
          </a:p>
        </p:txBody>
      </p:sp>
    </p:spTree>
    <p:extLst>
      <p:ext uri="{BB962C8B-B14F-4D97-AF65-F5344CB8AC3E}">
        <p14:creationId xmlns:p14="http://schemas.microsoft.com/office/powerpoint/2010/main" val="1017955840"/>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Imagen8"/>
          <p:cNvPicPr>
            <a:picLocks noChangeAspect="1" noChangeArrowheads="1"/>
          </p:cNvPicPr>
          <p:nvPr/>
        </p:nvPicPr>
        <p:blipFill>
          <a:blip r:embed="rId2" cstate="print"/>
          <a:srcRect/>
          <a:stretch>
            <a:fillRect/>
          </a:stretch>
        </p:blipFill>
        <p:spPr bwMode="auto">
          <a:xfrm>
            <a:off x="37083" y="1484784"/>
            <a:ext cx="4500563" cy="5373216"/>
          </a:xfrm>
          <a:prstGeom prst="rect">
            <a:avLst/>
          </a:prstGeom>
          <a:noFill/>
          <a:ln w="9525">
            <a:noFill/>
            <a:miter lim="800000"/>
            <a:headEnd/>
            <a:tailEnd/>
          </a:ln>
        </p:spPr>
      </p:pic>
      <p:sp>
        <p:nvSpPr>
          <p:cNvPr id="5" name="Text Box 4"/>
          <p:cNvSpPr txBox="1">
            <a:spLocks noChangeArrowheads="1"/>
          </p:cNvSpPr>
          <p:nvPr/>
        </p:nvSpPr>
        <p:spPr bwMode="auto">
          <a:xfrm>
            <a:off x="4537075" y="1499072"/>
            <a:ext cx="4499421" cy="5355312"/>
          </a:xfrm>
          <a:prstGeom prst="rect">
            <a:avLst/>
          </a:prstGeom>
          <a:noFill/>
          <a:ln w="9525">
            <a:noFill/>
            <a:miter lim="800000"/>
            <a:headEnd/>
            <a:tailEnd/>
          </a:ln>
        </p:spPr>
        <p:txBody>
          <a:bodyPr wrap="square">
            <a:spAutoFit/>
          </a:bodyPr>
          <a:lstStyle/>
          <a:p>
            <a:pPr fontAlgn="base">
              <a:spcBef>
                <a:spcPct val="50000"/>
              </a:spcBef>
              <a:spcAft>
                <a:spcPct val="0"/>
              </a:spcAft>
              <a:buClr>
                <a:srgbClr val="CC3300"/>
              </a:buClr>
              <a:buFont typeface="Wingdings" pitchFamily="2" charset="2"/>
              <a:buChar char="v"/>
            </a:pPr>
            <a:endParaRPr lang="es-MX" b="1" i="1" dirty="0" smtClean="0">
              <a:solidFill>
                <a:srgbClr val="0000FF"/>
              </a:solidFill>
              <a:latin typeface="Bookman Old Style"/>
              <a:cs typeface="Arial" pitchFamily="34" charset="0"/>
            </a:endParaRPr>
          </a:p>
          <a:p>
            <a:pPr fontAlgn="base">
              <a:spcBef>
                <a:spcPct val="50000"/>
              </a:spcBef>
              <a:spcAft>
                <a:spcPct val="0"/>
              </a:spcAft>
              <a:buClr>
                <a:srgbClr val="CC3300"/>
              </a:buClr>
              <a:buFont typeface="Wingdings" pitchFamily="2" charset="2"/>
              <a:buChar char="v"/>
            </a:pPr>
            <a:r>
              <a:rPr lang="es-MX" b="1" i="1" dirty="0" smtClean="0">
                <a:solidFill>
                  <a:srgbClr val="0033CC"/>
                </a:solidFill>
                <a:latin typeface="Bookman Old Style"/>
                <a:cs typeface="Arial" pitchFamily="34" charset="0"/>
              </a:rPr>
              <a:t>Diabetes</a:t>
            </a:r>
          </a:p>
          <a:p>
            <a:pPr fontAlgn="base">
              <a:spcBef>
                <a:spcPct val="50000"/>
              </a:spcBef>
              <a:spcAft>
                <a:spcPct val="0"/>
              </a:spcAft>
              <a:buClr>
                <a:srgbClr val="CC3300"/>
              </a:buClr>
              <a:buFont typeface="Wingdings" pitchFamily="2" charset="2"/>
              <a:buChar char="v"/>
            </a:pPr>
            <a:r>
              <a:rPr lang="es-MX" b="1" i="1" dirty="0">
                <a:solidFill>
                  <a:srgbClr val="0033CC"/>
                </a:solidFill>
                <a:latin typeface="Bookman Old Style"/>
                <a:cs typeface="Arial" pitchFamily="34" charset="0"/>
              </a:rPr>
              <a:t>ETS-Embarazos en adolescentes</a:t>
            </a:r>
          </a:p>
          <a:p>
            <a:pPr fontAlgn="base">
              <a:spcBef>
                <a:spcPct val="50000"/>
              </a:spcBef>
              <a:spcAft>
                <a:spcPct val="0"/>
              </a:spcAft>
              <a:buClr>
                <a:srgbClr val="CC3300"/>
              </a:buClr>
              <a:buFont typeface="Wingdings" pitchFamily="2" charset="2"/>
              <a:buChar char="v"/>
            </a:pPr>
            <a:r>
              <a:rPr lang="es-MX" b="1" i="1" dirty="0" smtClean="0">
                <a:latin typeface="Bookman Old Style"/>
                <a:cs typeface="Arial" pitchFamily="34" charset="0"/>
              </a:rPr>
              <a:t>Malnutrición</a:t>
            </a:r>
            <a:endParaRPr lang="es-MX" b="1" i="1" dirty="0">
              <a:latin typeface="Bookman Old Style"/>
              <a:cs typeface="Arial" pitchFamily="34" charset="0"/>
            </a:endParaRPr>
          </a:p>
          <a:p>
            <a:pPr fontAlgn="base">
              <a:spcBef>
                <a:spcPct val="50000"/>
              </a:spcBef>
              <a:spcAft>
                <a:spcPct val="0"/>
              </a:spcAft>
              <a:buClr>
                <a:srgbClr val="CC3300"/>
              </a:buClr>
              <a:buFont typeface="Wingdings" pitchFamily="2" charset="2"/>
              <a:buChar char="v"/>
            </a:pPr>
            <a:r>
              <a:rPr lang="es-MX" b="1" i="1" dirty="0" smtClean="0">
                <a:latin typeface="Bookman Old Style"/>
                <a:cs typeface="Arial" pitchFamily="34" charset="0"/>
              </a:rPr>
              <a:t>Hipertensión</a:t>
            </a:r>
            <a:endParaRPr lang="es-MX" b="1" i="1" dirty="0">
              <a:latin typeface="Bookman Old Style"/>
              <a:cs typeface="Arial" pitchFamily="34" charset="0"/>
            </a:endParaRPr>
          </a:p>
          <a:p>
            <a:pPr fontAlgn="base">
              <a:spcBef>
                <a:spcPct val="50000"/>
              </a:spcBef>
              <a:spcAft>
                <a:spcPct val="0"/>
              </a:spcAft>
              <a:buClr>
                <a:srgbClr val="CC3300"/>
              </a:buClr>
              <a:buFont typeface="Wingdings" pitchFamily="2" charset="2"/>
              <a:buChar char="v"/>
            </a:pPr>
            <a:r>
              <a:rPr lang="es-MX" b="1" i="1" dirty="0">
                <a:latin typeface="Bookman Old Style"/>
                <a:cs typeface="Arial" pitchFamily="34" charset="0"/>
              </a:rPr>
              <a:t>Cáncer</a:t>
            </a:r>
          </a:p>
          <a:p>
            <a:pPr fontAlgn="base">
              <a:spcBef>
                <a:spcPct val="50000"/>
              </a:spcBef>
              <a:spcAft>
                <a:spcPct val="0"/>
              </a:spcAft>
              <a:buClr>
                <a:srgbClr val="CC3300"/>
              </a:buClr>
              <a:buFont typeface="Wingdings" pitchFamily="2" charset="2"/>
              <a:buChar char="v"/>
            </a:pPr>
            <a:r>
              <a:rPr lang="es-MX" b="1" i="1" dirty="0">
                <a:latin typeface="Bookman Old Style"/>
                <a:cs typeface="Arial" pitchFamily="34" charset="0"/>
              </a:rPr>
              <a:t>Enfermedad  cardiovascular</a:t>
            </a:r>
          </a:p>
          <a:p>
            <a:pPr fontAlgn="base">
              <a:spcBef>
                <a:spcPct val="50000"/>
              </a:spcBef>
              <a:spcAft>
                <a:spcPct val="0"/>
              </a:spcAft>
              <a:buClr>
                <a:srgbClr val="CC3300"/>
              </a:buClr>
              <a:buFont typeface="Wingdings" pitchFamily="2" charset="2"/>
              <a:buChar char="v"/>
            </a:pPr>
            <a:r>
              <a:rPr lang="es-MX" b="1" i="1" dirty="0">
                <a:latin typeface="Bookman Old Style"/>
                <a:cs typeface="Arial" pitchFamily="34" charset="0"/>
              </a:rPr>
              <a:t>Enfermedad cerebrovascular</a:t>
            </a:r>
          </a:p>
          <a:p>
            <a:pPr fontAlgn="base">
              <a:spcBef>
                <a:spcPct val="50000"/>
              </a:spcBef>
              <a:spcAft>
                <a:spcPct val="0"/>
              </a:spcAft>
              <a:buClr>
                <a:srgbClr val="CC3300"/>
              </a:buClr>
              <a:buFont typeface="Wingdings" pitchFamily="2" charset="2"/>
              <a:buChar char="v"/>
            </a:pPr>
            <a:r>
              <a:rPr lang="es-MX" b="1" i="1" dirty="0">
                <a:latin typeface="Bookman Old Style"/>
                <a:cs typeface="Arial" pitchFamily="34" charset="0"/>
              </a:rPr>
              <a:t>Accidentes</a:t>
            </a:r>
          </a:p>
          <a:p>
            <a:pPr fontAlgn="base">
              <a:spcBef>
                <a:spcPct val="50000"/>
              </a:spcBef>
              <a:spcAft>
                <a:spcPct val="0"/>
              </a:spcAft>
              <a:buClr>
                <a:srgbClr val="CC3300"/>
              </a:buClr>
              <a:buFont typeface="Wingdings" pitchFamily="2" charset="2"/>
              <a:buChar char="v"/>
            </a:pPr>
            <a:r>
              <a:rPr lang="es-MX" b="1" i="1" dirty="0" smtClean="0">
                <a:latin typeface="Bookman Old Style"/>
                <a:cs typeface="Arial" pitchFamily="34" charset="0"/>
              </a:rPr>
              <a:t>Adicciones </a:t>
            </a:r>
            <a:r>
              <a:rPr lang="es-MX" b="1" i="1" dirty="0">
                <a:latin typeface="Bookman Old Style"/>
                <a:cs typeface="Arial" pitchFamily="34" charset="0"/>
              </a:rPr>
              <a:t>y drogadicción</a:t>
            </a:r>
          </a:p>
          <a:p>
            <a:pPr fontAlgn="base">
              <a:spcBef>
                <a:spcPct val="50000"/>
              </a:spcBef>
              <a:spcAft>
                <a:spcPct val="0"/>
              </a:spcAft>
              <a:buClr>
                <a:srgbClr val="CC3300"/>
              </a:buClr>
              <a:buFont typeface="Wingdings" pitchFamily="2" charset="2"/>
              <a:buChar char="v"/>
            </a:pPr>
            <a:r>
              <a:rPr lang="es-MX" b="1" i="1" dirty="0">
                <a:latin typeface="Bookman Old Style"/>
                <a:cs typeface="Arial" pitchFamily="34" charset="0"/>
              </a:rPr>
              <a:t>Accidentes y violencias</a:t>
            </a:r>
          </a:p>
          <a:p>
            <a:pPr fontAlgn="base">
              <a:spcBef>
                <a:spcPct val="50000"/>
              </a:spcBef>
              <a:spcAft>
                <a:spcPct val="0"/>
              </a:spcAft>
              <a:buClr>
                <a:srgbClr val="CC3300"/>
              </a:buClr>
              <a:buFont typeface="Wingdings" pitchFamily="2" charset="2"/>
              <a:buChar char="v"/>
            </a:pPr>
            <a:endParaRPr lang="es-MX" b="1" i="1" dirty="0">
              <a:latin typeface="Bookman Old Style"/>
              <a:cs typeface="Arial" pitchFamily="34" charset="0"/>
            </a:endParaRPr>
          </a:p>
          <a:p>
            <a:pPr fontAlgn="base">
              <a:spcBef>
                <a:spcPct val="50000"/>
              </a:spcBef>
              <a:spcAft>
                <a:spcPct val="0"/>
              </a:spcAft>
              <a:buClr>
                <a:srgbClr val="CC3300"/>
              </a:buClr>
              <a:buFont typeface="Wingdings" pitchFamily="2" charset="2"/>
              <a:buChar char="v"/>
            </a:pPr>
            <a:endParaRPr lang="es-MX" b="1" i="1" dirty="0">
              <a:solidFill>
                <a:srgbClr val="CC3300"/>
              </a:solidFill>
              <a:latin typeface="Bookman Old Style"/>
              <a:cs typeface="Arial" pitchFamily="34" charset="0"/>
            </a:endParaRPr>
          </a:p>
        </p:txBody>
      </p:sp>
      <p:sp>
        <p:nvSpPr>
          <p:cNvPr id="6" name="5 Rectángulo"/>
          <p:cNvSpPr/>
          <p:nvPr/>
        </p:nvSpPr>
        <p:spPr>
          <a:xfrm>
            <a:off x="827584" y="448216"/>
            <a:ext cx="7272808" cy="892552"/>
          </a:xfrm>
          <a:prstGeom prst="rect">
            <a:avLst/>
          </a:prstGeom>
        </p:spPr>
        <p:txBody>
          <a:bodyPr wrap="square">
            <a:spAutoFit/>
          </a:bodyPr>
          <a:lstStyle/>
          <a:p>
            <a:pPr algn="ctr" fontAlgn="base">
              <a:spcBef>
                <a:spcPct val="0"/>
              </a:spcBef>
              <a:spcAft>
                <a:spcPct val="0"/>
              </a:spcAft>
            </a:pPr>
            <a:r>
              <a:rPr lang="es-MX" sz="2600" b="1" i="1" dirty="0">
                <a:solidFill>
                  <a:srgbClr val="C00000"/>
                </a:solidFill>
                <a:latin typeface="Lucida Sans" pitchFamily="34" charset="0"/>
                <a:cs typeface="Arial" pitchFamily="34" charset="0"/>
              </a:rPr>
              <a:t>Enfermedades relacionadas con el estilo de vida y los factores de riesgo</a:t>
            </a:r>
            <a:endParaRPr lang="es-ES" sz="2600" b="1" i="1" dirty="0">
              <a:solidFill>
                <a:srgbClr val="C00000"/>
              </a:solidFill>
              <a:latin typeface="Lucida Sans" pitchFamily="34" charset="0"/>
              <a:cs typeface="Arial" pitchFamily="34" charset="0"/>
            </a:endParaRPr>
          </a:p>
        </p:txBody>
      </p:sp>
      <p:sp>
        <p:nvSpPr>
          <p:cNvPr id="7" name="6 Rectángulo"/>
          <p:cNvSpPr/>
          <p:nvPr/>
        </p:nvSpPr>
        <p:spPr>
          <a:xfrm>
            <a:off x="4578754" y="1547500"/>
            <a:ext cx="1516762" cy="369332"/>
          </a:xfrm>
          <a:prstGeom prst="rect">
            <a:avLst/>
          </a:prstGeom>
        </p:spPr>
        <p:txBody>
          <a:bodyPr wrap="none">
            <a:spAutoFit/>
          </a:bodyPr>
          <a:lstStyle/>
          <a:p>
            <a:pPr fontAlgn="base">
              <a:spcBef>
                <a:spcPct val="50000"/>
              </a:spcBef>
              <a:spcAft>
                <a:spcPct val="0"/>
              </a:spcAft>
              <a:buClr>
                <a:srgbClr val="CC3300"/>
              </a:buClr>
              <a:buFont typeface="Wingdings" pitchFamily="2" charset="2"/>
              <a:buChar char="v"/>
            </a:pPr>
            <a:r>
              <a:rPr lang="es-MX" b="1" i="1" dirty="0" smtClean="0">
                <a:solidFill>
                  <a:srgbClr val="0000FF"/>
                </a:solidFill>
                <a:latin typeface="Bookman Old Style"/>
                <a:cs typeface="Arial" pitchFamily="34" charset="0"/>
              </a:rPr>
              <a:t>Obesidad</a:t>
            </a:r>
            <a:endParaRPr lang="es-MX" b="1" i="1" dirty="0">
              <a:solidFill>
                <a:srgbClr val="0000FF"/>
              </a:solidFill>
              <a:latin typeface="Bookman Old Style"/>
              <a:cs typeface="Arial" pitchFamily="34" charset="0"/>
            </a:endParaRPr>
          </a:p>
        </p:txBody>
      </p:sp>
    </p:spTree>
    <p:extLst>
      <p:ext uri="{BB962C8B-B14F-4D97-AF65-F5344CB8AC3E}">
        <p14:creationId xmlns:p14="http://schemas.microsoft.com/office/powerpoint/2010/main" val="2288030893"/>
      </p:ext>
    </p:extLst>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txBox="1">
            <a:spLocks/>
          </p:cNvSpPr>
          <p:nvPr/>
        </p:nvSpPr>
        <p:spPr>
          <a:xfrm>
            <a:off x="4932040" y="783084"/>
            <a:ext cx="3888432" cy="431899"/>
          </a:xfrm>
          <a:prstGeom prst="rect">
            <a:avLst/>
          </a:prstGeom>
        </p:spPr>
        <p:txBody>
          <a:bodyPr/>
          <a:lstStyle/>
          <a:p>
            <a:pPr fontAlgn="auto">
              <a:spcAft>
                <a:spcPts val="0"/>
              </a:spcAft>
              <a:defRPr/>
            </a:pPr>
            <a:r>
              <a:rPr lang="es-MX" sz="1600" b="1" i="1" kern="0" dirty="0">
                <a:solidFill>
                  <a:srgbClr val="0000CC"/>
                </a:solidFill>
                <a:latin typeface="Verdana"/>
                <a:ea typeface="+mj-ea"/>
                <a:cs typeface="+mj-cs"/>
              </a:rPr>
              <a:t>Embarazo en </a:t>
            </a:r>
            <a:r>
              <a:rPr lang="es-MX" sz="1600" b="1" i="1" kern="0" dirty="0" smtClean="0">
                <a:solidFill>
                  <a:srgbClr val="0000CC"/>
                </a:solidFill>
                <a:latin typeface="Verdana"/>
                <a:ea typeface="+mj-ea"/>
                <a:cs typeface="+mj-cs"/>
              </a:rPr>
              <a:t>Adolescentes</a:t>
            </a:r>
            <a:endParaRPr lang="es-ES" sz="1600" b="1" i="1" dirty="0">
              <a:solidFill>
                <a:srgbClr val="0000CC"/>
              </a:solidFill>
              <a:latin typeface="+mj-lt"/>
              <a:ea typeface="+mj-ea"/>
              <a:cs typeface="+mj-cs"/>
            </a:endParaRPr>
          </a:p>
        </p:txBody>
      </p:sp>
      <p:pic>
        <p:nvPicPr>
          <p:cNvPr id="5" name="Picture 4"/>
          <p:cNvPicPr>
            <a:picLocks noChangeAspect="1" noChangeArrowheads="1"/>
          </p:cNvPicPr>
          <p:nvPr/>
        </p:nvPicPr>
        <p:blipFill>
          <a:blip r:embed="rId2" cstate="print"/>
          <a:srcRect/>
          <a:stretch>
            <a:fillRect/>
          </a:stretch>
        </p:blipFill>
        <p:spPr bwMode="auto">
          <a:xfrm>
            <a:off x="34925" y="1052736"/>
            <a:ext cx="3651250" cy="2400300"/>
          </a:xfrm>
          <a:prstGeom prst="rect">
            <a:avLst/>
          </a:prstGeom>
          <a:noFill/>
          <a:ln w="9525">
            <a:noFill/>
            <a:miter lim="800000"/>
            <a:headEnd/>
            <a:tailEnd/>
          </a:ln>
        </p:spPr>
      </p:pic>
      <p:pic>
        <p:nvPicPr>
          <p:cNvPr id="6" name="Picture 5"/>
          <p:cNvPicPr>
            <a:picLocks noChangeAspect="1" noChangeArrowheads="1"/>
          </p:cNvPicPr>
          <p:nvPr/>
        </p:nvPicPr>
        <p:blipFill>
          <a:blip r:embed="rId3" cstate="print"/>
          <a:srcRect/>
          <a:stretch>
            <a:fillRect/>
          </a:stretch>
        </p:blipFill>
        <p:spPr bwMode="auto">
          <a:xfrm>
            <a:off x="1547813" y="2978374"/>
            <a:ext cx="2857500" cy="2143125"/>
          </a:xfrm>
          <a:prstGeom prst="rect">
            <a:avLst/>
          </a:prstGeom>
          <a:noFill/>
          <a:ln w="9525">
            <a:noFill/>
            <a:miter lim="800000"/>
            <a:headEnd/>
            <a:tailEnd/>
          </a:ln>
        </p:spPr>
      </p:pic>
      <p:pic>
        <p:nvPicPr>
          <p:cNvPr id="8" name="Picture 11"/>
          <p:cNvPicPr>
            <a:picLocks noChangeAspect="1" noChangeArrowheads="1"/>
          </p:cNvPicPr>
          <p:nvPr/>
        </p:nvPicPr>
        <p:blipFill>
          <a:blip r:embed="rId4" cstate="print"/>
          <a:srcRect/>
          <a:stretch>
            <a:fillRect/>
          </a:stretch>
        </p:blipFill>
        <p:spPr bwMode="auto">
          <a:xfrm>
            <a:off x="4356100" y="1195363"/>
            <a:ext cx="4700588" cy="4033837"/>
          </a:xfrm>
          <a:prstGeom prst="rect">
            <a:avLst/>
          </a:prstGeom>
          <a:noFill/>
          <a:ln w="9525">
            <a:noFill/>
            <a:miter lim="800000"/>
            <a:headEnd/>
            <a:tailEnd/>
          </a:ln>
        </p:spPr>
      </p:pic>
      <p:sp>
        <p:nvSpPr>
          <p:cNvPr id="9" name="6 CuadroTexto"/>
          <p:cNvSpPr txBox="1">
            <a:spLocks noChangeArrowheads="1"/>
          </p:cNvSpPr>
          <p:nvPr/>
        </p:nvSpPr>
        <p:spPr bwMode="auto">
          <a:xfrm>
            <a:off x="1104694" y="5229200"/>
            <a:ext cx="6923690" cy="369332"/>
          </a:xfrm>
          <a:prstGeom prst="rect">
            <a:avLst/>
          </a:prstGeom>
          <a:noFill/>
          <a:ln w="9525">
            <a:noFill/>
            <a:miter lim="800000"/>
            <a:headEnd/>
            <a:tailEnd/>
          </a:ln>
        </p:spPr>
        <p:txBody>
          <a:bodyPr wrap="none">
            <a:spAutoFit/>
          </a:bodyPr>
          <a:lstStyle/>
          <a:p>
            <a:pPr>
              <a:spcAft>
                <a:spcPts val="600"/>
              </a:spcAft>
              <a:buFont typeface="Wingdings" pitchFamily="2" charset="2"/>
              <a:buNone/>
            </a:pPr>
            <a:r>
              <a:rPr lang="es-MX" b="1" i="1" dirty="0">
                <a:solidFill>
                  <a:srgbClr val="C00000"/>
                </a:solidFill>
                <a:latin typeface="Lucida Sans" pitchFamily="34" charset="0"/>
                <a:cs typeface="Arial" pitchFamily="34" charset="0"/>
              </a:rPr>
              <a:t>En el  siglo XXI  la </a:t>
            </a:r>
            <a:r>
              <a:rPr lang="es-MX" b="1" i="1" dirty="0" smtClean="0">
                <a:solidFill>
                  <a:srgbClr val="C00000"/>
                </a:solidFill>
                <a:latin typeface="Lucida Sans" pitchFamily="34" charset="0"/>
                <a:cs typeface="Arial" pitchFamily="34" charset="0"/>
              </a:rPr>
              <a:t>PF sigue vigente en estos paradigmas</a:t>
            </a:r>
            <a:endParaRPr lang="es-MX" b="1" i="1" dirty="0">
              <a:solidFill>
                <a:srgbClr val="C00000"/>
              </a:solidFill>
              <a:latin typeface="Lucida Sans" pitchFamily="34" charset="0"/>
              <a:cs typeface="Arial" pitchFamily="34" charset="0"/>
            </a:endParaRPr>
          </a:p>
        </p:txBody>
      </p:sp>
      <p:sp>
        <p:nvSpPr>
          <p:cNvPr id="10" name="9 Rectángulo"/>
          <p:cNvSpPr/>
          <p:nvPr/>
        </p:nvSpPr>
        <p:spPr>
          <a:xfrm>
            <a:off x="1023576" y="332656"/>
            <a:ext cx="6644768" cy="430887"/>
          </a:xfrm>
          <a:prstGeom prst="rect">
            <a:avLst/>
          </a:prstGeom>
        </p:spPr>
        <p:txBody>
          <a:bodyPr wrap="none">
            <a:spAutoFit/>
          </a:bodyPr>
          <a:lstStyle/>
          <a:p>
            <a:r>
              <a:rPr lang="es-MX" sz="2200" b="1" i="1" dirty="0" smtClean="0">
                <a:solidFill>
                  <a:srgbClr val="C00000"/>
                </a:solidFill>
                <a:latin typeface="Lucida Sans" pitchFamily="34" charset="0"/>
              </a:rPr>
              <a:t>La población joven y sus problemas de salud</a:t>
            </a:r>
            <a:endParaRPr lang="es-MX" sz="2200" b="1" i="1" dirty="0">
              <a:solidFill>
                <a:srgbClr val="C00000"/>
              </a:solidFill>
              <a:latin typeface="Lucida Sans" pitchFamily="34" charset="0"/>
            </a:endParaRPr>
          </a:p>
        </p:txBody>
      </p:sp>
    </p:spTree>
    <p:extLst>
      <p:ext uri="{BB962C8B-B14F-4D97-AF65-F5344CB8AC3E}">
        <p14:creationId xmlns:p14="http://schemas.microsoft.com/office/powerpoint/2010/main" val="2253482760"/>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980728"/>
            <a:ext cx="8949023" cy="46805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19753007"/>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838200"/>
            <a:ext cx="8229600" cy="990600"/>
          </a:xfrm>
        </p:spPr>
        <p:txBody>
          <a:bodyPr>
            <a:noAutofit/>
          </a:bodyPr>
          <a:lstStyle/>
          <a:p>
            <a:r>
              <a:rPr lang="es-MX" b="1" i="1" dirty="0" smtClean="0">
                <a:solidFill>
                  <a:srgbClr val="C00000"/>
                </a:solidFill>
                <a:latin typeface="Lucida Sans" panose="020B0602040502020204" pitchFamily="34" charset="0"/>
                <a:cs typeface="Lucida Sans" panose="020B0602040502020204" pitchFamily="34" charset="0"/>
              </a:rPr>
              <a:t>Nacimientos en Adolescentes México 2008-2011 </a:t>
            </a:r>
            <a:r>
              <a:rPr lang="es-MX" b="1" i="1" dirty="0">
                <a:solidFill>
                  <a:srgbClr val="C00000"/>
                </a:solidFill>
                <a:latin typeface="Lucida Sans" panose="020B0602040502020204" pitchFamily="34" charset="0"/>
                <a:cs typeface="Lucida Sans" panose="020B0602040502020204" pitchFamily="34" charset="0"/>
              </a:rPr>
              <a:t/>
            </a:r>
            <a:br>
              <a:rPr lang="es-MX" b="1" i="1" dirty="0">
                <a:solidFill>
                  <a:srgbClr val="C00000"/>
                </a:solidFill>
                <a:latin typeface="Lucida Sans" panose="020B0602040502020204" pitchFamily="34" charset="0"/>
                <a:cs typeface="Lucida Sans" panose="020B0602040502020204" pitchFamily="34" charset="0"/>
              </a:rPr>
            </a:br>
            <a:r>
              <a:rPr lang="es-MX" b="1" i="1" dirty="0">
                <a:solidFill>
                  <a:srgbClr val="C00000"/>
                </a:solidFill>
                <a:latin typeface="Lucida Sans" panose="020B0602040502020204" pitchFamily="34" charset="0"/>
                <a:cs typeface="Lucida Sans" panose="020B0602040502020204" pitchFamily="34" charset="0"/>
              </a:rPr>
              <a:t>Certificados de Nacimientos</a:t>
            </a:r>
            <a:endParaRPr lang="en-US" b="1" i="1" dirty="0">
              <a:solidFill>
                <a:srgbClr val="C00000"/>
              </a:solidFill>
              <a:latin typeface="Lucida Sans" panose="020B0602040502020204" pitchFamily="34" charset="0"/>
              <a:cs typeface="Lucida Sans" panose="020B0602040502020204" pitchFamily="34" charset="0"/>
            </a:endParaRPr>
          </a:p>
        </p:txBody>
      </p:sp>
      <p:sp>
        <p:nvSpPr>
          <p:cNvPr id="4" name="Content Placeholder 3"/>
          <p:cNvSpPr>
            <a:spLocks noGrp="1"/>
          </p:cNvSpPr>
          <p:nvPr>
            <p:ph idx="1"/>
          </p:nvPr>
        </p:nvSpPr>
        <p:spPr>
          <a:xfrm>
            <a:off x="251520" y="2420888"/>
            <a:ext cx="8591872" cy="3168352"/>
          </a:xfrm>
        </p:spPr>
        <p:style>
          <a:lnRef idx="2">
            <a:schemeClr val="accent1"/>
          </a:lnRef>
          <a:fillRef idx="1">
            <a:schemeClr val="lt1"/>
          </a:fillRef>
          <a:effectRef idx="0">
            <a:schemeClr val="accent1"/>
          </a:effectRef>
          <a:fontRef idx="minor">
            <a:schemeClr val="dk1"/>
          </a:fontRef>
        </p:style>
        <p:txBody>
          <a:bodyPr/>
          <a:lstStyle/>
          <a:p>
            <a:pPr marL="0" indent="0">
              <a:buNone/>
            </a:pPr>
            <a:r>
              <a:rPr lang="es-ES_tradnl" sz="2400" b="1" dirty="0">
                <a:solidFill>
                  <a:srgbClr val="002060"/>
                </a:solidFill>
                <a:latin typeface="Lucida Sans" panose="020B0602040502020204" pitchFamily="34" charset="0"/>
                <a:cs typeface="Lucida Sans" panose="020B0602040502020204" pitchFamily="34" charset="0"/>
              </a:rPr>
              <a:t>E</a:t>
            </a:r>
            <a:r>
              <a:rPr lang="es-ES_tradnl" sz="2400" b="1" dirty="0" smtClean="0">
                <a:solidFill>
                  <a:srgbClr val="002060"/>
                </a:solidFill>
                <a:latin typeface="Lucida Sans" panose="020B0602040502020204" pitchFamily="34" charset="0"/>
                <a:cs typeface="Lucida Sans" panose="020B0602040502020204" pitchFamily="34" charset="0"/>
              </a:rPr>
              <a:t>ntre </a:t>
            </a:r>
            <a:r>
              <a:rPr lang="es-ES_tradnl" sz="2400" b="1" dirty="0">
                <a:solidFill>
                  <a:srgbClr val="002060"/>
                </a:solidFill>
                <a:latin typeface="Lucida Sans" panose="020B0602040502020204" pitchFamily="34" charset="0"/>
                <a:cs typeface="Lucida Sans" panose="020B0602040502020204" pitchFamily="34" charset="0"/>
              </a:rPr>
              <a:t>2008 y </a:t>
            </a:r>
            <a:r>
              <a:rPr lang="es-ES_tradnl" sz="2400" b="1" dirty="0" smtClean="0">
                <a:solidFill>
                  <a:srgbClr val="002060"/>
                </a:solidFill>
                <a:latin typeface="Lucida Sans" panose="020B0602040502020204" pitchFamily="34" charset="0"/>
                <a:cs typeface="Lucida Sans" panose="020B0602040502020204" pitchFamily="34" charset="0"/>
              </a:rPr>
              <a:t>2011 </a:t>
            </a:r>
            <a:r>
              <a:rPr lang="es-ES_tradnl" sz="2400" b="1" dirty="0">
                <a:solidFill>
                  <a:srgbClr val="002060"/>
                </a:solidFill>
                <a:latin typeface="Lucida Sans" panose="020B0602040502020204" pitchFamily="34" charset="0"/>
                <a:cs typeface="Lucida Sans" panose="020B0602040502020204" pitchFamily="34" charset="0"/>
              </a:rPr>
              <a:t>se registraron </a:t>
            </a:r>
            <a:r>
              <a:rPr lang="es-ES_tradnl" sz="2400" b="1" dirty="0" smtClean="0">
                <a:solidFill>
                  <a:srgbClr val="002060"/>
                </a:solidFill>
                <a:latin typeface="Lucida Sans" panose="020B0602040502020204" pitchFamily="34" charset="0"/>
                <a:cs typeface="Lucida Sans" panose="020B0602040502020204" pitchFamily="34" charset="0"/>
              </a:rPr>
              <a:t>8.630,200 nacimientos</a:t>
            </a:r>
          </a:p>
          <a:p>
            <a:pPr marL="0" indent="0">
              <a:buNone/>
            </a:pPr>
            <a:r>
              <a:rPr lang="es-ES_tradnl" sz="2400" b="1" dirty="0" smtClean="0">
                <a:solidFill>
                  <a:srgbClr val="002060"/>
                </a:solidFill>
                <a:latin typeface="Lucida Sans" panose="020B0602040502020204" pitchFamily="34" charset="0"/>
                <a:cs typeface="Lucida Sans" panose="020B0602040502020204" pitchFamily="34" charset="0"/>
              </a:rPr>
              <a:t>El 19.6% (1.623,949) de ellos fueron en adolescentes:</a:t>
            </a:r>
          </a:p>
          <a:p>
            <a:pPr marL="0" indent="0">
              <a:buNone/>
            </a:pPr>
            <a:endParaRPr lang="es-ES_tradnl" sz="2400" b="1" dirty="0" smtClean="0">
              <a:solidFill>
                <a:srgbClr val="002060"/>
              </a:solidFill>
              <a:latin typeface="Lucida Sans" panose="020B0602040502020204" pitchFamily="34" charset="0"/>
              <a:cs typeface="Lucida Sans" panose="020B0602040502020204" pitchFamily="34" charset="0"/>
            </a:endParaRPr>
          </a:p>
          <a:p>
            <a:pPr lvl="3"/>
            <a:r>
              <a:rPr lang="es-ES_tradnl" sz="2400" b="1" dirty="0">
                <a:solidFill>
                  <a:srgbClr val="002060"/>
                </a:solidFill>
                <a:latin typeface="Lucida Sans" panose="020B0602040502020204" pitchFamily="34" charset="0"/>
                <a:cs typeface="Lucida Sans" panose="020B0602040502020204" pitchFamily="34" charset="0"/>
              </a:rPr>
              <a:t>0.7</a:t>
            </a:r>
            <a:r>
              <a:rPr lang="es-ES_tradnl" sz="2400" b="1" dirty="0" smtClean="0">
                <a:solidFill>
                  <a:srgbClr val="002060"/>
                </a:solidFill>
                <a:latin typeface="Lucida Sans" panose="020B0602040502020204" pitchFamily="34" charset="0"/>
                <a:cs typeface="Lucida Sans" panose="020B0602040502020204" pitchFamily="34" charset="0"/>
              </a:rPr>
              <a:t>% (58,164)     entre </a:t>
            </a:r>
            <a:r>
              <a:rPr lang="es-ES_tradnl" sz="2400" b="1" dirty="0">
                <a:solidFill>
                  <a:srgbClr val="002060"/>
                </a:solidFill>
                <a:latin typeface="Lucida Sans" panose="020B0602040502020204" pitchFamily="34" charset="0"/>
                <a:cs typeface="Lucida Sans" panose="020B0602040502020204" pitchFamily="34" charset="0"/>
              </a:rPr>
              <a:t>10-14 años; </a:t>
            </a:r>
            <a:endParaRPr lang="es-ES_tradnl" sz="2400" b="1" dirty="0" smtClean="0">
              <a:solidFill>
                <a:srgbClr val="002060"/>
              </a:solidFill>
              <a:latin typeface="Lucida Sans" panose="020B0602040502020204" pitchFamily="34" charset="0"/>
              <a:cs typeface="Lucida Sans" panose="020B0602040502020204" pitchFamily="34" charset="0"/>
            </a:endParaRPr>
          </a:p>
          <a:p>
            <a:pPr lvl="3"/>
            <a:r>
              <a:rPr lang="es-ES_tradnl" sz="2400" b="1" dirty="0">
                <a:solidFill>
                  <a:srgbClr val="002060"/>
                </a:solidFill>
                <a:latin typeface="Lucida Sans" panose="020B0602040502020204" pitchFamily="34" charset="0"/>
                <a:cs typeface="Lucida Sans" panose="020B0602040502020204" pitchFamily="34" charset="0"/>
              </a:rPr>
              <a:t>7.9</a:t>
            </a:r>
            <a:r>
              <a:rPr lang="es-ES_tradnl" sz="2400" b="1" dirty="0" smtClean="0">
                <a:solidFill>
                  <a:srgbClr val="002060"/>
                </a:solidFill>
                <a:latin typeface="Lucida Sans" panose="020B0602040502020204" pitchFamily="34" charset="0"/>
                <a:cs typeface="Lucida Sans" panose="020B0602040502020204" pitchFamily="34" charset="0"/>
              </a:rPr>
              <a:t>% (653,572)   entre 15-17 años;</a:t>
            </a:r>
          </a:p>
          <a:p>
            <a:pPr lvl="3"/>
            <a:r>
              <a:rPr lang="es-ES_tradnl" sz="2400" b="1" dirty="0">
                <a:solidFill>
                  <a:srgbClr val="002060"/>
                </a:solidFill>
                <a:latin typeface="Lucida Sans" panose="020B0602040502020204" pitchFamily="34" charset="0"/>
                <a:cs typeface="Lucida Sans" panose="020B0602040502020204" pitchFamily="34" charset="0"/>
              </a:rPr>
              <a:t>11</a:t>
            </a:r>
            <a:r>
              <a:rPr lang="es-ES_tradnl" sz="2400" b="1" dirty="0" smtClean="0">
                <a:solidFill>
                  <a:srgbClr val="002060"/>
                </a:solidFill>
                <a:latin typeface="Lucida Sans" panose="020B0602040502020204" pitchFamily="34" charset="0"/>
                <a:cs typeface="Lucida Sans" panose="020B0602040502020204" pitchFamily="34" charset="0"/>
              </a:rPr>
              <a:t>%  (912,213)   entre 18-19 años.  </a:t>
            </a:r>
          </a:p>
          <a:p>
            <a:endParaRPr lang="en-US" sz="2400" b="1" dirty="0">
              <a:solidFill>
                <a:srgbClr val="002060"/>
              </a:solidFill>
              <a:latin typeface="Lucida Sans" panose="020B0602040502020204" pitchFamily="34" charset="0"/>
              <a:cs typeface="Lucida Sans" panose="020B0602040502020204" pitchFamily="34" charset="0"/>
            </a:endParaRPr>
          </a:p>
        </p:txBody>
      </p:sp>
      <p:sp>
        <p:nvSpPr>
          <p:cNvPr id="3" name="2 CuadroTexto"/>
          <p:cNvSpPr txBox="1"/>
          <p:nvPr/>
        </p:nvSpPr>
        <p:spPr>
          <a:xfrm>
            <a:off x="1763688" y="5733256"/>
            <a:ext cx="1983235" cy="253916"/>
          </a:xfrm>
          <a:prstGeom prst="rect">
            <a:avLst/>
          </a:prstGeom>
          <a:noFill/>
        </p:spPr>
        <p:txBody>
          <a:bodyPr wrap="none" rtlCol="0">
            <a:spAutoFit/>
          </a:bodyPr>
          <a:lstStyle/>
          <a:p>
            <a:r>
              <a:rPr lang="es-MX" sz="1050" b="1" dirty="0" smtClean="0"/>
              <a:t>Dra. Raffaela Schiavon 2014</a:t>
            </a:r>
            <a:endParaRPr lang="es-MX" sz="1050" b="1" dirty="0"/>
          </a:p>
        </p:txBody>
      </p:sp>
    </p:spTree>
    <p:extLst>
      <p:ext uri="{BB962C8B-B14F-4D97-AF65-F5344CB8AC3E}">
        <p14:creationId xmlns:p14="http://schemas.microsoft.com/office/powerpoint/2010/main" val="3659052824"/>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6"/>
          <p:cNvSpPr>
            <a:spLocks noChangeArrowheads="1"/>
          </p:cNvSpPr>
          <p:nvPr/>
        </p:nvSpPr>
        <p:spPr bwMode="auto">
          <a:xfrm>
            <a:off x="432569" y="629974"/>
            <a:ext cx="8243887" cy="3447098"/>
          </a:xfrm>
          <a:prstGeom prst="rect">
            <a:avLst/>
          </a:prstGeom>
          <a:noFill/>
          <a:ln w="9525">
            <a:noFill/>
            <a:miter lim="800000"/>
            <a:headEnd/>
            <a:tailEnd/>
          </a:ln>
        </p:spPr>
        <p:txBody>
          <a:bodyPr>
            <a:spAutoFit/>
          </a:bodyPr>
          <a:lstStyle/>
          <a:p>
            <a:pPr algn="ctr" eaLnBrk="0" hangingPunct="0">
              <a:spcBef>
                <a:spcPts val="0"/>
              </a:spcBef>
              <a:spcAft>
                <a:spcPts val="0"/>
              </a:spcAft>
              <a:defRPr/>
            </a:pPr>
            <a:endParaRPr lang="es-ES" sz="2400" b="1" i="1" dirty="0">
              <a:solidFill>
                <a:srgbClr val="C00000"/>
              </a:solidFill>
              <a:latin typeface="Lucida Sans Unicode" pitchFamily="34" charset="0"/>
              <a:cs typeface="Lucida Sans Unicode" pitchFamily="34" charset="0"/>
            </a:endParaRPr>
          </a:p>
          <a:p>
            <a:pPr algn="ctr" eaLnBrk="0" hangingPunct="0">
              <a:spcBef>
                <a:spcPts val="0"/>
              </a:spcBef>
              <a:spcAft>
                <a:spcPts val="0"/>
              </a:spcAft>
              <a:defRPr/>
            </a:pPr>
            <a:r>
              <a:rPr lang="es-ES" sz="2400" b="1" i="1" dirty="0" smtClean="0">
                <a:solidFill>
                  <a:srgbClr val="C00000"/>
                </a:solidFill>
                <a:latin typeface="Lucida Sans Unicode" pitchFamily="34" charset="0"/>
                <a:cs typeface="Lucida Sans Unicode" pitchFamily="34" charset="0"/>
              </a:rPr>
              <a:t>Determinantes </a:t>
            </a:r>
            <a:r>
              <a:rPr lang="es-ES" sz="2400" b="1" i="1" dirty="0">
                <a:solidFill>
                  <a:srgbClr val="C00000"/>
                </a:solidFill>
                <a:latin typeface="Lucida Sans Unicode" pitchFamily="34" charset="0"/>
                <a:cs typeface="Lucida Sans Unicode" pitchFamily="34" charset="0"/>
              </a:rPr>
              <a:t>sociales de la fecundidad adolescente</a:t>
            </a:r>
          </a:p>
          <a:p>
            <a:pPr algn="ctr" eaLnBrk="0" hangingPunct="0">
              <a:spcBef>
                <a:spcPts val="0"/>
              </a:spcBef>
              <a:spcAft>
                <a:spcPts val="0"/>
              </a:spcAft>
              <a:defRPr/>
            </a:pPr>
            <a:endParaRPr lang="es-ES" sz="2600" b="1" dirty="0">
              <a:latin typeface="Lucida Sans Unicode" pitchFamily="34" charset="0"/>
              <a:cs typeface="Lucida Sans Unicode" pitchFamily="34" charset="0"/>
            </a:endParaRPr>
          </a:p>
          <a:p>
            <a:pPr marL="342900" indent="-342900" eaLnBrk="0" hangingPunct="0">
              <a:spcBef>
                <a:spcPts val="0"/>
              </a:spcBef>
              <a:spcAft>
                <a:spcPts val="0"/>
              </a:spcAft>
              <a:buFont typeface="Arial" pitchFamily="34" charset="0"/>
              <a:buChar char="•"/>
              <a:defRPr/>
            </a:pPr>
            <a:r>
              <a:rPr lang="es-ES" sz="2400" b="1" i="1" dirty="0" smtClean="0">
                <a:latin typeface="Lucida Sans Unicode" pitchFamily="34" charset="0"/>
                <a:cs typeface="Lucida Sans Unicode" pitchFamily="34" charset="0"/>
              </a:rPr>
              <a:t>Etnicidad</a:t>
            </a:r>
            <a:endParaRPr lang="es-ES" sz="2400" b="1" i="1" dirty="0">
              <a:latin typeface="Lucida Sans Unicode" pitchFamily="34" charset="0"/>
              <a:cs typeface="Lucida Sans Unicode" pitchFamily="34" charset="0"/>
            </a:endParaRPr>
          </a:p>
          <a:p>
            <a:pPr marL="342900" indent="-342900" eaLnBrk="0" hangingPunct="0">
              <a:spcBef>
                <a:spcPts val="0"/>
              </a:spcBef>
              <a:spcAft>
                <a:spcPts val="0"/>
              </a:spcAft>
              <a:buFont typeface="Arial" pitchFamily="34" charset="0"/>
              <a:buChar char="•"/>
              <a:defRPr/>
            </a:pPr>
            <a:r>
              <a:rPr lang="es-ES" sz="2400" b="1" i="1" dirty="0" smtClean="0">
                <a:latin typeface="Lucida Sans Unicode" pitchFamily="34" charset="0"/>
                <a:cs typeface="Lucida Sans Unicode" pitchFamily="34" charset="0"/>
              </a:rPr>
              <a:t>Residencia</a:t>
            </a:r>
            <a:endParaRPr lang="es-ES" sz="2400" b="1" i="1" dirty="0">
              <a:latin typeface="Lucida Sans Unicode" pitchFamily="34" charset="0"/>
              <a:cs typeface="Lucida Sans Unicode" pitchFamily="34" charset="0"/>
            </a:endParaRPr>
          </a:p>
          <a:p>
            <a:pPr marL="342900" indent="-342900" eaLnBrk="0" hangingPunct="0">
              <a:spcBef>
                <a:spcPts val="0"/>
              </a:spcBef>
              <a:spcAft>
                <a:spcPts val="0"/>
              </a:spcAft>
              <a:buFont typeface="Arial" pitchFamily="34" charset="0"/>
              <a:buChar char="•"/>
              <a:defRPr/>
            </a:pPr>
            <a:r>
              <a:rPr lang="es-ES" sz="2400" b="1" i="1" dirty="0">
                <a:latin typeface="Lucida Sans Unicode" pitchFamily="34" charset="0"/>
                <a:cs typeface="Lucida Sans Unicode" pitchFamily="34" charset="0"/>
              </a:rPr>
              <a:t>Escolaridad  </a:t>
            </a:r>
          </a:p>
          <a:p>
            <a:pPr marL="342900" indent="-342900" eaLnBrk="0" hangingPunct="0">
              <a:spcBef>
                <a:spcPts val="0"/>
              </a:spcBef>
              <a:spcAft>
                <a:spcPts val="0"/>
              </a:spcAft>
              <a:buFont typeface="Arial" pitchFamily="34" charset="0"/>
              <a:buChar char="•"/>
              <a:defRPr/>
            </a:pPr>
            <a:r>
              <a:rPr lang="es-ES" sz="2400" b="1" i="1" dirty="0">
                <a:latin typeface="Lucida Sans Unicode" pitchFamily="34" charset="0"/>
                <a:cs typeface="Lucida Sans Unicode" pitchFamily="34" charset="0"/>
              </a:rPr>
              <a:t>Nivel </a:t>
            </a:r>
            <a:r>
              <a:rPr lang="es-ES" sz="2400" b="1" i="1" dirty="0" smtClean="0">
                <a:latin typeface="Lucida Sans Unicode" pitchFamily="34" charset="0"/>
                <a:cs typeface="Lucida Sans Unicode" pitchFamily="34" charset="0"/>
              </a:rPr>
              <a:t>socio-económico</a:t>
            </a:r>
            <a:endParaRPr lang="es-ES" sz="2400" b="1" i="1" dirty="0">
              <a:latin typeface="Lucida Sans Unicode" pitchFamily="34" charset="0"/>
              <a:cs typeface="Lucida Sans Unicode" pitchFamily="34" charset="0"/>
            </a:endParaRPr>
          </a:p>
          <a:p>
            <a:pPr marL="342900" indent="-342900" eaLnBrk="0" hangingPunct="0">
              <a:spcBef>
                <a:spcPts val="0"/>
              </a:spcBef>
              <a:spcAft>
                <a:spcPts val="0"/>
              </a:spcAft>
              <a:buFont typeface="Arial" pitchFamily="34" charset="0"/>
              <a:buChar char="•"/>
              <a:defRPr/>
            </a:pPr>
            <a:r>
              <a:rPr lang="es-ES" sz="2400" b="1" i="1" dirty="0">
                <a:latin typeface="Lucida Sans Unicode" pitchFamily="34" charset="0"/>
                <a:cs typeface="Lucida Sans Unicode" pitchFamily="34" charset="0"/>
              </a:rPr>
              <a:t>Comunicación </a:t>
            </a:r>
            <a:r>
              <a:rPr lang="es-ES" sz="2400" b="1" i="1" dirty="0" smtClean="0">
                <a:latin typeface="Lucida Sans Unicode" pitchFamily="34" charset="0"/>
                <a:cs typeface="Lucida Sans Unicode" pitchFamily="34" charset="0"/>
              </a:rPr>
              <a:t>familiar y Redes sociales</a:t>
            </a:r>
            <a:endParaRPr lang="es-ES" sz="2400" b="1" i="1" dirty="0">
              <a:latin typeface="Lucida Sans Unicode" pitchFamily="34" charset="0"/>
              <a:cs typeface="Lucida Sans Unicode" pitchFamily="34" charset="0"/>
            </a:endParaRPr>
          </a:p>
          <a:p>
            <a:pPr marL="342900" indent="-342900" eaLnBrk="0" hangingPunct="0">
              <a:spcBef>
                <a:spcPts val="0"/>
              </a:spcBef>
              <a:spcAft>
                <a:spcPts val="0"/>
              </a:spcAft>
              <a:buFont typeface="Arial" pitchFamily="34" charset="0"/>
              <a:buChar char="•"/>
              <a:defRPr/>
            </a:pPr>
            <a:r>
              <a:rPr lang="es-ES" sz="2400" b="1" i="1" dirty="0">
                <a:latin typeface="Lucida Sans Unicode" pitchFamily="34" charset="0"/>
                <a:cs typeface="Lucida Sans Unicode" pitchFamily="34" charset="0"/>
              </a:rPr>
              <a:t>Conocimiento y </a:t>
            </a:r>
            <a:r>
              <a:rPr lang="es-ES" sz="2400" b="1" i="1" u="sng" dirty="0">
                <a:latin typeface="Lucida Sans Unicode" pitchFamily="34" charset="0"/>
                <a:cs typeface="Lucida Sans Unicode" pitchFamily="34" charset="0"/>
              </a:rPr>
              <a:t>acceso/uso</a:t>
            </a:r>
            <a:r>
              <a:rPr lang="es-ES" sz="2400" b="1" i="1" dirty="0">
                <a:latin typeface="Lucida Sans Unicode" pitchFamily="34" charset="0"/>
                <a:cs typeface="Lucida Sans Unicode" pitchFamily="34" charset="0"/>
              </a:rPr>
              <a:t> de AC</a:t>
            </a:r>
          </a:p>
        </p:txBody>
      </p:sp>
    </p:spTree>
    <p:extLst>
      <p:ext uri="{BB962C8B-B14F-4D97-AF65-F5344CB8AC3E}">
        <p14:creationId xmlns:p14="http://schemas.microsoft.com/office/powerpoint/2010/main" val="118228686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a:spLocks noGrp="1"/>
          </p:cNvSpPr>
          <p:nvPr>
            <p:ph type="title"/>
          </p:nvPr>
        </p:nvSpPr>
        <p:spPr bwMode="auto">
          <a:xfrm>
            <a:off x="302840" y="485800"/>
            <a:ext cx="8229600" cy="1143000"/>
          </a:xfrm>
          <a:noFill/>
          <a:ln>
            <a:miter lim="800000"/>
            <a:headEnd/>
            <a:tailEnd/>
          </a:ln>
        </p:spPr>
        <p:txBody>
          <a:bodyPr vert="horz" wrap="square" lIns="91440" tIns="45720" rIns="91440" bIns="45720" numCol="1" anchor="t" anchorCtr="0" compatLnSpc="1">
            <a:prstTxWarp prst="textNoShape">
              <a:avLst/>
            </a:prstTxWarp>
          </a:bodyPr>
          <a:lstStyle/>
          <a:p>
            <a:r>
              <a:rPr lang="es-MX" b="1" i="1" dirty="0" smtClean="0">
                <a:solidFill>
                  <a:srgbClr val="C00000"/>
                </a:solidFill>
                <a:effectLst/>
                <a:latin typeface="Lucida Sans" panose="020B0602040502020204" pitchFamily="34" charset="0"/>
                <a:cs typeface="Lucida Sans" panose="020B0602040502020204" pitchFamily="34" charset="0"/>
              </a:rPr>
              <a:t>Los Reportes Mundiales de Salud</a:t>
            </a:r>
            <a:br>
              <a:rPr lang="es-MX" b="1" i="1" dirty="0" smtClean="0">
                <a:solidFill>
                  <a:srgbClr val="C00000"/>
                </a:solidFill>
                <a:effectLst/>
                <a:latin typeface="Lucida Sans" panose="020B0602040502020204" pitchFamily="34" charset="0"/>
                <a:cs typeface="Lucida Sans" panose="020B0602040502020204" pitchFamily="34" charset="0"/>
              </a:rPr>
            </a:br>
            <a:endParaRPr lang="es-MX" i="1" dirty="0" smtClean="0">
              <a:solidFill>
                <a:srgbClr val="C00000"/>
              </a:solidFill>
              <a:effectLst/>
              <a:latin typeface="Lucida Sans" panose="020B0602040502020204" pitchFamily="34" charset="0"/>
              <a:cs typeface="Lucida Sans" panose="020B0602040502020204" pitchFamily="34" charset="0"/>
            </a:endParaRPr>
          </a:p>
        </p:txBody>
      </p:sp>
      <p:sp>
        <p:nvSpPr>
          <p:cNvPr id="5" name="6 Rectángulo"/>
          <p:cNvSpPr>
            <a:spLocks noChangeArrowheads="1"/>
          </p:cNvSpPr>
          <p:nvPr/>
        </p:nvSpPr>
        <p:spPr bwMode="auto">
          <a:xfrm>
            <a:off x="647700" y="4076700"/>
            <a:ext cx="8027988" cy="2185988"/>
          </a:xfrm>
          <a:prstGeom prst="rect">
            <a:avLst/>
          </a:prstGeom>
          <a:noFill/>
          <a:ln w="9525">
            <a:noFill/>
            <a:miter lim="800000"/>
            <a:headEnd/>
            <a:tailEnd/>
          </a:ln>
        </p:spPr>
        <p:txBody>
          <a:bodyPr>
            <a:spAutoFit/>
          </a:bodyPr>
          <a:lstStyle/>
          <a:p>
            <a:pPr algn="just"/>
            <a:endParaRPr lang="es-MX" sz="1700" i="1"/>
          </a:p>
          <a:p>
            <a:pPr algn="just"/>
            <a:endParaRPr lang="es-MX" sz="1700" i="1"/>
          </a:p>
          <a:p>
            <a:pPr algn="just"/>
            <a:endParaRPr lang="es-MX" sz="1700" i="1"/>
          </a:p>
          <a:p>
            <a:pPr algn="just"/>
            <a:endParaRPr lang="es-MX" sz="1700" i="1"/>
          </a:p>
          <a:p>
            <a:pPr algn="just"/>
            <a:endParaRPr lang="es-MX" sz="1700" i="1"/>
          </a:p>
          <a:p>
            <a:pPr algn="just"/>
            <a:endParaRPr lang="es-MX" sz="1700" i="1"/>
          </a:p>
          <a:p>
            <a:pPr algn="just"/>
            <a:endParaRPr lang="es-MX" sz="1700" i="1"/>
          </a:p>
          <a:p>
            <a:pPr algn="just"/>
            <a:endParaRPr lang="es-MX" sz="1700" i="1"/>
          </a:p>
        </p:txBody>
      </p:sp>
      <p:pic>
        <p:nvPicPr>
          <p:cNvPr id="6" name="Picture 6"/>
          <p:cNvPicPr>
            <a:picLocks noChangeAspect="1" noChangeArrowheads="1"/>
          </p:cNvPicPr>
          <p:nvPr/>
        </p:nvPicPr>
        <p:blipFill>
          <a:blip r:embed="rId2" cstate="print"/>
          <a:srcRect/>
          <a:stretch>
            <a:fillRect/>
          </a:stretch>
        </p:blipFill>
        <p:spPr bwMode="auto">
          <a:xfrm>
            <a:off x="770557" y="1125538"/>
            <a:ext cx="4881563" cy="3587949"/>
          </a:xfrm>
          <a:prstGeom prst="rect">
            <a:avLst/>
          </a:prstGeom>
          <a:noFill/>
          <a:ln w="9525">
            <a:noFill/>
            <a:miter lim="800000"/>
            <a:headEnd/>
            <a:tailEnd/>
          </a:ln>
        </p:spPr>
      </p:pic>
      <p:pic>
        <p:nvPicPr>
          <p:cNvPr id="7" name="Picture 7"/>
          <p:cNvPicPr>
            <a:picLocks noChangeAspect="1" noChangeArrowheads="1"/>
          </p:cNvPicPr>
          <p:nvPr/>
        </p:nvPicPr>
        <p:blipFill>
          <a:blip r:embed="rId3" cstate="print"/>
          <a:srcRect/>
          <a:stretch>
            <a:fillRect/>
          </a:stretch>
        </p:blipFill>
        <p:spPr bwMode="auto">
          <a:xfrm>
            <a:off x="5940153" y="1107126"/>
            <a:ext cx="2592288" cy="3546010"/>
          </a:xfrm>
          <a:prstGeom prst="rect">
            <a:avLst/>
          </a:prstGeom>
          <a:noFill/>
          <a:ln w="9525">
            <a:noFill/>
            <a:miter lim="800000"/>
            <a:headEnd/>
            <a:tailEnd/>
          </a:ln>
        </p:spPr>
      </p:pic>
      <p:sp>
        <p:nvSpPr>
          <p:cNvPr id="8" name="10 Rectángulo"/>
          <p:cNvSpPr>
            <a:spLocks noChangeArrowheads="1"/>
          </p:cNvSpPr>
          <p:nvPr/>
        </p:nvSpPr>
        <p:spPr bwMode="auto">
          <a:xfrm>
            <a:off x="0" y="4913873"/>
            <a:ext cx="9144000" cy="1323439"/>
          </a:xfrm>
          <a:prstGeom prst="rect">
            <a:avLst/>
          </a:prstGeom>
          <a:noFill/>
          <a:ln w="9525">
            <a:noFill/>
            <a:miter lim="800000"/>
            <a:headEnd/>
            <a:tailEnd/>
          </a:ln>
        </p:spPr>
        <p:txBody>
          <a:bodyPr wrap="square">
            <a:spAutoFit/>
          </a:bodyPr>
          <a:lstStyle/>
          <a:p>
            <a:pPr algn="ctr"/>
            <a:r>
              <a:rPr lang="es-MX" sz="2000" b="1" i="1" dirty="0">
                <a:latin typeface="Lucida Sans" pitchFamily="34" charset="0"/>
                <a:cs typeface="Arial" pitchFamily="34" charset="0"/>
              </a:rPr>
              <a:t>Desde 1995, la anualmente la OMS publica un informe con </a:t>
            </a:r>
            <a:r>
              <a:rPr lang="es-MX" sz="2000" b="1" i="1" dirty="0" smtClean="0">
                <a:latin typeface="Lucida Sans" pitchFamily="34" charset="0"/>
                <a:cs typeface="Arial" pitchFamily="34" charset="0"/>
              </a:rPr>
              <a:t>temas</a:t>
            </a:r>
          </a:p>
          <a:p>
            <a:pPr algn="ctr"/>
            <a:r>
              <a:rPr lang="es-MX" sz="2000" b="1" i="1" dirty="0" smtClean="0">
                <a:latin typeface="Lucida Sans" pitchFamily="34" charset="0"/>
                <a:cs typeface="Arial" pitchFamily="34" charset="0"/>
              </a:rPr>
              <a:t> </a:t>
            </a:r>
            <a:r>
              <a:rPr lang="es-MX" sz="2000" b="1" i="1" dirty="0">
                <a:latin typeface="Lucida Sans" pitchFamily="34" charset="0"/>
                <a:cs typeface="Arial" pitchFamily="34" charset="0"/>
              </a:rPr>
              <a:t>de evaluación de la salud  y las estadísticas de todos los países.  Además de las que publican otras organizaciones </a:t>
            </a:r>
            <a:r>
              <a:rPr lang="es-MX" sz="2000" b="1" i="1" dirty="0" smtClean="0">
                <a:latin typeface="Lucida Sans" pitchFamily="34" charset="0"/>
                <a:cs typeface="Arial" pitchFamily="34" charset="0"/>
              </a:rPr>
              <a:t>de  </a:t>
            </a:r>
            <a:r>
              <a:rPr lang="es-MX" sz="2000" b="1" i="1" dirty="0">
                <a:latin typeface="Lucida Sans" pitchFamily="34" charset="0"/>
                <a:cs typeface="Arial" pitchFamily="34" charset="0"/>
              </a:rPr>
              <a:t>la ONU, </a:t>
            </a:r>
            <a:endParaRPr lang="es-MX" sz="2000" b="1" i="1" dirty="0" smtClean="0">
              <a:latin typeface="Lucida Sans" pitchFamily="34" charset="0"/>
              <a:cs typeface="Arial" pitchFamily="34" charset="0"/>
            </a:endParaRPr>
          </a:p>
          <a:p>
            <a:pPr algn="ctr"/>
            <a:r>
              <a:rPr lang="es-MX" sz="2000" b="1" i="1" dirty="0" smtClean="0">
                <a:latin typeface="Lucida Sans" pitchFamily="34" charset="0"/>
                <a:cs typeface="Arial" pitchFamily="34" charset="0"/>
              </a:rPr>
              <a:t>los </a:t>
            </a:r>
            <a:r>
              <a:rPr lang="es-MX" sz="2000" b="1" i="1" dirty="0">
                <a:latin typeface="Lucida Sans" pitchFamily="34" charset="0"/>
                <a:cs typeface="Arial" pitchFamily="34" charset="0"/>
              </a:rPr>
              <a:t>bancos internacionales y  ONGs</a:t>
            </a:r>
          </a:p>
        </p:txBody>
      </p:sp>
      <p:pic>
        <p:nvPicPr>
          <p:cNvPr id="9" name="Picture 8"/>
          <p:cNvPicPr>
            <a:picLocks noChangeAspect="1" noChangeArrowheads="1"/>
          </p:cNvPicPr>
          <p:nvPr/>
        </p:nvPicPr>
        <p:blipFill>
          <a:blip r:embed="rId4" cstate="print"/>
          <a:srcRect/>
          <a:stretch>
            <a:fillRect/>
          </a:stretch>
        </p:blipFill>
        <p:spPr bwMode="auto">
          <a:xfrm>
            <a:off x="4644008" y="3501008"/>
            <a:ext cx="1008112" cy="1310112"/>
          </a:xfrm>
          <a:prstGeom prst="rect">
            <a:avLst/>
          </a:prstGeom>
          <a:noFill/>
          <a:ln w="9525">
            <a:noFill/>
            <a:miter lim="800000"/>
            <a:headEnd/>
            <a:tailEnd/>
          </a:ln>
        </p:spPr>
      </p:pic>
    </p:spTree>
    <p:extLst>
      <p:ext uri="{BB962C8B-B14F-4D97-AF65-F5344CB8AC3E}">
        <p14:creationId xmlns:p14="http://schemas.microsoft.com/office/powerpoint/2010/main" val="3592175713"/>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9636" y="1628800"/>
            <a:ext cx="6512724" cy="26642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3 CuadroTexto"/>
          <p:cNvSpPr txBox="1"/>
          <p:nvPr/>
        </p:nvSpPr>
        <p:spPr>
          <a:xfrm>
            <a:off x="1302571" y="620688"/>
            <a:ext cx="6479659" cy="523220"/>
          </a:xfrm>
          <a:prstGeom prst="rect">
            <a:avLst/>
          </a:prstGeom>
          <a:noFill/>
        </p:spPr>
        <p:txBody>
          <a:bodyPr wrap="none" rtlCol="0">
            <a:spAutoFit/>
          </a:bodyPr>
          <a:lstStyle/>
          <a:p>
            <a:pPr algn="ctr"/>
            <a:r>
              <a:rPr lang="es-ES" sz="2800" b="1" dirty="0">
                <a:solidFill>
                  <a:srgbClr val="C00000"/>
                </a:solidFill>
                <a:latin typeface="Lucida Sans" panose="020B0602040502020204" pitchFamily="34" charset="0"/>
                <a:cs typeface="Lucida Sans" panose="020B0602040502020204" pitchFamily="34" charset="0"/>
              </a:rPr>
              <a:t>ODM </a:t>
            </a:r>
            <a:r>
              <a:rPr lang="es-ES" sz="2800" b="1" dirty="0" smtClean="0">
                <a:solidFill>
                  <a:srgbClr val="C00000"/>
                </a:solidFill>
                <a:latin typeface="Lucida Sans" panose="020B0602040502020204" pitchFamily="34" charset="0"/>
                <a:cs typeface="Lucida Sans" panose="020B0602040502020204" pitchFamily="34" charset="0"/>
              </a:rPr>
              <a:t>2015 ¿EN DÓNDE ESTAMOS?</a:t>
            </a:r>
            <a:endParaRPr lang="es-ES" sz="2800" b="1" dirty="0">
              <a:solidFill>
                <a:srgbClr val="C00000"/>
              </a:solidFill>
              <a:latin typeface="Lucida Sans" panose="020B0602040502020204" pitchFamily="34" charset="0"/>
              <a:cs typeface="Lucida Sans" panose="020B0602040502020204" pitchFamily="34" charset="0"/>
            </a:endParaRPr>
          </a:p>
        </p:txBody>
      </p:sp>
    </p:spTree>
    <p:extLst>
      <p:ext uri="{BB962C8B-B14F-4D97-AF65-F5344CB8AC3E}">
        <p14:creationId xmlns:p14="http://schemas.microsoft.com/office/powerpoint/2010/main" val="364760973"/>
      </p:ext>
    </p:extLst>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descr="Objetivo 1.jpg"/>
          <p:cNvPicPr>
            <a:picLocks noChangeAspect="1"/>
          </p:cNvPicPr>
          <p:nvPr/>
        </p:nvPicPr>
        <p:blipFill>
          <a:blip r:embed="rId3" cstate="print"/>
          <a:stretch>
            <a:fillRect/>
          </a:stretch>
        </p:blipFill>
        <p:spPr>
          <a:xfrm>
            <a:off x="17231" y="0"/>
            <a:ext cx="9109538" cy="6858000"/>
          </a:xfrm>
          <a:prstGeom prst="rect">
            <a:avLst/>
          </a:prstGeom>
        </p:spPr>
      </p:pic>
      <p:sp>
        <p:nvSpPr>
          <p:cNvPr id="3" name="2 Rectángulo"/>
          <p:cNvSpPr/>
          <p:nvPr/>
        </p:nvSpPr>
        <p:spPr>
          <a:xfrm>
            <a:off x="683568" y="6165884"/>
            <a:ext cx="894797" cy="215444"/>
          </a:xfrm>
          <a:prstGeom prst="rect">
            <a:avLst/>
          </a:prstGeom>
        </p:spPr>
        <p:txBody>
          <a:bodyPr wrap="none">
            <a:spAutoFit/>
          </a:bodyPr>
          <a:lstStyle/>
          <a:p>
            <a:pPr lvl="0"/>
            <a:r>
              <a:rPr lang="es-MX" sz="800" b="1" dirty="0">
                <a:solidFill>
                  <a:srgbClr val="000000"/>
                </a:solidFill>
              </a:rPr>
              <a:t>CONAPO 2013</a:t>
            </a:r>
          </a:p>
        </p:txBody>
      </p:sp>
    </p:spTree>
    <p:extLst>
      <p:ext uri="{BB962C8B-B14F-4D97-AF65-F5344CB8AC3E}">
        <p14:creationId xmlns:p14="http://schemas.microsoft.com/office/powerpoint/2010/main" val="1844132656"/>
      </p:ext>
    </p:extLst>
  </p:cSld>
  <p:clrMapOvr>
    <a:masterClrMapping/>
  </p:clrMapOvr>
  <p:transition spd="slow">
    <p:cover/>
  </p:transition>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descr="Objetivo 2.jpg"/>
          <p:cNvPicPr>
            <a:picLocks noChangeAspect="1"/>
          </p:cNvPicPr>
          <p:nvPr/>
        </p:nvPicPr>
        <p:blipFill>
          <a:blip r:embed="rId3" cstate="print"/>
          <a:stretch>
            <a:fillRect/>
          </a:stretch>
        </p:blipFill>
        <p:spPr>
          <a:xfrm>
            <a:off x="19113" y="0"/>
            <a:ext cx="9105773" cy="6858000"/>
          </a:xfrm>
          <a:prstGeom prst="rect">
            <a:avLst/>
          </a:prstGeom>
        </p:spPr>
      </p:pic>
      <p:sp>
        <p:nvSpPr>
          <p:cNvPr id="3" name="2 Rectángulo"/>
          <p:cNvSpPr/>
          <p:nvPr/>
        </p:nvSpPr>
        <p:spPr>
          <a:xfrm>
            <a:off x="395536" y="6093296"/>
            <a:ext cx="894797" cy="215444"/>
          </a:xfrm>
          <a:prstGeom prst="rect">
            <a:avLst/>
          </a:prstGeom>
        </p:spPr>
        <p:txBody>
          <a:bodyPr wrap="none">
            <a:spAutoFit/>
          </a:bodyPr>
          <a:lstStyle/>
          <a:p>
            <a:pPr lvl="0"/>
            <a:r>
              <a:rPr lang="es-MX" sz="800" b="1" dirty="0">
                <a:solidFill>
                  <a:srgbClr val="000000"/>
                </a:solidFill>
              </a:rPr>
              <a:t>CONAPO 2013</a:t>
            </a:r>
          </a:p>
        </p:txBody>
      </p:sp>
    </p:spTree>
    <p:extLst>
      <p:ext uri="{BB962C8B-B14F-4D97-AF65-F5344CB8AC3E}">
        <p14:creationId xmlns:p14="http://schemas.microsoft.com/office/powerpoint/2010/main" val="1548435626"/>
      </p:ext>
    </p:extLst>
  </p:cSld>
  <p:clrMapOvr>
    <a:masterClrMapping/>
  </p:clrMapOvr>
  <p:transition spd="slow">
    <p:cover/>
  </p:transition>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descr="Objetivo 4.jpg"/>
          <p:cNvPicPr>
            <a:picLocks noChangeAspect="1"/>
          </p:cNvPicPr>
          <p:nvPr/>
        </p:nvPicPr>
        <p:blipFill>
          <a:blip r:embed="rId3" cstate="print"/>
          <a:stretch>
            <a:fillRect/>
          </a:stretch>
        </p:blipFill>
        <p:spPr>
          <a:xfrm>
            <a:off x="0" y="4324"/>
            <a:ext cx="9144000" cy="6849352"/>
          </a:xfrm>
          <a:prstGeom prst="rect">
            <a:avLst/>
          </a:prstGeom>
        </p:spPr>
      </p:pic>
      <p:sp>
        <p:nvSpPr>
          <p:cNvPr id="3" name="2 Rectángulo"/>
          <p:cNvSpPr/>
          <p:nvPr/>
        </p:nvSpPr>
        <p:spPr>
          <a:xfrm>
            <a:off x="686076" y="6054953"/>
            <a:ext cx="894797" cy="215444"/>
          </a:xfrm>
          <a:prstGeom prst="rect">
            <a:avLst/>
          </a:prstGeom>
        </p:spPr>
        <p:txBody>
          <a:bodyPr wrap="none">
            <a:spAutoFit/>
          </a:bodyPr>
          <a:lstStyle/>
          <a:p>
            <a:pPr lvl="0"/>
            <a:r>
              <a:rPr lang="es-MX" sz="800" b="1" dirty="0">
                <a:solidFill>
                  <a:srgbClr val="000000"/>
                </a:solidFill>
              </a:rPr>
              <a:t>CONAPO 2013</a:t>
            </a:r>
          </a:p>
        </p:txBody>
      </p:sp>
    </p:spTree>
    <p:extLst>
      <p:ext uri="{BB962C8B-B14F-4D97-AF65-F5344CB8AC3E}">
        <p14:creationId xmlns:p14="http://schemas.microsoft.com/office/powerpoint/2010/main" val="270189729"/>
      </p:ext>
    </p:extLst>
  </p:cSld>
  <p:clrMapOvr>
    <a:masterClrMapping/>
  </p:clrMapOvr>
  <p:transition spd="slow">
    <p:cover/>
  </p:transition>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descr="Objetivo 5.jpg"/>
          <p:cNvPicPr>
            <a:picLocks noChangeAspect="1"/>
          </p:cNvPicPr>
          <p:nvPr/>
        </p:nvPicPr>
        <p:blipFill>
          <a:blip r:embed="rId3" cstate="print"/>
          <a:stretch>
            <a:fillRect/>
          </a:stretch>
        </p:blipFill>
        <p:spPr>
          <a:xfrm>
            <a:off x="0" y="21620"/>
            <a:ext cx="9144000" cy="6814759"/>
          </a:xfrm>
          <a:prstGeom prst="rect">
            <a:avLst/>
          </a:prstGeom>
        </p:spPr>
      </p:pic>
      <p:sp>
        <p:nvSpPr>
          <p:cNvPr id="3" name="2 Rectángulo"/>
          <p:cNvSpPr/>
          <p:nvPr/>
        </p:nvSpPr>
        <p:spPr>
          <a:xfrm>
            <a:off x="755576" y="6165304"/>
            <a:ext cx="894797" cy="215444"/>
          </a:xfrm>
          <a:prstGeom prst="rect">
            <a:avLst/>
          </a:prstGeom>
        </p:spPr>
        <p:txBody>
          <a:bodyPr wrap="none">
            <a:spAutoFit/>
          </a:bodyPr>
          <a:lstStyle/>
          <a:p>
            <a:pPr lvl="0"/>
            <a:r>
              <a:rPr lang="es-MX" sz="800" b="1" dirty="0">
                <a:solidFill>
                  <a:srgbClr val="000000"/>
                </a:solidFill>
              </a:rPr>
              <a:t>CONAPO 2013</a:t>
            </a:r>
          </a:p>
        </p:txBody>
      </p:sp>
    </p:spTree>
    <p:extLst>
      <p:ext uri="{BB962C8B-B14F-4D97-AF65-F5344CB8AC3E}">
        <p14:creationId xmlns:p14="http://schemas.microsoft.com/office/powerpoint/2010/main" val="1549860332"/>
      </p:ext>
    </p:extLst>
  </p:cSld>
  <p:clrMapOvr>
    <a:masterClrMapping/>
  </p:clrMapOvr>
  <p:transition spd="slow">
    <p:cover/>
  </p:transition>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467544" y="3856980"/>
            <a:ext cx="8064896" cy="2308324"/>
          </a:xfrm>
          <a:prstGeom prst="rect">
            <a:avLst/>
          </a:prstGeom>
        </p:spPr>
        <p:txBody>
          <a:bodyPr wrap="square">
            <a:spAutoFit/>
          </a:bodyPr>
          <a:lstStyle/>
          <a:p>
            <a:pPr algn="ctr"/>
            <a:r>
              <a:rPr lang="es-ES" sz="2400" b="1" dirty="0" smtClean="0">
                <a:latin typeface="Lucida Sans" panose="020B0602040502020204" pitchFamily="34" charset="0"/>
                <a:cs typeface="Lucida Sans" panose="020B0602040502020204" pitchFamily="34" charset="0"/>
              </a:rPr>
              <a:t>AGUA-CONFLICTO Y FRAGILIDAD-</a:t>
            </a:r>
            <a:r>
              <a:rPr lang="es-MX" sz="2400" b="1" dirty="0" smtClean="0">
                <a:latin typeface="Lucida Sans" panose="020B0602040502020204" pitchFamily="34" charset="0"/>
                <a:cs typeface="Lucida Sans" panose="020B0602040502020204" pitchFamily="34" charset="0"/>
              </a:rPr>
              <a:t>CRECIMIENTO </a:t>
            </a:r>
            <a:r>
              <a:rPr lang="es-MX" sz="2400" b="1" dirty="0">
                <a:latin typeface="Lucida Sans" panose="020B0602040502020204" pitchFamily="34" charset="0"/>
                <a:cs typeface="Lucida Sans" panose="020B0602040502020204" pitchFamily="34" charset="0"/>
              </a:rPr>
              <a:t>Y </a:t>
            </a:r>
            <a:r>
              <a:rPr lang="es-MX" sz="2400" b="1" dirty="0" smtClean="0">
                <a:latin typeface="Lucida Sans" panose="020B0602040502020204" pitchFamily="34" charset="0"/>
                <a:cs typeface="Lucida Sans" panose="020B0602040502020204" pitchFamily="34" charset="0"/>
              </a:rPr>
              <a:t>DESARROLLO-DESIGUALDADES-DINÁMICA </a:t>
            </a:r>
            <a:r>
              <a:rPr lang="es-MX" sz="2400" b="1" dirty="0">
                <a:latin typeface="Lucida Sans" panose="020B0602040502020204" pitchFamily="34" charset="0"/>
                <a:cs typeface="Lucida Sans" panose="020B0602040502020204" pitchFamily="34" charset="0"/>
              </a:rPr>
              <a:t>DE LA </a:t>
            </a:r>
            <a:r>
              <a:rPr lang="es-MX" sz="2400" b="1" dirty="0" smtClean="0">
                <a:latin typeface="Lucida Sans" panose="020B0602040502020204" pitchFamily="34" charset="0"/>
                <a:cs typeface="Lucida Sans" panose="020B0602040502020204" pitchFamily="34" charset="0"/>
              </a:rPr>
              <a:t>POBLACIÓN-EDUCACIÓN</a:t>
            </a:r>
            <a:r>
              <a:rPr lang="es-MX" sz="2400" b="1" dirty="0">
                <a:latin typeface="Lucida Sans" panose="020B0602040502020204" pitchFamily="34" charset="0"/>
                <a:cs typeface="Lucida Sans" panose="020B0602040502020204" pitchFamily="34" charset="0"/>
              </a:rPr>
              <a:t/>
            </a:r>
            <a:br>
              <a:rPr lang="es-MX" sz="2400" b="1" dirty="0">
                <a:latin typeface="Lucida Sans" panose="020B0602040502020204" pitchFamily="34" charset="0"/>
                <a:cs typeface="Lucida Sans" panose="020B0602040502020204" pitchFamily="34" charset="0"/>
              </a:rPr>
            </a:br>
            <a:r>
              <a:rPr lang="es-MX" sz="2400" b="1" dirty="0" smtClean="0">
                <a:latin typeface="Lucida Sans" panose="020B0602040502020204" pitchFamily="34" charset="0"/>
                <a:cs typeface="Lucida Sans" panose="020B0602040502020204" pitchFamily="34" charset="0"/>
              </a:rPr>
              <a:t>ENERGÍA-GOBERNANZA-SALUD-SEGURIDAD ALIMENTARIA</a:t>
            </a:r>
          </a:p>
          <a:p>
            <a:pPr algn="ctr"/>
            <a:r>
              <a:rPr lang="es-MX" sz="2400" b="1" dirty="0" smtClean="0">
                <a:latin typeface="Lucida Sans" panose="020B0602040502020204" pitchFamily="34" charset="0"/>
                <a:cs typeface="Lucida Sans" panose="020B0602040502020204" pitchFamily="34" charset="0"/>
              </a:rPr>
              <a:t>DESARROLLO SOSTENIBLE y MEDIO AMBIENTE</a:t>
            </a:r>
            <a:endParaRPr lang="es-MX" sz="2400" b="1" dirty="0">
              <a:latin typeface="Lucida Sans" panose="020B0602040502020204" pitchFamily="34" charset="0"/>
              <a:cs typeface="Lucida Sans" panose="020B0602040502020204" pitchFamily="34" charset="0"/>
            </a:endParaRPr>
          </a:p>
        </p:txBody>
      </p:sp>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9636" y="1052736"/>
            <a:ext cx="6512724" cy="26642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3 CuadroTexto"/>
          <p:cNvSpPr txBox="1"/>
          <p:nvPr/>
        </p:nvSpPr>
        <p:spPr>
          <a:xfrm>
            <a:off x="1698514" y="591071"/>
            <a:ext cx="5687776" cy="523220"/>
          </a:xfrm>
          <a:prstGeom prst="rect">
            <a:avLst/>
          </a:prstGeom>
          <a:noFill/>
        </p:spPr>
        <p:txBody>
          <a:bodyPr wrap="none" rtlCol="0">
            <a:spAutoFit/>
          </a:bodyPr>
          <a:lstStyle/>
          <a:p>
            <a:pPr algn="ctr"/>
            <a:r>
              <a:rPr lang="es-ES" sz="2800" b="1" dirty="0">
                <a:solidFill>
                  <a:srgbClr val="C00000"/>
                </a:solidFill>
                <a:latin typeface="Lucida Sans" panose="020B0602040502020204" pitchFamily="34" charset="0"/>
                <a:cs typeface="Lucida Sans" panose="020B0602040502020204" pitchFamily="34" charset="0"/>
              </a:rPr>
              <a:t>ODM </a:t>
            </a:r>
            <a:r>
              <a:rPr lang="es-ES" sz="2800" b="1" dirty="0" smtClean="0">
                <a:solidFill>
                  <a:srgbClr val="C00000"/>
                </a:solidFill>
                <a:latin typeface="Lucida Sans" panose="020B0602040502020204" pitchFamily="34" charset="0"/>
                <a:cs typeface="Lucida Sans" panose="020B0602040502020204" pitchFamily="34" charset="0"/>
              </a:rPr>
              <a:t>POST 2015 ¿QUÉ SIGUE?</a:t>
            </a:r>
            <a:endParaRPr lang="es-ES" sz="2800" b="1" dirty="0">
              <a:solidFill>
                <a:srgbClr val="C00000"/>
              </a:solidFill>
              <a:latin typeface="Lucida Sans" panose="020B0602040502020204" pitchFamily="34" charset="0"/>
              <a:cs typeface="Lucida Sans" panose="020B0602040502020204" pitchFamily="34" charset="0"/>
            </a:endParaRPr>
          </a:p>
        </p:txBody>
      </p:sp>
    </p:spTree>
    <p:extLst>
      <p:ext uri="{BB962C8B-B14F-4D97-AF65-F5344CB8AC3E}">
        <p14:creationId xmlns:p14="http://schemas.microsoft.com/office/powerpoint/2010/main" val="631293986"/>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descr="Ruiz-N-253-a">
            <a:hlinkClick r:id="rId2"/>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56559" y="1340768"/>
            <a:ext cx="4303673" cy="4464495"/>
          </a:xfrm>
          <a:prstGeom prst="rect">
            <a:avLst/>
          </a:prstGeom>
          <a:noFill/>
          <a:ln>
            <a:noFill/>
          </a:ln>
        </p:spPr>
      </p:pic>
      <p:sp>
        <p:nvSpPr>
          <p:cNvPr id="3" name="2 Rectángulo"/>
          <p:cNvSpPr/>
          <p:nvPr/>
        </p:nvSpPr>
        <p:spPr>
          <a:xfrm>
            <a:off x="467544" y="476672"/>
            <a:ext cx="8064896" cy="430887"/>
          </a:xfrm>
          <a:prstGeom prst="rect">
            <a:avLst/>
          </a:prstGeom>
        </p:spPr>
        <p:txBody>
          <a:bodyPr wrap="square">
            <a:spAutoFit/>
          </a:bodyPr>
          <a:lstStyle/>
          <a:p>
            <a:r>
              <a:rPr lang="es-MX" sz="2200" b="1" i="1" dirty="0">
                <a:solidFill>
                  <a:srgbClr val="C00000"/>
                </a:solidFill>
                <a:latin typeface="Lucida Sans" panose="020B0602040502020204" pitchFamily="34" charset="0"/>
                <a:cs typeface="Lucida Sans" panose="020B0602040502020204" pitchFamily="34" charset="0"/>
              </a:rPr>
              <a:t>Los grandes problemas actuales </a:t>
            </a:r>
            <a:r>
              <a:rPr lang="es-MX" sz="2200" b="1" i="1" dirty="0" smtClean="0">
                <a:solidFill>
                  <a:srgbClr val="C00000"/>
                </a:solidFill>
                <a:latin typeface="Lucida Sans" panose="020B0602040502020204" pitchFamily="34" charset="0"/>
                <a:cs typeface="Lucida Sans" panose="020B0602040502020204" pitchFamily="34" charset="0"/>
              </a:rPr>
              <a:t>del sistema de sa</a:t>
            </a:r>
            <a:r>
              <a:rPr lang="es-MX" sz="2200" b="1" i="1" u="sng" dirty="0" smtClean="0">
                <a:solidFill>
                  <a:srgbClr val="C00000"/>
                </a:solidFill>
                <a:latin typeface="Lucida Sans" panose="020B0602040502020204" pitchFamily="34" charset="0"/>
                <a:cs typeface="Lucida Sans" panose="020B0602040502020204" pitchFamily="34" charset="0"/>
              </a:rPr>
              <a:t>lud </a:t>
            </a:r>
            <a:r>
              <a:rPr lang="es-MX" sz="2200" b="1" i="1" dirty="0" smtClean="0">
                <a:solidFill>
                  <a:srgbClr val="C00000"/>
                </a:solidFill>
                <a:latin typeface="Lucida Sans" panose="020B0602040502020204" pitchFamily="34" charset="0"/>
                <a:cs typeface="Lucida Sans" panose="020B0602040502020204" pitchFamily="34" charset="0"/>
              </a:rPr>
              <a:t> </a:t>
            </a:r>
            <a:endParaRPr lang="es-MX" sz="2200" dirty="0">
              <a:solidFill>
                <a:srgbClr val="C00000"/>
              </a:solidFill>
              <a:latin typeface="Lucida Sans" panose="020B0602040502020204" pitchFamily="34" charset="0"/>
              <a:cs typeface="Lucida Sans" panose="020B0602040502020204" pitchFamily="34" charset="0"/>
            </a:endParaRPr>
          </a:p>
        </p:txBody>
      </p:sp>
    </p:spTree>
    <p:extLst>
      <p:ext uri="{BB962C8B-B14F-4D97-AF65-F5344CB8AC3E}">
        <p14:creationId xmlns:p14="http://schemas.microsoft.com/office/powerpoint/2010/main" val="870495320"/>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3714" name="Picture 12" descr="EAGS"/>
          <p:cNvPicPr>
            <a:picLocks noChangeAspect="1" noChangeArrowheads="1"/>
          </p:cNvPicPr>
          <p:nvPr/>
        </p:nvPicPr>
        <p:blipFill>
          <a:blip r:embed="rId3" cstate="print"/>
          <a:srcRect/>
          <a:stretch>
            <a:fillRect/>
          </a:stretch>
        </p:blipFill>
        <p:spPr bwMode="auto">
          <a:xfrm>
            <a:off x="5670854" y="2998788"/>
            <a:ext cx="407987" cy="495300"/>
          </a:xfrm>
          <a:prstGeom prst="rect">
            <a:avLst/>
          </a:prstGeom>
          <a:noFill/>
          <a:ln w="9525">
            <a:noFill/>
            <a:miter lim="800000"/>
            <a:headEnd/>
            <a:tailEnd/>
          </a:ln>
        </p:spPr>
      </p:pic>
      <p:pic>
        <p:nvPicPr>
          <p:cNvPr id="243715" name="Picture 13" descr="EBC"/>
          <p:cNvPicPr>
            <a:picLocks noChangeAspect="1" noChangeArrowheads="1"/>
          </p:cNvPicPr>
          <p:nvPr/>
        </p:nvPicPr>
        <p:blipFill>
          <a:blip r:embed="rId4" cstate="print"/>
          <a:srcRect/>
          <a:stretch>
            <a:fillRect/>
          </a:stretch>
        </p:blipFill>
        <p:spPr bwMode="auto">
          <a:xfrm>
            <a:off x="5029504" y="3074988"/>
            <a:ext cx="363537" cy="495300"/>
          </a:xfrm>
          <a:prstGeom prst="rect">
            <a:avLst/>
          </a:prstGeom>
          <a:noFill/>
          <a:ln w="9525">
            <a:noFill/>
            <a:miter lim="800000"/>
            <a:headEnd/>
            <a:tailEnd/>
          </a:ln>
        </p:spPr>
      </p:pic>
      <p:pic>
        <p:nvPicPr>
          <p:cNvPr id="243716" name="Picture 14" descr="EBCS"/>
          <p:cNvPicPr>
            <a:picLocks noChangeAspect="1" noChangeArrowheads="1"/>
          </p:cNvPicPr>
          <p:nvPr/>
        </p:nvPicPr>
        <p:blipFill>
          <a:blip r:embed="rId5" cstate="print"/>
          <a:srcRect/>
          <a:stretch>
            <a:fillRect/>
          </a:stretch>
        </p:blipFill>
        <p:spPr bwMode="auto">
          <a:xfrm>
            <a:off x="5697841" y="5094288"/>
            <a:ext cx="436563" cy="484187"/>
          </a:xfrm>
          <a:prstGeom prst="rect">
            <a:avLst/>
          </a:prstGeom>
          <a:noFill/>
          <a:ln w="9525">
            <a:noFill/>
            <a:miter lim="800000"/>
            <a:headEnd/>
            <a:tailEnd/>
          </a:ln>
        </p:spPr>
      </p:pic>
      <p:pic>
        <p:nvPicPr>
          <p:cNvPr id="243717" name="Picture 15" descr="ECAMP"/>
          <p:cNvPicPr>
            <a:picLocks noChangeAspect="1" noChangeArrowheads="1"/>
          </p:cNvPicPr>
          <p:nvPr/>
        </p:nvPicPr>
        <p:blipFill>
          <a:blip r:embed="rId6" cstate="print"/>
          <a:srcRect/>
          <a:stretch>
            <a:fillRect/>
          </a:stretch>
        </p:blipFill>
        <p:spPr bwMode="auto">
          <a:xfrm>
            <a:off x="3603929" y="3665538"/>
            <a:ext cx="341312" cy="514350"/>
          </a:xfrm>
          <a:prstGeom prst="rect">
            <a:avLst/>
          </a:prstGeom>
          <a:noFill/>
          <a:ln w="9525">
            <a:noFill/>
            <a:miter lim="800000"/>
            <a:headEnd/>
            <a:tailEnd/>
          </a:ln>
        </p:spPr>
      </p:pic>
      <p:pic>
        <p:nvPicPr>
          <p:cNvPr id="243718" name="Picture 16" descr="ECHIH"/>
          <p:cNvPicPr>
            <a:picLocks noChangeAspect="1" noChangeArrowheads="1"/>
          </p:cNvPicPr>
          <p:nvPr/>
        </p:nvPicPr>
        <p:blipFill>
          <a:blip r:embed="rId7" cstate="print"/>
          <a:srcRect/>
          <a:stretch>
            <a:fillRect/>
          </a:stretch>
        </p:blipFill>
        <p:spPr bwMode="auto">
          <a:xfrm>
            <a:off x="5642279" y="4408488"/>
            <a:ext cx="436562" cy="495300"/>
          </a:xfrm>
          <a:prstGeom prst="rect">
            <a:avLst/>
          </a:prstGeom>
          <a:noFill/>
          <a:ln w="9525">
            <a:noFill/>
            <a:miter lim="800000"/>
            <a:headEnd/>
            <a:tailEnd/>
          </a:ln>
        </p:spPr>
      </p:pic>
      <p:pic>
        <p:nvPicPr>
          <p:cNvPr id="243719" name="Picture 17" descr="EMICH"/>
          <p:cNvPicPr>
            <a:picLocks noChangeAspect="1" noChangeArrowheads="1"/>
          </p:cNvPicPr>
          <p:nvPr/>
        </p:nvPicPr>
        <p:blipFill>
          <a:blip r:embed="rId8" cstate="print"/>
          <a:srcRect/>
          <a:stretch>
            <a:fillRect/>
          </a:stretch>
        </p:blipFill>
        <p:spPr bwMode="auto">
          <a:xfrm>
            <a:off x="1371904" y="3646488"/>
            <a:ext cx="363537" cy="525462"/>
          </a:xfrm>
          <a:prstGeom prst="rect">
            <a:avLst/>
          </a:prstGeom>
          <a:noFill/>
          <a:ln w="9525">
            <a:noFill/>
            <a:miter lim="800000"/>
            <a:headEnd/>
            <a:tailEnd/>
          </a:ln>
        </p:spPr>
      </p:pic>
      <p:pic>
        <p:nvPicPr>
          <p:cNvPr id="243720" name="Picture 18" descr="EMOR"/>
          <p:cNvPicPr>
            <a:picLocks noChangeAspect="1" noChangeArrowheads="1"/>
          </p:cNvPicPr>
          <p:nvPr/>
        </p:nvPicPr>
        <p:blipFill>
          <a:blip r:embed="rId9" cstate="print"/>
          <a:srcRect/>
          <a:stretch>
            <a:fillRect/>
          </a:stretch>
        </p:blipFill>
        <p:spPr bwMode="auto">
          <a:xfrm>
            <a:off x="4296079" y="5056188"/>
            <a:ext cx="411162" cy="495300"/>
          </a:xfrm>
          <a:prstGeom prst="rect">
            <a:avLst/>
          </a:prstGeom>
          <a:noFill/>
          <a:ln w="9525">
            <a:noFill/>
            <a:miter lim="800000"/>
            <a:headEnd/>
            <a:tailEnd/>
          </a:ln>
        </p:spPr>
      </p:pic>
      <p:pic>
        <p:nvPicPr>
          <p:cNvPr id="243721" name="Picture 19" descr="ENAY"/>
          <p:cNvPicPr>
            <a:picLocks noChangeAspect="1" noChangeArrowheads="1"/>
          </p:cNvPicPr>
          <p:nvPr/>
        </p:nvPicPr>
        <p:blipFill>
          <a:blip r:embed="rId10" cstate="print"/>
          <a:srcRect/>
          <a:stretch>
            <a:fillRect/>
          </a:stretch>
        </p:blipFill>
        <p:spPr bwMode="auto">
          <a:xfrm>
            <a:off x="4250041" y="3074988"/>
            <a:ext cx="420688" cy="495300"/>
          </a:xfrm>
          <a:prstGeom prst="rect">
            <a:avLst/>
          </a:prstGeom>
          <a:noFill/>
          <a:ln w="9525">
            <a:noFill/>
            <a:miter lim="800000"/>
            <a:headEnd/>
            <a:tailEnd/>
          </a:ln>
        </p:spPr>
      </p:pic>
      <p:pic>
        <p:nvPicPr>
          <p:cNvPr id="243722" name="Picture 20" descr="ENL"/>
          <p:cNvPicPr>
            <a:picLocks noChangeAspect="1" noChangeArrowheads="1"/>
          </p:cNvPicPr>
          <p:nvPr/>
        </p:nvPicPr>
        <p:blipFill>
          <a:blip r:embed="rId11" cstate="print"/>
          <a:srcRect/>
          <a:stretch>
            <a:fillRect/>
          </a:stretch>
        </p:blipFill>
        <p:spPr bwMode="auto">
          <a:xfrm>
            <a:off x="5024741" y="4392613"/>
            <a:ext cx="368300" cy="473075"/>
          </a:xfrm>
          <a:prstGeom prst="rect">
            <a:avLst/>
          </a:prstGeom>
          <a:noFill/>
          <a:ln w="9525">
            <a:noFill/>
            <a:miter lim="800000"/>
            <a:headEnd/>
            <a:tailEnd/>
          </a:ln>
        </p:spPr>
      </p:pic>
      <p:pic>
        <p:nvPicPr>
          <p:cNvPr id="243723" name="Picture 21" descr="EOAX"/>
          <p:cNvPicPr>
            <a:picLocks noChangeAspect="1" noChangeArrowheads="1"/>
          </p:cNvPicPr>
          <p:nvPr/>
        </p:nvPicPr>
        <p:blipFill>
          <a:blip r:embed="rId12" cstate="print"/>
          <a:srcRect/>
          <a:stretch>
            <a:fillRect/>
          </a:stretch>
        </p:blipFill>
        <p:spPr bwMode="auto">
          <a:xfrm>
            <a:off x="5697841" y="3581400"/>
            <a:ext cx="395288" cy="514350"/>
          </a:xfrm>
          <a:prstGeom prst="rect">
            <a:avLst/>
          </a:prstGeom>
          <a:noFill/>
          <a:ln w="9525">
            <a:noFill/>
            <a:miter lim="800000"/>
            <a:headEnd/>
            <a:tailEnd/>
          </a:ln>
        </p:spPr>
      </p:pic>
      <p:pic>
        <p:nvPicPr>
          <p:cNvPr id="243724" name="Picture 22" descr="ECHIS"/>
          <p:cNvPicPr>
            <a:picLocks noChangeAspect="1" noChangeArrowheads="1"/>
          </p:cNvPicPr>
          <p:nvPr/>
        </p:nvPicPr>
        <p:blipFill>
          <a:blip r:embed="rId13" cstate="print"/>
          <a:srcRect/>
          <a:stretch>
            <a:fillRect/>
          </a:stretch>
        </p:blipFill>
        <p:spPr bwMode="auto">
          <a:xfrm>
            <a:off x="668641" y="4332288"/>
            <a:ext cx="320675" cy="514350"/>
          </a:xfrm>
          <a:prstGeom prst="rect">
            <a:avLst/>
          </a:prstGeom>
          <a:noFill/>
          <a:ln w="9525">
            <a:noFill/>
            <a:miter lim="800000"/>
            <a:headEnd/>
            <a:tailEnd/>
          </a:ln>
        </p:spPr>
      </p:pic>
      <p:pic>
        <p:nvPicPr>
          <p:cNvPr id="243725" name="Picture 23" descr="ECOAH"/>
          <p:cNvPicPr>
            <a:picLocks noChangeAspect="1" noChangeArrowheads="1"/>
          </p:cNvPicPr>
          <p:nvPr/>
        </p:nvPicPr>
        <p:blipFill>
          <a:blip r:embed="rId14" cstate="print"/>
          <a:srcRect/>
          <a:stretch>
            <a:fillRect/>
          </a:stretch>
        </p:blipFill>
        <p:spPr bwMode="auto">
          <a:xfrm>
            <a:off x="592441" y="5094288"/>
            <a:ext cx="457200" cy="495300"/>
          </a:xfrm>
          <a:prstGeom prst="rect">
            <a:avLst/>
          </a:prstGeom>
          <a:noFill/>
          <a:ln w="9525">
            <a:noFill/>
            <a:miter lim="800000"/>
            <a:headEnd/>
            <a:tailEnd/>
          </a:ln>
        </p:spPr>
      </p:pic>
      <p:pic>
        <p:nvPicPr>
          <p:cNvPr id="243726" name="Picture 24" descr="ECOL"/>
          <p:cNvPicPr>
            <a:picLocks noChangeAspect="1" noChangeArrowheads="1"/>
          </p:cNvPicPr>
          <p:nvPr/>
        </p:nvPicPr>
        <p:blipFill>
          <a:blip r:embed="rId15" cstate="print"/>
          <a:srcRect/>
          <a:stretch>
            <a:fillRect/>
          </a:stretch>
        </p:blipFill>
        <p:spPr bwMode="auto">
          <a:xfrm>
            <a:off x="2116441" y="4362450"/>
            <a:ext cx="352425" cy="503238"/>
          </a:xfrm>
          <a:prstGeom prst="rect">
            <a:avLst/>
          </a:prstGeom>
          <a:noFill/>
          <a:ln w="9525">
            <a:noFill/>
            <a:miter lim="800000"/>
            <a:headEnd/>
            <a:tailEnd/>
          </a:ln>
        </p:spPr>
      </p:pic>
      <p:pic>
        <p:nvPicPr>
          <p:cNvPr id="243727" name="Picture 25" descr="EDF"/>
          <p:cNvPicPr>
            <a:picLocks noChangeAspect="1" noChangeArrowheads="1"/>
          </p:cNvPicPr>
          <p:nvPr/>
        </p:nvPicPr>
        <p:blipFill>
          <a:blip r:embed="rId16" cstate="print"/>
          <a:srcRect/>
          <a:stretch>
            <a:fillRect/>
          </a:stretch>
        </p:blipFill>
        <p:spPr bwMode="auto">
          <a:xfrm>
            <a:off x="2114854" y="5094288"/>
            <a:ext cx="382587" cy="495300"/>
          </a:xfrm>
          <a:prstGeom prst="rect">
            <a:avLst/>
          </a:prstGeom>
          <a:noFill/>
          <a:ln w="9525">
            <a:noFill/>
            <a:miter lim="800000"/>
            <a:headEnd/>
            <a:tailEnd/>
          </a:ln>
        </p:spPr>
      </p:pic>
      <p:pic>
        <p:nvPicPr>
          <p:cNvPr id="243728" name="Picture 26" descr="EDUR"/>
          <p:cNvPicPr>
            <a:picLocks noChangeAspect="1" noChangeArrowheads="1"/>
          </p:cNvPicPr>
          <p:nvPr/>
        </p:nvPicPr>
        <p:blipFill>
          <a:blip r:embed="rId17" cstate="print"/>
          <a:srcRect/>
          <a:stretch>
            <a:fillRect/>
          </a:stretch>
        </p:blipFill>
        <p:spPr bwMode="auto">
          <a:xfrm>
            <a:off x="3640441" y="5046663"/>
            <a:ext cx="393700" cy="504825"/>
          </a:xfrm>
          <a:prstGeom prst="rect">
            <a:avLst/>
          </a:prstGeom>
          <a:noFill/>
          <a:ln w="9525">
            <a:noFill/>
            <a:miter lim="800000"/>
            <a:headEnd/>
            <a:tailEnd/>
          </a:ln>
        </p:spPr>
      </p:pic>
      <p:pic>
        <p:nvPicPr>
          <p:cNvPr id="243729" name="Picture 27" descr="EPUE"/>
          <p:cNvPicPr>
            <a:picLocks noChangeAspect="1" noChangeArrowheads="1"/>
          </p:cNvPicPr>
          <p:nvPr/>
        </p:nvPicPr>
        <p:blipFill>
          <a:blip r:embed="rId18" cstate="print"/>
          <a:srcRect/>
          <a:stretch>
            <a:fillRect/>
          </a:stretch>
        </p:blipFill>
        <p:spPr bwMode="auto">
          <a:xfrm>
            <a:off x="5012041" y="3646488"/>
            <a:ext cx="352425" cy="525462"/>
          </a:xfrm>
          <a:prstGeom prst="rect">
            <a:avLst/>
          </a:prstGeom>
          <a:noFill/>
          <a:ln w="9525">
            <a:noFill/>
            <a:miter lim="800000"/>
            <a:headEnd/>
            <a:tailEnd/>
          </a:ln>
        </p:spPr>
      </p:pic>
      <p:pic>
        <p:nvPicPr>
          <p:cNvPr id="243730" name="Picture 28" descr="EQROO"/>
          <p:cNvPicPr>
            <a:picLocks noChangeAspect="1" noChangeArrowheads="1"/>
          </p:cNvPicPr>
          <p:nvPr/>
        </p:nvPicPr>
        <p:blipFill>
          <a:blip r:embed="rId19" cstate="print"/>
          <a:srcRect/>
          <a:stretch>
            <a:fillRect/>
          </a:stretch>
        </p:blipFill>
        <p:spPr bwMode="auto">
          <a:xfrm>
            <a:off x="2073579" y="2932113"/>
            <a:ext cx="347662" cy="485775"/>
          </a:xfrm>
          <a:prstGeom prst="rect">
            <a:avLst/>
          </a:prstGeom>
          <a:noFill/>
          <a:ln w="9525">
            <a:noFill/>
            <a:miter lim="800000"/>
            <a:headEnd/>
            <a:tailEnd/>
          </a:ln>
        </p:spPr>
      </p:pic>
      <p:pic>
        <p:nvPicPr>
          <p:cNvPr id="243731" name="Picture 29" descr="ESIN"/>
          <p:cNvPicPr>
            <a:picLocks noChangeAspect="1" noChangeArrowheads="1"/>
          </p:cNvPicPr>
          <p:nvPr/>
        </p:nvPicPr>
        <p:blipFill>
          <a:blip r:embed="rId20" cstate="print"/>
          <a:srcRect/>
          <a:stretch>
            <a:fillRect/>
          </a:stretch>
        </p:blipFill>
        <p:spPr bwMode="auto">
          <a:xfrm>
            <a:off x="2954641" y="5048250"/>
            <a:ext cx="295275" cy="503238"/>
          </a:xfrm>
          <a:prstGeom prst="rect">
            <a:avLst/>
          </a:prstGeom>
          <a:noFill/>
          <a:ln w="9525">
            <a:noFill/>
            <a:miter lim="800000"/>
            <a:headEnd/>
            <a:tailEnd/>
          </a:ln>
        </p:spPr>
      </p:pic>
      <p:pic>
        <p:nvPicPr>
          <p:cNvPr id="243732" name="Picture 30" descr="ESLP"/>
          <p:cNvPicPr>
            <a:picLocks noChangeAspect="1" noChangeArrowheads="1"/>
          </p:cNvPicPr>
          <p:nvPr/>
        </p:nvPicPr>
        <p:blipFill>
          <a:blip r:embed="rId21" cstate="print"/>
          <a:srcRect/>
          <a:stretch>
            <a:fillRect/>
          </a:stretch>
        </p:blipFill>
        <p:spPr bwMode="auto">
          <a:xfrm>
            <a:off x="2878441" y="3646488"/>
            <a:ext cx="377825" cy="482600"/>
          </a:xfrm>
          <a:prstGeom prst="rect">
            <a:avLst/>
          </a:prstGeom>
          <a:noFill/>
          <a:ln w="9525">
            <a:noFill/>
            <a:miter lim="800000"/>
            <a:headEnd/>
            <a:tailEnd/>
          </a:ln>
        </p:spPr>
      </p:pic>
      <p:pic>
        <p:nvPicPr>
          <p:cNvPr id="243733" name="Picture 31" descr="EYUC"/>
          <p:cNvPicPr>
            <a:picLocks noChangeAspect="1" noChangeArrowheads="1"/>
          </p:cNvPicPr>
          <p:nvPr/>
        </p:nvPicPr>
        <p:blipFill>
          <a:blip r:embed="rId22" cstate="print"/>
          <a:srcRect/>
          <a:stretch>
            <a:fillRect/>
          </a:stretch>
        </p:blipFill>
        <p:spPr bwMode="auto">
          <a:xfrm>
            <a:off x="1354441" y="5094288"/>
            <a:ext cx="317500" cy="495300"/>
          </a:xfrm>
          <a:prstGeom prst="rect">
            <a:avLst/>
          </a:prstGeom>
          <a:noFill/>
          <a:ln w="9525">
            <a:noFill/>
            <a:miter lim="800000"/>
            <a:headEnd/>
            <a:tailEnd/>
          </a:ln>
        </p:spPr>
      </p:pic>
      <p:pic>
        <p:nvPicPr>
          <p:cNvPr id="243734" name="Picture 32" descr="EZAC"/>
          <p:cNvPicPr>
            <a:picLocks noChangeAspect="1" noChangeArrowheads="1"/>
          </p:cNvPicPr>
          <p:nvPr/>
        </p:nvPicPr>
        <p:blipFill>
          <a:blip r:embed="rId23" cstate="print"/>
          <a:srcRect/>
          <a:stretch>
            <a:fillRect/>
          </a:stretch>
        </p:blipFill>
        <p:spPr bwMode="auto">
          <a:xfrm>
            <a:off x="668641" y="3646488"/>
            <a:ext cx="315913" cy="503237"/>
          </a:xfrm>
          <a:prstGeom prst="rect">
            <a:avLst/>
          </a:prstGeom>
          <a:noFill/>
          <a:ln w="9525">
            <a:noFill/>
            <a:miter lim="800000"/>
            <a:headEnd/>
            <a:tailEnd/>
          </a:ln>
        </p:spPr>
      </p:pic>
      <p:pic>
        <p:nvPicPr>
          <p:cNvPr id="243735" name="Picture 33" descr="EGRO"/>
          <p:cNvPicPr>
            <a:picLocks noChangeAspect="1" noChangeArrowheads="1"/>
          </p:cNvPicPr>
          <p:nvPr/>
        </p:nvPicPr>
        <p:blipFill>
          <a:blip r:embed="rId24" cstate="print"/>
          <a:srcRect/>
          <a:stretch>
            <a:fillRect/>
          </a:stretch>
        </p:blipFill>
        <p:spPr bwMode="auto">
          <a:xfrm>
            <a:off x="668641" y="3036888"/>
            <a:ext cx="325438" cy="474662"/>
          </a:xfrm>
          <a:prstGeom prst="rect">
            <a:avLst/>
          </a:prstGeom>
          <a:noFill/>
          <a:ln w="9525">
            <a:noFill/>
            <a:miter lim="800000"/>
            <a:headEnd/>
            <a:tailEnd/>
          </a:ln>
        </p:spPr>
      </p:pic>
      <p:pic>
        <p:nvPicPr>
          <p:cNvPr id="243736" name="Picture 34" descr="EGTO"/>
          <p:cNvPicPr>
            <a:picLocks noChangeAspect="1" noChangeArrowheads="1"/>
          </p:cNvPicPr>
          <p:nvPr/>
        </p:nvPicPr>
        <p:blipFill>
          <a:blip r:embed="rId25" cstate="print"/>
          <a:srcRect/>
          <a:stretch>
            <a:fillRect/>
          </a:stretch>
        </p:blipFill>
        <p:spPr bwMode="auto">
          <a:xfrm>
            <a:off x="1354441" y="2987675"/>
            <a:ext cx="344488" cy="506413"/>
          </a:xfrm>
          <a:prstGeom prst="rect">
            <a:avLst/>
          </a:prstGeom>
          <a:noFill/>
          <a:ln w="9525">
            <a:noFill/>
            <a:miter lim="800000"/>
            <a:headEnd/>
            <a:tailEnd/>
          </a:ln>
        </p:spPr>
      </p:pic>
      <p:pic>
        <p:nvPicPr>
          <p:cNvPr id="243737" name="Picture 35" descr="EHGO"/>
          <p:cNvPicPr>
            <a:picLocks noChangeAspect="1" noChangeArrowheads="1"/>
          </p:cNvPicPr>
          <p:nvPr/>
        </p:nvPicPr>
        <p:blipFill>
          <a:blip r:embed="rId26" cstate="print"/>
          <a:srcRect/>
          <a:stretch>
            <a:fillRect/>
          </a:stretch>
        </p:blipFill>
        <p:spPr bwMode="auto">
          <a:xfrm>
            <a:off x="4250041" y="4408488"/>
            <a:ext cx="477838" cy="473075"/>
          </a:xfrm>
          <a:prstGeom prst="rect">
            <a:avLst/>
          </a:prstGeom>
          <a:noFill/>
          <a:ln w="9525">
            <a:noFill/>
            <a:miter lim="800000"/>
            <a:headEnd/>
            <a:tailEnd/>
          </a:ln>
        </p:spPr>
      </p:pic>
      <p:pic>
        <p:nvPicPr>
          <p:cNvPr id="243738" name="Picture 36" descr="EJAL"/>
          <p:cNvPicPr>
            <a:picLocks noChangeAspect="1" noChangeArrowheads="1"/>
          </p:cNvPicPr>
          <p:nvPr/>
        </p:nvPicPr>
        <p:blipFill>
          <a:blip r:embed="rId27" cstate="print"/>
          <a:srcRect/>
          <a:stretch>
            <a:fillRect/>
          </a:stretch>
        </p:blipFill>
        <p:spPr bwMode="auto">
          <a:xfrm rot="-177112">
            <a:off x="2814941" y="2970213"/>
            <a:ext cx="392113" cy="527050"/>
          </a:xfrm>
          <a:prstGeom prst="rect">
            <a:avLst/>
          </a:prstGeom>
          <a:noFill/>
          <a:ln w="9525">
            <a:noFill/>
            <a:miter lim="800000"/>
            <a:headEnd/>
            <a:tailEnd/>
          </a:ln>
        </p:spPr>
      </p:pic>
      <p:pic>
        <p:nvPicPr>
          <p:cNvPr id="243739" name="Picture 37" descr="EMEX"/>
          <p:cNvPicPr>
            <a:picLocks noChangeAspect="1" noChangeArrowheads="1"/>
          </p:cNvPicPr>
          <p:nvPr/>
        </p:nvPicPr>
        <p:blipFill>
          <a:blip r:embed="rId28" cstate="print"/>
          <a:srcRect/>
          <a:stretch>
            <a:fillRect/>
          </a:stretch>
        </p:blipFill>
        <p:spPr bwMode="auto">
          <a:xfrm>
            <a:off x="2878441" y="4408488"/>
            <a:ext cx="385763" cy="455612"/>
          </a:xfrm>
          <a:prstGeom prst="rect">
            <a:avLst/>
          </a:prstGeom>
          <a:noFill/>
          <a:ln w="9525">
            <a:noFill/>
            <a:miter lim="800000"/>
            <a:headEnd/>
            <a:tailEnd/>
          </a:ln>
        </p:spPr>
      </p:pic>
      <p:pic>
        <p:nvPicPr>
          <p:cNvPr id="243740" name="Picture 38" descr="EQRO"/>
          <p:cNvPicPr>
            <a:picLocks noChangeAspect="1" noChangeArrowheads="1"/>
          </p:cNvPicPr>
          <p:nvPr/>
        </p:nvPicPr>
        <p:blipFill>
          <a:blip r:embed="rId29" cstate="print"/>
          <a:srcRect/>
          <a:stretch>
            <a:fillRect/>
          </a:stretch>
        </p:blipFill>
        <p:spPr bwMode="auto">
          <a:xfrm>
            <a:off x="3534079" y="3036888"/>
            <a:ext cx="487362" cy="484187"/>
          </a:xfrm>
          <a:prstGeom prst="rect">
            <a:avLst/>
          </a:prstGeom>
          <a:noFill/>
          <a:ln w="9525">
            <a:noFill/>
            <a:miter lim="800000"/>
            <a:headEnd/>
            <a:tailEnd/>
          </a:ln>
        </p:spPr>
      </p:pic>
      <p:pic>
        <p:nvPicPr>
          <p:cNvPr id="243741" name="Picture 39" descr="ESON"/>
          <p:cNvPicPr>
            <a:picLocks noChangeAspect="1" noChangeArrowheads="1"/>
          </p:cNvPicPr>
          <p:nvPr/>
        </p:nvPicPr>
        <p:blipFill>
          <a:blip r:embed="rId30" cstate="print"/>
          <a:srcRect/>
          <a:stretch>
            <a:fillRect/>
          </a:stretch>
        </p:blipFill>
        <p:spPr bwMode="auto">
          <a:xfrm>
            <a:off x="5012041" y="5089525"/>
            <a:ext cx="411163" cy="461963"/>
          </a:xfrm>
          <a:prstGeom prst="rect">
            <a:avLst/>
          </a:prstGeom>
          <a:noFill/>
          <a:ln w="9525">
            <a:noFill/>
            <a:miter lim="800000"/>
            <a:headEnd/>
            <a:tailEnd/>
          </a:ln>
        </p:spPr>
      </p:pic>
      <p:pic>
        <p:nvPicPr>
          <p:cNvPr id="243742" name="Picture 40" descr="ETAB"/>
          <p:cNvPicPr>
            <a:picLocks noChangeAspect="1" noChangeArrowheads="1"/>
          </p:cNvPicPr>
          <p:nvPr/>
        </p:nvPicPr>
        <p:blipFill>
          <a:blip r:embed="rId31" cstate="print"/>
          <a:srcRect/>
          <a:stretch>
            <a:fillRect/>
          </a:stretch>
        </p:blipFill>
        <p:spPr bwMode="auto">
          <a:xfrm>
            <a:off x="4326241" y="3638550"/>
            <a:ext cx="319088" cy="452438"/>
          </a:xfrm>
          <a:prstGeom prst="rect">
            <a:avLst/>
          </a:prstGeom>
          <a:noFill/>
          <a:ln w="9525">
            <a:noFill/>
            <a:miter lim="800000"/>
            <a:headEnd/>
            <a:tailEnd/>
          </a:ln>
        </p:spPr>
      </p:pic>
      <p:pic>
        <p:nvPicPr>
          <p:cNvPr id="243743" name="Picture 41" descr="ETAM"/>
          <p:cNvPicPr>
            <a:picLocks noChangeAspect="1" noChangeArrowheads="1"/>
          </p:cNvPicPr>
          <p:nvPr/>
        </p:nvPicPr>
        <p:blipFill>
          <a:blip r:embed="rId32" cstate="print"/>
          <a:srcRect/>
          <a:stretch>
            <a:fillRect/>
          </a:stretch>
        </p:blipFill>
        <p:spPr bwMode="auto">
          <a:xfrm>
            <a:off x="1294116" y="4408488"/>
            <a:ext cx="441325" cy="465137"/>
          </a:xfrm>
          <a:prstGeom prst="rect">
            <a:avLst/>
          </a:prstGeom>
          <a:noFill/>
          <a:ln w="9525">
            <a:noFill/>
            <a:miter lim="800000"/>
            <a:headEnd/>
            <a:tailEnd/>
          </a:ln>
        </p:spPr>
      </p:pic>
      <p:pic>
        <p:nvPicPr>
          <p:cNvPr id="243744" name="Picture 42" descr="ETLAX"/>
          <p:cNvPicPr>
            <a:picLocks noChangeAspect="1" noChangeArrowheads="1"/>
          </p:cNvPicPr>
          <p:nvPr/>
        </p:nvPicPr>
        <p:blipFill>
          <a:blip r:embed="rId33" cstate="print"/>
          <a:srcRect/>
          <a:stretch>
            <a:fillRect/>
          </a:stretch>
        </p:blipFill>
        <p:spPr bwMode="auto">
          <a:xfrm>
            <a:off x="2040241" y="3646488"/>
            <a:ext cx="398463" cy="477837"/>
          </a:xfrm>
          <a:prstGeom prst="rect">
            <a:avLst/>
          </a:prstGeom>
          <a:noFill/>
          <a:ln w="9525">
            <a:noFill/>
            <a:miter lim="800000"/>
            <a:headEnd/>
            <a:tailEnd/>
          </a:ln>
        </p:spPr>
      </p:pic>
      <p:pic>
        <p:nvPicPr>
          <p:cNvPr id="243745" name="Picture 43" descr="EVER"/>
          <p:cNvPicPr>
            <a:picLocks noChangeAspect="1" noChangeArrowheads="1"/>
          </p:cNvPicPr>
          <p:nvPr/>
        </p:nvPicPr>
        <p:blipFill>
          <a:blip r:embed="rId34" cstate="print"/>
          <a:srcRect/>
          <a:stretch>
            <a:fillRect/>
          </a:stretch>
        </p:blipFill>
        <p:spPr bwMode="auto">
          <a:xfrm>
            <a:off x="3564241" y="4391025"/>
            <a:ext cx="390525" cy="474663"/>
          </a:xfrm>
          <a:prstGeom prst="rect">
            <a:avLst/>
          </a:prstGeom>
          <a:noFill/>
          <a:ln w="9525">
            <a:noFill/>
            <a:miter lim="800000"/>
            <a:headEnd/>
            <a:tailEnd/>
          </a:ln>
        </p:spPr>
      </p:pic>
      <p:sp>
        <p:nvSpPr>
          <p:cNvPr id="45" name="Rectángulo 44"/>
          <p:cNvSpPr/>
          <p:nvPr/>
        </p:nvSpPr>
        <p:spPr>
          <a:xfrm>
            <a:off x="6929394" y="2870934"/>
            <a:ext cx="2251118" cy="2862322"/>
          </a:xfrm>
          <a:prstGeom prst="rect">
            <a:avLst/>
          </a:prstGeom>
          <a:noFill/>
        </p:spPr>
        <p:txBody>
          <a:bodyPr>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fontAlgn="auto">
              <a:spcBef>
                <a:spcPts val="0"/>
              </a:spcBef>
              <a:spcAft>
                <a:spcPts val="0"/>
              </a:spcAft>
              <a:defRPr/>
            </a:pPr>
            <a:r>
              <a:rPr lang="es-ES_tradnl" sz="2000" b="1" dirty="0">
                <a:ln w="11430"/>
                <a:solidFill>
                  <a:srgbClr val="C00000"/>
                </a:solidFill>
                <a:latin typeface="+mn-lt"/>
              </a:rPr>
              <a:t>Sistemas Estatales</a:t>
            </a:r>
          </a:p>
          <a:p>
            <a:pPr fontAlgn="auto">
              <a:spcBef>
                <a:spcPts val="0"/>
              </a:spcBef>
              <a:spcAft>
                <a:spcPts val="0"/>
              </a:spcAft>
              <a:defRPr/>
            </a:pPr>
            <a:endParaRPr lang="es-ES_tradnl" sz="2000" b="1" dirty="0">
              <a:ln w="11430"/>
              <a:solidFill>
                <a:srgbClr val="C00000"/>
              </a:solidFill>
              <a:latin typeface="+mn-lt"/>
            </a:endParaRPr>
          </a:p>
          <a:p>
            <a:pPr fontAlgn="auto">
              <a:spcBef>
                <a:spcPts val="0"/>
              </a:spcBef>
              <a:spcAft>
                <a:spcPts val="0"/>
              </a:spcAft>
              <a:defRPr/>
            </a:pPr>
            <a:r>
              <a:rPr lang="es-ES_tradnl" sz="2000" b="1" dirty="0">
                <a:ln w="11430"/>
                <a:solidFill>
                  <a:srgbClr val="C00000"/>
                </a:solidFill>
                <a:latin typeface="+mn-lt"/>
              </a:rPr>
              <a:t>Servicios</a:t>
            </a:r>
          </a:p>
          <a:p>
            <a:pPr fontAlgn="auto">
              <a:spcBef>
                <a:spcPts val="0"/>
              </a:spcBef>
              <a:spcAft>
                <a:spcPts val="0"/>
              </a:spcAft>
              <a:defRPr/>
            </a:pPr>
            <a:r>
              <a:rPr lang="es-ES_tradnl" sz="2000" b="1" dirty="0">
                <a:ln w="11430"/>
                <a:solidFill>
                  <a:srgbClr val="C00000"/>
                </a:solidFill>
                <a:latin typeface="+mn-lt"/>
              </a:rPr>
              <a:t>Privados</a:t>
            </a:r>
          </a:p>
          <a:p>
            <a:pPr fontAlgn="auto">
              <a:spcBef>
                <a:spcPts val="0"/>
              </a:spcBef>
              <a:spcAft>
                <a:spcPts val="0"/>
              </a:spcAft>
              <a:defRPr/>
            </a:pPr>
            <a:endParaRPr lang="es-ES_tradnl" sz="2000" b="1" dirty="0">
              <a:ln w="11430"/>
              <a:solidFill>
                <a:srgbClr val="C00000"/>
              </a:solidFill>
              <a:latin typeface="+mn-lt"/>
            </a:endParaRPr>
          </a:p>
          <a:p>
            <a:pPr fontAlgn="auto">
              <a:spcBef>
                <a:spcPts val="0"/>
              </a:spcBef>
              <a:spcAft>
                <a:spcPts val="0"/>
              </a:spcAft>
              <a:defRPr/>
            </a:pPr>
            <a:r>
              <a:rPr lang="es-ES_tradnl" sz="2000" b="1" dirty="0">
                <a:ln w="11430"/>
                <a:solidFill>
                  <a:srgbClr val="C00000"/>
                </a:solidFill>
                <a:latin typeface="+mn-lt"/>
              </a:rPr>
              <a:t>Seguros</a:t>
            </a:r>
          </a:p>
          <a:p>
            <a:pPr fontAlgn="auto">
              <a:spcBef>
                <a:spcPts val="0"/>
              </a:spcBef>
              <a:spcAft>
                <a:spcPts val="0"/>
              </a:spcAft>
              <a:defRPr/>
            </a:pPr>
            <a:endParaRPr lang="es-ES_tradnl" sz="2000" b="1" dirty="0">
              <a:ln w="11430"/>
              <a:solidFill>
                <a:srgbClr val="C00000"/>
              </a:solidFill>
              <a:latin typeface="+mn-lt"/>
            </a:endParaRPr>
          </a:p>
          <a:p>
            <a:pPr fontAlgn="auto">
              <a:spcBef>
                <a:spcPts val="0"/>
              </a:spcBef>
              <a:spcAft>
                <a:spcPts val="0"/>
              </a:spcAft>
              <a:defRPr/>
            </a:pPr>
            <a:r>
              <a:rPr lang="es-ES_tradnl" sz="2000" b="1" dirty="0" smtClean="0">
                <a:ln w="11430"/>
                <a:solidFill>
                  <a:srgbClr val="C00000"/>
                </a:solidFill>
                <a:latin typeface="+mn-lt"/>
              </a:rPr>
              <a:t>SPSS </a:t>
            </a:r>
            <a:r>
              <a:rPr lang="es-ES_tradnl" sz="2000" b="1" dirty="0">
                <a:ln w="11430"/>
                <a:solidFill>
                  <a:srgbClr val="C00000"/>
                </a:solidFill>
                <a:latin typeface="+mn-lt"/>
              </a:rPr>
              <a:t>(SP)</a:t>
            </a:r>
          </a:p>
        </p:txBody>
      </p:sp>
      <p:pic>
        <p:nvPicPr>
          <p:cNvPr id="243747" name="Picture 3"/>
          <p:cNvPicPr>
            <a:picLocks noChangeAspect="1" noChangeArrowheads="1"/>
          </p:cNvPicPr>
          <p:nvPr/>
        </p:nvPicPr>
        <p:blipFill>
          <a:blip r:embed="rId35" cstate="print"/>
          <a:srcRect/>
          <a:stretch>
            <a:fillRect/>
          </a:stretch>
        </p:blipFill>
        <p:spPr bwMode="auto">
          <a:xfrm>
            <a:off x="1565579" y="1268413"/>
            <a:ext cx="877887" cy="542925"/>
          </a:xfrm>
          <a:prstGeom prst="rect">
            <a:avLst/>
          </a:prstGeom>
          <a:noFill/>
          <a:ln w="9525">
            <a:noFill/>
            <a:miter lim="800000"/>
            <a:headEnd/>
            <a:tailEnd/>
          </a:ln>
        </p:spPr>
      </p:pic>
      <p:pic>
        <p:nvPicPr>
          <p:cNvPr id="243748" name="Picture 7" descr="logo"/>
          <p:cNvPicPr>
            <a:picLocks noChangeAspect="1" noChangeArrowheads="1"/>
          </p:cNvPicPr>
          <p:nvPr/>
        </p:nvPicPr>
        <p:blipFill>
          <a:blip r:embed="rId36" cstate="print"/>
          <a:srcRect/>
          <a:stretch>
            <a:fillRect/>
          </a:stretch>
        </p:blipFill>
        <p:spPr bwMode="auto">
          <a:xfrm>
            <a:off x="701979" y="1341438"/>
            <a:ext cx="609600" cy="814387"/>
          </a:xfrm>
          <a:prstGeom prst="rect">
            <a:avLst/>
          </a:prstGeom>
          <a:noFill/>
          <a:ln w="9525">
            <a:solidFill>
              <a:schemeClr val="bg1"/>
            </a:solidFill>
            <a:miter lim="800000"/>
            <a:headEnd/>
            <a:tailEnd/>
          </a:ln>
        </p:spPr>
      </p:pic>
      <p:pic>
        <p:nvPicPr>
          <p:cNvPr id="243749" name="Picture 5"/>
          <p:cNvPicPr>
            <a:picLocks noChangeAspect="1" noChangeArrowheads="1"/>
          </p:cNvPicPr>
          <p:nvPr/>
        </p:nvPicPr>
        <p:blipFill>
          <a:blip r:embed="rId37" cstate="print"/>
          <a:srcRect/>
          <a:stretch>
            <a:fillRect/>
          </a:stretch>
        </p:blipFill>
        <p:spPr bwMode="auto">
          <a:xfrm>
            <a:off x="1565579" y="1916113"/>
            <a:ext cx="881062" cy="504825"/>
          </a:xfrm>
          <a:prstGeom prst="rect">
            <a:avLst/>
          </a:prstGeom>
          <a:noFill/>
          <a:ln w="9525">
            <a:noFill/>
            <a:miter lim="800000"/>
            <a:headEnd/>
            <a:tailEnd/>
          </a:ln>
        </p:spPr>
      </p:pic>
      <p:sp>
        <p:nvSpPr>
          <p:cNvPr id="49" name="48 Rectángulo"/>
          <p:cNvSpPr/>
          <p:nvPr/>
        </p:nvSpPr>
        <p:spPr>
          <a:xfrm>
            <a:off x="413054" y="2852738"/>
            <a:ext cx="8208962" cy="3168650"/>
          </a:xfrm>
          <a:prstGeom prst="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MX">
              <a:solidFill>
                <a:srgbClr val="C00000"/>
              </a:solidFill>
            </a:endParaRPr>
          </a:p>
        </p:txBody>
      </p:sp>
      <p:sp>
        <p:nvSpPr>
          <p:cNvPr id="50" name="49 Flecha izquierda"/>
          <p:cNvSpPr/>
          <p:nvPr/>
        </p:nvSpPr>
        <p:spPr>
          <a:xfrm>
            <a:off x="6497941" y="5373688"/>
            <a:ext cx="431800" cy="287337"/>
          </a:xfrm>
          <a:prstGeom prst="leftArrow">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MX"/>
          </a:p>
        </p:txBody>
      </p:sp>
      <p:sp>
        <p:nvSpPr>
          <p:cNvPr id="51" name="50 Flecha izquierda"/>
          <p:cNvSpPr/>
          <p:nvPr/>
        </p:nvSpPr>
        <p:spPr>
          <a:xfrm>
            <a:off x="6461429" y="4724400"/>
            <a:ext cx="431800" cy="287338"/>
          </a:xfrm>
          <a:prstGeom prst="leftArrow">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MX"/>
          </a:p>
        </p:txBody>
      </p:sp>
      <p:sp>
        <p:nvSpPr>
          <p:cNvPr id="52" name="51 Flecha izquierda"/>
          <p:cNvSpPr/>
          <p:nvPr/>
        </p:nvSpPr>
        <p:spPr>
          <a:xfrm>
            <a:off x="6497941" y="3846513"/>
            <a:ext cx="431800" cy="287337"/>
          </a:xfrm>
          <a:prstGeom prst="leftArrow">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MX"/>
          </a:p>
        </p:txBody>
      </p:sp>
      <p:sp>
        <p:nvSpPr>
          <p:cNvPr id="53" name="52 Flecha izquierda"/>
          <p:cNvSpPr/>
          <p:nvPr/>
        </p:nvSpPr>
        <p:spPr>
          <a:xfrm>
            <a:off x="6497941" y="3068638"/>
            <a:ext cx="431800" cy="288925"/>
          </a:xfrm>
          <a:prstGeom prst="leftArrow">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MX"/>
          </a:p>
        </p:txBody>
      </p:sp>
      <p:sp>
        <p:nvSpPr>
          <p:cNvPr id="54" name="53 Flecha izquierda"/>
          <p:cNvSpPr/>
          <p:nvPr/>
        </p:nvSpPr>
        <p:spPr>
          <a:xfrm rot="16200000">
            <a:off x="809135" y="2455069"/>
            <a:ext cx="288925" cy="217487"/>
          </a:xfrm>
          <a:prstGeom prst="leftArrow">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MX"/>
          </a:p>
        </p:txBody>
      </p:sp>
      <p:sp>
        <p:nvSpPr>
          <p:cNvPr id="55" name="54 Flecha izquierda"/>
          <p:cNvSpPr/>
          <p:nvPr/>
        </p:nvSpPr>
        <p:spPr>
          <a:xfrm rot="16200000">
            <a:off x="1889428" y="2528888"/>
            <a:ext cx="288925" cy="215900"/>
          </a:xfrm>
          <a:prstGeom prst="leftArrow">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MX"/>
          </a:p>
        </p:txBody>
      </p:sp>
      <p:sp>
        <p:nvSpPr>
          <p:cNvPr id="57" name="56 Flecha izquierda"/>
          <p:cNvSpPr/>
          <p:nvPr/>
        </p:nvSpPr>
        <p:spPr>
          <a:xfrm rot="16200000">
            <a:off x="4913616" y="2528888"/>
            <a:ext cx="288925" cy="215900"/>
          </a:xfrm>
          <a:prstGeom prst="leftArrow">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s-MX"/>
          </a:p>
        </p:txBody>
      </p:sp>
      <p:sp>
        <p:nvSpPr>
          <p:cNvPr id="243758" name="61 Rectángulo"/>
          <p:cNvSpPr>
            <a:spLocks noChangeArrowheads="1"/>
          </p:cNvSpPr>
          <p:nvPr/>
        </p:nvSpPr>
        <p:spPr bwMode="auto">
          <a:xfrm>
            <a:off x="1043608" y="457508"/>
            <a:ext cx="7200800" cy="523220"/>
          </a:xfrm>
          <a:prstGeom prst="rect">
            <a:avLst/>
          </a:prstGeom>
          <a:noFill/>
          <a:ln w="9525">
            <a:noFill/>
            <a:miter lim="800000"/>
            <a:headEnd/>
            <a:tailEnd/>
          </a:ln>
        </p:spPr>
        <p:txBody>
          <a:bodyPr wrap="square">
            <a:spAutoFit/>
          </a:bodyPr>
          <a:lstStyle/>
          <a:p>
            <a:r>
              <a:rPr lang="es-ES_tradnl" sz="2800" b="1" i="1" dirty="0" smtClean="0">
                <a:solidFill>
                  <a:srgbClr val="0000CC"/>
                </a:solidFill>
                <a:latin typeface="+mj-lt"/>
                <a:cs typeface="Arial" pitchFamily="34" charset="0"/>
              </a:rPr>
              <a:t>Sector vs Sistema </a:t>
            </a:r>
            <a:r>
              <a:rPr lang="es-ES_tradnl" sz="2800" b="1" i="1" dirty="0">
                <a:solidFill>
                  <a:srgbClr val="0000CC"/>
                </a:solidFill>
                <a:latin typeface="+mj-lt"/>
                <a:cs typeface="Arial" pitchFamily="34" charset="0"/>
              </a:rPr>
              <a:t>Nacional de </a:t>
            </a:r>
            <a:r>
              <a:rPr lang="es-ES_tradnl" sz="2800" b="1" i="1" dirty="0" smtClean="0">
                <a:solidFill>
                  <a:srgbClr val="0000CC"/>
                </a:solidFill>
                <a:latin typeface="+mj-lt"/>
                <a:cs typeface="Arial" pitchFamily="34" charset="0"/>
              </a:rPr>
              <a:t>Salud  </a:t>
            </a:r>
            <a:endParaRPr lang="es-ES" sz="2800" b="1" i="1" dirty="0">
              <a:solidFill>
                <a:srgbClr val="0000CC"/>
              </a:solidFill>
              <a:latin typeface="+mj-lt"/>
              <a:cs typeface="Arial" pitchFamily="34" charset="0"/>
            </a:endParaRPr>
          </a:p>
        </p:txBody>
      </p:sp>
      <p:sp>
        <p:nvSpPr>
          <p:cNvPr id="243759" name="55 Rectángulo"/>
          <p:cNvSpPr>
            <a:spLocks noChangeArrowheads="1"/>
          </p:cNvSpPr>
          <p:nvPr/>
        </p:nvSpPr>
        <p:spPr bwMode="auto">
          <a:xfrm>
            <a:off x="2718104" y="1268413"/>
            <a:ext cx="5602287" cy="1130300"/>
          </a:xfrm>
          <a:prstGeom prst="rect">
            <a:avLst/>
          </a:prstGeom>
          <a:solidFill>
            <a:schemeClr val="accent1"/>
          </a:solidFill>
          <a:ln w="9525" algn="ctr">
            <a:solidFill>
              <a:schemeClr val="tx1"/>
            </a:solidFill>
            <a:round/>
            <a:headEnd/>
            <a:tailEnd/>
          </a:ln>
        </p:spPr>
        <p:txBody>
          <a:bodyPr/>
          <a:lstStyle/>
          <a:p>
            <a:pPr eaLnBrk="0" hangingPunct="0"/>
            <a:endParaRPr lang="es-MX" sz="1800">
              <a:latin typeface="Arial" pitchFamily="34" charset="0"/>
            </a:endParaRPr>
          </a:p>
        </p:txBody>
      </p:sp>
      <p:pic>
        <p:nvPicPr>
          <p:cNvPr id="243760" name="Picture 11" descr="logo%20imss"/>
          <p:cNvPicPr>
            <a:picLocks noChangeAspect="1" noChangeArrowheads="1"/>
          </p:cNvPicPr>
          <p:nvPr/>
        </p:nvPicPr>
        <p:blipFill>
          <a:blip r:embed="rId38" cstate="print"/>
          <a:srcRect/>
          <a:stretch>
            <a:fillRect/>
          </a:stretch>
        </p:blipFill>
        <p:spPr bwMode="auto">
          <a:xfrm>
            <a:off x="5523216" y="1484313"/>
            <a:ext cx="795338" cy="827087"/>
          </a:xfrm>
          <a:prstGeom prst="rect">
            <a:avLst/>
          </a:prstGeom>
          <a:noFill/>
          <a:ln w="9525">
            <a:noFill/>
            <a:miter lim="800000"/>
            <a:headEnd/>
            <a:tailEnd/>
          </a:ln>
        </p:spPr>
      </p:pic>
      <p:pic>
        <p:nvPicPr>
          <p:cNvPr id="243761" name="Picture 12" descr="logo_issste"/>
          <p:cNvPicPr>
            <a:picLocks noChangeAspect="1" noChangeArrowheads="1"/>
          </p:cNvPicPr>
          <p:nvPr/>
        </p:nvPicPr>
        <p:blipFill>
          <a:blip r:embed="rId39" cstate="print"/>
          <a:srcRect l="27954" t="10405" r="32098"/>
          <a:stretch>
            <a:fillRect/>
          </a:stretch>
        </p:blipFill>
        <p:spPr bwMode="auto">
          <a:xfrm>
            <a:off x="2860979" y="1484313"/>
            <a:ext cx="1008062" cy="936625"/>
          </a:xfrm>
          <a:prstGeom prst="rect">
            <a:avLst/>
          </a:prstGeom>
          <a:noFill/>
          <a:ln w="9525">
            <a:noFill/>
            <a:miter lim="800000"/>
            <a:headEnd/>
            <a:tailEnd/>
          </a:ln>
        </p:spPr>
      </p:pic>
      <p:pic>
        <p:nvPicPr>
          <p:cNvPr id="243762" name="Picture 15" descr="pemex"/>
          <p:cNvPicPr>
            <a:picLocks noChangeAspect="1" noChangeArrowheads="1"/>
          </p:cNvPicPr>
          <p:nvPr/>
        </p:nvPicPr>
        <p:blipFill>
          <a:blip r:embed="rId40" cstate="print"/>
          <a:srcRect/>
          <a:stretch>
            <a:fillRect/>
          </a:stretch>
        </p:blipFill>
        <p:spPr bwMode="auto">
          <a:xfrm>
            <a:off x="6821791" y="1628775"/>
            <a:ext cx="792163" cy="627063"/>
          </a:xfrm>
          <a:prstGeom prst="rect">
            <a:avLst/>
          </a:prstGeom>
          <a:noFill/>
          <a:ln w="9525">
            <a:noFill/>
            <a:miter lim="800000"/>
            <a:headEnd/>
            <a:tailEnd/>
          </a:ln>
        </p:spPr>
      </p:pic>
      <p:pic>
        <p:nvPicPr>
          <p:cNvPr id="243763" name="Picture 16" descr="logo_dif_web"/>
          <p:cNvPicPr>
            <a:picLocks noChangeAspect="1" noChangeArrowheads="1"/>
          </p:cNvPicPr>
          <p:nvPr/>
        </p:nvPicPr>
        <p:blipFill>
          <a:blip r:embed="rId41" cstate="print"/>
          <a:srcRect l="15320" t="21458" r="12122" b="21875"/>
          <a:stretch>
            <a:fillRect/>
          </a:stretch>
        </p:blipFill>
        <p:spPr bwMode="auto">
          <a:xfrm>
            <a:off x="4116691" y="1628775"/>
            <a:ext cx="968375" cy="636588"/>
          </a:xfrm>
          <a:prstGeom prst="rect">
            <a:avLst/>
          </a:prstGeom>
          <a:noFill/>
          <a:ln w="9525">
            <a:noFill/>
            <a:miter lim="800000"/>
            <a:headEnd/>
            <a:tailEnd/>
          </a:ln>
        </p:spPr>
      </p:pic>
    </p:spTree>
    <p:extLst>
      <p:ext uri="{BB962C8B-B14F-4D97-AF65-F5344CB8AC3E}">
        <p14:creationId xmlns:p14="http://schemas.microsoft.com/office/powerpoint/2010/main" val="2955180948"/>
      </p:ext>
    </p:extLst>
  </p:cSld>
  <p:clrMapOvr>
    <a:masterClrMapping/>
  </p:clrMapOvr>
  <p:transition/>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CuadroTexto"/>
          <p:cNvSpPr txBox="1"/>
          <p:nvPr/>
        </p:nvSpPr>
        <p:spPr>
          <a:xfrm>
            <a:off x="307975" y="1111250"/>
            <a:ext cx="8453438" cy="5016500"/>
          </a:xfrm>
          <a:prstGeom prst="rect">
            <a:avLst/>
          </a:prstGeom>
          <a:noFill/>
        </p:spPr>
        <p:txBody>
          <a:bodyPr>
            <a:spAutoFit/>
          </a:bodyPr>
          <a:lstStyle/>
          <a:p>
            <a:pPr marL="285750" indent="-285750" algn="just">
              <a:buFont typeface="Arial" pitchFamily="34" charset="0"/>
              <a:buChar char="•"/>
              <a:defRPr/>
            </a:pPr>
            <a:r>
              <a:rPr lang="es-MX" sz="2000" b="1" i="1" dirty="0">
                <a:solidFill>
                  <a:srgbClr val="0000CC"/>
                </a:solidFill>
                <a:latin typeface="Lucida Sans" panose="020B0602040502020204" pitchFamily="34" charset="0"/>
                <a:cs typeface="Lucida Sans" panose="020B0602040502020204" pitchFamily="34" charset="0"/>
              </a:rPr>
              <a:t>Falta de vinculación </a:t>
            </a:r>
            <a:r>
              <a:rPr lang="es-MX" sz="2000" i="1" dirty="0">
                <a:latin typeface="Lucida Sans" panose="020B0602040502020204" pitchFamily="34" charset="0"/>
                <a:cs typeface="Lucida Sans" panose="020B0602040502020204" pitchFamily="34" charset="0"/>
              </a:rPr>
              <a:t>entre las acciones (programas) y el SED con la </a:t>
            </a:r>
            <a:r>
              <a:rPr lang="es-MX" sz="2000" b="1" i="1" dirty="0">
                <a:latin typeface="Lucida Sans" panose="020B0602040502020204" pitchFamily="34" charset="0"/>
                <a:cs typeface="Lucida Sans" panose="020B0602040502020204" pitchFamily="34" charset="0"/>
              </a:rPr>
              <a:t>planeación nacional. </a:t>
            </a:r>
          </a:p>
          <a:p>
            <a:pPr algn="just">
              <a:defRPr/>
            </a:pPr>
            <a:endParaRPr lang="es-MX" sz="2000" b="1" i="1" dirty="0">
              <a:latin typeface="Lucida Sans" panose="020B0602040502020204" pitchFamily="34" charset="0"/>
              <a:cs typeface="Lucida Sans" panose="020B0602040502020204" pitchFamily="34" charset="0"/>
            </a:endParaRPr>
          </a:p>
          <a:p>
            <a:pPr marL="285750" indent="-285750" algn="just">
              <a:buFont typeface="Arial" pitchFamily="34" charset="0"/>
              <a:buChar char="•"/>
              <a:defRPr/>
            </a:pPr>
            <a:r>
              <a:rPr lang="es-MX" sz="2000" b="1" i="1" dirty="0">
                <a:solidFill>
                  <a:srgbClr val="0000CC"/>
                </a:solidFill>
                <a:latin typeface="Lucida Sans" panose="020B0602040502020204" pitchFamily="34" charset="0"/>
                <a:cs typeface="Lucida Sans" panose="020B0602040502020204" pitchFamily="34" charset="0"/>
              </a:rPr>
              <a:t>Deficiente coordinación</a:t>
            </a:r>
            <a:r>
              <a:rPr lang="es-MX" sz="2000" i="1" dirty="0">
                <a:solidFill>
                  <a:srgbClr val="0000CC"/>
                </a:solidFill>
                <a:latin typeface="Lucida Sans" panose="020B0602040502020204" pitchFamily="34" charset="0"/>
                <a:cs typeface="Lucida Sans" panose="020B0602040502020204" pitchFamily="34" charset="0"/>
              </a:rPr>
              <a:t> y </a:t>
            </a:r>
            <a:r>
              <a:rPr lang="es-MX" sz="2000" b="1" i="1" dirty="0">
                <a:solidFill>
                  <a:srgbClr val="0000CC"/>
                </a:solidFill>
                <a:latin typeface="Lucida Sans" panose="020B0602040502020204" pitchFamily="34" charset="0"/>
                <a:cs typeface="Lucida Sans" panose="020B0602040502020204" pitchFamily="34" charset="0"/>
              </a:rPr>
              <a:t>esfuerzos aislados </a:t>
            </a:r>
            <a:r>
              <a:rPr lang="es-MX" sz="2000" i="1" dirty="0">
                <a:latin typeface="Lucida Sans" panose="020B0602040502020204" pitchFamily="34" charset="0"/>
                <a:cs typeface="Lucida Sans" panose="020B0602040502020204" pitchFamily="34" charset="0"/>
              </a:rPr>
              <a:t>en detrimento de la eficiencia y eficacia de las políticas públicas.</a:t>
            </a:r>
          </a:p>
          <a:p>
            <a:pPr algn="just">
              <a:defRPr/>
            </a:pPr>
            <a:endParaRPr lang="es-MX" sz="2000" i="1" dirty="0">
              <a:latin typeface="Lucida Sans" panose="020B0602040502020204" pitchFamily="34" charset="0"/>
              <a:cs typeface="Lucida Sans" panose="020B0602040502020204" pitchFamily="34" charset="0"/>
            </a:endParaRPr>
          </a:p>
          <a:p>
            <a:pPr marL="285750" indent="-285750" algn="just">
              <a:buFont typeface="Arial" pitchFamily="34" charset="0"/>
              <a:buChar char="•"/>
              <a:defRPr/>
            </a:pPr>
            <a:r>
              <a:rPr lang="es-MX" sz="2000" b="1" i="1" dirty="0">
                <a:solidFill>
                  <a:srgbClr val="0000CC"/>
                </a:solidFill>
                <a:latin typeface="Lucida Sans" panose="020B0602040502020204" pitchFamily="34" charset="0"/>
                <a:cs typeface="Lucida Sans" panose="020B0602040502020204" pitchFamily="34" charset="0"/>
              </a:rPr>
              <a:t>Desarticulación</a:t>
            </a:r>
            <a:r>
              <a:rPr lang="es-MX" sz="2000" i="1" dirty="0">
                <a:latin typeface="Lucida Sans" panose="020B0602040502020204" pitchFamily="34" charset="0"/>
                <a:cs typeface="Lucida Sans" panose="020B0602040502020204" pitchFamily="34" charset="0"/>
              </a:rPr>
              <a:t> entre los programas derivados del PND.</a:t>
            </a:r>
          </a:p>
          <a:p>
            <a:pPr marL="285750" indent="-285750" algn="just">
              <a:buFont typeface="Arial" pitchFamily="34" charset="0"/>
              <a:buChar char="•"/>
              <a:defRPr/>
            </a:pPr>
            <a:endParaRPr lang="es-MX" sz="2000" i="1" dirty="0">
              <a:latin typeface="Lucida Sans" panose="020B0602040502020204" pitchFamily="34" charset="0"/>
              <a:cs typeface="Lucida Sans" panose="020B0602040502020204" pitchFamily="34" charset="0"/>
            </a:endParaRPr>
          </a:p>
          <a:p>
            <a:pPr marL="285750" indent="-285750" algn="just">
              <a:buFont typeface="Arial" pitchFamily="34" charset="0"/>
              <a:buChar char="•"/>
              <a:defRPr/>
            </a:pPr>
            <a:r>
              <a:rPr lang="es-MX" sz="2000" i="1" dirty="0">
                <a:latin typeface="Lucida Sans" panose="020B0602040502020204" pitchFamily="34" charset="0"/>
                <a:cs typeface="Lucida Sans" panose="020B0602040502020204" pitchFamily="34" charset="0"/>
              </a:rPr>
              <a:t>Publicación de los programas que derivan del PND </a:t>
            </a:r>
            <a:r>
              <a:rPr lang="es-MX" sz="2000" b="1" i="1" dirty="0">
                <a:solidFill>
                  <a:srgbClr val="0000CC"/>
                </a:solidFill>
                <a:latin typeface="Lucida Sans" panose="020B0602040502020204" pitchFamily="34" charset="0"/>
                <a:cs typeface="Lucida Sans" panose="020B0602040502020204" pitchFamily="34" charset="0"/>
              </a:rPr>
              <a:t>sin fecha determinada.</a:t>
            </a:r>
          </a:p>
          <a:p>
            <a:pPr algn="just">
              <a:defRPr/>
            </a:pPr>
            <a:endParaRPr lang="es-MX" sz="2000" i="1" dirty="0">
              <a:latin typeface="Lucida Sans" panose="020B0602040502020204" pitchFamily="34" charset="0"/>
              <a:cs typeface="Lucida Sans" panose="020B0602040502020204" pitchFamily="34" charset="0"/>
            </a:endParaRPr>
          </a:p>
          <a:p>
            <a:pPr marL="285750" indent="-285750" algn="just">
              <a:buFont typeface="Arial" pitchFamily="34" charset="0"/>
              <a:buChar char="•"/>
              <a:defRPr/>
            </a:pPr>
            <a:r>
              <a:rPr lang="es-MX" sz="2000" b="1" i="1" dirty="0">
                <a:solidFill>
                  <a:srgbClr val="0000CC"/>
                </a:solidFill>
                <a:latin typeface="Lucida Sans" panose="020B0602040502020204" pitchFamily="34" charset="0"/>
                <a:cs typeface="Lucida Sans" panose="020B0602040502020204" pitchFamily="34" charset="0"/>
              </a:rPr>
              <a:t>Falta de seguimiento</a:t>
            </a:r>
            <a:r>
              <a:rPr lang="es-MX" sz="2000" i="1" dirty="0">
                <a:solidFill>
                  <a:srgbClr val="0000CC"/>
                </a:solidFill>
                <a:latin typeface="Lucida Sans" panose="020B0602040502020204" pitchFamily="34" charset="0"/>
                <a:cs typeface="Lucida Sans" panose="020B0602040502020204" pitchFamily="34" charset="0"/>
              </a:rPr>
              <a:t> </a:t>
            </a:r>
            <a:r>
              <a:rPr lang="es-MX" sz="2000" i="1" dirty="0">
                <a:latin typeface="Lucida Sans" panose="020B0602040502020204" pitchFamily="34" charset="0"/>
                <a:cs typeface="Lucida Sans" panose="020B0602040502020204" pitchFamily="34" charset="0"/>
              </a:rPr>
              <a:t>de los programas sectoriales y demás programas derivados del PND</a:t>
            </a:r>
          </a:p>
          <a:p>
            <a:pPr marL="285750" indent="-285750" algn="just">
              <a:buFont typeface="Arial" pitchFamily="34" charset="0"/>
              <a:buChar char="•"/>
              <a:defRPr/>
            </a:pPr>
            <a:endParaRPr lang="es-MX" sz="2000" i="1" dirty="0">
              <a:latin typeface="Lucida Sans" panose="020B0602040502020204" pitchFamily="34" charset="0"/>
              <a:cs typeface="Lucida Sans" panose="020B0602040502020204" pitchFamily="34" charset="0"/>
            </a:endParaRPr>
          </a:p>
          <a:p>
            <a:pPr marL="285750" indent="-285750" algn="just">
              <a:buFont typeface="Arial" pitchFamily="34" charset="0"/>
              <a:buChar char="•"/>
              <a:defRPr/>
            </a:pPr>
            <a:r>
              <a:rPr lang="es-MX" sz="2000" i="1" dirty="0">
                <a:latin typeface="Lucida Sans" panose="020B0602040502020204" pitchFamily="34" charset="0"/>
                <a:cs typeface="Lucida Sans" panose="020B0602040502020204" pitchFamily="34" charset="0"/>
              </a:rPr>
              <a:t>Indicadores y metas de los programas con una </a:t>
            </a:r>
            <a:r>
              <a:rPr lang="es-MX" sz="2000" b="1" i="1" dirty="0">
                <a:solidFill>
                  <a:srgbClr val="0000CC"/>
                </a:solidFill>
                <a:latin typeface="Lucida Sans" panose="020B0602040502020204" pitchFamily="34" charset="0"/>
                <a:cs typeface="Lucida Sans" panose="020B0602040502020204" pitchFamily="34" charset="0"/>
              </a:rPr>
              <a:t>deficiente vinculación con los objetivos</a:t>
            </a:r>
          </a:p>
        </p:txBody>
      </p:sp>
      <p:sp>
        <p:nvSpPr>
          <p:cNvPr id="26627" name="2 Título"/>
          <p:cNvSpPr>
            <a:spLocks noGrp="1"/>
          </p:cNvSpPr>
          <p:nvPr>
            <p:ph type="title"/>
          </p:nvPr>
        </p:nvSpPr>
        <p:spPr>
          <a:xfrm>
            <a:off x="420688" y="539551"/>
            <a:ext cx="8229600" cy="657201"/>
          </a:xfrm>
        </p:spPr>
        <p:txBody>
          <a:bodyPr/>
          <a:lstStyle/>
          <a:p>
            <a:r>
              <a:rPr lang="es-MX" altLang="es-MX" sz="2000" b="1" i="1" dirty="0" smtClean="0">
                <a:solidFill>
                  <a:srgbClr val="C00000"/>
                </a:solidFill>
                <a:latin typeface="Lucida Sans" pitchFamily="34" charset="0"/>
                <a:cs typeface="Lucida Sans" pitchFamily="34" charset="0"/>
              </a:rPr>
              <a:t>PROBLEMÁTICA DE LA PLANEACIÓN EN MÉXICO</a:t>
            </a:r>
          </a:p>
        </p:txBody>
      </p:sp>
    </p:spTree>
    <p:extLst>
      <p:ext uri="{BB962C8B-B14F-4D97-AF65-F5344CB8AC3E}">
        <p14:creationId xmlns:p14="http://schemas.microsoft.com/office/powerpoint/2010/main" val="3856659710"/>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67544" y="562670"/>
            <a:ext cx="8229600" cy="562074"/>
          </a:xfrm>
        </p:spPr>
        <p:txBody>
          <a:bodyPr/>
          <a:lstStyle/>
          <a:p>
            <a:r>
              <a:rPr lang="es-MX" b="1" i="1" dirty="0">
                <a:solidFill>
                  <a:srgbClr val="C00000"/>
                </a:solidFill>
                <a:latin typeface="Lucida Sans" panose="020B0602040502020204" pitchFamily="34" charset="0"/>
                <a:cs typeface="Lucida Sans" panose="020B0602040502020204" pitchFamily="34" charset="0"/>
              </a:rPr>
              <a:t>SOY MÉDICO # 17</a:t>
            </a:r>
            <a:br>
              <a:rPr lang="es-MX" b="1" i="1" dirty="0">
                <a:solidFill>
                  <a:srgbClr val="C00000"/>
                </a:solidFill>
                <a:latin typeface="Lucida Sans" panose="020B0602040502020204" pitchFamily="34" charset="0"/>
                <a:cs typeface="Lucida Sans" panose="020B0602040502020204" pitchFamily="34" charset="0"/>
              </a:rPr>
            </a:br>
            <a:endParaRPr lang="es-MX" b="1" i="1" dirty="0">
              <a:solidFill>
                <a:srgbClr val="C00000"/>
              </a:solidFill>
              <a:latin typeface="Lucida Sans" panose="020B0602040502020204" pitchFamily="34" charset="0"/>
              <a:cs typeface="Lucida Sans" panose="020B0602040502020204" pitchFamily="34" charset="0"/>
            </a:endParaRPr>
          </a:p>
        </p:txBody>
      </p:sp>
      <p:pic>
        <p:nvPicPr>
          <p:cNvPr id="4" name="199957" descr="http://fotos.eluniversal.com.mx/web_img/fotogaleria/medicos_zocalo_miles_jair.jpg"/>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679687" y="1772816"/>
            <a:ext cx="5700625" cy="4137025"/>
          </a:xfrm>
          <a:prstGeom prst="rect">
            <a:avLst/>
          </a:prstGeom>
          <a:noFill/>
          <a:ln>
            <a:noFill/>
          </a:ln>
        </p:spPr>
      </p:pic>
    </p:spTree>
    <p:extLst>
      <p:ext uri="{BB962C8B-B14F-4D97-AF65-F5344CB8AC3E}">
        <p14:creationId xmlns:p14="http://schemas.microsoft.com/office/powerpoint/2010/main" val="231045043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Rectangle 2"/>
          <p:cNvSpPr>
            <a:spLocks noChangeArrowheads="1"/>
          </p:cNvSpPr>
          <p:nvPr/>
        </p:nvSpPr>
        <p:spPr bwMode="auto">
          <a:xfrm>
            <a:off x="685575" y="4514590"/>
            <a:ext cx="1752600" cy="646331"/>
          </a:xfrm>
          <a:prstGeom prst="rect">
            <a:avLst/>
          </a:prstGeom>
          <a:solidFill>
            <a:schemeClr val="bg1">
              <a:alpha val="45000"/>
            </a:schemeClr>
          </a:solidFill>
          <a:ln w="9525">
            <a:noFill/>
            <a:miter lim="800000"/>
            <a:headEnd/>
            <a:tailEnd/>
          </a:ln>
        </p:spPr>
        <p:txBody>
          <a:bodyPr wrap="square" lIns="0" tIns="0" rIns="0" bIns="0" anchor="ctr">
            <a:spAutoFit/>
          </a:bodyPr>
          <a:lstStyle/>
          <a:p>
            <a:r>
              <a:rPr lang="en-US" sz="1400" b="1" dirty="0" smtClean="0">
                <a:solidFill>
                  <a:srgbClr val="FF0000"/>
                </a:solidFill>
                <a:latin typeface="Arial" charset="0"/>
                <a:ea typeface="ＭＳ Ｐゴシック" pitchFamily="-1" charset="-128"/>
                <a:cs typeface="+mn-cs"/>
              </a:rPr>
              <a:t>MEXICO MINISTERIAL DECLARATION 2011</a:t>
            </a:r>
            <a:endParaRPr lang="en-US" sz="1400" b="1" dirty="0">
              <a:solidFill>
                <a:srgbClr val="FF0000"/>
              </a:solidFill>
              <a:latin typeface="Arial" charset="0"/>
              <a:ea typeface="ＭＳ Ｐゴシック" pitchFamily="-1" charset="-128"/>
              <a:cs typeface="+mn-cs"/>
            </a:endParaRPr>
          </a:p>
        </p:txBody>
      </p:sp>
      <p:sp>
        <p:nvSpPr>
          <p:cNvPr id="43010" name="Line 3"/>
          <p:cNvSpPr>
            <a:spLocks noChangeShapeType="1"/>
          </p:cNvSpPr>
          <p:nvPr/>
        </p:nvSpPr>
        <p:spPr bwMode="auto">
          <a:xfrm>
            <a:off x="464913" y="3570709"/>
            <a:ext cx="4622800" cy="1588"/>
          </a:xfrm>
          <a:prstGeom prst="line">
            <a:avLst/>
          </a:prstGeom>
          <a:noFill/>
          <a:ln w="12700">
            <a:solidFill>
              <a:srgbClr val="045898"/>
            </a:solidFill>
            <a:round/>
            <a:headEnd/>
            <a:tailEnd/>
          </a:ln>
        </p:spPr>
        <p:txBody>
          <a:bodyPr/>
          <a:lstStyle/>
          <a:p>
            <a:endParaRPr lang="en-US" sz="1800">
              <a:solidFill>
                <a:srgbClr val="000000"/>
              </a:solidFill>
              <a:latin typeface="Arial" charset="0"/>
              <a:ea typeface="ＭＳ Ｐゴシック" pitchFamily="-1" charset="-128"/>
              <a:cs typeface="+mn-cs"/>
            </a:endParaRPr>
          </a:p>
        </p:txBody>
      </p:sp>
      <p:sp>
        <p:nvSpPr>
          <p:cNvPr id="43011" name="Line 4"/>
          <p:cNvSpPr>
            <a:spLocks noChangeShapeType="1"/>
          </p:cNvSpPr>
          <p:nvPr/>
        </p:nvSpPr>
        <p:spPr bwMode="auto">
          <a:xfrm>
            <a:off x="509363" y="4272384"/>
            <a:ext cx="5260975" cy="1588"/>
          </a:xfrm>
          <a:prstGeom prst="line">
            <a:avLst/>
          </a:prstGeom>
          <a:noFill/>
          <a:ln w="12700">
            <a:solidFill>
              <a:srgbClr val="045898"/>
            </a:solidFill>
            <a:round/>
            <a:headEnd/>
            <a:tailEnd/>
          </a:ln>
        </p:spPr>
        <p:txBody>
          <a:bodyPr/>
          <a:lstStyle/>
          <a:p>
            <a:endParaRPr lang="en-US" sz="1800">
              <a:solidFill>
                <a:srgbClr val="000000"/>
              </a:solidFill>
              <a:latin typeface="Arial" charset="0"/>
              <a:ea typeface="ＭＳ Ｐゴシック" pitchFamily="-1" charset="-128"/>
              <a:cs typeface="+mn-cs"/>
            </a:endParaRPr>
          </a:p>
        </p:txBody>
      </p:sp>
      <p:sp>
        <p:nvSpPr>
          <p:cNvPr id="43012" name="Line 5"/>
          <p:cNvSpPr>
            <a:spLocks noChangeShapeType="1"/>
          </p:cNvSpPr>
          <p:nvPr/>
        </p:nvSpPr>
        <p:spPr bwMode="auto">
          <a:xfrm>
            <a:off x="515713" y="4935959"/>
            <a:ext cx="6765925" cy="1588"/>
          </a:xfrm>
          <a:prstGeom prst="line">
            <a:avLst/>
          </a:prstGeom>
          <a:noFill/>
          <a:ln w="12700">
            <a:solidFill>
              <a:srgbClr val="045898"/>
            </a:solidFill>
            <a:round/>
            <a:headEnd/>
            <a:tailEnd/>
          </a:ln>
        </p:spPr>
        <p:txBody>
          <a:bodyPr/>
          <a:lstStyle/>
          <a:p>
            <a:endParaRPr lang="en-US" sz="1800">
              <a:solidFill>
                <a:srgbClr val="000000"/>
              </a:solidFill>
              <a:latin typeface="Arial" charset="0"/>
              <a:ea typeface="ＭＳ Ｐゴシック" pitchFamily="-1" charset="-128"/>
              <a:cs typeface="+mn-cs"/>
            </a:endParaRPr>
          </a:p>
        </p:txBody>
      </p:sp>
      <p:sp>
        <p:nvSpPr>
          <p:cNvPr id="43013" name="Line 6"/>
          <p:cNvSpPr>
            <a:spLocks noChangeShapeType="1"/>
          </p:cNvSpPr>
          <p:nvPr/>
        </p:nvSpPr>
        <p:spPr bwMode="auto">
          <a:xfrm>
            <a:off x="363313" y="2869034"/>
            <a:ext cx="3956050" cy="1588"/>
          </a:xfrm>
          <a:prstGeom prst="line">
            <a:avLst/>
          </a:prstGeom>
          <a:noFill/>
          <a:ln w="12700">
            <a:solidFill>
              <a:srgbClr val="045898"/>
            </a:solidFill>
            <a:round/>
            <a:headEnd/>
            <a:tailEnd/>
          </a:ln>
        </p:spPr>
        <p:txBody>
          <a:bodyPr/>
          <a:lstStyle/>
          <a:p>
            <a:endParaRPr lang="en-US" sz="1800">
              <a:solidFill>
                <a:srgbClr val="000000"/>
              </a:solidFill>
              <a:latin typeface="Arial" charset="0"/>
              <a:ea typeface="ＭＳ Ｐゴシック" pitchFamily="-1" charset="-128"/>
              <a:cs typeface="+mn-cs"/>
            </a:endParaRPr>
          </a:p>
        </p:txBody>
      </p:sp>
      <p:sp>
        <p:nvSpPr>
          <p:cNvPr id="43014" name="Line 7"/>
          <p:cNvSpPr>
            <a:spLocks noChangeShapeType="1"/>
          </p:cNvSpPr>
          <p:nvPr/>
        </p:nvSpPr>
        <p:spPr bwMode="auto">
          <a:xfrm>
            <a:off x="371250" y="2176884"/>
            <a:ext cx="2530475" cy="1588"/>
          </a:xfrm>
          <a:prstGeom prst="line">
            <a:avLst/>
          </a:prstGeom>
          <a:noFill/>
          <a:ln w="12700">
            <a:solidFill>
              <a:srgbClr val="045898"/>
            </a:solidFill>
            <a:round/>
            <a:headEnd/>
            <a:tailEnd/>
          </a:ln>
        </p:spPr>
        <p:txBody>
          <a:bodyPr/>
          <a:lstStyle/>
          <a:p>
            <a:endParaRPr lang="en-US" sz="1800">
              <a:solidFill>
                <a:srgbClr val="000000"/>
              </a:solidFill>
              <a:latin typeface="Arial" charset="0"/>
              <a:ea typeface="ＭＳ Ｐゴシック" pitchFamily="-1" charset="-128"/>
              <a:cs typeface="+mn-cs"/>
            </a:endParaRPr>
          </a:p>
        </p:txBody>
      </p:sp>
      <p:sp>
        <p:nvSpPr>
          <p:cNvPr id="43015" name="Line 8"/>
          <p:cNvSpPr>
            <a:spLocks noChangeShapeType="1"/>
          </p:cNvSpPr>
          <p:nvPr/>
        </p:nvSpPr>
        <p:spPr bwMode="auto">
          <a:xfrm>
            <a:off x="364900" y="1465684"/>
            <a:ext cx="1054100" cy="1588"/>
          </a:xfrm>
          <a:prstGeom prst="line">
            <a:avLst/>
          </a:prstGeom>
          <a:noFill/>
          <a:ln w="12700">
            <a:solidFill>
              <a:srgbClr val="045898"/>
            </a:solidFill>
            <a:round/>
            <a:headEnd/>
            <a:tailEnd/>
          </a:ln>
        </p:spPr>
        <p:txBody>
          <a:bodyPr/>
          <a:lstStyle/>
          <a:p>
            <a:endParaRPr lang="en-US" sz="1800">
              <a:solidFill>
                <a:srgbClr val="000000"/>
              </a:solidFill>
              <a:latin typeface="Arial" charset="0"/>
              <a:ea typeface="ＭＳ Ｐゴシック" pitchFamily="-1" charset="-128"/>
              <a:cs typeface="+mn-cs"/>
            </a:endParaRPr>
          </a:p>
        </p:txBody>
      </p:sp>
      <p:sp>
        <p:nvSpPr>
          <p:cNvPr id="43016" name="Line 9"/>
          <p:cNvSpPr>
            <a:spLocks noChangeShapeType="1"/>
          </p:cNvSpPr>
          <p:nvPr/>
        </p:nvSpPr>
        <p:spPr bwMode="auto">
          <a:xfrm>
            <a:off x="334738" y="764009"/>
            <a:ext cx="2044700" cy="1588"/>
          </a:xfrm>
          <a:prstGeom prst="line">
            <a:avLst/>
          </a:prstGeom>
          <a:noFill/>
          <a:ln w="12700">
            <a:solidFill>
              <a:srgbClr val="045898"/>
            </a:solidFill>
            <a:round/>
            <a:headEnd/>
            <a:tailEnd/>
          </a:ln>
        </p:spPr>
        <p:txBody>
          <a:bodyPr/>
          <a:lstStyle/>
          <a:p>
            <a:endParaRPr lang="en-US" sz="1800">
              <a:solidFill>
                <a:srgbClr val="000000"/>
              </a:solidFill>
              <a:latin typeface="Arial" charset="0"/>
              <a:ea typeface="ＭＳ Ｐゴシック" pitchFamily="-1" charset="-128"/>
              <a:cs typeface="+mn-cs"/>
            </a:endParaRPr>
          </a:p>
        </p:txBody>
      </p:sp>
      <p:sp>
        <p:nvSpPr>
          <p:cNvPr id="43017" name="Line 10"/>
          <p:cNvSpPr>
            <a:spLocks noChangeShapeType="1"/>
          </p:cNvSpPr>
          <p:nvPr/>
        </p:nvSpPr>
        <p:spPr bwMode="auto">
          <a:xfrm>
            <a:off x="361725" y="794172"/>
            <a:ext cx="1588" cy="4764087"/>
          </a:xfrm>
          <a:prstGeom prst="line">
            <a:avLst/>
          </a:prstGeom>
          <a:noFill/>
          <a:ln w="12700">
            <a:solidFill>
              <a:srgbClr val="045898"/>
            </a:solidFill>
            <a:round/>
            <a:headEnd/>
            <a:tailEnd/>
          </a:ln>
        </p:spPr>
        <p:txBody>
          <a:bodyPr/>
          <a:lstStyle/>
          <a:p>
            <a:endParaRPr lang="en-US" sz="1800">
              <a:solidFill>
                <a:srgbClr val="000000"/>
              </a:solidFill>
              <a:latin typeface="Arial" charset="0"/>
              <a:ea typeface="ＭＳ Ｐゴシック" pitchFamily="-1" charset="-128"/>
              <a:cs typeface="+mn-cs"/>
            </a:endParaRPr>
          </a:p>
        </p:txBody>
      </p:sp>
      <p:pic>
        <p:nvPicPr>
          <p:cNvPr id="132107" name="Picture 11" descr="ncdap"/>
          <p:cNvPicPr>
            <a:picLocks noChangeAspect="1" noChangeArrowheads="1"/>
          </p:cNvPicPr>
          <p:nvPr/>
        </p:nvPicPr>
        <p:blipFill>
          <a:blip r:embed="rId3" cstate="print"/>
          <a:srcRect/>
          <a:stretch>
            <a:fillRect/>
          </a:stretch>
        </p:blipFill>
        <p:spPr bwMode="auto">
          <a:xfrm>
            <a:off x="3871913" y="1943522"/>
            <a:ext cx="990600" cy="1389062"/>
          </a:xfrm>
          <a:prstGeom prst="rect">
            <a:avLst/>
          </a:prstGeom>
          <a:noFill/>
          <a:ln w="12700">
            <a:solidFill>
              <a:srgbClr val="0066CC"/>
            </a:solidFill>
            <a:miter lim="800000"/>
            <a:headEnd/>
            <a:tailEnd/>
          </a:ln>
          <a:effectLst>
            <a:outerShdw dist="107763" dir="2700000" algn="ctr" rotWithShape="0">
              <a:srgbClr val="808080">
                <a:alpha val="50000"/>
              </a:srgbClr>
            </a:outerShdw>
          </a:effectLst>
          <a:extLst/>
        </p:spPr>
      </p:pic>
      <p:sp>
        <p:nvSpPr>
          <p:cNvPr id="43019" name="Oval 12"/>
          <p:cNvSpPr>
            <a:spLocks noChangeArrowheads="1"/>
          </p:cNvSpPr>
          <p:nvPr/>
        </p:nvSpPr>
        <p:spPr bwMode="auto">
          <a:xfrm>
            <a:off x="74388" y="476672"/>
            <a:ext cx="565150" cy="565150"/>
          </a:xfrm>
          <a:prstGeom prst="ellipse">
            <a:avLst/>
          </a:prstGeom>
          <a:solidFill>
            <a:srgbClr val="045898"/>
          </a:solidFill>
          <a:ln w="9525">
            <a:noFill/>
            <a:round/>
            <a:headEnd/>
            <a:tailEnd/>
          </a:ln>
        </p:spPr>
        <p:txBody>
          <a:bodyPr wrap="none" lIns="91376" tIns="45688" rIns="91376" bIns="45688" anchor="ctr"/>
          <a:lstStyle/>
          <a:p>
            <a:pPr algn="ctr"/>
            <a:r>
              <a:rPr lang="en-GB" sz="1600" b="1">
                <a:solidFill>
                  <a:srgbClr val="FFFFFF"/>
                </a:solidFill>
                <a:latin typeface="Arial" charset="0"/>
                <a:ea typeface="ＭＳ Ｐゴシック" pitchFamily="-1" charset="-128"/>
                <a:cs typeface="+mn-cs"/>
              </a:rPr>
              <a:t>2000</a:t>
            </a:r>
            <a:endParaRPr lang="en-US" sz="1600" b="1">
              <a:solidFill>
                <a:srgbClr val="FFFFFF"/>
              </a:solidFill>
              <a:latin typeface="Arial" charset="0"/>
              <a:ea typeface="ＭＳ Ｐゴシック" pitchFamily="-1" charset="-128"/>
              <a:cs typeface="+mn-cs"/>
            </a:endParaRPr>
          </a:p>
        </p:txBody>
      </p:sp>
      <p:sp>
        <p:nvSpPr>
          <p:cNvPr id="43020" name="Oval 13"/>
          <p:cNvSpPr>
            <a:spLocks noChangeArrowheads="1"/>
          </p:cNvSpPr>
          <p:nvPr/>
        </p:nvSpPr>
        <p:spPr bwMode="auto">
          <a:xfrm>
            <a:off x="74388" y="1178347"/>
            <a:ext cx="565150" cy="565150"/>
          </a:xfrm>
          <a:prstGeom prst="ellipse">
            <a:avLst/>
          </a:prstGeom>
          <a:solidFill>
            <a:srgbClr val="045898"/>
          </a:solidFill>
          <a:ln w="9525">
            <a:noFill/>
            <a:round/>
            <a:headEnd/>
            <a:tailEnd/>
          </a:ln>
        </p:spPr>
        <p:txBody>
          <a:bodyPr wrap="none" lIns="91376" tIns="45688" rIns="91376" bIns="45688" anchor="ctr"/>
          <a:lstStyle/>
          <a:p>
            <a:pPr algn="ctr"/>
            <a:r>
              <a:rPr lang="en-GB" sz="1600" b="1">
                <a:solidFill>
                  <a:srgbClr val="FFFFFF"/>
                </a:solidFill>
                <a:latin typeface="Arial" charset="0"/>
                <a:ea typeface="ＭＳ Ｐゴシック" pitchFamily="-1" charset="-128"/>
                <a:cs typeface="+mn-cs"/>
              </a:rPr>
              <a:t>2003</a:t>
            </a:r>
            <a:endParaRPr lang="en-US" sz="1600" b="1">
              <a:solidFill>
                <a:srgbClr val="FFFFFF"/>
              </a:solidFill>
              <a:latin typeface="Arial" charset="0"/>
              <a:ea typeface="ＭＳ Ｐゴシック" pitchFamily="-1" charset="-128"/>
              <a:cs typeface="+mn-cs"/>
            </a:endParaRPr>
          </a:p>
        </p:txBody>
      </p:sp>
      <p:sp>
        <p:nvSpPr>
          <p:cNvPr id="43021" name="Oval 14"/>
          <p:cNvSpPr>
            <a:spLocks noChangeArrowheads="1"/>
          </p:cNvSpPr>
          <p:nvPr/>
        </p:nvSpPr>
        <p:spPr bwMode="auto">
          <a:xfrm>
            <a:off x="74388" y="1880022"/>
            <a:ext cx="565150" cy="565150"/>
          </a:xfrm>
          <a:prstGeom prst="ellipse">
            <a:avLst/>
          </a:prstGeom>
          <a:solidFill>
            <a:srgbClr val="045898"/>
          </a:solidFill>
          <a:ln w="9525">
            <a:noFill/>
            <a:round/>
            <a:headEnd/>
            <a:tailEnd/>
          </a:ln>
        </p:spPr>
        <p:txBody>
          <a:bodyPr wrap="none" lIns="91376" tIns="45688" rIns="91376" bIns="45688" anchor="ctr"/>
          <a:lstStyle/>
          <a:p>
            <a:pPr algn="ctr"/>
            <a:r>
              <a:rPr lang="en-GB" sz="1600" b="1">
                <a:solidFill>
                  <a:srgbClr val="FFFFFF"/>
                </a:solidFill>
                <a:latin typeface="Arial" charset="0"/>
                <a:ea typeface="ＭＳ Ｐゴシック" pitchFamily="-1" charset="-128"/>
                <a:cs typeface="+mn-cs"/>
              </a:rPr>
              <a:t>2004</a:t>
            </a:r>
            <a:endParaRPr lang="en-US" sz="1600" b="1">
              <a:solidFill>
                <a:srgbClr val="FFFFFF"/>
              </a:solidFill>
              <a:latin typeface="Arial" charset="0"/>
              <a:ea typeface="ＭＳ Ｐゴシック" pitchFamily="-1" charset="-128"/>
              <a:cs typeface="+mn-cs"/>
            </a:endParaRPr>
          </a:p>
        </p:txBody>
      </p:sp>
      <p:sp>
        <p:nvSpPr>
          <p:cNvPr id="43022" name="Oval 15"/>
          <p:cNvSpPr>
            <a:spLocks noChangeArrowheads="1"/>
          </p:cNvSpPr>
          <p:nvPr/>
        </p:nvSpPr>
        <p:spPr bwMode="auto">
          <a:xfrm>
            <a:off x="74388" y="2581697"/>
            <a:ext cx="565150" cy="565150"/>
          </a:xfrm>
          <a:prstGeom prst="ellipse">
            <a:avLst/>
          </a:prstGeom>
          <a:solidFill>
            <a:srgbClr val="045898"/>
          </a:solidFill>
          <a:ln w="9525">
            <a:noFill/>
            <a:round/>
            <a:headEnd/>
            <a:tailEnd/>
          </a:ln>
        </p:spPr>
        <p:txBody>
          <a:bodyPr wrap="none" lIns="91376" tIns="45688" rIns="91376" bIns="45688" anchor="ctr"/>
          <a:lstStyle/>
          <a:p>
            <a:pPr algn="ctr"/>
            <a:r>
              <a:rPr lang="en-GB" sz="1600" b="1">
                <a:solidFill>
                  <a:srgbClr val="FFFFFF"/>
                </a:solidFill>
                <a:latin typeface="Arial" charset="0"/>
                <a:ea typeface="ＭＳ Ｐゴシック" pitchFamily="-1" charset="-128"/>
                <a:cs typeface="+mn-cs"/>
              </a:rPr>
              <a:t>2008</a:t>
            </a:r>
            <a:endParaRPr lang="en-US" sz="1600" b="1">
              <a:solidFill>
                <a:srgbClr val="FFFFFF"/>
              </a:solidFill>
              <a:latin typeface="Arial" charset="0"/>
              <a:ea typeface="ＭＳ Ｐゴシック" pitchFamily="-1" charset="-128"/>
              <a:cs typeface="+mn-cs"/>
            </a:endParaRPr>
          </a:p>
        </p:txBody>
      </p:sp>
      <p:sp>
        <p:nvSpPr>
          <p:cNvPr id="43023" name="Rectangle 16"/>
          <p:cNvSpPr>
            <a:spLocks noChangeArrowheads="1"/>
          </p:cNvSpPr>
          <p:nvPr/>
        </p:nvSpPr>
        <p:spPr bwMode="auto">
          <a:xfrm>
            <a:off x="755576" y="489372"/>
            <a:ext cx="8167460" cy="596900"/>
          </a:xfrm>
          <a:prstGeom prst="rect">
            <a:avLst/>
          </a:prstGeom>
          <a:solidFill>
            <a:srgbClr val="0033CC"/>
          </a:solidFill>
          <a:ln w="9525">
            <a:noFill/>
            <a:miter lim="800000"/>
            <a:headEnd/>
            <a:tailEnd/>
          </a:ln>
        </p:spPr>
        <p:txBody>
          <a:bodyPr lIns="91376" tIns="45688" rIns="91376" bIns="45688" anchor="ctr"/>
          <a:lstStyle/>
          <a:p>
            <a:pPr algn="ctr"/>
            <a:r>
              <a:rPr lang="en-GB" sz="1600" b="1" dirty="0">
                <a:solidFill>
                  <a:srgbClr val="FFFFFF"/>
                </a:solidFill>
                <a:latin typeface="Arial" charset="0"/>
                <a:ea typeface="ＭＳ Ｐゴシック" pitchFamily="-1" charset="-128"/>
                <a:cs typeface="+mn-cs"/>
              </a:rPr>
              <a:t>Global Strategy for the Prevention and Control of </a:t>
            </a:r>
            <a:r>
              <a:rPr lang="en-GB" sz="1600" b="1" dirty="0" err="1">
                <a:solidFill>
                  <a:srgbClr val="FFFFFF"/>
                </a:solidFill>
                <a:latin typeface="Arial" charset="0"/>
                <a:ea typeface="ＭＳ Ｐゴシック" pitchFamily="-1" charset="-128"/>
                <a:cs typeface="+mn-cs"/>
              </a:rPr>
              <a:t>Noncommunicable</a:t>
            </a:r>
            <a:r>
              <a:rPr lang="en-GB" sz="1600" b="1" dirty="0">
                <a:solidFill>
                  <a:srgbClr val="FFFFFF"/>
                </a:solidFill>
                <a:latin typeface="Arial" charset="0"/>
                <a:ea typeface="ＭＳ Ｐゴシック" pitchFamily="-1" charset="-128"/>
                <a:cs typeface="+mn-cs"/>
              </a:rPr>
              <a:t> Diseases</a:t>
            </a:r>
            <a:endParaRPr lang="en-US" sz="1600" b="1" dirty="0">
              <a:solidFill>
                <a:srgbClr val="FFFFFF"/>
              </a:solidFill>
              <a:latin typeface="Arial" charset="0"/>
              <a:ea typeface="ＭＳ Ｐゴシック" pitchFamily="-1" charset="-128"/>
              <a:cs typeface="+mn-cs"/>
            </a:endParaRPr>
          </a:p>
        </p:txBody>
      </p:sp>
      <p:sp>
        <p:nvSpPr>
          <p:cNvPr id="43024" name="Text Box 17"/>
          <p:cNvSpPr txBox="1">
            <a:spLocks noChangeArrowheads="1"/>
          </p:cNvSpPr>
          <p:nvPr/>
        </p:nvSpPr>
        <p:spPr bwMode="auto">
          <a:xfrm>
            <a:off x="3687763" y="1456159"/>
            <a:ext cx="2884487" cy="457200"/>
          </a:xfrm>
          <a:prstGeom prst="rect">
            <a:avLst/>
          </a:prstGeom>
          <a:noFill/>
          <a:ln w="9525">
            <a:noFill/>
            <a:miter lim="800000"/>
            <a:headEnd/>
            <a:tailEnd/>
          </a:ln>
        </p:spPr>
        <p:txBody>
          <a:bodyPr lIns="91376" tIns="45688" rIns="91376" bIns="45688">
            <a:spAutoFit/>
          </a:bodyPr>
          <a:lstStyle/>
          <a:p>
            <a:r>
              <a:rPr lang="en-GB" sz="1200">
                <a:solidFill>
                  <a:srgbClr val="045898"/>
                </a:solidFill>
                <a:latin typeface="Arial" charset="0"/>
                <a:ea typeface="ＭＳ Ｐゴシック" pitchFamily="-1" charset="-128"/>
                <a:cs typeface="+mn-cs"/>
              </a:rPr>
              <a:t>Global Strategy on Diet, </a:t>
            </a:r>
          </a:p>
          <a:p>
            <a:r>
              <a:rPr lang="en-GB" sz="1200">
                <a:solidFill>
                  <a:srgbClr val="045898"/>
                </a:solidFill>
                <a:latin typeface="Arial" charset="0"/>
                <a:ea typeface="ＭＳ Ｐゴシック" pitchFamily="-1" charset="-128"/>
                <a:cs typeface="+mn-cs"/>
              </a:rPr>
              <a:t>Physical Activity and Health</a:t>
            </a:r>
            <a:endParaRPr lang="en-US" sz="1200">
              <a:solidFill>
                <a:srgbClr val="045898"/>
              </a:solidFill>
              <a:latin typeface="Arial" charset="0"/>
              <a:ea typeface="ＭＳ Ｐゴシック" pitchFamily="-1" charset="-128"/>
              <a:cs typeface="+mn-cs"/>
            </a:endParaRPr>
          </a:p>
        </p:txBody>
      </p:sp>
      <p:sp>
        <p:nvSpPr>
          <p:cNvPr id="43025" name="Text Box 18"/>
          <p:cNvSpPr txBox="1">
            <a:spLocks noChangeArrowheads="1"/>
          </p:cNvSpPr>
          <p:nvPr/>
        </p:nvSpPr>
        <p:spPr bwMode="auto">
          <a:xfrm>
            <a:off x="4956175" y="2043534"/>
            <a:ext cx="3827463" cy="461963"/>
          </a:xfrm>
          <a:prstGeom prst="rect">
            <a:avLst/>
          </a:prstGeom>
          <a:noFill/>
          <a:ln w="9525">
            <a:noFill/>
            <a:miter lim="800000"/>
            <a:headEnd/>
            <a:tailEnd/>
          </a:ln>
        </p:spPr>
        <p:txBody>
          <a:bodyPr wrap="none" lIns="91376" tIns="45688" rIns="91376" bIns="45688">
            <a:spAutoFit/>
          </a:bodyPr>
          <a:lstStyle/>
          <a:p>
            <a:r>
              <a:rPr lang="en-GB" sz="1200">
                <a:solidFill>
                  <a:srgbClr val="045898"/>
                </a:solidFill>
                <a:latin typeface="Arial" charset="0"/>
                <a:ea typeface="ＭＳ Ｐゴシック" pitchFamily="-1" charset="-128"/>
                <a:cs typeface="+mn-cs"/>
              </a:rPr>
              <a:t>Action Plan 2008-2013 on the Global Strategy for the </a:t>
            </a:r>
            <a:br>
              <a:rPr lang="en-GB" sz="1200">
                <a:solidFill>
                  <a:srgbClr val="045898"/>
                </a:solidFill>
                <a:latin typeface="Arial" charset="0"/>
                <a:ea typeface="ＭＳ Ｐゴシック" pitchFamily="-1" charset="-128"/>
                <a:cs typeface="+mn-cs"/>
              </a:rPr>
            </a:br>
            <a:r>
              <a:rPr lang="en-GB" sz="1200">
                <a:solidFill>
                  <a:srgbClr val="045898"/>
                </a:solidFill>
                <a:latin typeface="Arial" charset="0"/>
                <a:ea typeface="ＭＳ Ｐゴシック" pitchFamily="-1" charset="-128"/>
                <a:cs typeface="+mn-cs"/>
              </a:rPr>
              <a:t>Prevention and Control of NCDs</a:t>
            </a:r>
            <a:endParaRPr lang="en-US" sz="1200">
              <a:solidFill>
                <a:srgbClr val="045898"/>
              </a:solidFill>
              <a:latin typeface="Arial" charset="0"/>
              <a:ea typeface="ＭＳ Ｐゴシック" pitchFamily="-1" charset="-128"/>
              <a:cs typeface="+mn-cs"/>
            </a:endParaRPr>
          </a:p>
        </p:txBody>
      </p:sp>
      <p:sp>
        <p:nvSpPr>
          <p:cNvPr id="43026" name="Oval 19"/>
          <p:cNvSpPr>
            <a:spLocks noChangeArrowheads="1"/>
          </p:cNvSpPr>
          <p:nvPr/>
        </p:nvSpPr>
        <p:spPr bwMode="auto">
          <a:xfrm>
            <a:off x="74388" y="3985047"/>
            <a:ext cx="565150" cy="565150"/>
          </a:xfrm>
          <a:prstGeom prst="ellipse">
            <a:avLst/>
          </a:prstGeom>
          <a:solidFill>
            <a:srgbClr val="045898"/>
          </a:solidFill>
          <a:ln w="9525">
            <a:noFill/>
            <a:round/>
            <a:headEnd/>
            <a:tailEnd/>
          </a:ln>
        </p:spPr>
        <p:txBody>
          <a:bodyPr wrap="none" lIns="91376" tIns="45688" rIns="91376" bIns="45688" anchor="ctr"/>
          <a:lstStyle/>
          <a:p>
            <a:pPr algn="ctr"/>
            <a:r>
              <a:rPr lang="en-GB" sz="1600" b="1">
                <a:solidFill>
                  <a:srgbClr val="FFFFFF"/>
                </a:solidFill>
                <a:latin typeface="Arial" charset="0"/>
                <a:ea typeface="ＭＳ Ｐゴシック" pitchFamily="-1" charset="-128"/>
                <a:cs typeface="+mn-cs"/>
              </a:rPr>
              <a:t>2010</a:t>
            </a:r>
            <a:endParaRPr lang="en-US" sz="1600" b="1">
              <a:solidFill>
                <a:srgbClr val="FFFFFF"/>
              </a:solidFill>
              <a:latin typeface="Arial" charset="0"/>
              <a:ea typeface="ＭＳ Ｐゴシック" pitchFamily="-1" charset="-128"/>
              <a:cs typeface="+mn-cs"/>
            </a:endParaRPr>
          </a:p>
        </p:txBody>
      </p:sp>
      <p:sp>
        <p:nvSpPr>
          <p:cNvPr id="43027" name="Oval 20"/>
          <p:cNvSpPr>
            <a:spLocks noChangeArrowheads="1"/>
          </p:cNvSpPr>
          <p:nvPr/>
        </p:nvSpPr>
        <p:spPr bwMode="auto">
          <a:xfrm>
            <a:off x="74388" y="3283372"/>
            <a:ext cx="565150" cy="565150"/>
          </a:xfrm>
          <a:prstGeom prst="ellipse">
            <a:avLst/>
          </a:prstGeom>
          <a:solidFill>
            <a:srgbClr val="045898"/>
          </a:solidFill>
          <a:ln w="9525">
            <a:noFill/>
            <a:round/>
            <a:headEnd/>
            <a:tailEnd/>
          </a:ln>
        </p:spPr>
        <p:txBody>
          <a:bodyPr wrap="none" lIns="91376" tIns="45688" rIns="91376" bIns="45688" anchor="ctr"/>
          <a:lstStyle/>
          <a:p>
            <a:pPr algn="ctr"/>
            <a:r>
              <a:rPr lang="en-GB" sz="1600" b="1">
                <a:solidFill>
                  <a:srgbClr val="FFFFFF"/>
                </a:solidFill>
                <a:latin typeface="Arial" charset="0"/>
                <a:ea typeface="ＭＳ Ｐゴシック" pitchFamily="-1" charset="-128"/>
                <a:cs typeface="+mn-cs"/>
              </a:rPr>
              <a:t>2009</a:t>
            </a:r>
            <a:endParaRPr lang="en-US" sz="1600" b="1">
              <a:solidFill>
                <a:srgbClr val="FFFFFF"/>
              </a:solidFill>
              <a:latin typeface="Arial" charset="0"/>
              <a:ea typeface="ＭＳ Ｐゴシック" pitchFamily="-1" charset="-128"/>
              <a:cs typeface="+mn-cs"/>
            </a:endParaRPr>
          </a:p>
        </p:txBody>
      </p:sp>
      <p:sp>
        <p:nvSpPr>
          <p:cNvPr id="43028" name="Oval 21"/>
          <p:cNvSpPr>
            <a:spLocks noChangeArrowheads="1"/>
          </p:cNvSpPr>
          <p:nvPr/>
        </p:nvSpPr>
        <p:spPr bwMode="auto">
          <a:xfrm>
            <a:off x="74388" y="4686722"/>
            <a:ext cx="565150" cy="565150"/>
          </a:xfrm>
          <a:prstGeom prst="ellipse">
            <a:avLst/>
          </a:prstGeom>
          <a:solidFill>
            <a:srgbClr val="045898"/>
          </a:solidFill>
          <a:ln w="9525">
            <a:noFill/>
            <a:round/>
            <a:headEnd/>
            <a:tailEnd/>
          </a:ln>
        </p:spPr>
        <p:txBody>
          <a:bodyPr wrap="none" lIns="91376" tIns="45688" rIns="91376" bIns="45688" anchor="ctr"/>
          <a:lstStyle/>
          <a:p>
            <a:pPr algn="ctr"/>
            <a:r>
              <a:rPr lang="en-GB" sz="1600" b="1">
                <a:solidFill>
                  <a:srgbClr val="FFFFFF"/>
                </a:solidFill>
                <a:latin typeface="Arial" charset="0"/>
                <a:ea typeface="ＭＳ Ｐゴシック" pitchFamily="-1" charset="-128"/>
                <a:cs typeface="+mn-cs"/>
              </a:rPr>
              <a:t>2011</a:t>
            </a:r>
            <a:endParaRPr lang="en-US" sz="1600" b="1">
              <a:solidFill>
                <a:srgbClr val="FFFFFF"/>
              </a:solidFill>
              <a:latin typeface="Arial" charset="0"/>
              <a:ea typeface="ＭＳ Ｐゴシック" pitchFamily="-1" charset="-128"/>
              <a:cs typeface="+mn-cs"/>
            </a:endParaRPr>
          </a:p>
        </p:txBody>
      </p:sp>
      <p:pic>
        <p:nvPicPr>
          <p:cNvPr id="132118" name="Picture 22" descr="alcohol"/>
          <p:cNvPicPr>
            <a:picLocks noChangeAspect="1" noChangeArrowheads="1"/>
          </p:cNvPicPr>
          <p:nvPr/>
        </p:nvPicPr>
        <p:blipFill>
          <a:blip r:embed="rId4" cstate="print"/>
          <a:srcRect/>
          <a:stretch>
            <a:fillRect/>
          </a:stretch>
        </p:blipFill>
        <p:spPr bwMode="auto">
          <a:xfrm>
            <a:off x="5022850" y="2672184"/>
            <a:ext cx="884238" cy="1339850"/>
          </a:xfrm>
          <a:prstGeom prst="rect">
            <a:avLst/>
          </a:prstGeom>
          <a:noFill/>
          <a:effectLst>
            <a:outerShdw dist="107763" dir="2700000" algn="ctr" rotWithShape="0">
              <a:srgbClr val="808080">
                <a:alpha val="50000"/>
              </a:srgbClr>
            </a:outerShdw>
          </a:effectLst>
          <a:extLst/>
        </p:spPr>
      </p:pic>
      <p:pic>
        <p:nvPicPr>
          <p:cNvPr id="132119" name="Picture 23" descr="gsr"/>
          <p:cNvPicPr>
            <a:picLocks noChangeAspect="1" noChangeArrowheads="1"/>
          </p:cNvPicPr>
          <p:nvPr/>
        </p:nvPicPr>
        <p:blipFill>
          <a:blip r:embed="rId5" cstate="print"/>
          <a:srcRect/>
          <a:stretch>
            <a:fillRect/>
          </a:stretch>
        </p:blipFill>
        <p:spPr bwMode="auto">
          <a:xfrm>
            <a:off x="6040438" y="2990590"/>
            <a:ext cx="1008062" cy="1358900"/>
          </a:xfrm>
          <a:prstGeom prst="rect">
            <a:avLst/>
          </a:prstGeom>
          <a:noFill/>
          <a:effectLst>
            <a:outerShdw dist="107763" dir="2700000" algn="ctr" rotWithShape="0">
              <a:srgbClr val="808080">
                <a:alpha val="50000"/>
              </a:srgbClr>
            </a:outerShdw>
          </a:effectLst>
          <a:extLst/>
        </p:spPr>
      </p:pic>
      <p:pic>
        <p:nvPicPr>
          <p:cNvPr id="43031" name="Picture 24" descr="fctc"/>
          <p:cNvPicPr>
            <a:picLocks noChangeAspect="1" noChangeArrowheads="1"/>
          </p:cNvPicPr>
          <p:nvPr/>
        </p:nvPicPr>
        <p:blipFill>
          <a:blip r:embed="rId6" cstate="print"/>
          <a:srcRect/>
          <a:stretch>
            <a:fillRect/>
          </a:stretch>
        </p:blipFill>
        <p:spPr bwMode="auto">
          <a:xfrm>
            <a:off x="837975" y="1252959"/>
            <a:ext cx="1336675" cy="527050"/>
          </a:xfrm>
          <a:prstGeom prst="rect">
            <a:avLst/>
          </a:prstGeom>
          <a:noFill/>
          <a:ln w="9525">
            <a:noFill/>
            <a:miter lim="800000"/>
            <a:headEnd/>
            <a:tailEnd/>
          </a:ln>
        </p:spPr>
      </p:pic>
      <p:sp>
        <p:nvSpPr>
          <p:cNvPr id="43033" name="Text Box 26"/>
          <p:cNvSpPr txBox="1">
            <a:spLocks noChangeArrowheads="1"/>
          </p:cNvSpPr>
          <p:nvPr/>
        </p:nvSpPr>
        <p:spPr bwMode="auto">
          <a:xfrm>
            <a:off x="5938838" y="2533390"/>
            <a:ext cx="1989137" cy="639763"/>
          </a:xfrm>
          <a:prstGeom prst="rect">
            <a:avLst/>
          </a:prstGeom>
          <a:noFill/>
          <a:ln w="9525">
            <a:noFill/>
            <a:miter lim="800000"/>
            <a:headEnd/>
            <a:tailEnd/>
          </a:ln>
        </p:spPr>
        <p:txBody>
          <a:bodyPr lIns="91376" tIns="45688" rIns="91376" bIns="45688">
            <a:spAutoFit/>
          </a:bodyPr>
          <a:lstStyle/>
          <a:p>
            <a:r>
              <a:rPr lang="en-GB" sz="1200" dirty="0">
                <a:solidFill>
                  <a:srgbClr val="045898"/>
                </a:solidFill>
                <a:latin typeface="Arial" charset="0"/>
                <a:ea typeface="ＭＳ Ｐゴシック" pitchFamily="-1" charset="-128"/>
                <a:cs typeface="+mn-cs"/>
              </a:rPr>
              <a:t>Global Strategy to Reduce the Harmful Use of Alcohol</a:t>
            </a:r>
            <a:endParaRPr lang="en-US" sz="1200" dirty="0">
              <a:solidFill>
                <a:srgbClr val="045898"/>
              </a:solidFill>
              <a:latin typeface="Arial" charset="0"/>
              <a:ea typeface="ＭＳ Ｐゴシック" pitchFamily="-1" charset="-128"/>
              <a:cs typeface="+mn-cs"/>
            </a:endParaRPr>
          </a:p>
        </p:txBody>
      </p:sp>
      <p:sp>
        <p:nvSpPr>
          <p:cNvPr id="43034" name="Text Box 27"/>
          <p:cNvSpPr txBox="1">
            <a:spLocks noChangeArrowheads="1"/>
          </p:cNvSpPr>
          <p:nvPr/>
        </p:nvSpPr>
        <p:spPr bwMode="auto">
          <a:xfrm>
            <a:off x="7078663" y="3295390"/>
            <a:ext cx="1989137" cy="457200"/>
          </a:xfrm>
          <a:prstGeom prst="rect">
            <a:avLst/>
          </a:prstGeom>
          <a:noFill/>
          <a:ln w="9525">
            <a:noFill/>
            <a:miter lim="800000"/>
            <a:headEnd/>
            <a:tailEnd/>
          </a:ln>
        </p:spPr>
        <p:txBody>
          <a:bodyPr lIns="91376" tIns="45688" rIns="91376" bIns="45688">
            <a:spAutoFit/>
          </a:bodyPr>
          <a:lstStyle/>
          <a:p>
            <a:r>
              <a:rPr lang="en-GB" sz="1200" dirty="0">
                <a:solidFill>
                  <a:srgbClr val="045898"/>
                </a:solidFill>
                <a:latin typeface="Arial" charset="0"/>
                <a:ea typeface="ＭＳ Ｐゴシック" pitchFamily="-1" charset="-128"/>
                <a:cs typeface="+mn-cs"/>
              </a:rPr>
              <a:t>WHO Global Status Report on NCDs</a:t>
            </a:r>
            <a:endParaRPr lang="en-US" sz="1200" dirty="0">
              <a:solidFill>
                <a:srgbClr val="045898"/>
              </a:solidFill>
              <a:latin typeface="Arial" charset="0"/>
              <a:ea typeface="ＭＳ Ｐゴシック" pitchFamily="-1" charset="-128"/>
              <a:cs typeface="+mn-cs"/>
            </a:endParaRPr>
          </a:p>
        </p:txBody>
      </p:sp>
      <p:sp>
        <p:nvSpPr>
          <p:cNvPr id="43035" name="Text Box 28"/>
          <p:cNvSpPr txBox="1">
            <a:spLocks noChangeArrowheads="1"/>
          </p:cNvSpPr>
          <p:nvPr/>
        </p:nvSpPr>
        <p:spPr bwMode="auto">
          <a:xfrm>
            <a:off x="4741638" y="4362873"/>
            <a:ext cx="3183162" cy="369267"/>
          </a:xfrm>
          <a:prstGeom prst="rect">
            <a:avLst/>
          </a:prstGeom>
          <a:solidFill>
            <a:srgbClr val="045898"/>
          </a:solidFill>
          <a:ln w="9525">
            <a:noFill/>
            <a:miter lim="800000"/>
            <a:headEnd/>
            <a:tailEnd/>
          </a:ln>
        </p:spPr>
        <p:txBody>
          <a:bodyPr wrap="square" lIns="91376" tIns="45688" rIns="91376" bIns="45688">
            <a:spAutoFit/>
          </a:bodyPr>
          <a:lstStyle/>
          <a:p>
            <a:r>
              <a:rPr lang="en-GB" b="1" dirty="0">
                <a:solidFill>
                  <a:srgbClr val="FFFFFF"/>
                </a:solidFill>
                <a:latin typeface="Arial" charset="0"/>
                <a:ea typeface="ＭＳ Ｐゴシック" pitchFamily="-1" charset="-128"/>
                <a:cs typeface="+mn-cs"/>
              </a:rPr>
              <a:t>Political</a:t>
            </a:r>
            <a:r>
              <a:rPr lang="en-GB" sz="1600" b="1" dirty="0">
                <a:solidFill>
                  <a:srgbClr val="FFFFFF"/>
                </a:solidFill>
                <a:latin typeface="Arial" charset="0"/>
                <a:ea typeface="ＭＳ Ｐゴシック" pitchFamily="-1" charset="-128"/>
                <a:cs typeface="+mn-cs"/>
              </a:rPr>
              <a:t> Declaration on NCDs</a:t>
            </a:r>
            <a:endParaRPr lang="en-US" sz="1600" b="1" dirty="0">
              <a:solidFill>
                <a:srgbClr val="FFFFFF"/>
              </a:solidFill>
              <a:latin typeface="Arial" charset="0"/>
              <a:ea typeface="ＭＳ Ｐゴシック" pitchFamily="-1" charset="-128"/>
              <a:cs typeface="+mn-cs"/>
            </a:endParaRPr>
          </a:p>
        </p:txBody>
      </p:sp>
      <p:pic>
        <p:nvPicPr>
          <p:cNvPr id="132125" name="Picture 29" descr="global_strategy_frontcover"/>
          <p:cNvPicPr>
            <a:picLocks noChangeAspect="1" noChangeArrowheads="1"/>
          </p:cNvPicPr>
          <p:nvPr/>
        </p:nvPicPr>
        <p:blipFill>
          <a:blip r:embed="rId7" cstate="print"/>
          <a:srcRect/>
          <a:stretch>
            <a:fillRect/>
          </a:stretch>
        </p:blipFill>
        <p:spPr bwMode="auto">
          <a:xfrm>
            <a:off x="2754312" y="1438697"/>
            <a:ext cx="903288" cy="1190625"/>
          </a:xfrm>
          <a:prstGeom prst="rect">
            <a:avLst/>
          </a:prstGeom>
          <a:noFill/>
          <a:ln w="12700">
            <a:solidFill>
              <a:srgbClr val="0066CC"/>
            </a:solidFill>
            <a:miter lim="800000"/>
            <a:headEnd/>
            <a:tailEnd/>
          </a:ln>
          <a:effectLst>
            <a:outerShdw dist="107763" dir="2700000" algn="ctr" rotWithShape="0">
              <a:srgbClr val="808080">
                <a:alpha val="50000"/>
              </a:srgbClr>
            </a:outerShdw>
          </a:effectLst>
          <a:extLst/>
        </p:spPr>
      </p:pic>
      <p:sp>
        <p:nvSpPr>
          <p:cNvPr id="43038" name="Oval 31"/>
          <p:cNvSpPr>
            <a:spLocks noChangeArrowheads="1"/>
          </p:cNvSpPr>
          <p:nvPr/>
        </p:nvSpPr>
        <p:spPr bwMode="auto">
          <a:xfrm>
            <a:off x="0" y="5360956"/>
            <a:ext cx="742950" cy="742950"/>
          </a:xfrm>
          <a:prstGeom prst="ellipse">
            <a:avLst/>
          </a:prstGeom>
          <a:solidFill>
            <a:srgbClr val="045898"/>
          </a:solidFill>
          <a:ln w="9525">
            <a:noFill/>
            <a:round/>
            <a:headEnd/>
            <a:tailEnd/>
          </a:ln>
        </p:spPr>
        <p:txBody>
          <a:bodyPr wrap="none" lIns="91376" tIns="45688" rIns="91376" bIns="45688" anchor="ctr"/>
          <a:lstStyle/>
          <a:p>
            <a:pPr algn="ctr"/>
            <a:r>
              <a:rPr lang="en-GB" sz="1600" b="1" dirty="0" smtClean="0">
                <a:solidFill>
                  <a:srgbClr val="FFFFFF"/>
                </a:solidFill>
                <a:latin typeface="Arial" charset="0"/>
                <a:ea typeface="ＭＳ Ｐゴシック" pitchFamily="-1" charset="-128"/>
                <a:cs typeface="+mn-cs"/>
              </a:rPr>
              <a:t>2013</a:t>
            </a:r>
          </a:p>
          <a:p>
            <a:pPr algn="ctr"/>
            <a:r>
              <a:rPr lang="en-GB" sz="1600" b="1" dirty="0" smtClean="0">
                <a:solidFill>
                  <a:srgbClr val="FFFFFF"/>
                </a:solidFill>
                <a:latin typeface="Arial" charset="0"/>
                <a:ea typeface="ＭＳ Ｐゴシック" pitchFamily="-1" charset="-128"/>
                <a:cs typeface="+mn-cs"/>
              </a:rPr>
              <a:t>2020</a:t>
            </a:r>
            <a:endParaRPr lang="en-US" sz="1600" b="1" dirty="0">
              <a:solidFill>
                <a:srgbClr val="FFFFFF"/>
              </a:solidFill>
              <a:latin typeface="Arial" charset="0"/>
              <a:ea typeface="ＭＳ Ｐゴシック" pitchFamily="-1" charset="-128"/>
              <a:cs typeface="+mn-cs"/>
            </a:endParaRPr>
          </a:p>
        </p:txBody>
      </p:sp>
      <p:pic>
        <p:nvPicPr>
          <p:cNvPr id="43039" name="Picture 32" descr="logo230"/>
          <p:cNvPicPr>
            <a:picLocks noChangeAspect="1" noChangeArrowheads="1"/>
          </p:cNvPicPr>
          <p:nvPr/>
        </p:nvPicPr>
        <p:blipFill>
          <a:blip r:embed="rId8" cstate="print"/>
          <a:srcRect/>
          <a:stretch>
            <a:fillRect/>
          </a:stretch>
        </p:blipFill>
        <p:spPr bwMode="auto">
          <a:xfrm>
            <a:off x="2514375" y="4429799"/>
            <a:ext cx="2057400" cy="770591"/>
          </a:xfrm>
          <a:prstGeom prst="rect">
            <a:avLst/>
          </a:prstGeom>
          <a:noFill/>
          <a:ln w="9525">
            <a:noFill/>
            <a:miter lim="800000"/>
            <a:headEnd/>
            <a:tailEnd/>
          </a:ln>
        </p:spPr>
      </p:pic>
      <p:sp>
        <p:nvSpPr>
          <p:cNvPr id="34" name="Text Box 22"/>
          <p:cNvSpPr txBox="1">
            <a:spLocks noChangeArrowheads="1"/>
          </p:cNvSpPr>
          <p:nvPr/>
        </p:nvSpPr>
        <p:spPr bwMode="auto">
          <a:xfrm>
            <a:off x="1" y="116632"/>
            <a:ext cx="9144000" cy="399996"/>
          </a:xfrm>
          <a:prstGeom prst="rect">
            <a:avLst/>
          </a:prstGeom>
          <a:solidFill>
            <a:srgbClr val="1E7FB8"/>
          </a:solidFill>
          <a:ln>
            <a:noFill/>
          </a:ln>
          <a:effectLst/>
          <a:extLst/>
        </p:spPr>
        <p:txBody>
          <a:bodyPr wrap="square" lIns="91328" tIns="45664" rIns="91328" bIns="4566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GB" sz="2000" b="1" dirty="0" smtClean="0">
                <a:solidFill>
                  <a:srgbClr val="FFFFFF"/>
                </a:solidFill>
                <a:latin typeface="Calibri" pitchFamily="34" charset="0"/>
                <a:ea typeface="ＭＳ Ｐゴシック" pitchFamily="-1" charset="-128"/>
              </a:rPr>
              <a:t>Global Milestones :  Prevención y Control de  ENT </a:t>
            </a:r>
            <a:endParaRPr lang="en-US" sz="2000" b="1" dirty="0">
              <a:solidFill>
                <a:srgbClr val="FFFFFF"/>
              </a:solidFill>
              <a:latin typeface="Calibri" pitchFamily="34" charset="0"/>
              <a:ea typeface="ＭＳ Ｐゴシック" pitchFamily="-1" charset="-128"/>
            </a:endParaRPr>
          </a:p>
        </p:txBody>
      </p:sp>
      <p:sp>
        <p:nvSpPr>
          <p:cNvPr id="35" name="Line 8"/>
          <p:cNvSpPr>
            <a:spLocks noChangeShapeType="1"/>
          </p:cNvSpPr>
          <p:nvPr/>
        </p:nvSpPr>
        <p:spPr bwMode="auto">
          <a:xfrm>
            <a:off x="686256" y="5711340"/>
            <a:ext cx="1054100" cy="1588"/>
          </a:xfrm>
          <a:prstGeom prst="line">
            <a:avLst/>
          </a:prstGeom>
          <a:noFill/>
          <a:ln w="12700">
            <a:solidFill>
              <a:srgbClr val="045898"/>
            </a:solidFill>
            <a:round/>
            <a:headEnd/>
            <a:tailEnd/>
          </a:ln>
        </p:spPr>
        <p:txBody>
          <a:bodyPr/>
          <a:lstStyle/>
          <a:p>
            <a:endParaRPr lang="en-US" sz="1800">
              <a:solidFill>
                <a:srgbClr val="000000"/>
              </a:solidFill>
              <a:latin typeface="Arial" charset="0"/>
              <a:ea typeface="ＭＳ Ｐゴシック" pitchFamily="-1" charset="-128"/>
              <a:cs typeface="+mn-cs"/>
            </a:endParaRPr>
          </a:p>
        </p:txBody>
      </p:sp>
      <p:sp>
        <p:nvSpPr>
          <p:cNvPr id="36" name="35 CuadroTexto"/>
          <p:cNvSpPr txBox="1"/>
          <p:nvPr/>
        </p:nvSpPr>
        <p:spPr>
          <a:xfrm>
            <a:off x="685576" y="2207568"/>
            <a:ext cx="1942208" cy="646331"/>
          </a:xfrm>
          <a:prstGeom prst="rect">
            <a:avLst/>
          </a:prstGeom>
          <a:noFill/>
          <a:ln>
            <a:solidFill>
              <a:srgbClr val="FF0000"/>
            </a:solidFill>
          </a:ln>
        </p:spPr>
        <p:txBody>
          <a:bodyPr wrap="square" rtlCol="0">
            <a:spAutoFit/>
          </a:bodyPr>
          <a:lstStyle/>
          <a:p>
            <a:r>
              <a:rPr lang="es-MX" sz="1200" b="1" i="1" dirty="0" smtClean="0">
                <a:solidFill>
                  <a:srgbClr val="FF0000"/>
                </a:solidFill>
                <a:effectLst>
                  <a:outerShdw blurRad="38100" dist="38100" dir="2700000" algn="tl">
                    <a:srgbClr val="000000">
                      <a:alpha val="43137"/>
                    </a:srgbClr>
                  </a:outerShdw>
                </a:effectLst>
                <a:latin typeface="Lucida Sans" panose="020B0602040502020204" pitchFamily="34" charset="0"/>
                <a:cs typeface="Lucida Sans" panose="020B0602040502020204" pitchFamily="34" charset="0"/>
              </a:rPr>
              <a:t>PORT AU PRINCE </a:t>
            </a:r>
            <a:r>
              <a:rPr lang="es-MX" sz="1200" b="1" i="1" dirty="0" err="1" smtClean="0">
                <a:solidFill>
                  <a:srgbClr val="FF0000"/>
                </a:solidFill>
                <a:effectLst>
                  <a:outerShdw blurRad="38100" dist="38100" dir="2700000" algn="tl">
                    <a:srgbClr val="000000">
                      <a:alpha val="43137"/>
                    </a:srgbClr>
                  </a:outerShdw>
                </a:effectLst>
                <a:latin typeface="Lucida Sans" panose="020B0602040502020204" pitchFamily="34" charset="0"/>
                <a:cs typeface="Lucida Sans" panose="020B0602040502020204" pitchFamily="34" charset="0"/>
              </a:rPr>
              <a:t>DECLARATION</a:t>
            </a:r>
            <a:r>
              <a:rPr lang="es-MX" sz="1200" b="1" i="1" dirty="0" smtClean="0">
                <a:solidFill>
                  <a:srgbClr val="FF0000"/>
                </a:solidFill>
                <a:effectLst>
                  <a:outerShdw blurRad="38100" dist="38100" dir="2700000" algn="tl">
                    <a:srgbClr val="000000">
                      <a:alpha val="43137"/>
                    </a:srgbClr>
                  </a:outerShdw>
                </a:effectLst>
                <a:latin typeface="Lucida Sans" panose="020B0602040502020204" pitchFamily="34" charset="0"/>
                <a:cs typeface="Lucida Sans" panose="020B0602040502020204" pitchFamily="34" charset="0"/>
              </a:rPr>
              <a:t> NCDs (CARICOM) (2007)</a:t>
            </a:r>
            <a:endParaRPr lang="es-MX" sz="1200" b="1" i="1" dirty="0">
              <a:solidFill>
                <a:srgbClr val="FF0000"/>
              </a:solidFill>
              <a:effectLst>
                <a:outerShdw blurRad="38100" dist="38100" dir="2700000" algn="tl">
                  <a:srgbClr val="000000">
                    <a:alpha val="43137"/>
                  </a:srgbClr>
                </a:outerShdw>
              </a:effectLst>
              <a:latin typeface="Lucida Sans" panose="020B0602040502020204" pitchFamily="34" charset="0"/>
              <a:cs typeface="Lucida Sans" panose="020B0602040502020204" pitchFamily="34" charset="0"/>
            </a:endParaRPr>
          </a:p>
        </p:txBody>
      </p:sp>
      <p:sp>
        <p:nvSpPr>
          <p:cNvPr id="40" name="39 Rectángulo redondeado"/>
          <p:cNvSpPr/>
          <p:nvPr/>
        </p:nvSpPr>
        <p:spPr bwMode="auto">
          <a:xfrm>
            <a:off x="683568" y="5951984"/>
            <a:ext cx="8287072" cy="304800"/>
          </a:xfrm>
          <a:prstGeom prst="roundRect">
            <a:avLst/>
          </a:prstGeom>
          <a:ln>
            <a:headEnd type="none" w="med" len="med"/>
            <a:tailEnd type="none" w="med" len="med"/>
          </a:ln>
          <a:extLst/>
        </p:spPr>
        <p:style>
          <a:lnRef idx="0">
            <a:schemeClr val="accent5"/>
          </a:lnRef>
          <a:fillRef idx="3">
            <a:schemeClr val="accent5"/>
          </a:fillRef>
          <a:effectRef idx="3">
            <a:schemeClr val="accent5"/>
          </a:effectRef>
          <a:fontRef idx="minor">
            <a:schemeClr val="lt1"/>
          </a:fontRef>
        </p:style>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r>
              <a:rPr lang="es-MX" sz="1600" b="1" dirty="0" smtClean="0">
                <a:solidFill>
                  <a:schemeClr val="tx2"/>
                </a:solidFill>
                <a:latin typeface="Lucida Sans" panose="020B0602040502020204" pitchFamily="34" charset="0"/>
                <a:ea typeface="MS PGothic" pitchFamily="34" charset="-128"/>
                <a:cs typeface="Lucida Sans" panose="020B0602040502020204" pitchFamily="34" charset="0"/>
              </a:rPr>
              <a:t>PAHO Regional </a:t>
            </a:r>
            <a:r>
              <a:rPr lang="es-MX" sz="1600" b="1" dirty="0" err="1" smtClean="0">
                <a:solidFill>
                  <a:schemeClr val="tx2"/>
                </a:solidFill>
                <a:latin typeface="Lucida Sans" panose="020B0602040502020204" pitchFamily="34" charset="0"/>
                <a:ea typeface="MS PGothic" pitchFamily="34" charset="-128"/>
                <a:cs typeface="Lucida Sans" panose="020B0602040502020204" pitchFamily="34" charset="0"/>
              </a:rPr>
              <a:t>Action</a:t>
            </a:r>
            <a:r>
              <a:rPr lang="es-MX" sz="1600" b="1" dirty="0" smtClean="0">
                <a:solidFill>
                  <a:schemeClr val="tx2"/>
                </a:solidFill>
                <a:latin typeface="Lucida Sans" panose="020B0602040502020204" pitchFamily="34" charset="0"/>
                <a:ea typeface="MS PGothic" pitchFamily="34" charset="-128"/>
                <a:cs typeface="Lucida Sans" panose="020B0602040502020204" pitchFamily="34" charset="0"/>
              </a:rPr>
              <a:t> Plan </a:t>
            </a:r>
            <a:r>
              <a:rPr lang="es-MX" sz="1600" b="1" dirty="0" err="1" smtClean="0">
                <a:solidFill>
                  <a:schemeClr val="tx2"/>
                </a:solidFill>
                <a:latin typeface="Lucida Sans" panose="020B0602040502020204" pitchFamily="34" charset="0"/>
                <a:ea typeface="MS PGothic" pitchFamily="34" charset="-128"/>
                <a:cs typeface="Lucida Sans" panose="020B0602040502020204" pitchFamily="34" charset="0"/>
              </a:rPr>
              <a:t>Prevention</a:t>
            </a:r>
            <a:r>
              <a:rPr lang="es-MX" sz="1600" b="1" dirty="0" smtClean="0">
                <a:solidFill>
                  <a:schemeClr val="tx2"/>
                </a:solidFill>
                <a:latin typeface="Lucida Sans" panose="020B0602040502020204" pitchFamily="34" charset="0"/>
                <a:ea typeface="MS PGothic" pitchFamily="34" charset="-128"/>
                <a:cs typeface="Lucida Sans" panose="020B0602040502020204" pitchFamily="34" charset="0"/>
              </a:rPr>
              <a:t> and Control of NCDs, OCT 3, 2013</a:t>
            </a:r>
            <a:endParaRPr kumimoji="0" lang="es-MX" sz="1600" b="1" i="0" u="none" strike="noStrike" cap="none" normalizeH="0" baseline="0" dirty="0" smtClean="0">
              <a:ln>
                <a:noFill/>
              </a:ln>
              <a:solidFill>
                <a:schemeClr val="tx2"/>
              </a:solidFill>
              <a:latin typeface="Lucida Sans" panose="020B0602040502020204" pitchFamily="34" charset="0"/>
              <a:ea typeface="MS PGothic" pitchFamily="34" charset="-128"/>
              <a:cs typeface="Lucida Sans" panose="020B0602040502020204" pitchFamily="34" charset="0"/>
            </a:endParaRPr>
          </a:p>
        </p:txBody>
      </p:sp>
      <p:pic>
        <p:nvPicPr>
          <p:cNvPr id="63490" name="Picture 2"/>
          <p:cNvPicPr>
            <a:picLocks noChangeAspect="1" noChangeArrowheads="1"/>
          </p:cNvPicPr>
          <p:nvPr/>
        </p:nvPicPr>
        <p:blipFill>
          <a:blip r:embed="rId9" cstate="print"/>
          <a:srcRect/>
          <a:stretch>
            <a:fillRect/>
          </a:stretch>
        </p:blipFill>
        <p:spPr bwMode="auto">
          <a:xfrm>
            <a:off x="1403648" y="2927648"/>
            <a:ext cx="926754" cy="1314450"/>
          </a:xfrm>
          <a:prstGeom prst="rect">
            <a:avLst/>
          </a:prstGeom>
          <a:noFill/>
          <a:ln w="9525">
            <a:noFill/>
            <a:miter lim="800000"/>
            <a:headEnd/>
            <a:tailEnd/>
          </a:ln>
        </p:spPr>
      </p:pic>
      <p:pic>
        <p:nvPicPr>
          <p:cNvPr id="1026" name="Picture 2"/>
          <p:cNvPicPr>
            <a:picLocks noChangeAspect="1" noChangeArrowheads="1"/>
          </p:cNvPicPr>
          <p:nvPr/>
        </p:nvPicPr>
        <p:blipFill>
          <a:blip r:embed="rId10" cstate="print"/>
          <a:srcRect/>
          <a:stretch>
            <a:fillRect/>
          </a:stretch>
        </p:blipFill>
        <p:spPr bwMode="auto">
          <a:xfrm>
            <a:off x="4724400" y="4667672"/>
            <a:ext cx="3733800" cy="1066800"/>
          </a:xfrm>
          <a:prstGeom prst="rect">
            <a:avLst/>
          </a:prstGeom>
          <a:noFill/>
          <a:ln w="9525">
            <a:noFill/>
            <a:miter lim="800000"/>
            <a:headEnd/>
            <a:tailEnd/>
          </a:ln>
        </p:spPr>
      </p:pic>
      <p:pic>
        <p:nvPicPr>
          <p:cNvPr id="42" name="Picture 4"/>
          <p:cNvPicPr>
            <a:picLocks noChangeAspect="1" noChangeArrowheads="1"/>
          </p:cNvPicPr>
          <p:nvPr/>
        </p:nvPicPr>
        <p:blipFill>
          <a:blip r:embed="rId11" cstate="print"/>
          <a:srcRect/>
          <a:stretch>
            <a:fillRect/>
          </a:stretch>
        </p:blipFill>
        <p:spPr bwMode="auto">
          <a:xfrm>
            <a:off x="7939968" y="3905673"/>
            <a:ext cx="1168536" cy="1110208"/>
          </a:xfrm>
          <a:prstGeom prst="rect">
            <a:avLst/>
          </a:prstGeom>
          <a:noFill/>
          <a:ln w="9525">
            <a:noFill/>
            <a:miter lim="800000"/>
            <a:headEnd/>
            <a:tailEnd/>
          </a:ln>
        </p:spPr>
      </p:pic>
      <p:sp>
        <p:nvSpPr>
          <p:cNvPr id="43040" name="Text Box 33"/>
          <p:cNvSpPr txBox="1">
            <a:spLocks noChangeArrowheads="1"/>
          </p:cNvSpPr>
          <p:nvPr/>
        </p:nvSpPr>
        <p:spPr bwMode="auto">
          <a:xfrm>
            <a:off x="829590" y="5657590"/>
            <a:ext cx="7990882" cy="338554"/>
          </a:xfrm>
          <a:prstGeom prst="rect">
            <a:avLst/>
          </a:prstGeom>
          <a:solidFill>
            <a:srgbClr val="00B0F0"/>
          </a:solidFill>
          <a:ln w="9525">
            <a:noFill/>
            <a:miter lim="800000"/>
            <a:headEnd/>
            <a:tailEnd/>
          </a:ln>
        </p:spPr>
        <p:txBody>
          <a:bodyPr wrap="square">
            <a:spAutoFit/>
          </a:bodyPr>
          <a:lstStyle/>
          <a:p>
            <a:r>
              <a:rPr lang="en-GB" sz="1600" b="1" dirty="0" smtClean="0">
                <a:solidFill>
                  <a:schemeClr val="bg1"/>
                </a:solidFill>
                <a:latin typeface="Lucida Sans" panose="020B0602040502020204" pitchFamily="34" charset="0"/>
                <a:ea typeface="ＭＳ Ｐゴシック" pitchFamily="-1" charset="-128"/>
                <a:cs typeface="Lucida Sans" panose="020B0602040502020204" pitchFamily="34" charset="0"/>
              </a:rPr>
              <a:t>WHO Action Plan for the Prevention and Control of NCDs for 2013-2020</a:t>
            </a:r>
            <a:endParaRPr lang="en-US" sz="1600" b="1" dirty="0">
              <a:solidFill>
                <a:schemeClr val="bg1"/>
              </a:solidFill>
              <a:latin typeface="Lucida Sans" panose="020B0602040502020204" pitchFamily="34" charset="0"/>
              <a:ea typeface="ＭＳ Ｐゴシック" pitchFamily="-1" charset="-128"/>
              <a:cs typeface="Lucida Sans" panose="020B0602040502020204" pitchFamily="34" charset="0"/>
            </a:endParaRPr>
          </a:p>
        </p:txBody>
      </p:sp>
      <p:sp>
        <p:nvSpPr>
          <p:cNvPr id="2" name="1 CuadroTexto"/>
          <p:cNvSpPr txBox="1"/>
          <p:nvPr/>
        </p:nvSpPr>
        <p:spPr>
          <a:xfrm>
            <a:off x="971600" y="6453336"/>
            <a:ext cx="1760418" cy="215444"/>
          </a:xfrm>
          <a:prstGeom prst="rect">
            <a:avLst/>
          </a:prstGeom>
          <a:noFill/>
        </p:spPr>
        <p:txBody>
          <a:bodyPr wrap="none" rtlCol="0">
            <a:spAutoFit/>
          </a:bodyPr>
          <a:lstStyle/>
          <a:p>
            <a:r>
              <a:rPr lang="es-MX" sz="800" b="1" dirty="0" smtClean="0"/>
              <a:t>Carlos santos Burgoa OPS 2013</a:t>
            </a:r>
            <a:endParaRPr lang="es-MX" sz="800" b="1" dirty="0"/>
          </a:p>
        </p:txBody>
      </p:sp>
    </p:spTree>
    <p:extLst>
      <p:ext uri="{BB962C8B-B14F-4D97-AF65-F5344CB8AC3E}">
        <p14:creationId xmlns:p14="http://schemas.microsoft.com/office/powerpoint/2010/main" val="21779983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562670"/>
            <a:ext cx="8229600" cy="850106"/>
          </a:xfrm>
        </p:spPr>
        <p:txBody>
          <a:bodyPr/>
          <a:lstStyle/>
          <a:p>
            <a:r>
              <a:rPr lang="es-MX" b="1" i="1" dirty="0" smtClean="0">
                <a:solidFill>
                  <a:srgbClr val="C00000"/>
                </a:solidFill>
                <a:latin typeface="Lucida Sans" panose="020B0602040502020204" pitchFamily="34" charset="0"/>
                <a:cs typeface="Lucida Sans" panose="020B0602040502020204" pitchFamily="34" charset="0"/>
              </a:rPr>
              <a:t>Acceso y bajo costo de la consulta, gabinete y medicamentos </a:t>
            </a:r>
            <a:endParaRPr lang="es-MX" b="1" i="1" dirty="0">
              <a:solidFill>
                <a:srgbClr val="C00000"/>
              </a:solidFill>
              <a:latin typeface="Lucida Sans" panose="020B0602040502020204" pitchFamily="34" charset="0"/>
              <a:cs typeface="Lucida Sans" panose="020B0602040502020204" pitchFamily="34" charset="0"/>
            </a:endParaRPr>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724921" y="1729396"/>
            <a:ext cx="5694158" cy="42675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55639846"/>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p:txBody>
          <a:bodyPr/>
          <a:lstStyle/>
          <a:p>
            <a:endParaRPr lang="es-MX" dirty="0"/>
          </a:p>
        </p:txBody>
      </p:sp>
      <p:pic>
        <p:nvPicPr>
          <p:cNvPr id="419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404664"/>
            <a:ext cx="8784976" cy="59046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64429943"/>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39750" y="1686870"/>
            <a:ext cx="8229600" cy="40463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3 CuadroTexto"/>
          <p:cNvSpPr txBox="1"/>
          <p:nvPr/>
        </p:nvSpPr>
        <p:spPr>
          <a:xfrm>
            <a:off x="1090394" y="404664"/>
            <a:ext cx="6865982" cy="769441"/>
          </a:xfrm>
          <a:prstGeom prst="rect">
            <a:avLst/>
          </a:prstGeom>
          <a:noFill/>
        </p:spPr>
        <p:txBody>
          <a:bodyPr wrap="none" rtlCol="0">
            <a:spAutoFit/>
          </a:bodyPr>
          <a:lstStyle/>
          <a:p>
            <a:pPr algn="ctr"/>
            <a:r>
              <a:rPr lang="es-MX" sz="2200" b="1" i="1" dirty="0" smtClean="0">
                <a:solidFill>
                  <a:srgbClr val="C00000"/>
                </a:solidFill>
                <a:latin typeface="Lucida Sans" panose="020B0602040502020204" pitchFamily="34" charset="0"/>
                <a:cs typeface="Lucida Sans" panose="020B0602040502020204" pitchFamily="34" charset="0"/>
              </a:rPr>
              <a:t>Gasto en salud disparidades regionales entre </a:t>
            </a:r>
          </a:p>
          <a:p>
            <a:pPr algn="ctr"/>
            <a:r>
              <a:rPr lang="es-MX" sz="2200" b="1" i="1" dirty="0" smtClean="0">
                <a:solidFill>
                  <a:srgbClr val="C00000"/>
                </a:solidFill>
                <a:latin typeface="Lucida Sans" panose="020B0602040502020204" pitchFamily="34" charset="0"/>
                <a:cs typeface="Lucida Sans" panose="020B0602040502020204" pitchFamily="34" charset="0"/>
              </a:rPr>
              <a:t>países de la OCDE</a:t>
            </a:r>
            <a:endParaRPr lang="es-MX" sz="2200" b="1" i="1" dirty="0">
              <a:solidFill>
                <a:srgbClr val="C00000"/>
              </a:solidFill>
              <a:latin typeface="Lucida Sans" panose="020B0602040502020204" pitchFamily="34" charset="0"/>
              <a:cs typeface="Lucida Sans" panose="020B0602040502020204" pitchFamily="34" charset="0"/>
            </a:endParaRPr>
          </a:p>
        </p:txBody>
      </p:sp>
      <p:pic>
        <p:nvPicPr>
          <p:cNvPr id="614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0075" y="1227162"/>
            <a:ext cx="7943850" cy="50101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16084475"/>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7624" y="980728"/>
            <a:ext cx="6719706" cy="48074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07449000"/>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1600" y="980728"/>
            <a:ext cx="7077120" cy="51125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88659784"/>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7859" y="980728"/>
            <a:ext cx="6938517" cy="47127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568610"/>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a:xfrm>
            <a:off x="179512" y="444205"/>
            <a:ext cx="8229600" cy="536523"/>
          </a:xfrm>
        </p:spPr>
        <p:txBody>
          <a:bodyPr>
            <a:noAutofit/>
          </a:bodyPr>
          <a:lstStyle/>
          <a:p>
            <a:r>
              <a:rPr lang="es-MX" sz="3200" b="1" i="1" dirty="0" smtClean="0">
                <a:solidFill>
                  <a:srgbClr val="C00000"/>
                </a:solidFill>
                <a:latin typeface="Lucida Sans" panose="020B0602040502020204" pitchFamily="34" charset="0"/>
                <a:cs typeface="Lucida Sans" panose="020B0602040502020204" pitchFamily="34" charset="0"/>
              </a:rPr>
              <a:t>Retos del Sistema de Salud</a:t>
            </a:r>
            <a:endParaRPr lang="es-ES" sz="3200" b="1" i="1" dirty="0">
              <a:solidFill>
                <a:srgbClr val="C00000"/>
              </a:solidFill>
              <a:latin typeface="Lucida Sans" panose="020B0602040502020204" pitchFamily="34" charset="0"/>
              <a:cs typeface="Lucida Sans" panose="020B0602040502020204" pitchFamily="34" charset="0"/>
            </a:endParaRPr>
          </a:p>
        </p:txBody>
      </p:sp>
      <p:graphicFrame>
        <p:nvGraphicFramePr>
          <p:cNvPr id="3" name="2 Diagrama"/>
          <p:cNvGraphicFramePr/>
          <p:nvPr>
            <p:extLst>
              <p:ext uri="{D42A27DB-BD31-4B8C-83A1-F6EECF244321}">
                <p14:modId xmlns:p14="http://schemas.microsoft.com/office/powerpoint/2010/main" val="1078886346"/>
              </p:ext>
            </p:extLst>
          </p:nvPr>
        </p:nvGraphicFramePr>
        <p:xfrm>
          <a:off x="147589" y="908720"/>
          <a:ext cx="4537075" cy="435668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4306" name="Text Box 34"/>
          <p:cNvSpPr txBox="1">
            <a:spLocks noChangeArrowheads="1"/>
          </p:cNvSpPr>
          <p:nvPr/>
        </p:nvSpPr>
        <p:spPr bwMode="auto">
          <a:xfrm>
            <a:off x="704281" y="5251276"/>
            <a:ext cx="3743325" cy="366713"/>
          </a:xfrm>
          <a:prstGeom prst="rect">
            <a:avLst/>
          </a:prstGeom>
          <a:noFill/>
          <a:ln w="9525">
            <a:noFill/>
            <a:miter lim="800000"/>
            <a:headEnd/>
            <a:tailEnd/>
          </a:ln>
          <a:effectLst/>
        </p:spPr>
        <p:txBody>
          <a:bodyPr>
            <a:spAutoFit/>
          </a:bodyPr>
          <a:lstStyle/>
          <a:p>
            <a:pPr algn="ctr">
              <a:spcBef>
                <a:spcPct val="50000"/>
              </a:spcBef>
            </a:pPr>
            <a:r>
              <a:rPr lang="es-MX" b="1" dirty="0" smtClean="0">
                <a:solidFill>
                  <a:srgbClr val="C00000"/>
                </a:solidFill>
              </a:rPr>
              <a:t>PORCENTAJE DE ATENCIÓN</a:t>
            </a:r>
            <a:endParaRPr lang="es-ES" b="1" dirty="0">
              <a:solidFill>
                <a:srgbClr val="C00000"/>
              </a:solidFill>
            </a:endParaRPr>
          </a:p>
        </p:txBody>
      </p:sp>
      <p:sp>
        <p:nvSpPr>
          <p:cNvPr id="54318" name="Text Box 46"/>
          <p:cNvSpPr txBox="1">
            <a:spLocks noChangeArrowheads="1"/>
          </p:cNvSpPr>
          <p:nvPr/>
        </p:nvSpPr>
        <p:spPr bwMode="auto">
          <a:xfrm>
            <a:off x="4652151" y="1830298"/>
            <a:ext cx="2879725" cy="366712"/>
          </a:xfrm>
          <a:prstGeom prst="rect">
            <a:avLst/>
          </a:prstGeom>
          <a:noFill/>
          <a:ln w="9525">
            <a:noFill/>
            <a:miter lim="800000"/>
            <a:headEnd/>
            <a:tailEnd/>
          </a:ln>
          <a:effectLst/>
        </p:spPr>
        <p:txBody>
          <a:bodyPr>
            <a:spAutoFit/>
          </a:bodyPr>
          <a:lstStyle/>
          <a:p>
            <a:pPr>
              <a:spcBef>
                <a:spcPct val="50000"/>
              </a:spcBef>
            </a:pPr>
            <a:endParaRPr lang="es-MX"/>
          </a:p>
        </p:txBody>
      </p:sp>
      <p:grpSp>
        <p:nvGrpSpPr>
          <p:cNvPr id="2" name="Group 51"/>
          <p:cNvGrpSpPr>
            <a:grpSpLocks/>
          </p:cNvGrpSpPr>
          <p:nvPr/>
        </p:nvGrpSpPr>
        <p:grpSpPr bwMode="auto">
          <a:xfrm>
            <a:off x="4436251" y="1072471"/>
            <a:ext cx="4248150" cy="4084721"/>
            <a:chOff x="2608" y="709"/>
            <a:chExt cx="2676" cy="2268"/>
          </a:xfrm>
        </p:grpSpPr>
        <p:sp>
          <p:nvSpPr>
            <p:cNvPr id="54312" name="AutoShape 40"/>
            <p:cNvSpPr>
              <a:spLocks noChangeArrowheads="1"/>
            </p:cNvSpPr>
            <p:nvPr/>
          </p:nvSpPr>
          <p:spPr bwMode="auto">
            <a:xfrm rot="10800000">
              <a:off x="2608" y="709"/>
              <a:ext cx="2676" cy="2268"/>
            </a:xfrm>
            <a:prstGeom prst="flowChartExtract">
              <a:avLst/>
            </a:prstGeom>
            <a:gradFill rotWithShape="1">
              <a:gsLst>
                <a:gs pos="0">
                  <a:srgbClr val="E5F1FF"/>
                </a:gs>
                <a:gs pos="100000">
                  <a:srgbClr val="6699FF"/>
                </a:gs>
              </a:gsLst>
              <a:lin ang="0" scaled="1"/>
            </a:gradFill>
            <a:ln w="9525">
              <a:solidFill>
                <a:schemeClr val="tx1"/>
              </a:solidFill>
              <a:miter lim="800000"/>
              <a:headEnd/>
              <a:tailEnd/>
            </a:ln>
            <a:effectLst/>
          </p:spPr>
          <p:txBody>
            <a:bodyPr wrap="none" anchor="ctr"/>
            <a:lstStyle/>
            <a:p>
              <a:endParaRPr lang="es-MX" sz="2000" dirty="0"/>
            </a:p>
          </p:txBody>
        </p:sp>
        <p:sp>
          <p:nvSpPr>
            <p:cNvPr id="54313" name="Line 41"/>
            <p:cNvSpPr>
              <a:spLocks noChangeShapeType="1"/>
            </p:cNvSpPr>
            <p:nvPr/>
          </p:nvSpPr>
          <p:spPr bwMode="auto">
            <a:xfrm>
              <a:off x="3470" y="2160"/>
              <a:ext cx="952" cy="0"/>
            </a:xfrm>
            <a:prstGeom prst="line">
              <a:avLst/>
            </a:prstGeom>
            <a:noFill/>
            <a:ln w="9525">
              <a:solidFill>
                <a:schemeClr val="tx1"/>
              </a:solidFill>
              <a:round/>
              <a:headEnd/>
              <a:tailEnd/>
            </a:ln>
            <a:effectLst/>
          </p:spPr>
          <p:txBody>
            <a:bodyPr/>
            <a:lstStyle/>
            <a:p>
              <a:endParaRPr lang="es-MX"/>
            </a:p>
          </p:txBody>
        </p:sp>
        <p:sp>
          <p:nvSpPr>
            <p:cNvPr id="54316" name="Line 44"/>
            <p:cNvSpPr>
              <a:spLocks noChangeShapeType="1"/>
            </p:cNvSpPr>
            <p:nvPr/>
          </p:nvSpPr>
          <p:spPr bwMode="auto">
            <a:xfrm>
              <a:off x="3038" y="1434"/>
              <a:ext cx="1814" cy="0"/>
            </a:xfrm>
            <a:prstGeom prst="line">
              <a:avLst/>
            </a:prstGeom>
            <a:noFill/>
            <a:ln w="9525">
              <a:solidFill>
                <a:schemeClr val="tx1"/>
              </a:solidFill>
              <a:round/>
              <a:headEnd/>
              <a:tailEnd/>
            </a:ln>
            <a:effectLst/>
          </p:spPr>
          <p:txBody>
            <a:bodyPr/>
            <a:lstStyle/>
            <a:p>
              <a:endParaRPr lang="es-MX"/>
            </a:p>
          </p:txBody>
        </p:sp>
        <p:sp>
          <p:nvSpPr>
            <p:cNvPr id="54319" name="Text Box 47"/>
            <p:cNvSpPr txBox="1">
              <a:spLocks noChangeArrowheads="1"/>
            </p:cNvSpPr>
            <p:nvPr/>
          </p:nvSpPr>
          <p:spPr bwMode="auto">
            <a:xfrm>
              <a:off x="3560" y="905"/>
              <a:ext cx="816" cy="494"/>
            </a:xfrm>
            <a:prstGeom prst="rect">
              <a:avLst/>
            </a:prstGeom>
            <a:noFill/>
            <a:ln w="9525">
              <a:noFill/>
              <a:miter lim="800000"/>
              <a:headEnd/>
              <a:tailEnd/>
            </a:ln>
            <a:effectLst/>
          </p:spPr>
          <p:txBody>
            <a:bodyPr>
              <a:spAutoFit/>
            </a:bodyPr>
            <a:lstStyle/>
            <a:p>
              <a:pPr algn="ctr">
                <a:spcBef>
                  <a:spcPct val="50000"/>
                </a:spcBef>
              </a:pPr>
              <a:r>
                <a:rPr lang="es-MX" b="1" dirty="0"/>
                <a:t>3er nivel</a:t>
              </a:r>
            </a:p>
            <a:p>
              <a:pPr algn="ctr">
                <a:spcBef>
                  <a:spcPct val="50000"/>
                </a:spcBef>
              </a:pPr>
              <a:r>
                <a:rPr lang="es-MX" b="1" dirty="0"/>
                <a:t>55%</a:t>
              </a:r>
              <a:endParaRPr lang="es-ES" b="1" dirty="0"/>
            </a:p>
          </p:txBody>
        </p:sp>
        <p:sp>
          <p:nvSpPr>
            <p:cNvPr id="54320" name="Text Box 48"/>
            <p:cNvSpPr txBox="1">
              <a:spLocks noChangeArrowheads="1"/>
            </p:cNvSpPr>
            <p:nvPr/>
          </p:nvSpPr>
          <p:spPr bwMode="auto">
            <a:xfrm>
              <a:off x="3560" y="1631"/>
              <a:ext cx="816" cy="494"/>
            </a:xfrm>
            <a:prstGeom prst="rect">
              <a:avLst/>
            </a:prstGeom>
            <a:noFill/>
            <a:ln w="9525">
              <a:noFill/>
              <a:miter lim="800000"/>
              <a:headEnd/>
              <a:tailEnd/>
            </a:ln>
            <a:effectLst/>
          </p:spPr>
          <p:txBody>
            <a:bodyPr>
              <a:spAutoFit/>
            </a:bodyPr>
            <a:lstStyle/>
            <a:p>
              <a:pPr algn="ctr">
                <a:spcBef>
                  <a:spcPct val="50000"/>
                </a:spcBef>
              </a:pPr>
              <a:r>
                <a:rPr lang="es-MX" b="1" dirty="0"/>
                <a:t>2do nivel</a:t>
              </a:r>
            </a:p>
            <a:p>
              <a:pPr algn="ctr">
                <a:spcBef>
                  <a:spcPct val="50000"/>
                </a:spcBef>
              </a:pPr>
              <a:r>
                <a:rPr lang="es-MX" b="1" dirty="0"/>
                <a:t>35%</a:t>
              </a:r>
              <a:endParaRPr lang="es-ES" b="1" dirty="0"/>
            </a:p>
          </p:txBody>
        </p:sp>
        <p:sp>
          <p:nvSpPr>
            <p:cNvPr id="54321" name="Text Box 49"/>
            <p:cNvSpPr txBox="1">
              <a:spLocks noChangeArrowheads="1"/>
            </p:cNvSpPr>
            <p:nvPr/>
          </p:nvSpPr>
          <p:spPr bwMode="auto">
            <a:xfrm>
              <a:off x="3560" y="2311"/>
              <a:ext cx="816" cy="494"/>
            </a:xfrm>
            <a:prstGeom prst="rect">
              <a:avLst/>
            </a:prstGeom>
            <a:noFill/>
            <a:ln w="9525">
              <a:noFill/>
              <a:miter lim="800000"/>
              <a:headEnd/>
              <a:tailEnd/>
            </a:ln>
            <a:effectLst/>
          </p:spPr>
          <p:txBody>
            <a:bodyPr>
              <a:spAutoFit/>
            </a:bodyPr>
            <a:lstStyle/>
            <a:p>
              <a:pPr algn="ctr">
                <a:spcBef>
                  <a:spcPct val="50000"/>
                </a:spcBef>
              </a:pPr>
              <a:r>
                <a:rPr lang="es-MX" b="1" dirty="0"/>
                <a:t>1er nivel</a:t>
              </a:r>
            </a:p>
            <a:p>
              <a:pPr algn="ctr">
                <a:spcBef>
                  <a:spcPct val="50000"/>
                </a:spcBef>
              </a:pPr>
              <a:r>
                <a:rPr lang="es-MX" b="1" dirty="0"/>
                <a:t>10%</a:t>
              </a:r>
              <a:endParaRPr lang="es-ES" b="1" dirty="0"/>
            </a:p>
          </p:txBody>
        </p:sp>
      </p:grpSp>
      <p:sp>
        <p:nvSpPr>
          <p:cNvPr id="54322" name="Text Box 50"/>
          <p:cNvSpPr txBox="1">
            <a:spLocks noChangeArrowheads="1"/>
          </p:cNvSpPr>
          <p:nvPr/>
        </p:nvSpPr>
        <p:spPr bwMode="auto">
          <a:xfrm>
            <a:off x="4869638" y="5251276"/>
            <a:ext cx="3743325" cy="366713"/>
          </a:xfrm>
          <a:prstGeom prst="rect">
            <a:avLst/>
          </a:prstGeom>
          <a:noFill/>
          <a:ln w="9525">
            <a:noFill/>
            <a:miter lim="800000"/>
            <a:headEnd/>
            <a:tailEnd/>
          </a:ln>
          <a:effectLst/>
        </p:spPr>
        <p:txBody>
          <a:bodyPr>
            <a:spAutoFit/>
          </a:bodyPr>
          <a:lstStyle/>
          <a:p>
            <a:pPr algn="ctr">
              <a:spcBef>
                <a:spcPct val="50000"/>
              </a:spcBef>
            </a:pPr>
            <a:r>
              <a:rPr lang="es-MX" b="1" dirty="0" smtClean="0">
                <a:solidFill>
                  <a:srgbClr val="C00000"/>
                </a:solidFill>
              </a:rPr>
              <a:t>DISTRIBUCIÓN DEL GASTO</a:t>
            </a:r>
            <a:endParaRPr lang="es-ES" b="1" dirty="0">
              <a:solidFill>
                <a:srgbClr val="C00000"/>
              </a:solidFill>
            </a:endParaRPr>
          </a:p>
        </p:txBody>
      </p:sp>
      <p:sp>
        <p:nvSpPr>
          <p:cNvPr id="54324" name="Text Box 52"/>
          <p:cNvSpPr txBox="1">
            <a:spLocks noChangeArrowheads="1"/>
          </p:cNvSpPr>
          <p:nvPr/>
        </p:nvSpPr>
        <p:spPr bwMode="auto">
          <a:xfrm>
            <a:off x="35496" y="6341258"/>
            <a:ext cx="3960440" cy="400110"/>
          </a:xfrm>
          <a:prstGeom prst="rect">
            <a:avLst/>
          </a:prstGeom>
          <a:noFill/>
          <a:ln w="9525">
            <a:noFill/>
            <a:miter lim="800000"/>
            <a:headEnd/>
            <a:tailEnd/>
          </a:ln>
          <a:effectLst/>
        </p:spPr>
        <p:txBody>
          <a:bodyPr wrap="square">
            <a:spAutoFit/>
          </a:bodyPr>
          <a:lstStyle/>
          <a:p>
            <a:r>
              <a:rPr lang="es-ES" sz="1000" b="1" dirty="0" smtClean="0">
                <a:latin typeface="Lucida Sans" panose="020B0602040502020204" pitchFamily="34" charset="0"/>
                <a:cs typeface="Lucida Sans" panose="020B0602040502020204" pitchFamily="34" charset="0"/>
              </a:rPr>
              <a:t>Reformas </a:t>
            </a:r>
            <a:r>
              <a:rPr lang="es-ES" sz="1000" b="1" dirty="0">
                <a:latin typeface="Lucida Sans" panose="020B0602040502020204" pitchFamily="34" charset="0"/>
                <a:cs typeface="Lucida Sans" panose="020B0602040502020204" pitchFamily="34" charset="0"/>
              </a:rPr>
              <a:t>a los Sistemas de Salud. Senadores </a:t>
            </a:r>
            <a:r>
              <a:rPr lang="es-ES" sz="1000" b="1" dirty="0" smtClean="0">
                <a:latin typeface="Lucida Sans" panose="020B0602040502020204" pitchFamily="34" charset="0"/>
                <a:cs typeface="Lucida Sans" panose="020B0602040502020204" pitchFamily="34" charset="0"/>
              </a:rPr>
              <a:t>y </a:t>
            </a:r>
            <a:r>
              <a:rPr lang="es-ES" sz="1000" b="1" dirty="0">
                <a:latin typeface="Lucida Sans" panose="020B0602040502020204" pitchFamily="34" charset="0"/>
                <a:cs typeface="Lucida Sans" panose="020B0602040502020204" pitchFamily="34" charset="0"/>
              </a:rPr>
              <a:t>Diputados integrantes del </a:t>
            </a:r>
            <a:r>
              <a:rPr lang="es-ES" sz="1000" b="1" dirty="0" smtClean="0">
                <a:latin typeface="Lucida Sans" panose="020B0602040502020204" pitchFamily="34" charset="0"/>
                <a:cs typeface="Lucida Sans" panose="020B0602040502020204" pitchFamily="34" charset="0"/>
              </a:rPr>
              <a:t>Parlamento </a:t>
            </a:r>
            <a:r>
              <a:rPr lang="es-ES" sz="1000" b="1" dirty="0">
                <a:latin typeface="Lucida Sans" panose="020B0602040502020204" pitchFamily="34" charset="0"/>
                <a:cs typeface="Lucida Sans" panose="020B0602040502020204" pitchFamily="34" charset="0"/>
              </a:rPr>
              <a:t>Latinoamericano. 2007 </a:t>
            </a:r>
          </a:p>
        </p:txBody>
      </p:sp>
      <p:sp>
        <p:nvSpPr>
          <p:cNvPr id="15" name="14 Rectángulo"/>
          <p:cNvSpPr/>
          <p:nvPr/>
        </p:nvSpPr>
        <p:spPr>
          <a:xfrm>
            <a:off x="539552" y="5765194"/>
            <a:ext cx="7632848" cy="430887"/>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en-US" sz="2200" b="1" dirty="0" smtClean="0">
                <a:solidFill>
                  <a:srgbClr val="0000CC"/>
                </a:solidFill>
                <a:latin typeface="Lucida Sans" panose="020B0602040502020204" pitchFamily="34" charset="0"/>
                <a:cs typeface="Lucida Sans" panose="020B0602040502020204" pitchFamily="34" charset="0"/>
              </a:rPr>
              <a:t>“Cómo se gasta el dinero”   VS    “Cuánto se gasta”</a:t>
            </a:r>
            <a:endParaRPr lang="es-MX" sz="2200" b="1" dirty="0">
              <a:solidFill>
                <a:srgbClr val="0000CC"/>
              </a:solidFill>
              <a:latin typeface="Lucida Sans" panose="020B0602040502020204" pitchFamily="34" charset="0"/>
              <a:cs typeface="Lucida Sans" panose="020B0602040502020204" pitchFamily="34" charset="0"/>
            </a:endParaRPr>
          </a:p>
        </p:txBody>
      </p:sp>
    </p:spTree>
    <p:extLst>
      <p:ext uri="{BB962C8B-B14F-4D97-AF65-F5344CB8AC3E}">
        <p14:creationId xmlns:p14="http://schemas.microsoft.com/office/powerpoint/2010/main" val="3676179495"/>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418654"/>
            <a:ext cx="8229600" cy="706090"/>
          </a:xfrm>
        </p:spPr>
        <p:txBody>
          <a:bodyPr/>
          <a:lstStyle/>
          <a:p>
            <a:r>
              <a:rPr lang="es-MX" b="1" i="1" dirty="0" smtClean="0">
                <a:solidFill>
                  <a:srgbClr val="C00000"/>
                </a:solidFill>
                <a:latin typeface="Lucida Sans"/>
              </a:rPr>
              <a:t>¿En dónde estamos?</a:t>
            </a:r>
            <a:endParaRPr lang="es-MX" b="1" i="1" dirty="0">
              <a:solidFill>
                <a:srgbClr val="C00000"/>
              </a:solidFill>
              <a:latin typeface="Lucida Sans"/>
            </a:endParaRPr>
          </a:p>
        </p:txBody>
      </p:sp>
      <p:sp>
        <p:nvSpPr>
          <p:cNvPr id="3" name="2 Marcador de contenido"/>
          <p:cNvSpPr>
            <a:spLocks noGrp="1"/>
          </p:cNvSpPr>
          <p:nvPr>
            <p:ph idx="1"/>
          </p:nvPr>
        </p:nvSpPr>
        <p:spPr/>
        <p:txBody>
          <a:bodyPr/>
          <a:lstStyle/>
          <a:p>
            <a:endParaRPr lang="es-MX" dirty="0"/>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3648" y="1262063"/>
            <a:ext cx="6333504" cy="48926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66656047"/>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557808"/>
            <a:ext cx="8229600" cy="1143000"/>
          </a:xfrm>
        </p:spPr>
        <p:txBody>
          <a:bodyPr>
            <a:normAutofit fontScale="90000"/>
          </a:bodyPr>
          <a:lstStyle/>
          <a:p>
            <a:r>
              <a:rPr lang="es-ES" b="1" i="1" dirty="0" smtClean="0">
                <a:solidFill>
                  <a:srgbClr val="C00000"/>
                </a:solidFill>
                <a:latin typeface="Lucida Sans"/>
              </a:rPr>
              <a:t>¿Qué queremos?</a:t>
            </a:r>
            <a:br>
              <a:rPr lang="es-ES" b="1" i="1" dirty="0" smtClean="0">
                <a:solidFill>
                  <a:srgbClr val="C00000"/>
                </a:solidFill>
                <a:latin typeface="Lucida Sans"/>
              </a:rPr>
            </a:br>
            <a:r>
              <a:rPr lang="es-ES" b="1" i="1" dirty="0" smtClean="0">
                <a:solidFill>
                  <a:srgbClr val="C00000"/>
                </a:solidFill>
                <a:latin typeface="Lucida Sans"/>
              </a:rPr>
              <a:t>Cobertura Universal vs Universalidad vs Seguridad Social Universal</a:t>
            </a:r>
            <a:endParaRPr lang="es-MX" b="1" i="1" dirty="0">
              <a:solidFill>
                <a:srgbClr val="C00000"/>
              </a:solidFill>
              <a:latin typeface="Lucida Sans"/>
            </a:endParaRPr>
          </a:p>
        </p:txBody>
      </p:sp>
      <p:sp>
        <p:nvSpPr>
          <p:cNvPr id="3" name="2 Marcador de contenido"/>
          <p:cNvSpPr>
            <a:spLocks noGrp="1"/>
          </p:cNvSpPr>
          <p:nvPr>
            <p:ph idx="1"/>
          </p:nvPr>
        </p:nvSpPr>
        <p:spPr>
          <a:xfrm>
            <a:off x="467544" y="1700808"/>
            <a:ext cx="8229600" cy="4137025"/>
          </a:xfrm>
        </p:spPr>
        <p:style>
          <a:lnRef idx="2">
            <a:schemeClr val="accent1"/>
          </a:lnRef>
          <a:fillRef idx="1">
            <a:schemeClr val="lt1"/>
          </a:fillRef>
          <a:effectRef idx="0">
            <a:schemeClr val="accent1"/>
          </a:effectRef>
          <a:fontRef idx="minor">
            <a:schemeClr val="dk1"/>
          </a:fontRef>
        </p:style>
        <p:txBody>
          <a:bodyPr>
            <a:normAutofit/>
          </a:bodyPr>
          <a:lstStyle/>
          <a:p>
            <a:pPr marL="0" indent="0">
              <a:buNone/>
            </a:pPr>
            <a:r>
              <a:rPr lang="es-ES" sz="2200" b="1" i="1" dirty="0" smtClean="0">
                <a:latin typeface="Lucida Sans"/>
              </a:rPr>
              <a:t>¿Cómo se define universalidad?</a:t>
            </a:r>
          </a:p>
          <a:p>
            <a:pPr marL="0" indent="0">
              <a:buNone/>
            </a:pPr>
            <a:endParaRPr lang="es-ES" sz="2200" dirty="0" smtClean="0">
              <a:latin typeface="Lucida Sans"/>
            </a:endParaRPr>
          </a:p>
          <a:p>
            <a:pPr marL="0" indent="0">
              <a:buNone/>
            </a:pPr>
            <a:r>
              <a:rPr lang="es-ES" sz="2200" dirty="0" smtClean="0">
                <a:latin typeface="Lucida Sans"/>
              </a:rPr>
              <a:t>Proporcionar servicios eficaces de salud a todos los mexicanos en todas sus etapas de la vida, atendiendo a sus necesidades; con servicios equitativos, oportunos y de calidad, que hagan efectivo el derecho a la protección de la salud.</a:t>
            </a:r>
          </a:p>
          <a:p>
            <a:pPr marL="0" indent="0">
              <a:buNone/>
            </a:pPr>
            <a:endParaRPr lang="es-ES" sz="2200" dirty="0">
              <a:latin typeface="Lucida Sans"/>
            </a:endParaRPr>
          </a:p>
          <a:p>
            <a:pPr marL="0" indent="0" algn="ctr">
              <a:buNone/>
            </a:pPr>
            <a:r>
              <a:rPr lang="es-ES" sz="2200" b="1" i="1" dirty="0" smtClean="0">
                <a:solidFill>
                  <a:srgbClr val="0000CC"/>
                </a:solidFill>
                <a:latin typeface="Lucida Sans"/>
              </a:rPr>
              <a:t>Por lo tanto, la universalidad de los servicios </a:t>
            </a:r>
            <a:r>
              <a:rPr lang="es-ES" sz="2200" b="1" i="1" u="sng" dirty="0" smtClean="0">
                <a:solidFill>
                  <a:srgbClr val="0000CC"/>
                </a:solidFill>
                <a:latin typeface="Lucida Sans"/>
              </a:rPr>
              <a:t>es un medio </a:t>
            </a:r>
            <a:r>
              <a:rPr lang="es-ES" sz="2200" b="1" i="1" dirty="0" smtClean="0">
                <a:solidFill>
                  <a:srgbClr val="0000CC"/>
                </a:solidFill>
                <a:latin typeface="Lucida Sans"/>
              </a:rPr>
              <a:t>para lograr la equidad en </a:t>
            </a:r>
            <a:r>
              <a:rPr lang="es-ES" sz="2200" b="1" i="1" dirty="0" smtClean="0">
                <a:solidFill>
                  <a:srgbClr val="0000CC"/>
                </a:solidFill>
                <a:latin typeface="Lucida Sans"/>
              </a:rPr>
              <a:t>salud no un fin</a:t>
            </a:r>
            <a:endParaRPr lang="es-ES" sz="2200" b="1" i="1" dirty="0" smtClean="0">
              <a:solidFill>
                <a:srgbClr val="0000CC"/>
              </a:solidFill>
              <a:latin typeface="Lucida Sans"/>
            </a:endParaRPr>
          </a:p>
          <a:p>
            <a:endParaRPr lang="es-ES" sz="2200" dirty="0" smtClean="0">
              <a:latin typeface="Lucida Sans"/>
            </a:endParaRPr>
          </a:p>
        </p:txBody>
      </p:sp>
    </p:spTree>
    <p:extLst>
      <p:ext uri="{BB962C8B-B14F-4D97-AF65-F5344CB8AC3E}">
        <p14:creationId xmlns:p14="http://schemas.microsoft.com/office/powerpoint/2010/main" val="2054702475"/>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548680"/>
            <a:ext cx="8229600" cy="1143000"/>
          </a:xfrm>
        </p:spPr>
        <p:txBody>
          <a:bodyPr>
            <a:normAutofit/>
          </a:bodyPr>
          <a:lstStyle/>
          <a:p>
            <a:r>
              <a:rPr lang="es-ES" b="1" i="1" dirty="0" smtClean="0">
                <a:solidFill>
                  <a:srgbClr val="C00000"/>
                </a:solidFill>
                <a:latin typeface="Lucida Sans"/>
              </a:rPr>
              <a:t>Cobertura Universal vs Universalidad vs Seguridad Social Universal</a:t>
            </a:r>
            <a:endParaRPr lang="es-MX" b="1" i="1" dirty="0">
              <a:solidFill>
                <a:srgbClr val="C00000"/>
              </a:solidFill>
              <a:latin typeface="Lucida Sans"/>
            </a:endParaRPr>
          </a:p>
        </p:txBody>
      </p:sp>
      <p:sp>
        <p:nvSpPr>
          <p:cNvPr id="3" name="2 Marcador de contenido"/>
          <p:cNvSpPr>
            <a:spLocks noGrp="1"/>
          </p:cNvSpPr>
          <p:nvPr>
            <p:ph idx="1"/>
          </p:nvPr>
        </p:nvSpPr>
        <p:spPr>
          <a:xfrm>
            <a:off x="323528" y="1772816"/>
            <a:ext cx="8112374" cy="4281339"/>
          </a:xfrm>
          <a:ln>
            <a:noFill/>
          </a:ln>
        </p:spPr>
        <p:style>
          <a:lnRef idx="2">
            <a:schemeClr val="accent1"/>
          </a:lnRef>
          <a:fillRef idx="1">
            <a:schemeClr val="lt1"/>
          </a:fillRef>
          <a:effectRef idx="0">
            <a:schemeClr val="accent1"/>
          </a:effectRef>
          <a:fontRef idx="minor">
            <a:schemeClr val="dk1"/>
          </a:fontRef>
        </p:style>
        <p:txBody>
          <a:bodyPr>
            <a:normAutofit lnSpcReduction="10000"/>
          </a:bodyPr>
          <a:lstStyle/>
          <a:p>
            <a:pPr marL="457200" lvl="1" indent="0" algn="just">
              <a:buNone/>
            </a:pPr>
            <a:r>
              <a:rPr lang="es-ES" b="1" i="1" dirty="0" smtClean="0">
                <a:solidFill>
                  <a:srgbClr val="0000CC"/>
                </a:solidFill>
                <a:latin typeface="Lucida Sans"/>
              </a:rPr>
              <a:t>La cobertura universal de salud no es suficiente</a:t>
            </a:r>
            <a:r>
              <a:rPr lang="es-ES" dirty="0" smtClean="0">
                <a:latin typeface="Lucida Sans"/>
              </a:rPr>
              <a:t>, como se concibe actualmente, </a:t>
            </a:r>
            <a:r>
              <a:rPr lang="es-ES" b="1" i="1" dirty="0" smtClean="0">
                <a:solidFill>
                  <a:srgbClr val="0000CC"/>
                </a:solidFill>
                <a:latin typeface="Lucida Sans"/>
              </a:rPr>
              <a:t>para garantizar el derecho a la protección de la salud</a:t>
            </a:r>
            <a:r>
              <a:rPr lang="es-ES" dirty="0" smtClean="0">
                <a:solidFill>
                  <a:srgbClr val="0000CC"/>
                </a:solidFill>
                <a:latin typeface="Lucida Sans"/>
              </a:rPr>
              <a:t>.</a:t>
            </a:r>
          </a:p>
          <a:p>
            <a:pPr marL="457200" lvl="1" indent="0" algn="just">
              <a:buNone/>
            </a:pPr>
            <a:r>
              <a:rPr lang="es-ES" dirty="0" smtClean="0">
                <a:latin typeface="Lucida Sans"/>
              </a:rPr>
              <a:t> </a:t>
            </a:r>
            <a:endParaRPr lang="es-ES" dirty="0">
              <a:latin typeface="Lucida Sans"/>
            </a:endParaRPr>
          </a:p>
          <a:p>
            <a:pPr marL="457200" lvl="1" indent="0" algn="just">
              <a:buNone/>
            </a:pPr>
            <a:r>
              <a:rPr lang="es-ES" dirty="0" smtClean="0">
                <a:latin typeface="Lucida Sans"/>
              </a:rPr>
              <a:t>Para que este derecho sea realidad, es indispensable que los tomadores de decisiones </a:t>
            </a:r>
            <a:r>
              <a:rPr lang="es-ES" b="1" i="1" dirty="0" smtClean="0">
                <a:solidFill>
                  <a:srgbClr val="0000CC"/>
                </a:solidFill>
                <a:latin typeface="Lucida Sans"/>
              </a:rPr>
              <a:t>pugnen</a:t>
            </a:r>
            <a:r>
              <a:rPr lang="es-ES" dirty="0" smtClean="0">
                <a:latin typeface="Lucida Sans"/>
              </a:rPr>
              <a:t> </a:t>
            </a:r>
            <a:r>
              <a:rPr lang="es-ES" b="1" i="1" dirty="0" smtClean="0">
                <a:solidFill>
                  <a:srgbClr val="0000CC"/>
                </a:solidFill>
                <a:latin typeface="Lucida Sans"/>
              </a:rPr>
              <a:t>por ambientes físicos y sociales saludables a través de agua potable, buena sanidad, vivienda y nutrición adecuadas, ambientes ocupacionales adecuados y seguros</a:t>
            </a:r>
            <a:r>
              <a:rPr lang="es-ES" dirty="0" smtClean="0">
                <a:latin typeface="Lucida Sans"/>
              </a:rPr>
              <a:t>; éstos suscriben los </a:t>
            </a:r>
            <a:r>
              <a:rPr lang="es-ES" b="1" i="1" dirty="0" smtClean="0">
                <a:solidFill>
                  <a:srgbClr val="0000CC"/>
                </a:solidFill>
                <a:latin typeface="Lucida Sans"/>
              </a:rPr>
              <a:t>determinantes sociales de la salud</a:t>
            </a:r>
            <a:r>
              <a:rPr lang="es-ES" dirty="0" smtClean="0">
                <a:latin typeface="Lucida Sans"/>
              </a:rPr>
              <a:t>, por lo que paralelamente se debe intervenir en ellos para </a:t>
            </a:r>
            <a:r>
              <a:rPr lang="es-ES" smtClean="0">
                <a:latin typeface="Lucida Sans"/>
              </a:rPr>
              <a:t>lograr un </a:t>
            </a:r>
            <a:r>
              <a:rPr lang="es-ES" b="1" i="1" dirty="0" smtClean="0">
                <a:solidFill>
                  <a:srgbClr val="0000CC"/>
                </a:solidFill>
                <a:latin typeface="Lucida Sans"/>
              </a:rPr>
              <a:t>impacto positivo y la equidad en la salud </a:t>
            </a:r>
            <a:r>
              <a:rPr lang="es-ES" dirty="0" smtClean="0">
                <a:latin typeface="Lucida Sans"/>
              </a:rPr>
              <a:t>de la población a través de  la  universalidad  de los servicios  y/o una seguridad social universal.</a:t>
            </a:r>
            <a:endParaRPr lang="es-MX" dirty="0">
              <a:latin typeface="Lucida Sans"/>
            </a:endParaRPr>
          </a:p>
        </p:txBody>
      </p:sp>
    </p:spTree>
    <p:extLst>
      <p:ext uri="{BB962C8B-B14F-4D97-AF65-F5344CB8AC3E}">
        <p14:creationId xmlns:p14="http://schemas.microsoft.com/office/powerpoint/2010/main" val="334472935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3" name="Picture 3" descr="image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95800" y="1066800"/>
            <a:ext cx="2212975" cy="3260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24128" y="2869654"/>
            <a:ext cx="2546350" cy="3295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5"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7544" y="3933056"/>
            <a:ext cx="3562350" cy="2211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4034"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7544" y="908720"/>
            <a:ext cx="4032448" cy="30243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2 CuadroTexto"/>
          <p:cNvSpPr txBox="1"/>
          <p:nvPr/>
        </p:nvSpPr>
        <p:spPr>
          <a:xfrm>
            <a:off x="2195736" y="476672"/>
            <a:ext cx="4869988" cy="369332"/>
          </a:xfrm>
          <a:prstGeom prst="rect">
            <a:avLst/>
          </a:prstGeom>
          <a:noFill/>
        </p:spPr>
        <p:txBody>
          <a:bodyPr wrap="none" rtlCol="0">
            <a:spAutoFit/>
          </a:bodyPr>
          <a:lstStyle/>
          <a:p>
            <a:r>
              <a:rPr lang="es-MX" b="1" i="1" dirty="0" smtClean="0">
                <a:solidFill>
                  <a:srgbClr val="C00000"/>
                </a:solidFill>
                <a:latin typeface="Lucida Sans" panose="020B0602040502020204" pitchFamily="34" charset="0"/>
                <a:cs typeface="Lucida Sans" panose="020B0602040502020204" pitchFamily="34" charset="0"/>
              </a:rPr>
              <a:t>REGIÓN DE LAS AMÉRICAS Y EL CARIBE </a:t>
            </a:r>
            <a:endParaRPr lang="es-MX" b="1" i="1" dirty="0">
              <a:solidFill>
                <a:srgbClr val="C00000"/>
              </a:solidFill>
              <a:latin typeface="Lucida Sans" panose="020B0602040502020204" pitchFamily="34" charset="0"/>
              <a:cs typeface="Lucida Sans" panose="020B0602040502020204" pitchFamily="34" charset="0"/>
            </a:endParaRPr>
          </a:p>
        </p:txBody>
      </p:sp>
    </p:spTree>
    <p:extLst>
      <p:ext uri="{BB962C8B-B14F-4D97-AF65-F5344CB8AC3E}">
        <p14:creationId xmlns:p14="http://schemas.microsoft.com/office/powerpoint/2010/main" val="405960572"/>
      </p:ext>
    </p:extLst>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95536" y="413792"/>
            <a:ext cx="8229600" cy="1143000"/>
          </a:xfrm>
        </p:spPr>
        <p:txBody>
          <a:bodyPr>
            <a:normAutofit/>
          </a:bodyPr>
          <a:lstStyle/>
          <a:p>
            <a:r>
              <a:rPr lang="es-ES" b="1" dirty="0" smtClean="0">
                <a:solidFill>
                  <a:srgbClr val="C00000"/>
                </a:solidFill>
                <a:latin typeface="Lucida Sans"/>
              </a:rPr>
              <a:t>Grandes retos para la Universalidad de los servicios de salud</a:t>
            </a:r>
            <a:endParaRPr lang="es-MX" b="1" dirty="0">
              <a:solidFill>
                <a:srgbClr val="C00000"/>
              </a:solidFill>
              <a:latin typeface="Lucida Sans"/>
            </a:endParaRPr>
          </a:p>
        </p:txBody>
      </p:sp>
      <p:sp>
        <p:nvSpPr>
          <p:cNvPr id="3" name="2 Marcador de contenido"/>
          <p:cNvSpPr>
            <a:spLocks noGrp="1"/>
          </p:cNvSpPr>
          <p:nvPr>
            <p:ph idx="1"/>
          </p:nvPr>
        </p:nvSpPr>
        <p:spPr>
          <a:xfrm>
            <a:off x="467544" y="1484784"/>
            <a:ext cx="8424936" cy="5040560"/>
          </a:xfrm>
        </p:spPr>
        <p:txBody>
          <a:bodyPr>
            <a:noAutofit/>
          </a:bodyPr>
          <a:lstStyle/>
          <a:p>
            <a:pPr marL="0" indent="0" algn="ctr">
              <a:buNone/>
            </a:pPr>
            <a:r>
              <a:rPr lang="es-ES" sz="2200" b="1" i="1" dirty="0" smtClean="0">
                <a:solidFill>
                  <a:srgbClr val="0000CC"/>
                </a:solidFill>
                <a:latin typeface="Lucida Sans"/>
              </a:rPr>
              <a:t>Lograr la equidad en salud para todos los mexicanos, implica atender primero a los más pobres</a:t>
            </a:r>
          </a:p>
          <a:p>
            <a:pPr marL="0" indent="0">
              <a:buNone/>
            </a:pPr>
            <a:endParaRPr lang="es-ES" sz="2200" dirty="0" smtClean="0">
              <a:latin typeface="Lucida Sans"/>
            </a:endParaRPr>
          </a:p>
          <a:p>
            <a:pPr marL="0" indent="0" algn="ctr">
              <a:buNone/>
            </a:pPr>
            <a:r>
              <a:rPr lang="es-ES" sz="2200" b="1" i="1" dirty="0" smtClean="0">
                <a:solidFill>
                  <a:srgbClr val="0000CC"/>
                </a:solidFill>
                <a:latin typeface="Lucida Sans"/>
              </a:rPr>
              <a:t>El único indicador válido de la reducción de las inequidades de toda la población es cuando la salud de los  grupos más pobres se mejora más rápidamente que la de las clases medias y altas</a:t>
            </a:r>
            <a:endParaRPr lang="es-ES" sz="2200" dirty="0">
              <a:latin typeface="Lucida Sans"/>
            </a:endParaRPr>
          </a:p>
          <a:p>
            <a:pPr marL="0" indent="0">
              <a:spcBef>
                <a:spcPts val="1800"/>
              </a:spcBef>
              <a:buNone/>
            </a:pPr>
            <a:r>
              <a:rPr lang="es-ES" sz="2200" b="1" i="1" dirty="0" smtClean="0">
                <a:solidFill>
                  <a:srgbClr val="0000CC"/>
                </a:solidFill>
                <a:latin typeface="Lucida Sans"/>
              </a:rPr>
              <a:t>Definir e identificar coberturas reales</a:t>
            </a:r>
            <a:r>
              <a:rPr lang="es-ES" sz="2200" b="1" i="1" dirty="0" smtClean="0">
                <a:latin typeface="Lucida Sans"/>
              </a:rPr>
              <a:t>, que permitan calcular los alcances y necesidades de los recursos para la atención en todos los niveles</a:t>
            </a:r>
          </a:p>
          <a:p>
            <a:pPr marL="0" indent="0">
              <a:spcBef>
                <a:spcPts val="1800"/>
              </a:spcBef>
              <a:buNone/>
            </a:pPr>
            <a:r>
              <a:rPr lang="es-ES" sz="2200" b="1" i="1" dirty="0" smtClean="0">
                <a:latin typeface="Lucida Sans"/>
              </a:rPr>
              <a:t>Contar con un sistema universal de prevención y mantenimiento de la salud en el ciclo de vida</a:t>
            </a:r>
          </a:p>
          <a:p>
            <a:pPr marL="0" indent="0">
              <a:buNone/>
            </a:pPr>
            <a:endParaRPr lang="es-ES" sz="2200" dirty="0" smtClean="0">
              <a:latin typeface="Lucida Sans"/>
            </a:endParaRPr>
          </a:p>
          <a:p>
            <a:pPr marL="0" indent="0">
              <a:buNone/>
            </a:pPr>
            <a:endParaRPr lang="es-MX" sz="2200" dirty="0">
              <a:latin typeface="Lucida Sans"/>
            </a:endParaRPr>
          </a:p>
        </p:txBody>
      </p:sp>
    </p:spTree>
    <p:extLst>
      <p:ext uri="{BB962C8B-B14F-4D97-AF65-F5344CB8AC3E}">
        <p14:creationId xmlns:p14="http://schemas.microsoft.com/office/powerpoint/2010/main" val="1309311131"/>
      </p:ext>
    </p:ext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cstate="print"/>
          <a:srcRect/>
          <a:stretch>
            <a:fillRect/>
          </a:stretch>
        </p:blipFill>
        <p:spPr bwMode="auto">
          <a:xfrm>
            <a:off x="52942" y="1250429"/>
            <a:ext cx="9055562" cy="5634955"/>
          </a:xfrm>
          <a:prstGeom prst="rect">
            <a:avLst/>
          </a:prstGeom>
          <a:noFill/>
          <a:ln w="9525">
            <a:noFill/>
            <a:miter lim="800000"/>
            <a:headEnd/>
            <a:tailEnd/>
          </a:ln>
        </p:spPr>
      </p:pic>
      <p:sp>
        <p:nvSpPr>
          <p:cNvPr id="3" name="2 CuadroTexto"/>
          <p:cNvSpPr txBox="1"/>
          <p:nvPr/>
        </p:nvSpPr>
        <p:spPr>
          <a:xfrm>
            <a:off x="2483768" y="476672"/>
            <a:ext cx="4344459" cy="523220"/>
          </a:xfrm>
          <a:prstGeom prst="rect">
            <a:avLst/>
          </a:prstGeom>
          <a:noFill/>
        </p:spPr>
        <p:txBody>
          <a:bodyPr wrap="none" rtlCol="0">
            <a:spAutoFit/>
          </a:bodyPr>
          <a:lstStyle/>
          <a:p>
            <a:r>
              <a:rPr lang="es-MX" sz="2800" b="1" i="1" dirty="0" smtClean="0">
                <a:solidFill>
                  <a:srgbClr val="C00000"/>
                </a:solidFill>
                <a:latin typeface="Lucida Sans" pitchFamily="34" charset="0"/>
              </a:rPr>
              <a:t>Levels  of happininess</a:t>
            </a:r>
            <a:endParaRPr lang="es-MX" sz="2800" b="1" i="1" dirty="0">
              <a:solidFill>
                <a:srgbClr val="C00000"/>
              </a:solidFill>
              <a:latin typeface="Lucida Sans" pitchFamily="34" charset="0"/>
            </a:endParaRPr>
          </a:p>
        </p:txBody>
      </p:sp>
    </p:spTree>
    <p:extLst>
      <p:ext uri="{BB962C8B-B14F-4D97-AF65-F5344CB8AC3E}">
        <p14:creationId xmlns:p14="http://schemas.microsoft.com/office/powerpoint/2010/main" val="2525956255"/>
      </p:ext>
    </p:extLst>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Subtítulo"/>
          <p:cNvSpPr>
            <a:spLocks noGrp="1"/>
          </p:cNvSpPr>
          <p:nvPr>
            <p:ph type="subTitle" idx="1"/>
          </p:nvPr>
        </p:nvSpPr>
        <p:spPr/>
        <p:txBody>
          <a:bodyPr/>
          <a:lstStyle/>
          <a:p>
            <a:endParaRPr lang="es-MX" dirty="0"/>
          </a:p>
        </p:txBody>
      </p:sp>
      <p:pic>
        <p:nvPicPr>
          <p:cNvPr id="7" name="6 Imagen" descr="http://sphotos-c.ak.fbcdn.net/hphotos-ak-prn1/15211_487051438005878_2082390821_n.jpg"/>
          <p:cNvPicPr/>
          <p:nvPr/>
        </p:nvPicPr>
        <p:blipFill>
          <a:blip r:embed="rId2">
            <a:extLst>
              <a:ext uri="{28A0092B-C50C-407E-A947-70E740481C1C}">
                <a14:useLocalDpi xmlns:a14="http://schemas.microsoft.com/office/drawing/2010/main" val="0"/>
              </a:ext>
            </a:extLst>
          </a:blip>
          <a:srcRect/>
          <a:stretch>
            <a:fillRect/>
          </a:stretch>
        </p:blipFill>
        <p:spPr bwMode="auto">
          <a:xfrm>
            <a:off x="647564" y="1124744"/>
            <a:ext cx="7776864" cy="5112568"/>
          </a:xfrm>
          <a:prstGeom prst="rect">
            <a:avLst/>
          </a:prstGeom>
          <a:noFill/>
          <a:ln>
            <a:noFill/>
          </a:ln>
        </p:spPr>
      </p:pic>
      <p:sp>
        <p:nvSpPr>
          <p:cNvPr id="4" name="3 Rectángulo"/>
          <p:cNvSpPr/>
          <p:nvPr/>
        </p:nvSpPr>
        <p:spPr>
          <a:xfrm>
            <a:off x="683568" y="476672"/>
            <a:ext cx="7704856" cy="646331"/>
          </a:xfrm>
          <a:prstGeom prst="rect">
            <a:avLst/>
          </a:prstGeom>
        </p:spPr>
        <p:txBody>
          <a:bodyPr wrap="square">
            <a:spAutoFit/>
          </a:bodyPr>
          <a:lstStyle/>
          <a:p>
            <a:pPr algn="ctr"/>
            <a:r>
              <a:rPr lang="es-MX" b="1" dirty="0" smtClean="0">
                <a:solidFill>
                  <a:srgbClr val="000000"/>
                </a:solidFill>
                <a:latin typeface="Lucida Sans" panose="020B0602040502020204" pitchFamily="34" charset="0"/>
                <a:cs typeface="Lucida Sans" panose="020B0602040502020204" pitchFamily="34" charset="0"/>
              </a:rPr>
              <a:t>Bienestar </a:t>
            </a:r>
            <a:r>
              <a:rPr lang="es-MX" b="1" dirty="0">
                <a:solidFill>
                  <a:srgbClr val="000000"/>
                </a:solidFill>
                <a:latin typeface="Lucida Sans" panose="020B0602040502020204" pitchFamily="34" charset="0"/>
                <a:cs typeface="Lucida Sans" panose="020B0602040502020204" pitchFamily="34" charset="0"/>
              </a:rPr>
              <a:t>subjetivo con datos del Módulo de Bienestar Autorreportado (BIARE</a:t>
            </a:r>
            <a:r>
              <a:rPr lang="es-MX" b="1" dirty="0" smtClean="0">
                <a:solidFill>
                  <a:srgbClr val="000000"/>
                </a:solidFill>
                <a:latin typeface="Lucida Sans" panose="020B0602040502020204" pitchFamily="34" charset="0"/>
                <a:cs typeface="Lucida Sans" panose="020B0602040502020204" pitchFamily="34" charset="0"/>
              </a:rPr>
              <a:t>)-INEGI 2012.</a:t>
            </a:r>
            <a:endParaRPr lang="es-MX" b="1" dirty="0">
              <a:solidFill>
                <a:srgbClr val="000000"/>
              </a:solidFill>
              <a:latin typeface="Lucida Sans" panose="020B0602040502020204" pitchFamily="34" charset="0"/>
              <a:cs typeface="Lucida Sans" panose="020B0602040502020204" pitchFamily="34" charset="0"/>
            </a:endParaRPr>
          </a:p>
        </p:txBody>
      </p:sp>
    </p:spTree>
    <p:extLst>
      <p:ext uri="{BB962C8B-B14F-4D97-AF65-F5344CB8AC3E}">
        <p14:creationId xmlns:p14="http://schemas.microsoft.com/office/powerpoint/2010/main" val="3685554460"/>
      </p:ext>
    </p:extLst>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755576" y="2381979"/>
            <a:ext cx="7992888" cy="461665"/>
          </a:xfrm>
          <a:prstGeom prst="rect">
            <a:avLst/>
          </a:prstGeom>
        </p:spPr>
        <p:txBody>
          <a:bodyPr wrap="square">
            <a:spAutoFit/>
          </a:bodyPr>
          <a:lstStyle/>
          <a:p>
            <a:pPr lvl="0" algn="ctr"/>
            <a:r>
              <a:rPr lang="es-MX" sz="2400" b="1" i="1" dirty="0" smtClean="0">
                <a:solidFill>
                  <a:srgbClr val="C00000"/>
                </a:solidFill>
                <a:latin typeface="Lucida Sans" pitchFamily="34" charset="0"/>
              </a:rPr>
              <a:t>¿</a:t>
            </a:r>
            <a:r>
              <a:rPr lang="es-MX" sz="2400" b="1" i="1" dirty="0">
                <a:solidFill>
                  <a:srgbClr val="C00000"/>
                </a:solidFill>
                <a:latin typeface="Lucida Sans" pitchFamily="34" charset="0"/>
              </a:rPr>
              <a:t>Qué hacer? y ¿Cómo lograrlo? </a:t>
            </a:r>
          </a:p>
        </p:txBody>
      </p:sp>
    </p:spTree>
    <p:extLst>
      <p:ext uri="{BB962C8B-B14F-4D97-AF65-F5344CB8AC3E}">
        <p14:creationId xmlns:p14="http://schemas.microsoft.com/office/powerpoint/2010/main" val="3314007454"/>
      </p:ext>
    </p:extLst>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Subtítulo"/>
          <p:cNvSpPr>
            <a:spLocks noGrp="1"/>
          </p:cNvSpPr>
          <p:nvPr>
            <p:ph type="subTitle" idx="1"/>
          </p:nvPr>
        </p:nvSpPr>
        <p:spPr>
          <a:xfrm>
            <a:off x="323528" y="1268760"/>
            <a:ext cx="8568952" cy="4968552"/>
          </a:xfrm>
        </p:spPr>
        <p:txBody>
          <a:bodyPr>
            <a:normAutofit/>
          </a:bodyPr>
          <a:lstStyle/>
          <a:p>
            <a:endParaRPr lang="es-MX" sz="2800" dirty="0">
              <a:latin typeface="Lucida Sans" panose="020B0602040502020204" pitchFamily="34" charset="0"/>
              <a:cs typeface="Lucida Sans" panose="020B0602040502020204" pitchFamily="34" charset="0"/>
            </a:endParaRPr>
          </a:p>
        </p:txBody>
      </p:sp>
      <p:pic>
        <p:nvPicPr>
          <p:cNvPr id="1028"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1268760"/>
            <a:ext cx="8424935" cy="34883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3 CuadroTexto"/>
          <p:cNvSpPr txBox="1"/>
          <p:nvPr/>
        </p:nvSpPr>
        <p:spPr>
          <a:xfrm>
            <a:off x="971599" y="4869160"/>
            <a:ext cx="7272808" cy="830997"/>
          </a:xfrm>
          <a:prstGeom prst="rect">
            <a:avLst/>
          </a:prstGeom>
          <a:noFill/>
        </p:spPr>
        <p:txBody>
          <a:bodyPr wrap="square" rtlCol="0">
            <a:spAutoFit/>
          </a:bodyPr>
          <a:lstStyle/>
          <a:p>
            <a:pPr algn="ctr"/>
            <a:r>
              <a:rPr lang="es-MX" sz="2400" b="1" i="1" dirty="0" smtClean="0">
                <a:solidFill>
                  <a:srgbClr val="C00000"/>
                </a:solidFill>
                <a:latin typeface="Lucida Sans" panose="020B0602040502020204" pitchFamily="34" charset="0"/>
                <a:cs typeface="Lucida Sans" panose="020B0602040502020204" pitchFamily="34" charset="0"/>
              </a:rPr>
              <a:t>Considerando la importancia de la selección de las herramientas correctas</a:t>
            </a:r>
            <a:endParaRPr lang="es-MX" sz="2400" b="1" i="1" dirty="0">
              <a:solidFill>
                <a:srgbClr val="C00000"/>
              </a:solidFill>
              <a:latin typeface="Lucida Sans" panose="020B0602040502020204" pitchFamily="34" charset="0"/>
              <a:cs typeface="Lucida Sans" panose="020B0602040502020204" pitchFamily="34" charset="0"/>
            </a:endParaRPr>
          </a:p>
        </p:txBody>
      </p:sp>
      <p:sp>
        <p:nvSpPr>
          <p:cNvPr id="5" name="4 CuadroTexto"/>
          <p:cNvSpPr txBox="1"/>
          <p:nvPr/>
        </p:nvSpPr>
        <p:spPr>
          <a:xfrm>
            <a:off x="6948264" y="4221088"/>
            <a:ext cx="633507" cy="246221"/>
          </a:xfrm>
          <a:prstGeom prst="rect">
            <a:avLst/>
          </a:prstGeom>
          <a:noFill/>
        </p:spPr>
        <p:txBody>
          <a:bodyPr wrap="none" rtlCol="0">
            <a:spAutoFit/>
          </a:bodyPr>
          <a:lstStyle/>
          <a:p>
            <a:r>
              <a:rPr lang="es-MX" sz="1000" b="1" i="1" dirty="0" smtClean="0">
                <a:solidFill>
                  <a:prstClr val="black"/>
                </a:solidFill>
                <a:latin typeface="Arial Black" panose="020B0A04020102020204" pitchFamily="34" charset="0"/>
              </a:rPr>
              <a:t>Kliban</a:t>
            </a:r>
            <a:endParaRPr lang="es-MX" sz="1000" b="1" i="1" dirty="0">
              <a:solidFill>
                <a:prstClr val="black"/>
              </a:solidFill>
              <a:latin typeface="Arial Black" panose="020B0A04020102020204" pitchFamily="34" charset="0"/>
            </a:endParaRPr>
          </a:p>
        </p:txBody>
      </p:sp>
    </p:spTree>
    <p:extLst>
      <p:ext uri="{BB962C8B-B14F-4D97-AF65-F5344CB8AC3E}">
        <p14:creationId xmlns:p14="http://schemas.microsoft.com/office/powerpoint/2010/main" val="679407191"/>
      </p:ext>
    </p:extLst>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5"/>
          <p:cNvSpPr>
            <a:spLocks noChangeArrowheads="1"/>
          </p:cNvSpPr>
          <p:nvPr/>
        </p:nvSpPr>
        <p:spPr bwMode="auto">
          <a:xfrm>
            <a:off x="1588" y="6015038"/>
            <a:ext cx="9144000" cy="842962"/>
          </a:xfrm>
          <a:prstGeom prst="rect">
            <a:avLst/>
          </a:prstGeom>
          <a:solidFill>
            <a:srgbClr val="1E7FB8"/>
          </a:solidFill>
          <a:ln w="9525">
            <a:noFill/>
            <a:miter lim="800000"/>
            <a:headEnd/>
            <a:tailEnd/>
          </a:ln>
        </p:spPr>
        <p:txBody>
          <a:bodyPr wrap="none" anchor="ctr"/>
          <a:lstStyle/>
          <a:p>
            <a:endParaRPr lang="es-MX">
              <a:solidFill>
                <a:srgbClr val="000000"/>
              </a:solidFill>
            </a:endParaRPr>
          </a:p>
        </p:txBody>
      </p:sp>
      <p:sp>
        <p:nvSpPr>
          <p:cNvPr id="38915" name="Rectangle 6"/>
          <p:cNvSpPr>
            <a:spLocks noChangeArrowheads="1"/>
          </p:cNvSpPr>
          <p:nvPr/>
        </p:nvSpPr>
        <p:spPr bwMode="auto">
          <a:xfrm>
            <a:off x="927100" y="6426200"/>
            <a:ext cx="5027613" cy="431800"/>
          </a:xfrm>
          <a:prstGeom prst="rect">
            <a:avLst/>
          </a:prstGeom>
          <a:noFill/>
          <a:ln w="9525">
            <a:noFill/>
            <a:miter lim="800000"/>
            <a:headEnd/>
            <a:tailEnd/>
          </a:ln>
        </p:spPr>
        <p:txBody>
          <a:bodyPr lIns="0" tIns="0" rIns="0" bIns="0"/>
          <a:lstStyle/>
          <a:p>
            <a:r>
              <a:rPr lang="es-ES" sz="1200" b="1">
                <a:solidFill>
                  <a:srgbClr val="96CCEE"/>
                </a:solidFill>
                <a:latin typeface="Arial Narrow" pitchFamily="34" charset="0"/>
              </a:rPr>
              <a:t>Comisión OMS sobre Determinantes Sociales de la Salud </a:t>
            </a:r>
            <a:r>
              <a:rPr lang="es-ES" b="1" baseline="12000">
                <a:solidFill>
                  <a:srgbClr val="FFFFFF"/>
                </a:solidFill>
                <a:latin typeface="Arial Narrow" pitchFamily="34" charset="0"/>
              </a:rPr>
              <a:t>|</a:t>
            </a:r>
            <a:r>
              <a:rPr lang="es-ES" sz="1200" b="1">
                <a:solidFill>
                  <a:srgbClr val="96CCEE"/>
                </a:solidFill>
                <a:latin typeface="Arial Narrow" pitchFamily="34" charset="0"/>
              </a:rPr>
              <a:t>  28 de agosto de </a:t>
            </a:r>
            <a:r>
              <a:rPr lang="es-ES" sz="1200">
                <a:solidFill>
                  <a:srgbClr val="96CCEE"/>
                </a:solidFill>
                <a:latin typeface="Arial Narrow" pitchFamily="34" charset="0"/>
              </a:rPr>
              <a:t>2008</a:t>
            </a:r>
            <a:endParaRPr lang="es-ES" sz="1200" b="1">
              <a:solidFill>
                <a:srgbClr val="96CCEE"/>
              </a:solidFill>
              <a:latin typeface="Arial Narrow" pitchFamily="34" charset="0"/>
            </a:endParaRPr>
          </a:p>
        </p:txBody>
      </p:sp>
      <p:sp>
        <p:nvSpPr>
          <p:cNvPr id="38916" name="Rectangle 7"/>
          <p:cNvSpPr>
            <a:spLocks noChangeArrowheads="1"/>
          </p:cNvSpPr>
          <p:nvPr/>
        </p:nvSpPr>
        <p:spPr bwMode="auto">
          <a:xfrm>
            <a:off x="360363" y="6399213"/>
            <a:ext cx="355600" cy="331787"/>
          </a:xfrm>
          <a:prstGeom prst="rect">
            <a:avLst/>
          </a:prstGeom>
          <a:noFill/>
          <a:ln w="9525">
            <a:noFill/>
            <a:miter lim="800000"/>
            <a:headEnd/>
            <a:tailEnd/>
          </a:ln>
        </p:spPr>
        <p:txBody>
          <a:bodyPr lIns="0" tIns="0" rIns="0" bIns="0"/>
          <a:lstStyle/>
          <a:p>
            <a:pPr algn="r"/>
            <a:fld id="{C351BC51-4385-49DF-9AB1-CE8F2E1A4E33}" type="slidenum">
              <a:rPr lang="en-US" sz="1500" b="1">
                <a:solidFill>
                  <a:srgbClr val="72BBE8"/>
                </a:solidFill>
                <a:latin typeface="Arial Narrow" pitchFamily="34" charset="0"/>
              </a:rPr>
              <a:pPr algn="r"/>
              <a:t>145</a:t>
            </a:fld>
            <a:r>
              <a:rPr lang="en-US" sz="1500" b="1">
                <a:solidFill>
                  <a:srgbClr val="72BBE8"/>
                </a:solidFill>
                <a:latin typeface="Arial Narrow" pitchFamily="34" charset="0"/>
              </a:rPr>
              <a:t> </a:t>
            </a:r>
            <a:r>
              <a:rPr lang="en-US" sz="2100" b="1" baseline="14000">
                <a:solidFill>
                  <a:srgbClr val="FFFFFF"/>
                </a:solidFill>
                <a:latin typeface="Arial Narrow" pitchFamily="34" charset="0"/>
              </a:rPr>
              <a:t>|</a:t>
            </a:r>
          </a:p>
        </p:txBody>
      </p:sp>
      <p:pic>
        <p:nvPicPr>
          <p:cNvPr id="38917" name="Picture 11" descr="WHO-SP-W-H"/>
          <p:cNvPicPr>
            <a:picLocks noChangeAspect="1" noChangeArrowheads="1"/>
          </p:cNvPicPr>
          <p:nvPr/>
        </p:nvPicPr>
        <p:blipFill>
          <a:blip r:embed="rId2" cstate="print"/>
          <a:srcRect/>
          <a:stretch>
            <a:fillRect/>
          </a:stretch>
        </p:blipFill>
        <p:spPr bwMode="auto">
          <a:xfrm>
            <a:off x="6248400" y="6064250"/>
            <a:ext cx="2833688" cy="719138"/>
          </a:xfrm>
          <a:prstGeom prst="rect">
            <a:avLst/>
          </a:prstGeom>
          <a:noFill/>
          <a:ln w="9525">
            <a:noFill/>
            <a:miter lim="800000"/>
            <a:headEnd/>
            <a:tailEnd/>
          </a:ln>
        </p:spPr>
      </p:pic>
      <p:pic>
        <p:nvPicPr>
          <p:cNvPr id="38918" name="Picture 2"/>
          <p:cNvPicPr>
            <a:picLocks noChangeAspect="1" noChangeArrowheads="1"/>
          </p:cNvPicPr>
          <p:nvPr/>
        </p:nvPicPr>
        <p:blipFill>
          <a:blip r:embed="rId3" cstate="print"/>
          <a:srcRect/>
          <a:stretch>
            <a:fillRect/>
          </a:stretch>
        </p:blipFill>
        <p:spPr bwMode="auto">
          <a:xfrm>
            <a:off x="55344" y="-27384"/>
            <a:ext cx="5956816" cy="6120680"/>
          </a:xfrm>
          <a:prstGeom prst="rect">
            <a:avLst/>
          </a:prstGeom>
          <a:noFill/>
          <a:ln w="9525">
            <a:noFill/>
            <a:miter lim="800000"/>
            <a:headEnd/>
            <a:tailEnd/>
          </a:ln>
        </p:spPr>
      </p:pic>
      <p:sp>
        <p:nvSpPr>
          <p:cNvPr id="38919" name="Rectangle 4"/>
          <p:cNvSpPr>
            <a:spLocks noGrp="1" noChangeArrowheads="1"/>
          </p:cNvSpPr>
          <p:nvPr>
            <p:ph type="title"/>
          </p:nvPr>
        </p:nvSpPr>
        <p:spPr bwMode="auto">
          <a:xfrm>
            <a:off x="6012681" y="0"/>
            <a:ext cx="3095823" cy="6015038"/>
          </a:xfrm>
          <a:ln>
            <a:headEnd/>
            <a:tailEnd/>
          </a:ln>
        </p:spPr>
        <p:style>
          <a:lnRef idx="2">
            <a:schemeClr val="accent5"/>
          </a:lnRef>
          <a:fillRef idx="1">
            <a:schemeClr val="lt1"/>
          </a:fillRef>
          <a:effectRef idx="0">
            <a:schemeClr val="accent5"/>
          </a:effectRef>
          <a:fontRef idx="minor">
            <a:schemeClr val="dk1"/>
          </a:fontRef>
        </p:style>
        <p:txBody>
          <a:bodyPr vert="horz" wrap="square" lIns="91440" tIns="45720" rIns="91440" bIns="45720" numCol="1" anchor="t" anchorCtr="0" compatLnSpc="1">
            <a:prstTxWarp prst="textNoShape">
              <a:avLst/>
            </a:prstTxWarp>
          </a:bodyPr>
          <a:lstStyle/>
          <a:p>
            <a:pPr eaLnBrk="1" hangingPunct="1"/>
            <a:r>
              <a:rPr lang="es-ES" sz="2800" b="1" i="1" dirty="0" smtClean="0">
                <a:solidFill>
                  <a:srgbClr val="006600"/>
                </a:solidFill>
                <a:latin typeface="Lucida Sans" pitchFamily="34" charset="0"/>
              </a:rPr>
              <a:t/>
            </a:r>
            <a:br>
              <a:rPr lang="es-ES" sz="2800" b="1" i="1" dirty="0" smtClean="0">
                <a:solidFill>
                  <a:srgbClr val="006600"/>
                </a:solidFill>
                <a:latin typeface="Lucida Sans" pitchFamily="34" charset="0"/>
              </a:rPr>
            </a:br>
            <a:r>
              <a:rPr lang="es-ES" sz="2800" b="1" i="1" dirty="0" smtClean="0">
                <a:solidFill>
                  <a:srgbClr val="006600"/>
                </a:solidFill>
                <a:latin typeface="Lucida Sans" pitchFamily="34" charset="0"/>
              </a:rPr>
              <a:t/>
            </a:r>
            <a:br>
              <a:rPr lang="es-ES" sz="2800" b="1" i="1" dirty="0" smtClean="0">
                <a:solidFill>
                  <a:srgbClr val="006600"/>
                </a:solidFill>
                <a:latin typeface="Lucida Sans" pitchFamily="34" charset="0"/>
              </a:rPr>
            </a:br>
            <a:r>
              <a:rPr lang="es-ES" sz="2800" b="1" i="1" dirty="0" smtClean="0">
                <a:solidFill>
                  <a:srgbClr val="006600"/>
                </a:solidFill>
                <a:latin typeface="Lucida Sans" pitchFamily="34" charset="0"/>
              </a:rPr>
              <a:t/>
            </a:r>
            <a:br>
              <a:rPr lang="es-ES" sz="2800" b="1" i="1" dirty="0" smtClean="0">
                <a:solidFill>
                  <a:srgbClr val="006600"/>
                </a:solidFill>
                <a:latin typeface="Lucida Sans" pitchFamily="34" charset="0"/>
              </a:rPr>
            </a:br>
            <a:r>
              <a:rPr lang="es-ES" sz="2800" b="1" i="1" dirty="0" smtClean="0">
                <a:solidFill>
                  <a:srgbClr val="006600"/>
                </a:solidFill>
                <a:latin typeface="Lucida Sans" pitchFamily="34" charset="0"/>
              </a:rPr>
              <a:t>Marco para actuar sobre los determinantes sociales de las inequidades en salud</a:t>
            </a:r>
          </a:p>
        </p:txBody>
      </p:sp>
    </p:spTree>
    <p:extLst>
      <p:ext uri="{BB962C8B-B14F-4D97-AF65-F5344CB8AC3E}">
        <p14:creationId xmlns:p14="http://schemas.microsoft.com/office/powerpoint/2010/main" val="3198906110"/>
      </p:ext>
    </p:extLst>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1187450" y="909638"/>
            <a:ext cx="7727950" cy="503237"/>
          </a:xfrm>
          <a:solidFill>
            <a:srgbClr val="FFFFFF"/>
          </a:solidFill>
        </p:spPr>
        <p:txBody>
          <a:bodyPr lIns="91250" tIns="45625" rIns="91250" bIns="45625" anchor="t"/>
          <a:lstStyle/>
          <a:p>
            <a:pPr algn="l" eaLnBrk="1" hangingPunct="1"/>
            <a:r>
              <a:rPr lang="es-ES_tradnl" altLang="es-MX" sz="2400" b="1" i="1" smtClean="0">
                <a:solidFill>
                  <a:srgbClr val="0000FF"/>
                </a:solidFill>
                <a:latin typeface="Lucida Sans" pitchFamily="34" charset="0"/>
                <a:cs typeface="Lucida Sans" pitchFamily="34" charset="0"/>
              </a:rPr>
              <a:t>La planeación en los ámbitos de gobierno</a:t>
            </a:r>
            <a:endParaRPr lang="es-ES" altLang="es-MX" sz="2400" b="1" i="1" smtClean="0">
              <a:solidFill>
                <a:srgbClr val="0000FF"/>
              </a:solidFill>
              <a:latin typeface="Lucida Sans" pitchFamily="34" charset="0"/>
              <a:cs typeface="Lucida Sans" pitchFamily="34" charset="0"/>
            </a:endParaRPr>
          </a:p>
        </p:txBody>
      </p:sp>
      <p:sp>
        <p:nvSpPr>
          <p:cNvPr id="35843" name="Rectangle 13"/>
          <p:cNvSpPr>
            <a:spLocks noGrp="1" noChangeArrowheads="1"/>
          </p:cNvSpPr>
          <p:nvPr>
            <p:ph idx="1"/>
          </p:nvPr>
        </p:nvSpPr>
        <p:spPr>
          <a:xfrm>
            <a:off x="565150" y="1484313"/>
            <a:ext cx="8110538" cy="1944687"/>
          </a:xfrm>
        </p:spPr>
        <p:txBody>
          <a:bodyPr/>
          <a:lstStyle/>
          <a:p>
            <a:pPr marL="273050" indent="-273050" algn="just" eaLnBrk="1" hangingPunct="1"/>
            <a:r>
              <a:rPr lang="es-MX" altLang="es-MX" sz="2200" i="1" smtClean="0">
                <a:latin typeface="Lucida Sans" pitchFamily="34" charset="0"/>
                <a:cs typeface="Lucida Sans" pitchFamily="34" charset="0"/>
              </a:rPr>
              <a:t>En este contexto, en México el </a:t>
            </a:r>
            <a:r>
              <a:rPr lang="es-MX" altLang="es-MX" sz="2200" b="1" i="1" smtClean="0">
                <a:solidFill>
                  <a:srgbClr val="C00000"/>
                </a:solidFill>
                <a:latin typeface="Lucida Sans" pitchFamily="34" charset="0"/>
                <a:cs typeface="Lucida Sans" pitchFamily="34" charset="0"/>
              </a:rPr>
              <a:t>Sistema Nacional de Planeación Democrática</a:t>
            </a:r>
            <a:r>
              <a:rPr lang="es-MX" altLang="es-MX" sz="2200" b="1" i="1" smtClean="0">
                <a:solidFill>
                  <a:srgbClr val="0000FF"/>
                </a:solidFill>
                <a:latin typeface="Lucida Sans" pitchFamily="34" charset="0"/>
                <a:cs typeface="Lucida Sans" pitchFamily="34" charset="0"/>
              </a:rPr>
              <a:t> </a:t>
            </a:r>
            <a:r>
              <a:rPr lang="es-MX" altLang="es-MX" sz="2200" i="1" smtClean="0">
                <a:latin typeface="Lucida Sans" pitchFamily="34" charset="0"/>
                <a:cs typeface="Lucida Sans" pitchFamily="34" charset="0"/>
              </a:rPr>
              <a:t>es un instrumento de vinculación entre la sociedad y el Gobierno, así como entre los sistemas de planeación para el desarrollo de los tres órdenes de gobierno.</a:t>
            </a:r>
            <a:endParaRPr lang="es-ES" altLang="es-MX" sz="2200" i="1" smtClean="0">
              <a:latin typeface="Lucida Sans" pitchFamily="34" charset="0"/>
              <a:cs typeface="Lucida Sans" pitchFamily="34" charset="0"/>
            </a:endParaRPr>
          </a:p>
        </p:txBody>
      </p:sp>
      <p:sp>
        <p:nvSpPr>
          <p:cNvPr id="29700" name="Document"/>
          <p:cNvSpPr>
            <a:spLocks noEditPoints="1" noChangeArrowheads="1"/>
          </p:cNvSpPr>
          <p:nvPr/>
        </p:nvSpPr>
        <p:spPr bwMode="auto">
          <a:xfrm>
            <a:off x="971550" y="3500438"/>
            <a:ext cx="1298575" cy="1584325"/>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2147483647 w 21600"/>
              <a:gd name="T9" fmla="*/ 2147483647 h 21600"/>
              <a:gd name="T10" fmla="*/ 0 w 21600"/>
              <a:gd name="T11" fmla="*/ 0 h 21600"/>
              <a:gd name="T12" fmla="*/ 2147483647 w 21600"/>
              <a:gd name="T13" fmla="*/ 0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977 w 21600"/>
              <a:gd name="T25" fmla="*/ 818 h 21600"/>
              <a:gd name="T26" fmla="*/ 20622 w 21600"/>
              <a:gd name="T27" fmla="*/ 16429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10757" y="21632"/>
                </a:moveTo>
                <a:lnTo>
                  <a:pt x="5187" y="21632"/>
                </a:lnTo>
                <a:lnTo>
                  <a:pt x="85" y="17509"/>
                </a:lnTo>
                <a:lnTo>
                  <a:pt x="85" y="10849"/>
                </a:lnTo>
                <a:lnTo>
                  <a:pt x="85" y="81"/>
                </a:lnTo>
                <a:lnTo>
                  <a:pt x="10757" y="81"/>
                </a:lnTo>
                <a:lnTo>
                  <a:pt x="21706" y="81"/>
                </a:lnTo>
                <a:lnTo>
                  <a:pt x="21706" y="10652"/>
                </a:lnTo>
                <a:lnTo>
                  <a:pt x="21706" y="21632"/>
                </a:lnTo>
                <a:lnTo>
                  <a:pt x="10757" y="21632"/>
                </a:lnTo>
                <a:close/>
              </a:path>
              <a:path w="21600" h="21600">
                <a:moveTo>
                  <a:pt x="85" y="17509"/>
                </a:moveTo>
                <a:lnTo>
                  <a:pt x="5187" y="17509"/>
                </a:lnTo>
                <a:lnTo>
                  <a:pt x="5187" y="21632"/>
                </a:lnTo>
                <a:lnTo>
                  <a:pt x="85" y="17509"/>
                </a:lnTo>
                <a:close/>
              </a:path>
            </a:pathLst>
          </a:custGeom>
          <a:solidFill>
            <a:srgbClr val="D8EBB3"/>
          </a:solidFill>
          <a:ln w="9525">
            <a:solidFill>
              <a:srgbClr val="000000"/>
            </a:solidFill>
            <a:miter lim="800000"/>
            <a:headEnd/>
            <a:tailEnd/>
          </a:ln>
          <a:effectLst>
            <a:outerShdw blurRad="63500" dist="107763" dir="2700000" algn="ctr" rotWithShape="0">
              <a:srgbClr val="000000">
                <a:alpha val="74998"/>
              </a:srgbClr>
            </a:outerShdw>
          </a:effectLst>
        </p:spPr>
        <p:txBody>
          <a:bodyPr lIns="91250" tIns="45625" rIns="91250" bIns="45625"/>
          <a:lstStyle/>
          <a:p>
            <a:pPr>
              <a:defRPr/>
            </a:pPr>
            <a:endParaRPr lang="es-MX" sz="1400" b="1">
              <a:latin typeface="Tahoma" charset="0"/>
              <a:ea typeface="MS PGothic" charset="0"/>
              <a:cs typeface="MS PGothic" charset="0"/>
            </a:endParaRPr>
          </a:p>
          <a:p>
            <a:pPr>
              <a:defRPr/>
            </a:pPr>
            <a:r>
              <a:rPr lang="es-MX" sz="1400" b="1">
                <a:latin typeface="Tahoma" charset="0"/>
                <a:ea typeface="MS PGothic" charset="0"/>
                <a:cs typeface="MS PGothic" charset="0"/>
              </a:rPr>
              <a:t>Plan Nacional de Desarrollo </a:t>
            </a:r>
          </a:p>
        </p:txBody>
      </p:sp>
      <p:sp>
        <p:nvSpPr>
          <p:cNvPr id="29701" name="Document"/>
          <p:cNvSpPr>
            <a:spLocks noEditPoints="1" noChangeArrowheads="1"/>
          </p:cNvSpPr>
          <p:nvPr/>
        </p:nvSpPr>
        <p:spPr bwMode="auto">
          <a:xfrm>
            <a:off x="2195513" y="4148138"/>
            <a:ext cx="1296987" cy="1584325"/>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2147483647 w 21600"/>
              <a:gd name="T9" fmla="*/ 2147483647 h 21600"/>
              <a:gd name="T10" fmla="*/ 0 w 21600"/>
              <a:gd name="T11" fmla="*/ 0 h 21600"/>
              <a:gd name="T12" fmla="*/ 2147483647 w 21600"/>
              <a:gd name="T13" fmla="*/ 0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977 w 21600"/>
              <a:gd name="T25" fmla="*/ 818 h 21600"/>
              <a:gd name="T26" fmla="*/ 20622 w 21600"/>
              <a:gd name="T27" fmla="*/ 16429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10757" y="21632"/>
                </a:moveTo>
                <a:lnTo>
                  <a:pt x="5187" y="21632"/>
                </a:lnTo>
                <a:lnTo>
                  <a:pt x="85" y="17509"/>
                </a:lnTo>
                <a:lnTo>
                  <a:pt x="85" y="10849"/>
                </a:lnTo>
                <a:lnTo>
                  <a:pt x="85" y="81"/>
                </a:lnTo>
                <a:lnTo>
                  <a:pt x="10757" y="81"/>
                </a:lnTo>
                <a:lnTo>
                  <a:pt x="21706" y="81"/>
                </a:lnTo>
                <a:lnTo>
                  <a:pt x="21706" y="10652"/>
                </a:lnTo>
                <a:lnTo>
                  <a:pt x="21706" y="21632"/>
                </a:lnTo>
                <a:lnTo>
                  <a:pt x="10757" y="21632"/>
                </a:lnTo>
                <a:close/>
              </a:path>
              <a:path w="21600" h="21600">
                <a:moveTo>
                  <a:pt x="85" y="17509"/>
                </a:moveTo>
                <a:lnTo>
                  <a:pt x="5187" y="17509"/>
                </a:lnTo>
                <a:lnTo>
                  <a:pt x="5187" y="21632"/>
                </a:lnTo>
                <a:lnTo>
                  <a:pt x="85" y="17509"/>
                </a:lnTo>
                <a:close/>
              </a:path>
            </a:pathLst>
          </a:custGeom>
          <a:solidFill>
            <a:srgbClr val="FFC000"/>
          </a:solidFill>
          <a:ln w="9525">
            <a:solidFill>
              <a:srgbClr val="000000"/>
            </a:solidFill>
            <a:miter lim="800000"/>
            <a:headEnd/>
            <a:tailEnd/>
          </a:ln>
          <a:effectLst>
            <a:outerShdw blurRad="63500" dist="107763" dir="2700000" algn="ctr" rotWithShape="0">
              <a:srgbClr val="000000">
                <a:alpha val="74998"/>
              </a:srgbClr>
            </a:outerShdw>
          </a:effectLst>
        </p:spPr>
        <p:txBody>
          <a:bodyPr lIns="91250" tIns="45625" rIns="91250" bIns="45625"/>
          <a:lstStyle/>
          <a:p>
            <a:pPr>
              <a:defRPr/>
            </a:pPr>
            <a:endParaRPr lang="es-MX" sz="1400" b="1">
              <a:latin typeface="Tahoma" charset="0"/>
              <a:ea typeface="MS PGothic" charset="0"/>
              <a:cs typeface="MS PGothic" charset="0"/>
            </a:endParaRPr>
          </a:p>
          <a:p>
            <a:pPr>
              <a:defRPr/>
            </a:pPr>
            <a:r>
              <a:rPr lang="es-MX" sz="1400" b="1">
                <a:latin typeface="Tahoma" charset="0"/>
                <a:ea typeface="MS PGothic" charset="0"/>
                <a:cs typeface="MS PGothic" charset="0"/>
              </a:rPr>
              <a:t>Plan Estatal </a:t>
            </a:r>
          </a:p>
          <a:p>
            <a:pPr>
              <a:defRPr/>
            </a:pPr>
            <a:r>
              <a:rPr lang="es-MX" sz="1400" b="1">
                <a:latin typeface="Tahoma" charset="0"/>
                <a:ea typeface="MS PGothic" charset="0"/>
                <a:cs typeface="MS PGothic" charset="0"/>
              </a:rPr>
              <a:t>de Desarrollo </a:t>
            </a:r>
          </a:p>
        </p:txBody>
      </p:sp>
      <p:sp>
        <p:nvSpPr>
          <p:cNvPr id="29702" name="Document"/>
          <p:cNvSpPr>
            <a:spLocks noEditPoints="1" noChangeArrowheads="1"/>
          </p:cNvSpPr>
          <p:nvPr/>
        </p:nvSpPr>
        <p:spPr bwMode="auto">
          <a:xfrm>
            <a:off x="3348038" y="4724400"/>
            <a:ext cx="1223962" cy="1584325"/>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2147483647 w 21600"/>
              <a:gd name="T9" fmla="*/ 2147483647 h 21600"/>
              <a:gd name="T10" fmla="*/ 0 w 21600"/>
              <a:gd name="T11" fmla="*/ 0 h 21600"/>
              <a:gd name="T12" fmla="*/ 2147483647 w 21600"/>
              <a:gd name="T13" fmla="*/ 0 h 21600"/>
              <a:gd name="T14" fmla="*/ 2147483647 w 21600"/>
              <a:gd name="T15" fmla="*/ 2147483647 h 21600"/>
              <a:gd name="T16" fmla="*/ 0 60000 65536"/>
              <a:gd name="T17" fmla="*/ 0 60000 65536"/>
              <a:gd name="T18" fmla="*/ 0 60000 65536"/>
              <a:gd name="T19" fmla="*/ 0 60000 65536"/>
              <a:gd name="T20" fmla="*/ 0 60000 65536"/>
              <a:gd name="T21" fmla="*/ 0 60000 65536"/>
              <a:gd name="T22" fmla="*/ 0 60000 65536"/>
              <a:gd name="T23" fmla="*/ 0 60000 65536"/>
              <a:gd name="T24" fmla="*/ 977 w 21600"/>
              <a:gd name="T25" fmla="*/ 818 h 21600"/>
              <a:gd name="T26" fmla="*/ 20622 w 21600"/>
              <a:gd name="T27" fmla="*/ 16429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10757" y="21632"/>
                </a:moveTo>
                <a:lnTo>
                  <a:pt x="5187" y="21632"/>
                </a:lnTo>
                <a:lnTo>
                  <a:pt x="85" y="17509"/>
                </a:lnTo>
                <a:lnTo>
                  <a:pt x="85" y="10849"/>
                </a:lnTo>
                <a:lnTo>
                  <a:pt x="85" y="81"/>
                </a:lnTo>
                <a:lnTo>
                  <a:pt x="10757" y="81"/>
                </a:lnTo>
                <a:lnTo>
                  <a:pt x="21706" y="81"/>
                </a:lnTo>
                <a:lnTo>
                  <a:pt x="21706" y="10652"/>
                </a:lnTo>
                <a:lnTo>
                  <a:pt x="21706" y="21632"/>
                </a:lnTo>
                <a:lnTo>
                  <a:pt x="10757" y="21632"/>
                </a:lnTo>
                <a:close/>
              </a:path>
              <a:path w="21600" h="21600">
                <a:moveTo>
                  <a:pt x="85" y="17509"/>
                </a:moveTo>
                <a:lnTo>
                  <a:pt x="5187" y="17509"/>
                </a:lnTo>
                <a:lnTo>
                  <a:pt x="5187" y="21632"/>
                </a:lnTo>
                <a:lnTo>
                  <a:pt x="85" y="17509"/>
                </a:lnTo>
                <a:close/>
              </a:path>
            </a:pathLst>
          </a:custGeom>
          <a:solidFill>
            <a:srgbClr val="0000CC"/>
          </a:solidFill>
          <a:ln w="9525">
            <a:solidFill>
              <a:srgbClr val="000000"/>
            </a:solidFill>
            <a:miter lim="800000"/>
            <a:headEnd/>
            <a:tailEnd/>
          </a:ln>
          <a:effectLst>
            <a:outerShdw blurRad="63500" dist="107763" dir="2700000" algn="ctr" rotWithShape="0">
              <a:srgbClr val="000000">
                <a:alpha val="74998"/>
              </a:srgbClr>
            </a:outerShdw>
          </a:effectLst>
        </p:spPr>
        <p:txBody>
          <a:bodyPr lIns="91250" tIns="45625" rIns="91250" bIns="45625"/>
          <a:lstStyle/>
          <a:p>
            <a:pPr>
              <a:defRPr/>
            </a:pPr>
            <a:endParaRPr lang="es-MX" sz="1400" b="1">
              <a:solidFill>
                <a:schemeClr val="bg1"/>
              </a:solidFill>
              <a:latin typeface="Tahoma" charset="0"/>
              <a:ea typeface="MS PGothic" charset="0"/>
              <a:cs typeface="MS PGothic" charset="0"/>
            </a:endParaRPr>
          </a:p>
          <a:p>
            <a:pPr>
              <a:defRPr/>
            </a:pPr>
            <a:r>
              <a:rPr lang="es-MX" sz="1400" b="1">
                <a:solidFill>
                  <a:schemeClr val="bg1"/>
                </a:solidFill>
                <a:latin typeface="Tahoma" charset="0"/>
                <a:ea typeface="MS PGothic" charset="0"/>
                <a:cs typeface="MS PGothic" charset="0"/>
              </a:rPr>
              <a:t>Plan Municipal de Desarrollo </a:t>
            </a:r>
          </a:p>
        </p:txBody>
      </p:sp>
      <p:sp>
        <p:nvSpPr>
          <p:cNvPr id="35847" name="11 CuadroTexto"/>
          <p:cNvSpPr txBox="1">
            <a:spLocks noChangeArrowheads="1"/>
          </p:cNvSpPr>
          <p:nvPr/>
        </p:nvSpPr>
        <p:spPr bwMode="auto">
          <a:xfrm>
            <a:off x="5076825" y="3197225"/>
            <a:ext cx="2951163" cy="1816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50" tIns="45625" rIns="91250" bIns="45625">
            <a:spAutoFit/>
          </a:bodyPr>
          <a:lstStyle>
            <a:lvl1pPr eaLnBrk="0" hangingPunct="0">
              <a:spcBef>
                <a:spcPct val="20000"/>
              </a:spcBef>
              <a:buFont typeface="Arial"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9pPr>
          </a:lstStyle>
          <a:p>
            <a:pPr eaLnBrk="1" hangingPunct="1">
              <a:spcBef>
                <a:spcPct val="0"/>
              </a:spcBef>
              <a:buFontTx/>
              <a:buNone/>
            </a:pPr>
            <a:r>
              <a:rPr lang="es-MX" altLang="es-MX" sz="1600" b="1">
                <a:solidFill>
                  <a:srgbClr val="0000CC"/>
                </a:solidFill>
                <a:latin typeface="Lucida Sans" pitchFamily="34" charset="0"/>
                <a:cs typeface="Lucida Sans" pitchFamily="34" charset="0"/>
              </a:rPr>
              <a:t>Contenido</a:t>
            </a:r>
          </a:p>
          <a:p>
            <a:pPr eaLnBrk="1" hangingPunct="1">
              <a:spcBef>
                <a:spcPct val="0"/>
              </a:spcBef>
            </a:pPr>
            <a:r>
              <a:rPr lang="es-MX" altLang="es-MX" sz="1600" b="1">
                <a:latin typeface="Lucida Sans" pitchFamily="34" charset="0"/>
                <a:cs typeface="Lucida Sans" pitchFamily="34" charset="0"/>
              </a:rPr>
              <a:t>Misión</a:t>
            </a:r>
          </a:p>
          <a:p>
            <a:pPr eaLnBrk="1" hangingPunct="1">
              <a:spcBef>
                <a:spcPct val="0"/>
              </a:spcBef>
            </a:pPr>
            <a:r>
              <a:rPr lang="es-MX" altLang="es-MX" sz="1600" b="1">
                <a:latin typeface="Lucida Sans" pitchFamily="34" charset="0"/>
                <a:cs typeface="Lucida Sans" pitchFamily="34" charset="0"/>
              </a:rPr>
              <a:t>Visión</a:t>
            </a:r>
          </a:p>
          <a:p>
            <a:pPr eaLnBrk="1" hangingPunct="1">
              <a:spcBef>
                <a:spcPct val="0"/>
              </a:spcBef>
            </a:pPr>
            <a:r>
              <a:rPr lang="es-MX" altLang="es-MX" sz="1600" b="1">
                <a:latin typeface="Lucida Sans" pitchFamily="34" charset="0"/>
                <a:cs typeface="Lucida Sans" pitchFamily="34" charset="0"/>
              </a:rPr>
              <a:t>Objetivos</a:t>
            </a:r>
          </a:p>
          <a:p>
            <a:pPr eaLnBrk="1" hangingPunct="1">
              <a:spcBef>
                <a:spcPct val="0"/>
              </a:spcBef>
            </a:pPr>
            <a:r>
              <a:rPr lang="es-MX" altLang="es-MX" sz="1600" b="1">
                <a:latin typeface="Lucida Sans" pitchFamily="34" charset="0"/>
                <a:cs typeface="Lucida Sans" pitchFamily="34" charset="0"/>
              </a:rPr>
              <a:t>Estrategias</a:t>
            </a:r>
          </a:p>
          <a:p>
            <a:pPr eaLnBrk="1" hangingPunct="1">
              <a:spcBef>
                <a:spcPct val="0"/>
              </a:spcBef>
            </a:pPr>
            <a:r>
              <a:rPr lang="es-MX" altLang="es-MX" sz="1600" b="1">
                <a:latin typeface="Lucida Sans" pitchFamily="34" charset="0"/>
                <a:cs typeface="Lucida Sans" pitchFamily="34" charset="0"/>
              </a:rPr>
              <a:t>Líneas de Acción</a:t>
            </a:r>
          </a:p>
          <a:p>
            <a:pPr eaLnBrk="1" hangingPunct="1">
              <a:spcBef>
                <a:spcPct val="0"/>
              </a:spcBef>
            </a:pPr>
            <a:r>
              <a:rPr lang="es-MX" altLang="es-MX" sz="1600" b="1">
                <a:latin typeface="Lucida Sans" pitchFamily="34" charset="0"/>
                <a:cs typeface="Lucida Sans" pitchFamily="34" charset="0"/>
              </a:rPr>
              <a:t>Indicadores y metas</a:t>
            </a:r>
          </a:p>
        </p:txBody>
      </p:sp>
      <p:sp>
        <p:nvSpPr>
          <p:cNvPr id="35848" name="12 CuadroTexto"/>
          <p:cNvSpPr txBox="1">
            <a:spLocks noChangeArrowheads="1"/>
          </p:cNvSpPr>
          <p:nvPr/>
        </p:nvSpPr>
        <p:spPr bwMode="auto">
          <a:xfrm>
            <a:off x="5075238" y="5157788"/>
            <a:ext cx="3600450" cy="1322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50" tIns="45625" rIns="91250" bIns="45625">
            <a:spAutoFit/>
          </a:bodyPr>
          <a:lstStyle>
            <a:lvl1pPr eaLnBrk="0" hangingPunct="0">
              <a:spcBef>
                <a:spcPct val="20000"/>
              </a:spcBef>
              <a:buFont typeface="Arial"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9pPr>
          </a:lstStyle>
          <a:p>
            <a:pPr eaLnBrk="1" hangingPunct="1">
              <a:spcBef>
                <a:spcPct val="0"/>
              </a:spcBef>
              <a:buFontTx/>
              <a:buNone/>
            </a:pPr>
            <a:r>
              <a:rPr lang="es-MX" altLang="es-MX" sz="1600" b="1">
                <a:solidFill>
                  <a:srgbClr val="0000CC"/>
                </a:solidFill>
                <a:latin typeface="Lucida Sans" pitchFamily="34" charset="0"/>
                <a:cs typeface="Lucida Sans" pitchFamily="34" charset="0"/>
              </a:rPr>
              <a:t>Programas</a:t>
            </a:r>
          </a:p>
          <a:p>
            <a:pPr eaLnBrk="1" hangingPunct="1">
              <a:spcBef>
                <a:spcPct val="0"/>
              </a:spcBef>
            </a:pPr>
            <a:r>
              <a:rPr lang="es-MX" altLang="es-MX" sz="1600" b="1">
                <a:latin typeface="Lucida Sans" pitchFamily="34" charset="0"/>
                <a:cs typeface="Lucida Sans" pitchFamily="34" charset="0"/>
              </a:rPr>
              <a:t>Sectoriales/Acción Específicos</a:t>
            </a:r>
          </a:p>
          <a:p>
            <a:pPr eaLnBrk="1" hangingPunct="1">
              <a:spcBef>
                <a:spcPct val="0"/>
              </a:spcBef>
            </a:pPr>
            <a:r>
              <a:rPr lang="es-MX" altLang="es-MX" sz="1600" b="1">
                <a:latin typeface="Lucida Sans" pitchFamily="34" charset="0"/>
                <a:cs typeface="Lucida Sans" pitchFamily="34" charset="0"/>
              </a:rPr>
              <a:t>Regionales</a:t>
            </a:r>
          </a:p>
          <a:p>
            <a:pPr eaLnBrk="1" hangingPunct="1">
              <a:spcBef>
                <a:spcPct val="0"/>
              </a:spcBef>
            </a:pPr>
            <a:r>
              <a:rPr lang="es-MX" altLang="es-MX" sz="1600" b="1">
                <a:latin typeface="Lucida Sans" pitchFamily="34" charset="0"/>
                <a:cs typeface="Lucida Sans" pitchFamily="34" charset="0"/>
              </a:rPr>
              <a:t>Especiales</a:t>
            </a:r>
          </a:p>
          <a:p>
            <a:pPr eaLnBrk="1" hangingPunct="1">
              <a:spcBef>
                <a:spcPct val="0"/>
              </a:spcBef>
            </a:pPr>
            <a:r>
              <a:rPr lang="es-MX" altLang="es-MX" sz="1600" b="1">
                <a:latin typeface="Lucida Sans" pitchFamily="34" charset="0"/>
                <a:cs typeface="Lucida Sans" pitchFamily="34" charset="0"/>
              </a:rPr>
              <a:t>Anuales</a:t>
            </a:r>
          </a:p>
        </p:txBody>
      </p:sp>
      <p:sp>
        <p:nvSpPr>
          <p:cNvPr id="35849" name="Rectangle 2"/>
          <p:cNvSpPr txBox="1">
            <a:spLocks/>
          </p:cNvSpPr>
          <p:nvPr/>
        </p:nvSpPr>
        <p:spPr bwMode="auto">
          <a:xfrm>
            <a:off x="1043608" y="432470"/>
            <a:ext cx="7345363"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206" tIns="45602" rIns="91206" bIns="45602" anchor="ctr"/>
          <a:lstStyle>
            <a:lvl1pPr defTabSz="457200" eaLnBrk="0" hangingPunct="0">
              <a:spcBef>
                <a:spcPct val="20000"/>
              </a:spcBef>
              <a:buFont typeface="Arial" charset="0"/>
              <a:buChar char="•"/>
              <a:defRPr sz="3200">
                <a:solidFill>
                  <a:schemeClr val="tx1"/>
                </a:solidFill>
                <a:latin typeface="Calibri" pitchFamily="34" charset="0"/>
                <a:ea typeface="MS PGothic" pitchFamily="34" charset="-128"/>
              </a:defRPr>
            </a:lvl1pPr>
            <a:lvl2pPr marL="742950" indent="-285750" defTabSz="457200" eaLnBrk="0" hangingPunct="0">
              <a:spcBef>
                <a:spcPct val="20000"/>
              </a:spcBef>
              <a:buFont typeface="Arial" charset="0"/>
              <a:buChar char="–"/>
              <a:defRPr sz="2800">
                <a:solidFill>
                  <a:schemeClr val="tx1"/>
                </a:solidFill>
                <a:latin typeface="Calibri" pitchFamily="34" charset="0"/>
                <a:ea typeface="MS PGothic" pitchFamily="34" charset="-128"/>
              </a:defRPr>
            </a:lvl2pPr>
            <a:lvl3pPr marL="1143000" indent="-228600" defTabSz="457200" eaLnBrk="0" hangingPunct="0">
              <a:spcBef>
                <a:spcPct val="20000"/>
              </a:spcBef>
              <a:buFont typeface="Arial" charset="0"/>
              <a:buChar char="•"/>
              <a:defRPr sz="2400">
                <a:solidFill>
                  <a:schemeClr val="tx1"/>
                </a:solidFill>
                <a:latin typeface="Calibri" pitchFamily="34" charset="0"/>
                <a:ea typeface="MS PGothic" pitchFamily="34" charset="-128"/>
              </a:defRPr>
            </a:lvl3pPr>
            <a:lvl4pPr marL="1600200" indent="-228600" defTabSz="457200" eaLnBrk="0" hangingPunct="0">
              <a:spcBef>
                <a:spcPct val="20000"/>
              </a:spcBef>
              <a:buFont typeface="Arial" charset="0"/>
              <a:buChar char="–"/>
              <a:defRPr sz="2000">
                <a:solidFill>
                  <a:schemeClr val="tx1"/>
                </a:solidFill>
                <a:latin typeface="Calibri" pitchFamily="34" charset="0"/>
                <a:ea typeface="MS PGothic" pitchFamily="34" charset="-128"/>
              </a:defRPr>
            </a:lvl4pPr>
            <a:lvl5pPr marL="2057400" indent="-228600" defTabSz="457200" eaLnBrk="0" hangingPunct="0">
              <a:spcBef>
                <a:spcPct val="20000"/>
              </a:spcBef>
              <a:buFont typeface="Arial" charset="0"/>
              <a:buChar char="»"/>
              <a:defRPr sz="2000">
                <a:solidFill>
                  <a:schemeClr val="tx1"/>
                </a:solidFill>
                <a:latin typeface="Calibri" pitchFamily="34" charset="0"/>
                <a:ea typeface="MS PGothic" pitchFamily="34" charset="-128"/>
              </a:defRPr>
            </a:lvl5pPr>
            <a:lvl6pPr marL="25146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6pPr>
            <a:lvl7pPr marL="29718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7pPr>
            <a:lvl8pPr marL="34290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8pPr>
            <a:lvl9pPr marL="3886200" indent="-228600" defTabSz="4572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9pPr>
          </a:lstStyle>
          <a:p>
            <a:pPr algn="ctr" eaLnBrk="1" hangingPunct="1">
              <a:spcBef>
                <a:spcPct val="0"/>
              </a:spcBef>
              <a:buFontTx/>
              <a:buNone/>
            </a:pPr>
            <a:r>
              <a:rPr lang="es-MX" altLang="es-MX" sz="2400" b="1" dirty="0">
                <a:latin typeface="Lucida Sans" pitchFamily="34" charset="0"/>
                <a:cs typeface="Lucida Sans" pitchFamily="34" charset="0"/>
              </a:rPr>
              <a:t>Fundamento jurídico y programático</a:t>
            </a:r>
            <a:endParaRPr lang="es-ES" altLang="es-MX" sz="2400" b="1" dirty="0">
              <a:latin typeface="Lucida Sans" pitchFamily="34" charset="0"/>
              <a:cs typeface="Lucida Sans" pitchFamily="34" charset="0"/>
            </a:endParaRPr>
          </a:p>
        </p:txBody>
      </p:sp>
    </p:spTree>
    <p:extLst>
      <p:ext uri="{BB962C8B-B14F-4D97-AF65-F5344CB8AC3E}">
        <p14:creationId xmlns:p14="http://schemas.microsoft.com/office/powerpoint/2010/main" val="107829705"/>
      </p:ext>
    </p:extLst>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6 CuadroTexto"/>
          <p:cNvSpPr txBox="1"/>
          <p:nvPr/>
        </p:nvSpPr>
        <p:spPr>
          <a:xfrm>
            <a:off x="2179950" y="900000"/>
            <a:ext cx="4784100" cy="472696"/>
          </a:xfrm>
          <a:prstGeom prst="rect">
            <a:avLst/>
          </a:prstGeom>
          <a:solidFill>
            <a:schemeClr val="bg1"/>
          </a:solidFill>
        </p:spPr>
        <p:txBody>
          <a:bodyPr wrap="square" lIns="91295" tIns="35942" rIns="91295" bIns="35942" rtlCol="0">
            <a:spAutoFit/>
          </a:bodyPr>
          <a:lstStyle/>
          <a:p>
            <a:pPr algn="ctr">
              <a:spcBef>
                <a:spcPts val="300"/>
              </a:spcBef>
              <a:spcAft>
                <a:spcPts val="300"/>
              </a:spcAft>
            </a:pPr>
            <a:r>
              <a:rPr lang="es-MX" sz="2600" b="1" i="1" dirty="0" smtClean="0">
                <a:solidFill>
                  <a:srgbClr val="C00000"/>
                </a:solidFill>
                <a:latin typeface="Lucida Sans" pitchFamily="34" charset="0"/>
                <a:cs typeface="Arial" pitchFamily="34" charset="0"/>
              </a:rPr>
              <a:t>Componentes del SED</a:t>
            </a:r>
            <a:endParaRPr lang="es-MX" sz="2600" b="1" i="1" dirty="0">
              <a:solidFill>
                <a:srgbClr val="C00000"/>
              </a:solidFill>
              <a:latin typeface="Lucida Sans" pitchFamily="34" charset="0"/>
              <a:cs typeface="Arial" pitchFamily="34" charset="0"/>
            </a:endParaRPr>
          </a:p>
        </p:txBody>
      </p:sp>
      <p:pic>
        <p:nvPicPr>
          <p:cNvPr id="8" name="Picture 2"/>
          <p:cNvPicPr>
            <a:picLocks noChangeAspect="1" noChangeArrowheads="1"/>
          </p:cNvPicPr>
          <p:nvPr/>
        </p:nvPicPr>
        <p:blipFill>
          <a:blip r:embed="rId3" cstate="print"/>
          <a:srcRect/>
          <a:stretch>
            <a:fillRect/>
          </a:stretch>
        </p:blipFill>
        <p:spPr bwMode="auto">
          <a:xfrm>
            <a:off x="993775" y="1762932"/>
            <a:ext cx="7154863" cy="3970337"/>
          </a:xfrm>
          <a:prstGeom prst="rect">
            <a:avLst/>
          </a:prstGeom>
          <a:noFill/>
          <a:ln w="9525">
            <a:noFill/>
            <a:miter lim="800000"/>
            <a:headEnd/>
            <a:tailEnd/>
          </a:ln>
          <a:effectLst/>
        </p:spPr>
      </p:pic>
    </p:spTree>
    <p:extLst>
      <p:ext uri="{BB962C8B-B14F-4D97-AF65-F5344CB8AC3E}">
        <p14:creationId xmlns:p14="http://schemas.microsoft.com/office/powerpoint/2010/main" val="332378300"/>
      </p:ext>
    </p:extLst>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60 Grupo"/>
          <p:cNvGrpSpPr/>
          <p:nvPr/>
        </p:nvGrpSpPr>
        <p:grpSpPr>
          <a:xfrm>
            <a:off x="456997" y="1280579"/>
            <a:ext cx="8219459" cy="4956779"/>
            <a:chOff x="276518" y="1113187"/>
            <a:chExt cx="9591505" cy="6353560"/>
          </a:xfrm>
        </p:grpSpPr>
        <p:sp>
          <p:nvSpPr>
            <p:cNvPr id="35843" name="Rectangle 3"/>
            <p:cNvSpPr>
              <a:spLocks noChangeArrowheads="1"/>
            </p:cNvSpPr>
            <p:nvPr/>
          </p:nvSpPr>
          <p:spPr bwMode="auto">
            <a:xfrm>
              <a:off x="966061" y="2158112"/>
              <a:ext cx="1978182" cy="714119"/>
            </a:xfrm>
            <a:prstGeom prst="rect">
              <a:avLst/>
            </a:prstGeom>
            <a:solidFill>
              <a:srgbClr val="0000FF"/>
            </a:solidFill>
            <a:ln w="9525">
              <a:solidFill>
                <a:schemeClr val="tx1"/>
              </a:solidFill>
              <a:miter lim="800000"/>
              <a:headEnd/>
              <a:tailEnd/>
            </a:ln>
            <a:effectLst/>
          </p:spPr>
          <p:txBody>
            <a:bodyPr wrap="none" lIns="100803" tIns="50402" rIns="100803" bIns="50402" anchor="ctr"/>
            <a:lstStyle/>
            <a:p>
              <a:pPr algn="ctr" defTabSz="456524">
                <a:lnSpc>
                  <a:spcPct val="90000"/>
                </a:lnSpc>
                <a:defRPr/>
              </a:pPr>
              <a:r>
                <a:rPr lang="es-MX" b="1" dirty="0">
                  <a:solidFill>
                    <a:srgbClr val="FFFF00"/>
                  </a:solidFill>
                  <a:latin typeface="Arial" pitchFamily="34" charset="0"/>
                  <a:ea typeface="ＭＳ Ｐゴシック" pitchFamily="34" charset="-128"/>
                  <a:cs typeface="Arial" pitchFamily="34" charset="0"/>
                </a:rPr>
                <a:t>Programación</a:t>
              </a:r>
              <a:endParaRPr lang="es-ES" b="1" dirty="0">
                <a:solidFill>
                  <a:srgbClr val="FFFF00"/>
                </a:solidFill>
                <a:latin typeface="Arial" pitchFamily="34" charset="0"/>
                <a:ea typeface="ＭＳ Ｐゴシック" pitchFamily="34" charset="-128"/>
                <a:cs typeface="Arial" pitchFamily="34" charset="0"/>
              </a:endParaRPr>
            </a:p>
          </p:txBody>
        </p:sp>
        <p:sp>
          <p:nvSpPr>
            <p:cNvPr id="35844" name="Rectangle 4"/>
            <p:cNvSpPr>
              <a:spLocks noChangeArrowheads="1"/>
            </p:cNvSpPr>
            <p:nvPr/>
          </p:nvSpPr>
          <p:spPr bwMode="auto">
            <a:xfrm>
              <a:off x="1653854" y="3112449"/>
              <a:ext cx="1746608" cy="714119"/>
            </a:xfrm>
            <a:prstGeom prst="rect">
              <a:avLst/>
            </a:prstGeom>
            <a:solidFill>
              <a:srgbClr val="0000FF"/>
            </a:solidFill>
            <a:ln w="9525">
              <a:solidFill>
                <a:schemeClr val="tx1"/>
              </a:solidFill>
              <a:miter lim="800000"/>
              <a:headEnd/>
              <a:tailEnd/>
            </a:ln>
            <a:effectLst/>
          </p:spPr>
          <p:txBody>
            <a:bodyPr wrap="none" lIns="100803" tIns="50402" rIns="100803" bIns="50402" anchor="ctr"/>
            <a:lstStyle/>
            <a:p>
              <a:pPr algn="ctr" defTabSz="456524">
                <a:lnSpc>
                  <a:spcPct val="90000"/>
                </a:lnSpc>
                <a:defRPr/>
              </a:pPr>
              <a:r>
                <a:rPr lang="es-MX" b="1" dirty="0">
                  <a:solidFill>
                    <a:srgbClr val="FFFF00"/>
                  </a:solidFill>
                  <a:latin typeface="Arial" pitchFamily="34" charset="0"/>
                  <a:ea typeface="ＭＳ Ｐゴシック" pitchFamily="34" charset="-128"/>
                  <a:cs typeface="Arial" pitchFamily="34" charset="0"/>
                </a:rPr>
                <a:t>Presupuesto</a:t>
              </a:r>
              <a:endParaRPr lang="es-ES" b="1" dirty="0">
                <a:solidFill>
                  <a:srgbClr val="FFFF00"/>
                </a:solidFill>
                <a:latin typeface="Arial" pitchFamily="34" charset="0"/>
                <a:ea typeface="ＭＳ Ｐゴシック" pitchFamily="34" charset="-128"/>
                <a:cs typeface="Arial" pitchFamily="34" charset="0"/>
              </a:endParaRPr>
            </a:p>
          </p:txBody>
        </p:sp>
        <p:sp>
          <p:nvSpPr>
            <p:cNvPr id="35845" name="Rectangle 5"/>
            <p:cNvSpPr>
              <a:spLocks noChangeArrowheads="1"/>
            </p:cNvSpPr>
            <p:nvPr/>
          </p:nvSpPr>
          <p:spPr bwMode="auto">
            <a:xfrm>
              <a:off x="2341646" y="3995918"/>
              <a:ext cx="1746608" cy="714119"/>
            </a:xfrm>
            <a:prstGeom prst="rect">
              <a:avLst/>
            </a:prstGeom>
            <a:solidFill>
              <a:srgbClr val="0000FF"/>
            </a:solidFill>
            <a:ln w="9525">
              <a:solidFill>
                <a:schemeClr val="tx1"/>
              </a:solidFill>
              <a:miter lim="800000"/>
              <a:headEnd/>
              <a:tailEnd/>
            </a:ln>
            <a:effectLst/>
          </p:spPr>
          <p:txBody>
            <a:bodyPr wrap="none" lIns="100803" tIns="50402" rIns="100803" bIns="50402" anchor="ctr"/>
            <a:lstStyle/>
            <a:p>
              <a:pPr algn="ctr" defTabSz="456524">
                <a:lnSpc>
                  <a:spcPct val="90000"/>
                </a:lnSpc>
                <a:defRPr/>
              </a:pPr>
              <a:r>
                <a:rPr lang="es-MX" b="1" dirty="0">
                  <a:solidFill>
                    <a:srgbClr val="FFFF00"/>
                  </a:solidFill>
                  <a:latin typeface="Arial" pitchFamily="34" charset="0"/>
                  <a:ea typeface="ＭＳ Ｐゴシック" pitchFamily="34" charset="-128"/>
                  <a:cs typeface="Arial" pitchFamily="34" charset="0"/>
                </a:rPr>
                <a:t>Ejercicio y</a:t>
              </a:r>
            </a:p>
            <a:p>
              <a:pPr algn="ctr" defTabSz="456524">
                <a:lnSpc>
                  <a:spcPct val="90000"/>
                </a:lnSpc>
                <a:defRPr/>
              </a:pPr>
              <a:r>
                <a:rPr lang="es-MX" b="1" dirty="0">
                  <a:solidFill>
                    <a:srgbClr val="FFFF00"/>
                  </a:solidFill>
                  <a:latin typeface="Arial" pitchFamily="34" charset="0"/>
                  <a:ea typeface="ＭＳ Ｐゴシック" pitchFamily="34" charset="-128"/>
                  <a:cs typeface="Arial" pitchFamily="34" charset="0"/>
                </a:rPr>
                <a:t>Control</a:t>
              </a:r>
              <a:endParaRPr lang="es-ES" b="1" dirty="0">
                <a:solidFill>
                  <a:srgbClr val="FFFF00"/>
                </a:solidFill>
                <a:latin typeface="Arial" pitchFamily="34" charset="0"/>
                <a:ea typeface="ＭＳ Ｐゴシック" pitchFamily="34" charset="-128"/>
                <a:cs typeface="Arial" pitchFamily="34" charset="0"/>
              </a:endParaRPr>
            </a:p>
          </p:txBody>
        </p:sp>
        <p:sp>
          <p:nvSpPr>
            <p:cNvPr id="35846" name="Rectangle 6"/>
            <p:cNvSpPr>
              <a:spLocks noChangeArrowheads="1"/>
            </p:cNvSpPr>
            <p:nvPr/>
          </p:nvSpPr>
          <p:spPr bwMode="auto">
            <a:xfrm>
              <a:off x="3029439" y="4914821"/>
              <a:ext cx="1746608" cy="714119"/>
            </a:xfrm>
            <a:prstGeom prst="rect">
              <a:avLst/>
            </a:prstGeom>
            <a:solidFill>
              <a:srgbClr val="0000FF"/>
            </a:solidFill>
            <a:ln w="9525">
              <a:solidFill>
                <a:schemeClr val="tx1"/>
              </a:solidFill>
              <a:miter lim="800000"/>
              <a:headEnd/>
              <a:tailEnd/>
            </a:ln>
            <a:effectLst/>
          </p:spPr>
          <p:txBody>
            <a:bodyPr wrap="none" lIns="100803" tIns="50402" rIns="100803" bIns="50402" anchor="ctr"/>
            <a:lstStyle/>
            <a:p>
              <a:pPr algn="ctr" defTabSz="456524">
                <a:lnSpc>
                  <a:spcPct val="90000"/>
                </a:lnSpc>
                <a:defRPr/>
              </a:pPr>
              <a:r>
                <a:rPr lang="es-MX" b="1" dirty="0">
                  <a:solidFill>
                    <a:srgbClr val="FFFF00"/>
                  </a:solidFill>
                  <a:latin typeface="Arial" pitchFamily="34" charset="0"/>
                  <a:ea typeface="ＭＳ Ｐゴシック" pitchFamily="34" charset="-128"/>
                  <a:cs typeface="Arial" pitchFamily="34" charset="0"/>
                </a:rPr>
                <a:t>Seguimiento</a:t>
              </a:r>
              <a:endParaRPr lang="es-ES" b="1" dirty="0">
                <a:solidFill>
                  <a:srgbClr val="FFFF00"/>
                </a:solidFill>
                <a:latin typeface="Arial" pitchFamily="34" charset="0"/>
                <a:ea typeface="ＭＳ Ｐゴシック" pitchFamily="34" charset="-128"/>
                <a:cs typeface="Arial" pitchFamily="34" charset="0"/>
              </a:endParaRPr>
            </a:p>
          </p:txBody>
        </p:sp>
        <p:sp>
          <p:nvSpPr>
            <p:cNvPr id="35847" name="Rectangle 7"/>
            <p:cNvSpPr>
              <a:spLocks noChangeArrowheads="1"/>
            </p:cNvSpPr>
            <p:nvPr/>
          </p:nvSpPr>
          <p:spPr bwMode="auto">
            <a:xfrm>
              <a:off x="3717231" y="5833725"/>
              <a:ext cx="1746608" cy="714119"/>
            </a:xfrm>
            <a:prstGeom prst="rect">
              <a:avLst/>
            </a:prstGeom>
            <a:solidFill>
              <a:srgbClr val="0000FF"/>
            </a:solidFill>
            <a:ln w="9525">
              <a:solidFill>
                <a:schemeClr val="tx1"/>
              </a:solidFill>
              <a:miter lim="800000"/>
              <a:headEnd/>
              <a:tailEnd/>
            </a:ln>
            <a:effectLst/>
          </p:spPr>
          <p:txBody>
            <a:bodyPr wrap="none" lIns="100803" tIns="50402" rIns="100803" bIns="50402" anchor="ctr"/>
            <a:lstStyle/>
            <a:p>
              <a:pPr algn="ctr" defTabSz="456524">
                <a:lnSpc>
                  <a:spcPct val="90000"/>
                </a:lnSpc>
                <a:defRPr/>
              </a:pPr>
              <a:r>
                <a:rPr lang="es-MX" b="1" dirty="0">
                  <a:solidFill>
                    <a:srgbClr val="FFFF00"/>
                  </a:solidFill>
                  <a:latin typeface="Arial" pitchFamily="34" charset="0"/>
                  <a:ea typeface="ＭＳ Ｐゴシック" pitchFamily="34" charset="-128"/>
                  <a:cs typeface="Arial" pitchFamily="34" charset="0"/>
                </a:rPr>
                <a:t>Evaluación</a:t>
              </a:r>
              <a:endParaRPr lang="es-ES" b="1" dirty="0">
                <a:solidFill>
                  <a:srgbClr val="FFFF00"/>
                </a:solidFill>
                <a:latin typeface="Arial" pitchFamily="34" charset="0"/>
                <a:ea typeface="ＭＳ Ｐゴシック" pitchFamily="34" charset="-128"/>
                <a:cs typeface="Arial" pitchFamily="34" charset="0"/>
              </a:endParaRPr>
            </a:p>
          </p:txBody>
        </p:sp>
        <p:sp>
          <p:nvSpPr>
            <p:cNvPr id="35848" name="Rectangle 8"/>
            <p:cNvSpPr>
              <a:spLocks noChangeArrowheads="1"/>
            </p:cNvSpPr>
            <p:nvPr/>
          </p:nvSpPr>
          <p:spPr bwMode="auto">
            <a:xfrm>
              <a:off x="4405024" y="6752628"/>
              <a:ext cx="1746608" cy="714119"/>
            </a:xfrm>
            <a:prstGeom prst="rect">
              <a:avLst/>
            </a:prstGeom>
            <a:solidFill>
              <a:srgbClr val="0000FF"/>
            </a:solidFill>
            <a:ln w="9525">
              <a:solidFill>
                <a:schemeClr val="tx1"/>
              </a:solidFill>
              <a:miter lim="800000"/>
              <a:headEnd/>
              <a:tailEnd/>
            </a:ln>
            <a:effectLst/>
          </p:spPr>
          <p:txBody>
            <a:bodyPr wrap="none" lIns="100803" tIns="50402" rIns="100803" bIns="50402" anchor="ctr"/>
            <a:lstStyle/>
            <a:p>
              <a:pPr algn="ctr" defTabSz="456524">
                <a:lnSpc>
                  <a:spcPct val="90000"/>
                </a:lnSpc>
                <a:defRPr/>
              </a:pPr>
              <a:r>
                <a:rPr lang="es-MX" b="1" dirty="0">
                  <a:solidFill>
                    <a:srgbClr val="FFFF00"/>
                  </a:solidFill>
                  <a:latin typeface="Arial" pitchFamily="34" charset="0"/>
                  <a:ea typeface="ＭＳ Ｐゴシック" pitchFamily="34" charset="-128"/>
                  <a:cs typeface="Arial" pitchFamily="34" charset="0"/>
                </a:rPr>
                <a:t>Rendición de</a:t>
              </a:r>
            </a:p>
            <a:p>
              <a:pPr algn="ctr" defTabSz="456524">
                <a:lnSpc>
                  <a:spcPct val="90000"/>
                </a:lnSpc>
                <a:defRPr/>
              </a:pPr>
              <a:r>
                <a:rPr lang="es-MX" b="1" dirty="0">
                  <a:solidFill>
                    <a:srgbClr val="FFFF00"/>
                  </a:solidFill>
                  <a:latin typeface="Arial" pitchFamily="34" charset="0"/>
                  <a:ea typeface="ＭＳ Ｐゴシック" pitchFamily="34" charset="-128"/>
                  <a:cs typeface="Arial" pitchFamily="34" charset="0"/>
                </a:rPr>
                <a:t>Cuentas</a:t>
              </a:r>
              <a:endParaRPr lang="es-ES" b="1" dirty="0">
                <a:solidFill>
                  <a:srgbClr val="FFFF00"/>
                </a:solidFill>
                <a:latin typeface="Arial" pitchFamily="34" charset="0"/>
                <a:ea typeface="ＭＳ Ｐゴシック" pitchFamily="34" charset="-128"/>
                <a:cs typeface="Arial" pitchFamily="34" charset="0"/>
              </a:endParaRPr>
            </a:p>
          </p:txBody>
        </p:sp>
        <p:sp>
          <p:nvSpPr>
            <p:cNvPr id="11" name="Rectangle 9"/>
            <p:cNvSpPr>
              <a:spLocks noChangeArrowheads="1"/>
            </p:cNvSpPr>
            <p:nvPr/>
          </p:nvSpPr>
          <p:spPr bwMode="auto">
            <a:xfrm>
              <a:off x="276518" y="1240958"/>
              <a:ext cx="1746608" cy="714119"/>
            </a:xfrm>
            <a:prstGeom prst="rect">
              <a:avLst/>
            </a:prstGeom>
            <a:solidFill>
              <a:srgbClr val="0000FF"/>
            </a:solidFill>
            <a:ln w="9525">
              <a:solidFill>
                <a:schemeClr val="tx1"/>
              </a:solidFill>
              <a:miter lim="800000"/>
              <a:headEnd/>
              <a:tailEnd/>
            </a:ln>
            <a:effectLst/>
          </p:spPr>
          <p:txBody>
            <a:bodyPr wrap="none" lIns="100803" tIns="50402" rIns="100803" bIns="50402" anchor="ctr"/>
            <a:lstStyle/>
            <a:p>
              <a:pPr algn="ctr" defTabSz="456524">
                <a:lnSpc>
                  <a:spcPct val="90000"/>
                </a:lnSpc>
                <a:defRPr/>
              </a:pPr>
              <a:r>
                <a:rPr lang="es-MX" b="1" dirty="0">
                  <a:solidFill>
                    <a:srgbClr val="FFFF00"/>
                  </a:solidFill>
                  <a:latin typeface="Arial" pitchFamily="34" charset="0"/>
                  <a:ea typeface="ＭＳ Ｐゴシック" pitchFamily="34" charset="-128"/>
                  <a:cs typeface="Arial" pitchFamily="34" charset="0"/>
                </a:rPr>
                <a:t>Planeación</a:t>
              </a:r>
              <a:endParaRPr lang="es-ES" b="1" dirty="0">
                <a:solidFill>
                  <a:srgbClr val="FFFF00"/>
                </a:solidFill>
                <a:latin typeface="Arial" pitchFamily="34" charset="0"/>
                <a:ea typeface="ＭＳ Ｐゴシック" pitchFamily="34" charset="-128"/>
                <a:cs typeface="Arial" pitchFamily="34" charset="0"/>
              </a:endParaRPr>
            </a:p>
          </p:txBody>
        </p:sp>
        <p:sp>
          <p:nvSpPr>
            <p:cNvPr id="40969" name="Text Box 10"/>
            <p:cNvSpPr txBox="1">
              <a:spLocks noChangeArrowheads="1"/>
            </p:cNvSpPr>
            <p:nvPr/>
          </p:nvSpPr>
          <p:spPr bwMode="auto">
            <a:xfrm>
              <a:off x="2738921" y="1286466"/>
              <a:ext cx="6429899" cy="645302"/>
            </a:xfrm>
            <a:prstGeom prst="rect">
              <a:avLst/>
            </a:prstGeom>
            <a:noFill/>
            <a:ln w="9525">
              <a:noFill/>
              <a:miter lim="800000"/>
              <a:headEnd/>
              <a:tailEnd/>
            </a:ln>
          </p:spPr>
          <p:txBody>
            <a:bodyPr lIns="100803" tIns="50402" rIns="100803" bIns="50402">
              <a:spAutoFit/>
            </a:bodyPr>
            <a:lstStyle/>
            <a:p>
              <a:pPr marL="179124" indent="-179124" defTabSz="456524">
                <a:lnSpc>
                  <a:spcPct val="90000"/>
                </a:lnSpc>
                <a:buFontTx/>
                <a:buChar char="•"/>
              </a:pPr>
              <a:r>
                <a:rPr lang="es-MX" sz="1400" b="1" i="1" dirty="0">
                  <a:solidFill>
                    <a:srgbClr val="0000FF"/>
                  </a:solidFill>
                  <a:ea typeface="MS PGothic" pitchFamily="34" charset="-128"/>
                </a:rPr>
                <a:t>Alineación del PND y sus programas sectoriales</a:t>
              </a:r>
            </a:p>
            <a:p>
              <a:pPr marL="179124" indent="-179124" defTabSz="456524">
                <a:lnSpc>
                  <a:spcPct val="90000"/>
                </a:lnSpc>
                <a:buFontTx/>
                <a:buChar char="•"/>
              </a:pPr>
              <a:r>
                <a:rPr lang="es-MX" sz="1400" b="1" dirty="0">
                  <a:solidFill>
                    <a:srgbClr val="000000"/>
                  </a:solidFill>
                  <a:ea typeface="MS PGothic" pitchFamily="34" charset="-128"/>
                </a:rPr>
                <a:t>Objetivos estratégicos de las dependencias y entidades</a:t>
              </a:r>
              <a:endParaRPr lang="es-ES" sz="1400" b="1" dirty="0">
                <a:solidFill>
                  <a:srgbClr val="000000"/>
                </a:solidFill>
                <a:ea typeface="MS PGothic" pitchFamily="34" charset="-128"/>
              </a:endParaRPr>
            </a:p>
          </p:txBody>
        </p:sp>
        <p:sp>
          <p:nvSpPr>
            <p:cNvPr id="40970" name="Text Box 11"/>
            <p:cNvSpPr txBox="1">
              <a:spLocks noChangeArrowheads="1"/>
            </p:cNvSpPr>
            <p:nvPr/>
          </p:nvSpPr>
          <p:spPr bwMode="auto">
            <a:xfrm>
              <a:off x="2976935" y="1955077"/>
              <a:ext cx="6508653" cy="1124625"/>
            </a:xfrm>
            <a:prstGeom prst="rect">
              <a:avLst/>
            </a:prstGeom>
            <a:noFill/>
            <a:ln w="9525">
              <a:noFill/>
              <a:miter lim="800000"/>
              <a:headEnd/>
              <a:tailEnd/>
            </a:ln>
          </p:spPr>
          <p:txBody>
            <a:bodyPr lIns="100803" tIns="50402" rIns="100803" bIns="50402">
              <a:spAutoFit/>
            </a:bodyPr>
            <a:lstStyle/>
            <a:p>
              <a:pPr marL="88768" indent="-88768" defTabSz="456524">
                <a:lnSpc>
                  <a:spcPct val="90000"/>
                </a:lnSpc>
                <a:buFontTx/>
                <a:buChar char="•"/>
              </a:pPr>
              <a:r>
                <a:rPr lang="es-MX" sz="1400" b="1" dirty="0">
                  <a:solidFill>
                    <a:srgbClr val="000000"/>
                  </a:solidFill>
                  <a:ea typeface="MS PGothic" pitchFamily="34" charset="-128"/>
                </a:rPr>
                <a:t>Elaboración y autorización de estructuras programáticas</a:t>
              </a:r>
            </a:p>
            <a:p>
              <a:pPr marL="88768" indent="-88768" defTabSz="456524">
                <a:lnSpc>
                  <a:spcPct val="90000"/>
                </a:lnSpc>
                <a:buFontTx/>
                <a:buChar char="•"/>
              </a:pPr>
              <a:r>
                <a:rPr lang="es-MX" sz="1400" b="1" dirty="0">
                  <a:solidFill>
                    <a:srgbClr val="000000"/>
                  </a:solidFill>
                  <a:ea typeface="MS PGothic" pitchFamily="34" charset="-128"/>
                </a:rPr>
                <a:t>Definición de programas presupuestarios</a:t>
              </a:r>
            </a:p>
            <a:p>
              <a:pPr marL="88768" indent="-88768" defTabSz="456524">
                <a:lnSpc>
                  <a:spcPct val="90000"/>
                </a:lnSpc>
                <a:buFontTx/>
                <a:buChar char="•"/>
              </a:pPr>
              <a:r>
                <a:rPr lang="es-MX" sz="1400" b="1" i="1" dirty="0">
                  <a:solidFill>
                    <a:srgbClr val="0000FF"/>
                  </a:solidFill>
                  <a:ea typeface="MS PGothic" pitchFamily="34" charset="-128"/>
                </a:rPr>
                <a:t>Elaboración de matriz de indicadores </a:t>
              </a:r>
              <a:r>
                <a:rPr lang="es-MX" sz="1400" b="1" i="1" dirty="0" smtClean="0">
                  <a:solidFill>
                    <a:srgbClr val="0000FF"/>
                  </a:solidFill>
                  <a:ea typeface="MS PGothic" pitchFamily="34" charset="-128"/>
                </a:rPr>
                <a:t>para resultados</a:t>
              </a:r>
              <a:endParaRPr lang="es-MX" sz="1400" b="1" i="1" dirty="0">
                <a:solidFill>
                  <a:srgbClr val="0000FF"/>
                </a:solidFill>
                <a:ea typeface="MS PGothic" pitchFamily="34" charset="-128"/>
              </a:endParaRPr>
            </a:p>
            <a:p>
              <a:pPr marL="88768" indent="-88768" defTabSz="456524">
                <a:lnSpc>
                  <a:spcPct val="90000"/>
                </a:lnSpc>
                <a:buFontTx/>
                <a:buChar char="•"/>
              </a:pPr>
              <a:r>
                <a:rPr lang="es-MX" sz="1400" b="1" dirty="0">
                  <a:solidFill>
                    <a:srgbClr val="000000"/>
                  </a:solidFill>
                  <a:ea typeface="MS PGothic" pitchFamily="34" charset="-128"/>
                </a:rPr>
                <a:t>Generación de los ind. estratégicos y de gestión (SED)</a:t>
              </a:r>
              <a:endParaRPr lang="es-ES" sz="1400" b="1" dirty="0">
                <a:solidFill>
                  <a:srgbClr val="000000"/>
                </a:solidFill>
                <a:ea typeface="MS PGothic" pitchFamily="34" charset="-128"/>
              </a:endParaRPr>
            </a:p>
          </p:txBody>
        </p:sp>
        <p:sp>
          <p:nvSpPr>
            <p:cNvPr id="40971" name="Text Box 12"/>
            <p:cNvSpPr txBox="1">
              <a:spLocks noChangeArrowheads="1"/>
            </p:cNvSpPr>
            <p:nvPr/>
          </p:nvSpPr>
          <p:spPr bwMode="auto">
            <a:xfrm>
              <a:off x="3494967" y="3131274"/>
              <a:ext cx="6034374" cy="698560"/>
            </a:xfrm>
            <a:prstGeom prst="rect">
              <a:avLst/>
            </a:prstGeom>
            <a:noFill/>
            <a:ln w="9525">
              <a:noFill/>
              <a:miter lim="800000"/>
              <a:headEnd/>
              <a:tailEnd/>
            </a:ln>
          </p:spPr>
          <p:txBody>
            <a:bodyPr lIns="100803" tIns="50402" rIns="100803" bIns="50402">
              <a:spAutoFit/>
            </a:bodyPr>
            <a:lstStyle/>
            <a:p>
              <a:pPr marL="88768" indent="-88768" defTabSz="456524">
                <a:lnSpc>
                  <a:spcPct val="90000"/>
                </a:lnSpc>
                <a:buFontTx/>
                <a:buChar char="•"/>
              </a:pPr>
              <a:r>
                <a:rPr lang="es-MX" sz="1600" b="1" dirty="0">
                  <a:solidFill>
                    <a:srgbClr val="000000"/>
                  </a:solidFill>
                  <a:ea typeface="MS PGothic" pitchFamily="34" charset="-128"/>
                </a:rPr>
                <a:t>Asignación presupuestaria con base </a:t>
              </a:r>
              <a:r>
                <a:rPr lang="es-MX" sz="1600" b="1" dirty="0" smtClean="0">
                  <a:solidFill>
                    <a:srgbClr val="000000"/>
                  </a:solidFill>
                  <a:ea typeface="MS PGothic" pitchFamily="34" charset="-128"/>
                </a:rPr>
                <a:t>en</a:t>
              </a:r>
            </a:p>
            <a:p>
              <a:pPr marL="88768" indent="-88768" defTabSz="456524">
                <a:lnSpc>
                  <a:spcPct val="90000"/>
                </a:lnSpc>
                <a:buFontTx/>
                <a:buChar char="•"/>
              </a:pPr>
              <a:r>
                <a:rPr lang="es-MX" sz="1600" b="1" dirty="0" smtClean="0">
                  <a:solidFill>
                    <a:srgbClr val="000000"/>
                  </a:solidFill>
                  <a:ea typeface="MS PGothic" pitchFamily="34" charset="-128"/>
                </a:rPr>
                <a:t> resultados</a:t>
              </a:r>
              <a:endParaRPr lang="es-ES" sz="1600" b="1" dirty="0">
                <a:solidFill>
                  <a:srgbClr val="000000"/>
                </a:solidFill>
                <a:ea typeface="MS PGothic" pitchFamily="34" charset="-128"/>
              </a:endParaRPr>
            </a:p>
          </p:txBody>
        </p:sp>
        <p:sp>
          <p:nvSpPr>
            <p:cNvPr id="40972" name="Text Box 13"/>
            <p:cNvSpPr txBox="1">
              <a:spLocks noChangeArrowheads="1"/>
            </p:cNvSpPr>
            <p:nvPr/>
          </p:nvSpPr>
          <p:spPr bwMode="auto">
            <a:xfrm>
              <a:off x="4167010" y="3939910"/>
              <a:ext cx="4683290" cy="645302"/>
            </a:xfrm>
            <a:prstGeom prst="rect">
              <a:avLst/>
            </a:prstGeom>
            <a:noFill/>
            <a:ln w="9525">
              <a:noFill/>
              <a:miter lim="800000"/>
              <a:headEnd/>
              <a:tailEnd/>
            </a:ln>
          </p:spPr>
          <p:txBody>
            <a:bodyPr lIns="100803" tIns="50402" rIns="100803" bIns="50402">
              <a:spAutoFit/>
            </a:bodyPr>
            <a:lstStyle/>
            <a:p>
              <a:pPr marL="88768" indent="-88768" defTabSz="456524">
                <a:lnSpc>
                  <a:spcPct val="90000"/>
                </a:lnSpc>
                <a:buFontTx/>
                <a:buChar char="•"/>
              </a:pPr>
              <a:r>
                <a:rPr lang="es-MX" sz="1400" b="1" i="1" dirty="0">
                  <a:solidFill>
                    <a:srgbClr val="0000CC"/>
                  </a:solidFill>
                  <a:ea typeface="MS PGothic" pitchFamily="34" charset="-128"/>
                </a:rPr>
                <a:t>Mejora en la gestión y calidad del gasto</a:t>
              </a:r>
            </a:p>
            <a:p>
              <a:pPr marL="88768" indent="-88768" defTabSz="456524">
                <a:lnSpc>
                  <a:spcPct val="90000"/>
                </a:lnSpc>
              </a:pPr>
              <a:r>
                <a:rPr lang="es-MX" sz="1400" b="1" i="1" dirty="0">
                  <a:solidFill>
                    <a:srgbClr val="0000CC"/>
                  </a:solidFill>
                  <a:ea typeface="MS PGothic" pitchFamily="34" charset="-128"/>
                </a:rPr>
                <a:t>	público</a:t>
              </a:r>
              <a:endParaRPr lang="es-ES" sz="1400" b="1" i="1" dirty="0">
                <a:solidFill>
                  <a:srgbClr val="0000CC"/>
                </a:solidFill>
                <a:ea typeface="MS PGothic" pitchFamily="34" charset="-128"/>
              </a:endParaRPr>
            </a:p>
          </p:txBody>
        </p:sp>
        <p:sp>
          <p:nvSpPr>
            <p:cNvPr id="40973" name="Text Box 14"/>
            <p:cNvSpPr txBox="1">
              <a:spLocks noChangeArrowheads="1"/>
            </p:cNvSpPr>
            <p:nvPr/>
          </p:nvSpPr>
          <p:spPr bwMode="auto">
            <a:xfrm>
              <a:off x="4881053" y="4813305"/>
              <a:ext cx="3493217" cy="698560"/>
            </a:xfrm>
            <a:prstGeom prst="rect">
              <a:avLst/>
            </a:prstGeom>
            <a:noFill/>
            <a:ln w="9525">
              <a:noFill/>
              <a:miter lim="800000"/>
              <a:headEnd/>
              <a:tailEnd/>
            </a:ln>
          </p:spPr>
          <p:txBody>
            <a:bodyPr lIns="100803" tIns="50402" rIns="100803" bIns="50402">
              <a:spAutoFit/>
            </a:bodyPr>
            <a:lstStyle/>
            <a:p>
              <a:pPr marL="88768" indent="-88768" defTabSz="456524">
                <a:lnSpc>
                  <a:spcPct val="90000"/>
                </a:lnSpc>
                <a:buFontTx/>
                <a:buChar char="•"/>
              </a:pPr>
              <a:r>
                <a:rPr lang="es-MX" sz="1600" b="1" dirty="0">
                  <a:solidFill>
                    <a:srgbClr val="000000"/>
                  </a:solidFill>
                  <a:ea typeface="MS PGothic" pitchFamily="34" charset="-128"/>
                </a:rPr>
                <a:t>Informe de resultados</a:t>
              </a:r>
            </a:p>
            <a:p>
              <a:pPr marL="88768" indent="-88768" defTabSz="456524">
                <a:lnSpc>
                  <a:spcPct val="90000"/>
                </a:lnSpc>
                <a:buFontTx/>
                <a:buChar char="•"/>
              </a:pPr>
              <a:r>
                <a:rPr lang="es-MX" sz="1600" b="1" dirty="0">
                  <a:solidFill>
                    <a:srgbClr val="000000"/>
                  </a:solidFill>
                  <a:ea typeface="MS PGothic" pitchFamily="34" charset="-128"/>
                </a:rPr>
                <a:t>Monitoreo de indicadores</a:t>
              </a:r>
              <a:endParaRPr lang="es-ES" sz="1600" b="1" dirty="0">
                <a:solidFill>
                  <a:srgbClr val="000000"/>
                </a:solidFill>
                <a:ea typeface="MS PGothic" pitchFamily="34" charset="-128"/>
              </a:endParaRPr>
            </a:p>
          </p:txBody>
        </p:sp>
        <p:sp>
          <p:nvSpPr>
            <p:cNvPr id="40974" name="Text Box 15"/>
            <p:cNvSpPr txBox="1">
              <a:spLocks noChangeArrowheads="1"/>
            </p:cNvSpPr>
            <p:nvPr/>
          </p:nvSpPr>
          <p:spPr bwMode="auto">
            <a:xfrm>
              <a:off x="5516341" y="5765463"/>
              <a:ext cx="4287767" cy="698560"/>
            </a:xfrm>
            <a:prstGeom prst="rect">
              <a:avLst/>
            </a:prstGeom>
            <a:noFill/>
            <a:ln w="9525">
              <a:noFill/>
              <a:miter lim="800000"/>
              <a:headEnd/>
              <a:tailEnd/>
            </a:ln>
          </p:spPr>
          <p:txBody>
            <a:bodyPr lIns="100803" tIns="50402" rIns="100803" bIns="50402">
              <a:spAutoFit/>
            </a:bodyPr>
            <a:lstStyle/>
            <a:p>
              <a:pPr marL="88768" indent="-88768" defTabSz="456524">
                <a:lnSpc>
                  <a:spcPct val="90000"/>
                </a:lnSpc>
                <a:buFontTx/>
                <a:buChar char="•"/>
              </a:pPr>
              <a:r>
                <a:rPr lang="es-MX" sz="1600" b="1" dirty="0">
                  <a:solidFill>
                    <a:srgbClr val="000000"/>
                  </a:solidFill>
                  <a:ea typeface="MS PGothic" pitchFamily="34" charset="-128"/>
                </a:rPr>
                <a:t>Compromisos para resultados</a:t>
              </a:r>
            </a:p>
            <a:p>
              <a:pPr marL="88768" indent="-88768" defTabSz="456524">
                <a:lnSpc>
                  <a:spcPct val="90000"/>
                </a:lnSpc>
              </a:pPr>
              <a:r>
                <a:rPr lang="es-MX" sz="1600" b="1" dirty="0">
                  <a:solidFill>
                    <a:srgbClr val="000000"/>
                  </a:solidFill>
                  <a:ea typeface="MS PGothic" pitchFamily="34" charset="-128"/>
                </a:rPr>
                <a:t>	y de mejoramiento de la gestión</a:t>
              </a:r>
              <a:endParaRPr lang="es-ES" sz="1600" b="1" dirty="0">
                <a:solidFill>
                  <a:srgbClr val="000000"/>
                </a:solidFill>
                <a:ea typeface="MS PGothic" pitchFamily="34" charset="-128"/>
              </a:endParaRPr>
            </a:p>
          </p:txBody>
        </p:sp>
        <p:sp>
          <p:nvSpPr>
            <p:cNvPr id="40975" name="Text Box 16"/>
            <p:cNvSpPr txBox="1">
              <a:spLocks noChangeArrowheads="1"/>
            </p:cNvSpPr>
            <p:nvPr/>
          </p:nvSpPr>
          <p:spPr bwMode="auto">
            <a:xfrm>
              <a:off x="6468401" y="6543695"/>
              <a:ext cx="2938433" cy="667000"/>
            </a:xfrm>
            <a:prstGeom prst="rect">
              <a:avLst/>
            </a:prstGeom>
            <a:noFill/>
            <a:ln w="9525">
              <a:noFill/>
              <a:miter lim="800000"/>
              <a:headEnd/>
              <a:tailEnd/>
            </a:ln>
          </p:spPr>
          <p:txBody>
            <a:bodyPr lIns="100803" tIns="50402" rIns="100803" bIns="50402">
              <a:spAutoFit/>
            </a:bodyPr>
            <a:lstStyle/>
            <a:p>
              <a:pPr marL="90354" indent="-90354" defTabSz="456524">
                <a:lnSpc>
                  <a:spcPct val="85000"/>
                </a:lnSpc>
                <a:buFontTx/>
                <a:buChar char="•"/>
              </a:pPr>
              <a:r>
                <a:rPr lang="es-MX" sz="1600" b="1" dirty="0">
                  <a:solidFill>
                    <a:srgbClr val="000000"/>
                  </a:solidFill>
                  <a:ea typeface="MS PGothic" pitchFamily="34" charset="-128"/>
                </a:rPr>
                <a:t>Cuenta Pública de</a:t>
              </a:r>
            </a:p>
            <a:p>
              <a:pPr marL="90354" indent="-90354" defTabSz="456524">
                <a:lnSpc>
                  <a:spcPct val="85000"/>
                </a:lnSpc>
              </a:pPr>
              <a:r>
                <a:rPr lang="es-MX" sz="1600" b="1" dirty="0">
                  <a:solidFill>
                    <a:srgbClr val="000000"/>
                  </a:solidFill>
                  <a:ea typeface="MS PGothic" pitchFamily="34" charset="-128"/>
                </a:rPr>
                <a:t>	Resultados</a:t>
              </a:r>
              <a:endParaRPr lang="es-ES" sz="1600" b="1" dirty="0">
                <a:solidFill>
                  <a:srgbClr val="000000"/>
                </a:solidFill>
                <a:ea typeface="MS PGothic" pitchFamily="34" charset="-128"/>
              </a:endParaRPr>
            </a:p>
          </p:txBody>
        </p:sp>
        <p:sp>
          <p:nvSpPr>
            <p:cNvPr id="40976" name="Line 17"/>
            <p:cNvSpPr>
              <a:spLocks noChangeShapeType="1"/>
            </p:cNvSpPr>
            <p:nvPr/>
          </p:nvSpPr>
          <p:spPr bwMode="auto">
            <a:xfrm flipH="1">
              <a:off x="673793" y="6400820"/>
              <a:ext cx="3034688" cy="0"/>
            </a:xfrm>
            <a:prstGeom prst="line">
              <a:avLst/>
            </a:prstGeom>
            <a:noFill/>
            <a:ln w="28575">
              <a:solidFill>
                <a:srgbClr val="FF3300"/>
              </a:solidFill>
              <a:round/>
              <a:headEnd/>
              <a:tailEnd/>
            </a:ln>
          </p:spPr>
          <p:txBody>
            <a:bodyPr lIns="100803" tIns="50402" rIns="100803" bIns="50402"/>
            <a:lstStyle/>
            <a:p>
              <a:endParaRPr lang="es-MX" dirty="0"/>
            </a:p>
          </p:txBody>
        </p:sp>
        <p:sp>
          <p:nvSpPr>
            <p:cNvPr id="40977" name="Line 18"/>
            <p:cNvSpPr>
              <a:spLocks noChangeShapeType="1"/>
            </p:cNvSpPr>
            <p:nvPr/>
          </p:nvSpPr>
          <p:spPr bwMode="auto">
            <a:xfrm flipV="1">
              <a:off x="708794" y="1955077"/>
              <a:ext cx="0" cy="4445743"/>
            </a:xfrm>
            <a:prstGeom prst="line">
              <a:avLst/>
            </a:prstGeom>
            <a:noFill/>
            <a:ln w="28575">
              <a:solidFill>
                <a:srgbClr val="FF3300"/>
              </a:solidFill>
              <a:round/>
              <a:headEnd/>
              <a:tailEnd/>
            </a:ln>
          </p:spPr>
          <p:txBody>
            <a:bodyPr lIns="100803" tIns="50402" rIns="100803" bIns="50402"/>
            <a:lstStyle/>
            <a:p>
              <a:endParaRPr lang="es-MX" dirty="0"/>
            </a:p>
          </p:txBody>
        </p:sp>
        <p:sp>
          <p:nvSpPr>
            <p:cNvPr id="40978" name="Line 19"/>
            <p:cNvSpPr>
              <a:spLocks noChangeShapeType="1"/>
            </p:cNvSpPr>
            <p:nvPr/>
          </p:nvSpPr>
          <p:spPr bwMode="auto">
            <a:xfrm>
              <a:off x="705294" y="2511670"/>
              <a:ext cx="278267" cy="0"/>
            </a:xfrm>
            <a:prstGeom prst="line">
              <a:avLst/>
            </a:prstGeom>
            <a:noFill/>
            <a:ln w="28575">
              <a:solidFill>
                <a:srgbClr val="FF3300"/>
              </a:solidFill>
              <a:round/>
              <a:headEnd/>
              <a:tailEnd type="triangle" w="med" len="med"/>
            </a:ln>
          </p:spPr>
          <p:txBody>
            <a:bodyPr lIns="100803" tIns="50402" rIns="100803" bIns="50402"/>
            <a:lstStyle/>
            <a:p>
              <a:endParaRPr lang="es-MX" dirty="0"/>
            </a:p>
          </p:txBody>
        </p:sp>
        <p:grpSp>
          <p:nvGrpSpPr>
            <p:cNvPr id="3" name="Group 20"/>
            <p:cNvGrpSpPr>
              <a:grpSpLocks/>
            </p:cNvGrpSpPr>
            <p:nvPr/>
          </p:nvGrpSpPr>
          <p:grpSpPr bwMode="auto">
            <a:xfrm>
              <a:off x="1340584" y="2859978"/>
              <a:ext cx="318520" cy="556593"/>
              <a:chOff x="766" y="1634"/>
              <a:chExt cx="182" cy="318"/>
            </a:xfrm>
          </p:grpSpPr>
          <p:sp>
            <p:nvSpPr>
              <p:cNvPr id="41018" name="Line 21"/>
              <p:cNvSpPr>
                <a:spLocks noChangeShapeType="1"/>
              </p:cNvSpPr>
              <p:nvPr/>
            </p:nvSpPr>
            <p:spPr bwMode="auto">
              <a:xfrm>
                <a:off x="766" y="1634"/>
                <a:ext cx="0" cy="318"/>
              </a:xfrm>
              <a:prstGeom prst="line">
                <a:avLst/>
              </a:prstGeom>
              <a:noFill/>
              <a:ln w="28575">
                <a:solidFill>
                  <a:srgbClr val="FF3300"/>
                </a:solidFill>
                <a:round/>
                <a:headEnd/>
                <a:tailEnd/>
              </a:ln>
            </p:spPr>
            <p:txBody>
              <a:bodyPr/>
              <a:lstStyle/>
              <a:p>
                <a:endParaRPr lang="es-MX" dirty="0"/>
              </a:p>
            </p:txBody>
          </p:sp>
          <p:sp>
            <p:nvSpPr>
              <p:cNvPr id="41019" name="Line 22"/>
              <p:cNvSpPr>
                <a:spLocks noChangeShapeType="1"/>
              </p:cNvSpPr>
              <p:nvPr/>
            </p:nvSpPr>
            <p:spPr bwMode="auto">
              <a:xfrm>
                <a:off x="766" y="1942"/>
                <a:ext cx="182" cy="0"/>
              </a:xfrm>
              <a:prstGeom prst="line">
                <a:avLst/>
              </a:prstGeom>
              <a:noFill/>
              <a:ln w="28575">
                <a:solidFill>
                  <a:srgbClr val="FF3300"/>
                </a:solidFill>
                <a:round/>
                <a:headEnd/>
                <a:tailEnd type="triangle" w="med" len="med"/>
              </a:ln>
            </p:spPr>
            <p:txBody>
              <a:bodyPr/>
              <a:lstStyle/>
              <a:p>
                <a:endParaRPr lang="es-MX" dirty="0"/>
              </a:p>
            </p:txBody>
          </p:sp>
        </p:grpSp>
        <p:grpSp>
          <p:nvGrpSpPr>
            <p:cNvPr id="4" name="Group 23"/>
            <p:cNvGrpSpPr>
              <a:grpSpLocks/>
            </p:cNvGrpSpPr>
            <p:nvPr/>
          </p:nvGrpSpPr>
          <p:grpSpPr bwMode="auto">
            <a:xfrm>
              <a:off x="2021376" y="3796385"/>
              <a:ext cx="318520" cy="556593"/>
              <a:chOff x="766" y="1634"/>
              <a:chExt cx="182" cy="318"/>
            </a:xfrm>
          </p:grpSpPr>
          <p:sp>
            <p:nvSpPr>
              <p:cNvPr id="41016" name="Line 24"/>
              <p:cNvSpPr>
                <a:spLocks noChangeShapeType="1"/>
              </p:cNvSpPr>
              <p:nvPr/>
            </p:nvSpPr>
            <p:spPr bwMode="auto">
              <a:xfrm>
                <a:off x="766" y="1634"/>
                <a:ext cx="0" cy="318"/>
              </a:xfrm>
              <a:prstGeom prst="line">
                <a:avLst/>
              </a:prstGeom>
              <a:noFill/>
              <a:ln w="28575">
                <a:solidFill>
                  <a:srgbClr val="FF3300"/>
                </a:solidFill>
                <a:round/>
                <a:headEnd/>
                <a:tailEnd/>
              </a:ln>
            </p:spPr>
            <p:txBody>
              <a:bodyPr/>
              <a:lstStyle/>
              <a:p>
                <a:endParaRPr lang="es-MX" dirty="0"/>
              </a:p>
            </p:txBody>
          </p:sp>
          <p:sp>
            <p:nvSpPr>
              <p:cNvPr id="41017" name="Line 25"/>
              <p:cNvSpPr>
                <a:spLocks noChangeShapeType="1"/>
              </p:cNvSpPr>
              <p:nvPr/>
            </p:nvSpPr>
            <p:spPr bwMode="auto">
              <a:xfrm>
                <a:off x="766" y="1942"/>
                <a:ext cx="182" cy="0"/>
              </a:xfrm>
              <a:prstGeom prst="line">
                <a:avLst/>
              </a:prstGeom>
              <a:noFill/>
              <a:ln w="28575">
                <a:solidFill>
                  <a:srgbClr val="FF3300"/>
                </a:solidFill>
                <a:round/>
                <a:headEnd/>
                <a:tailEnd type="triangle" w="med" len="med"/>
              </a:ln>
            </p:spPr>
            <p:txBody>
              <a:bodyPr/>
              <a:lstStyle/>
              <a:p>
                <a:endParaRPr lang="es-MX" dirty="0"/>
              </a:p>
            </p:txBody>
          </p:sp>
        </p:grpSp>
        <p:grpSp>
          <p:nvGrpSpPr>
            <p:cNvPr id="5" name="Group 26"/>
            <p:cNvGrpSpPr>
              <a:grpSpLocks/>
            </p:cNvGrpSpPr>
            <p:nvPr/>
          </p:nvGrpSpPr>
          <p:grpSpPr bwMode="auto">
            <a:xfrm>
              <a:off x="2737170" y="4685534"/>
              <a:ext cx="318520" cy="556593"/>
              <a:chOff x="766" y="1634"/>
              <a:chExt cx="182" cy="318"/>
            </a:xfrm>
          </p:grpSpPr>
          <p:sp>
            <p:nvSpPr>
              <p:cNvPr id="41014" name="Line 27"/>
              <p:cNvSpPr>
                <a:spLocks noChangeShapeType="1"/>
              </p:cNvSpPr>
              <p:nvPr/>
            </p:nvSpPr>
            <p:spPr bwMode="auto">
              <a:xfrm>
                <a:off x="766" y="1634"/>
                <a:ext cx="0" cy="318"/>
              </a:xfrm>
              <a:prstGeom prst="line">
                <a:avLst/>
              </a:prstGeom>
              <a:noFill/>
              <a:ln w="28575">
                <a:solidFill>
                  <a:srgbClr val="FF3300"/>
                </a:solidFill>
                <a:round/>
                <a:headEnd/>
                <a:tailEnd/>
              </a:ln>
            </p:spPr>
            <p:txBody>
              <a:bodyPr/>
              <a:lstStyle/>
              <a:p>
                <a:endParaRPr lang="es-MX" dirty="0"/>
              </a:p>
            </p:txBody>
          </p:sp>
          <p:sp>
            <p:nvSpPr>
              <p:cNvPr id="41015" name="Line 28"/>
              <p:cNvSpPr>
                <a:spLocks noChangeShapeType="1"/>
              </p:cNvSpPr>
              <p:nvPr/>
            </p:nvSpPr>
            <p:spPr bwMode="auto">
              <a:xfrm>
                <a:off x="766" y="1942"/>
                <a:ext cx="182" cy="0"/>
              </a:xfrm>
              <a:prstGeom prst="line">
                <a:avLst/>
              </a:prstGeom>
              <a:noFill/>
              <a:ln w="28575">
                <a:solidFill>
                  <a:srgbClr val="FF3300"/>
                </a:solidFill>
                <a:round/>
                <a:headEnd/>
                <a:tailEnd type="triangle" w="med" len="med"/>
              </a:ln>
            </p:spPr>
            <p:txBody>
              <a:bodyPr/>
              <a:lstStyle/>
              <a:p>
                <a:endParaRPr lang="es-MX" dirty="0"/>
              </a:p>
            </p:txBody>
          </p:sp>
        </p:grpSp>
        <p:grpSp>
          <p:nvGrpSpPr>
            <p:cNvPr id="6" name="Group 29"/>
            <p:cNvGrpSpPr>
              <a:grpSpLocks/>
            </p:cNvGrpSpPr>
            <p:nvPr/>
          </p:nvGrpSpPr>
          <p:grpSpPr bwMode="auto">
            <a:xfrm>
              <a:off x="3403962" y="5606188"/>
              <a:ext cx="318520" cy="556593"/>
              <a:chOff x="766" y="1634"/>
              <a:chExt cx="182" cy="318"/>
            </a:xfrm>
          </p:grpSpPr>
          <p:sp>
            <p:nvSpPr>
              <p:cNvPr id="41012" name="Line 30"/>
              <p:cNvSpPr>
                <a:spLocks noChangeShapeType="1"/>
              </p:cNvSpPr>
              <p:nvPr/>
            </p:nvSpPr>
            <p:spPr bwMode="auto">
              <a:xfrm>
                <a:off x="766" y="1634"/>
                <a:ext cx="0" cy="318"/>
              </a:xfrm>
              <a:prstGeom prst="line">
                <a:avLst/>
              </a:prstGeom>
              <a:noFill/>
              <a:ln w="28575">
                <a:solidFill>
                  <a:srgbClr val="FF3300"/>
                </a:solidFill>
                <a:round/>
                <a:headEnd/>
                <a:tailEnd/>
              </a:ln>
            </p:spPr>
            <p:txBody>
              <a:bodyPr/>
              <a:lstStyle/>
              <a:p>
                <a:endParaRPr lang="es-MX" dirty="0"/>
              </a:p>
            </p:txBody>
          </p:sp>
          <p:sp>
            <p:nvSpPr>
              <p:cNvPr id="41013" name="Line 31"/>
              <p:cNvSpPr>
                <a:spLocks noChangeShapeType="1"/>
              </p:cNvSpPr>
              <p:nvPr/>
            </p:nvSpPr>
            <p:spPr bwMode="auto">
              <a:xfrm>
                <a:off x="766" y="1942"/>
                <a:ext cx="182" cy="0"/>
              </a:xfrm>
              <a:prstGeom prst="line">
                <a:avLst/>
              </a:prstGeom>
              <a:noFill/>
              <a:ln w="28575">
                <a:solidFill>
                  <a:srgbClr val="FF3300"/>
                </a:solidFill>
                <a:round/>
                <a:headEnd/>
                <a:tailEnd type="triangle" w="med" len="med"/>
              </a:ln>
            </p:spPr>
            <p:txBody>
              <a:bodyPr/>
              <a:lstStyle/>
              <a:p>
                <a:endParaRPr lang="es-MX" dirty="0"/>
              </a:p>
            </p:txBody>
          </p:sp>
        </p:grpSp>
        <p:grpSp>
          <p:nvGrpSpPr>
            <p:cNvPr id="7" name="Group 32"/>
            <p:cNvGrpSpPr>
              <a:grpSpLocks/>
            </p:cNvGrpSpPr>
            <p:nvPr/>
          </p:nvGrpSpPr>
          <p:grpSpPr bwMode="auto">
            <a:xfrm>
              <a:off x="4086504" y="6542593"/>
              <a:ext cx="318520" cy="556593"/>
              <a:chOff x="766" y="1634"/>
              <a:chExt cx="182" cy="318"/>
            </a:xfrm>
          </p:grpSpPr>
          <p:sp>
            <p:nvSpPr>
              <p:cNvPr id="41010" name="Line 33"/>
              <p:cNvSpPr>
                <a:spLocks noChangeShapeType="1"/>
              </p:cNvSpPr>
              <p:nvPr/>
            </p:nvSpPr>
            <p:spPr bwMode="auto">
              <a:xfrm>
                <a:off x="766" y="1634"/>
                <a:ext cx="0" cy="318"/>
              </a:xfrm>
              <a:prstGeom prst="line">
                <a:avLst/>
              </a:prstGeom>
              <a:noFill/>
              <a:ln w="28575">
                <a:solidFill>
                  <a:srgbClr val="FF3300"/>
                </a:solidFill>
                <a:round/>
                <a:headEnd/>
                <a:tailEnd/>
              </a:ln>
            </p:spPr>
            <p:txBody>
              <a:bodyPr/>
              <a:lstStyle/>
              <a:p>
                <a:endParaRPr lang="es-MX" dirty="0"/>
              </a:p>
            </p:txBody>
          </p:sp>
          <p:sp>
            <p:nvSpPr>
              <p:cNvPr id="41011" name="Line 34"/>
              <p:cNvSpPr>
                <a:spLocks noChangeShapeType="1"/>
              </p:cNvSpPr>
              <p:nvPr/>
            </p:nvSpPr>
            <p:spPr bwMode="auto">
              <a:xfrm>
                <a:off x="766" y="1942"/>
                <a:ext cx="182" cy="0"/>
              </a:xfrm>
              <a:prstGeom prst="line">
                <a:avLst/>
              </a:prstGeom>
              <a:noFill/>
              <a:ln w="28575">
                <a:solidFill>
                  <a:srgbClr val="FF3300"/>
                </a:solidFill>
                <a:round/>
                <a:headEnd/>
                <a:tailEnd type="triangle" w="med" len="med"/>
              </a:ln>
            </p:spPr>
            <p:txBody>
              <a:bodyPr/>
              <a:lstStyle/>
              <a:p>
                <a:endParaRPr lang="es-MX" dirty="0"/>
              </a:p>
            </p:txBody>
          </p:sp>
        </p:grpSp>
        <p:grpSp>
          <p:nvGrpSpPr>
            <p:cNvPr id="8" name="Group 35"/>
            <p:cNvGrpSpPr>
              <a:grpSpLocks/>
            </p:cNvGrpSpPr>
            <p:nvPr/>
          </p:nvGrpSpPr>
          <p:grpSpPr bwMode="auto">
            <a:xfrm>
              <a:off x="2023126" y="1771296"/>
              <a:ext cx="318520" cy="395566"/>
              <a:chOff x="1156" y="1012"/>
              <a:chExt cx="182" cy="226"/>
            </a:xfrm>
          </p:grpSpPr>
          <p:sp>
            <p:nvSpPr>
              <p:cNvPr id="41008" name="Line 36"/>
              <p:cNvSpPr>
                <a:spLocks noChangeShapeType="1"/>
              </p:cNvSpPr>
              <p:nvPr/>
            </p:nvSpPr>
            <p:spPr bwMode="auto">
              <a:xfrm>
                <a:off x="1156" y="1020"/>
                <a:ext cx="182" cy="0"/>
              </a:xfrm>
              <a:prstGeom prst="line">
                <a:avLst/>
              </a:prstGeom>
              <a:noFill/>
              <a:ln w="28575">
                <a:solidFill>
                  <a:schemeClr val="bg1"/>
                </a:solidFill>
                <a:round/>
                <a:headEnd/>
                <a:tailEnd/>
              </a:ln>
            </p:spPr>
            <p:txBody>
              <a:bodyPr/>
              <a:lstStyle/>
              <a:p>
                <a:endParaRPr lang="es-MX" dirty="0"/>
              </a:p>
            </p:txBody>
          </p:sp>
          <p:sp>
            <p:nvSpPr>
              <p:cNvPr id="41009" name="Line 37"/>
              <p:cNvSpPr>
                <a:spLocks noChangeShapeType="1"/>
              </p:cNvSpPr>
              <p:nvPr/>
            </p:nvSpPr>
            <p:spPr bwMode="auto">
              <a:xfrm>
                <a:off x="1338" y="1012"/>
                <a:ext cx="0" cy="226"/>
              </a:xfrm>
              <a:prstGeom prst="line">
                <a:avLst/>
              </a:prstGeom>
              <a:noFill/>
              <a:ln w="28575">
                <a:solidFill>
                  <a:schemeClr val="bg1"/>
                </a:solidFill>
                <a:round/>
                <a:headEnd/>
                <a:tailEnd type="triangle" w="med" len="med"/>
              </a:ln>
            </p:spPr>
            <p:txBody>
              <a:bodyPr/>
              <a:lstStyle/>
              <a:p>
                <a:endParaRPr lang="es-MX" dirty="0"/>
              </a:p>
            </p:txBody>
          </p:sp>
        </p:grpSp>
        <p:sp>
          <p:nvSpPr>
            <p:cNvPr id="41007" name="Line 40"/>
            <p:cNvSpPr>
              <a:spLocks noChangeShapeType="1"/>
            </p:cNvSpPr>
            <p:nvPr/>
          </p:nvSpPr>
          <p:spPr bwMode="auto">
            <a:xfrm>
              <a:off x="3027687" y="2679699"/>
              <a:ext cx="0" cy="395566"/>
            </a:xfrm>
            <a:prstGeom prst="line">
              <a:avLst/>
            </a:prstGeom>
            <a:noFill/>
            <a:ln w="28575">
              <a:solidFill>
                <a:schemeClr val="bg1"/>
              </a:solidFill>
              <a:round/>
              <a:headEnd/>
              <a:tailEnd type="triangle" w="med" len="med"/>
            </a:ln>
          </p:spPr>
          <p:txBody>
            <a:bodyPr/>
            <a:lstStyle/>
            <a:p>
              <a:endParaRPr lang="es-MX" dirty="0"/>
            </a:p>
          </p:txBody>
        </p:sp>
        <p:grpSp>
          <p:nvGrpSpPr>
            <p:cNvPr id="9" name="Group 41"/>
            <p:cNvGrpSpPr>
              <a:grpSpLocks/>
            </p:cNvGrpSpPr>
            <p:nvPr/>
          </p:nvGrpSpPr>
          <p:grpSpPr bwMode="auto">
            <a:xfrm>
              <a:off x="3400462" y="3600353"/>
              <a:ext cx="318520" cy="395566"/>
              <a:chOff x="1156" y="1012"/>
              <a:chExt cx="182" cy="226"/>
            </a:xfrm>
          </p:grpSpPr>
          <p:sp>
            <p:nvSpPr>
              <p:cNvPr id="41004" name="Line 42"/>
              <p:cNvSpPr>
                <a:spLocks noChangeShapeType="1"/>
              </p:cNvSpPr>
              <p:nvPr/>
            </p:nvSpPr>
            <p:spPr bwMode="auto">
              <a:xfrm>
                <a:off x="1156" y="1020"/>
                <a:ext cx="182" cy="0"/>
              </a:xfrm>
              <a:prstGeom prst="line">
                <a:avLst/>
              </a:prstGeom>
              <a:noFill/>
              <a:ln w="28575">
                <a:solidFill>
                  <a:schemeClr val="bg1"/>
                </a:solidFill>
                <a:round/>
                <a:headEnd/>
                <a:tailEnd/>
              </a:ln>
            </p:spPr>
            <p:txBody>
              <a:bodyPr/>
              <a:lstStyle/>
              <a:p>
                <a:endParaRPr lang="es-MX" dirty="0"/>
              </a:p>
            </p:txBody>
          </p:sp>
          <p:sp>
            <p:nvSpPr>
              <p:cNvPr id="41005" name="Line 43"/>
              <p:cNvSpPr>
                <a:spLocks noChangeShapeType="1"/>
              </p:cNvSpPr>
              <p:nvPr/>
            </p:nvSpPr>
            <p:spPr bwMode="auto">
              <a:xfrm>
                <a:off x="1338" y="1012"/>
                <a:ext cx="0" cy="226"/>
              </a:xfrm>
              <a:prstGeom prst="line">
                <a:avLst/>
              </a:prstGeom>
              <a:noFill/>
              <a:ln w="28575">
                <a:solidFill>
                  <a:schemeClr val="bg1"/>
                </a:solidFill>
                <a:round/>
                <a:headEnd/>
                <a:tailEnd type="triangle" w="med" len="med"/>
              </a:ln>
            </p:spPr>
            <p:txBody>
              <a:bodyPr/>
              <a:lstStyle/>
              <a:p>
                <a:endParaRPr lang="es-MX" dirty="0"/>
              </a:p>
            </p:txBody>
          </p:sp>
        </p:grpSp>
        <p:grpSp>
          <p:nvGrpSpPr>
            <p:cNvPr id="10" name="Group 44"/>
            <p:cNvGrpSpPr>
              <a:grpSpLocks/>
            </p:cNvGrpSpPr>
            <p:nvPr/>
          </p:nvGrpSpPr>
          <p:grpSpPr bwMode="auto">
            <a:xfrm>
              <a:off x="4086504" y="4524507"/>
              <a:ext cx="318520" cy="395566"/>
              <a:chOff x="1156" y="1012"/>
              <a:chExt cx="182" cy="226"/>
            </a:xfrm>
          </p:grpSpPr>
          <p:sp>
            <p:nvSpPr>
              <p:cNvPr id="41002" name="Line 45"/>
              <p:cNvSpPr>
                <a:spLocks noChangeShapeType="1"/>
              </p:cNvSpPr>
              <p:nvPr/>
            </p:nvSpPr>
            <p:spPr bwMode="auto">
              <a:xfrm>
                <a:off x="1156" y="1020"/>
                <a:ext cx="182" cy="0"/>
              </a:xfrm>
              <a:prstGeom prst="line">
                <a:avLst/>
              </a:prstGeom>
              <a:noFill/>
              <a:ln w="28575">
                <a:solidFill>
                  <a:schemeClr val="bg1"/>
                </a:solidFill>
                <a:round/>
                <a:headEnd/>
                <a:tailEnd/>
              </a:ln>
            </p:spPr>
            <p:txBody>
              <a:bodyPr/>
              <a:lstStyle/>
              <a:p>
                <a:endParaRPr lang="es-MX" dirty="0"/>
              </a:p>
            </p:txBody>
          </p:sp>
          <p:sp>
            <p:nvSpPr>
              <p:cNvPr id="41003" name="Line 46"/>
              <p:cNvSpPr>
                <a:spLocks noChangeShapeType="1"/>
              </p:cNvSpPr>
              <p:nvPr/>
            </p:nvSpPr>
            <p:spPr bwMode="auto">
              <a:xfrm>
                <a:off x="1338" y="1012"/>
                <a:ext cx="0" cy="226"/>
              </a:xfrm>
              <a:prstGeom prst="line">
                <a:avLst/>
              </a:prstGeom>
              <a:noFill/>
              <a:ln w="28575">
                <a:solidFill>
                  <a:schemeClr val="bg1"/>
                </a:solidFill>
                <a:round/>
                <a:headEnd/>
                <a:tailEnd type="triangle" w="med" len="med"/>
              </a:ln>
            </p:spPr>
            <p:txBody>
              <a:bodyPr/>
              <a:lstStyle/>
              <a:p>
                <a:endParaRPr lang="es-MX" dirty="0"/>
              </a:p>
            </p:txBody>
          </p:sp>
        </p:grpSp>
        <p:grpSp>
          <p:nvGrpSpPr>
            <p:cNvPr id="12" name="Group 47"/>
            <p:cNvGrpSpPr>
              <a:grpSpLocks/>
            </p:cNvGrpSpPr>
            <p:nvPr/>
          </p:nvGrpSpPr>
          <p:grpSpPr bwMode="auto">
            <a:xfrm>
              <a:off x="4786548" y="5439909"/>
              <a:ext cx="318520" cy="395566"/>
              <a:chOff x="1156" y="1012"/>
              <a:chExt cx="182" cy="226"/>
            </a:xfrm>
          </p:grpSpPr>
          <p:sp>
            <p:nvSpPr>
              <p:cNvPr id="41000" name="Line 48"/>
              <p:cNvSpPr>
                <a:spLocks noChangeShapeType="1"/>
              </p:cNvSpPr>
              <p:nvPr/>
            </p:nvSpPr>
            <p:spPr bwMode="auto">
              <a:xfrm>
                <a:off x="1156" y="1020"/>
                <a:ext cx="182" cy="0"/>
              </a:xfrm>
              <a:prstGeom prst="line">
                <a:avLst/>
              </a:prstGeom>
              <a:noFill/>
              <a:ln w="28575">
                <a:solidFill>
                  <a:schemeClr val="bg1"/>
                </a:solidFill>
                <a:round/>
                <a:headEnd/>
                <a:tailEnd/>
              </a:ln>
            </p:spPr>
            <p:txBody>
              <a:bodyPr/>
              <a:lstStyle/>
              <a:p>
                <a:endParaRPr lang="es-MX" dirty="0"/>
              </a:p>
            </p:txBody>
          </p:sp>
          <p:sp>
            <p:nvSpPr>
              <p:cNvPr id="41001" name="Line 49"/>
              <p:cNvSpPr>
                <a:spLocks noChangeShapeType="1"/>
              </p:cNvSpPr>
              <p:nvPr/>
            </p:nvSpPr>
            <p:spPr bwMode="auto">
              <a:xfrm>
                <a:off x="1338" y="1012"/>
                <a:ext cx="0" cy="226"/>
              </a:xfrm>
              <a:prstGeom prst="line">
                <a:avLst/>
              </a:prstGeom>
              <a:noFill/>
              <a:ln w="28575">
                <a:solidFill>
                  <a:schemeClr val="bg1"/>
                </a:solidFill>
                <a:round/>
                <a:headEnd/>
                <a:tailEnd type="triangle" w="med" len="med"/>
              </a:ln>
            </p:spPr>
            <p:txBody>
              <a:bodyPr/>
              <a:lstStyle/>
              <a:p>
                <a:endParaRPr lang="es-MX" dirty="0"/>
              </a:p>
            </p:txBody>
          </p:sp>
        </p:grpSp>
        <p:grpSp>
          <p:nvGrpSpPr>
            <p:cNvPr id="13" name="Group 50"/>
            <p:cNvGrpSpPr>
              <a:grpSpLocks/>
            </p:cNvGrpSpPr>
            <p:nvPr/>
          </p:nvGrpSpPr>
          <p:grpSpPr bwMode="auto">
            <a:xfrm>
              <a:off x="5460339" y="6360563"/>
              <a:ext cx="318520" cy="395566"/>
              <a:chOff x="1156" y="1012"/>
              <a:chExt cx="182" cy="226"/>
            </a:xfrm>
          </p:grpSpPr>
          <p:sp>
            <p:nvSpPr>
              <p:cNvPr id="40998" name="Line 51"/>
              <p:cNvSpPr>
                <a:spLocks noChangeShapeType="1"/>
              </p:cNvSpPr>
              <p:nvPr/>
            </p:nvSpPr>
            <p:spPr bwMode="auto">
              <a:xfrm>
                <a:off x="1156" y="1020"/>
                <a:ext cx="182" cy="0"/>
              </a:xfrm>
              <a:prstGeom prst="line">
                <a:avLst/>
              </a:prstGeom>
              <a:noFill/>
              <a:ln w="28575">
                <a:solidFill>
                  <a:schemeClr val="bg1"/>
                </a:solidFill>
                <a:round/>
                <a:headEnd/>
                <a:tailEnd/>
              </a:ln>
            </p:spPr>
            <p:txBody>
              <a:bodyPr/>
              <a:lstStyle/>
              <a:p>
                <a:endParaRPr lang="es-MX" dirty="0"/>
              </a:p>
            </p:txBody>
          </p:sp>
          <p:sp>
            <p:nvSpPr>
              <p:cNvPr id="40999" name="Line 52"/>
              <p:cNvSpPr>
                <a:spLocks noChangeShapeType="1"/>
              </p:cNvSpPr>
              <p:nvPr/>
            </p:nvSpPr>
            <p:spPr bwMode="auto">
              <a:xfrm>
                <a:off x="1338" y="1012"/>
                <a:ext cx="0" cy="226"/>
              </a:xfrm>
              <a:prstGeom prst="line">
                <a:avLst/>
              </a:prstGeom>
              <a:noFill/>
              <a:ln w="28575">
                <a:solidFill>
                  <a:schemeClr val="bg1"/>
                </a:solidFill>
                <a:round/>
                <a:headEnd/>
                <a:tailEnd type="triangle" w="med" len="med"/>
              </a:ln>
            </p:spPr>
            <p:txBody>
              <a:bodyPr/>
              <a:lstStyle/>
              <a:p>
                <a:endParaRPr lang="es-MX" dirty="0"/>
              </a:p>
            </p:txBody>
          </p:sp>
        </p:grpSp>
        <p:grpSp>
          <p:nvGrpSpPr>
            <p:cNvPr id="14" name="Group 53"/>
            <p:cNvGrpSpPr>
              <a:grpSpLocks/>
            </p:cNvGrpSpPr>
            <p:nvPr/>
          </p:nvGrpSpPr>
          <p:grpSpPr bwMode="auto">
            <a:xfrm>
              <a:off x="2023125" y="1398484"/>
              <a:ext cx="952059" cy="714119"/>
              <a:chOff x="1156" y="799"/>
              <a:chExt cx="544" cy="408"/>
            </a:xfrm>
          </p:grpSpPr>
          <p:sp>
            <p:nvSpPr>
              <p:cNvPr id="40995" name="Line 54"/>
              <p:cNvSpPr>
                <a:spLocks noChangeShapeType="1"/>
              </p:cNvSpPr>
              <p:nvPr/>
            </p:nvSpPr>
            <p:spPr bwMode="auto">
              <a:xfrm>
                <a:off x="1156" y="807"/>
                <a:ext cx="363" cy="0"/>
              </a:xfrm>
              <a:prstGeom prst="line">
                <a:avLst/>
              </a:prstGeom>
              <a:noFill/>
              <a:ln w="28575">
                <a:solidFill>
                  <a:schemeClr val="bg1"/>
                </a:solidFill>
                <a:round/>
                <a:headEnd/>
                <a:tailEnd/>
              </a:ln>
            </p:spPr>
            <p:txBody>
              <a:bodyPr/>
              <a:lstStyle/>
              <a:p>
                <a:endParaRPr lang="es-MX" dirty="0"/>
              </a:p>
            </p:txBody>
          </p:sp>
          <p:sp>
            <p:nvSpPr>
              <p:cNvPr id="40996" name="Line 55"/>
              <p:cNvSpPr>
                <a:spLocks noChangeShapeType="1"/>
              </p:cNvSpPr>
              <p:nvPr/>
            </p:nvSpPr>
            <p:spPr bwMode="auto">
              <a:xfrm>
                <a:off x="1519" y="799"/>
                <a:ext cx="0" cy="408"/>
              </a:xfrm>
              <a:prstGeom prst="line">
                <a:avLst/>
              </a:prstGeom>
              <a:noFill/>
              <a:ln w="28575">
                <a:solidFill>
                  <a:schemeClr val="bg1"/>
                </a:solidFill>
                <a:round/>
                <a:headEnd/>
                <a:tailEnd/>
              </a:ln>
            </p:spPr>
            <p:txBody>
              <a:bodyPr/>
              <a:lstStyle/>
              <a:p>
                <a:endParaRPr lang="es-MX" dirty="0"/>
              </a:p>
            </p:txBody>
          </p:sp>
          <p:sp>
            <p:nvSpPr>
              <p:cNvPr id="40997" name="Line 56"/>
              <p:cNvSpPr>
                <a:spLocks noChangeShapeType="1"/>
              </p:cNvSpPr>
              <p:nvPr/>
            </p:nvSpPr>
            <p:spPr bwMode="auto">
              <a:xfrm>
                <a:off x="1519" y="1197"/>
                <a:ext cx="181" cy="0"/>
              </a:xfrm>
              <a:prstGeom prst="line">
                <a:avLst/>
              </a:prstGeom>
              <a:noFill/>
              <a:ln w="28575">
                <a:solidFill>
                  <a:schemeClr val="bg1"/>
                </a:solidFill>
                <a:round/>
                <a:headEnd/>
                <a:tailEnd type="triangle" w="med" len="med"/>
              </a:ln>
            </p:spPr>
            <p:txBody>
              <a:bodyPr/>
              <a:lstStyle/>
              <a:p>
                <a:endParaRPr lang="es-MX" dirty="0"/>
              </a:p>
            </p:txBody>
          </p:sp>
        </p:grpSp>
        <p:sp>
          <p:nvSpPr>
            <p:cNvPr id="40991" name="Line 57"/>
            <p:cNvSpPr>
              <a:spLocks noChangeShapeType="1"/>
            </p:cNvSpPr>
            <p:nvPr/>
          </p:nvSpPr>
          <p:spPr bwMode="auto">
            <a:xfrm>
              <a:off x="6151633" y="7193702"/>
              <a:ext cx="2936682" cy="0"/>
            </a:xfrm>
            <a:prstGeom prst="line">
              <a:avLst/>
            </a:prstGeom>
            <a:noFill/>
            <a:ln w="38100">
              <a:solidFill>
                <a:srgbClr val="0000FF"/>
              </a:solidFill>
              <a:round/>
              <a:headEnd/>
              <a:tailEnd type="triangle" w="med" len="med"/>
            </a:ln>
          </p:spPr>
          <p:txBody>
            <a:bodyPr lIns="100803" tIns="50402" rIns="100803" bIns="50402"/>
            <a:lstStyle/>
            <a:p>
              <a:endParaRPr lang="es-MX" dirty="0"/>
            </a:p>
          </p:txBody>
        </p:sp>
        <p:sp>
          <p:nvSpPr>
            <p:cNvPr id="40992" name="Line 58"/>
            <p:cNvSpPr>
              <a:spLocks noChangeShapeType="1"/>
            </p:cNvSpPr>
            <p:nvPr/>
          </p:nvSpPr>
          <p:spPr bwMode="auto">
            <a:xfrm>
              <a:off x="9317578" y="1113187"/>
              <a:ext cx="0" cy="6320306"/>
            </a:xfrm>
            <a:prstGeom prst="line">
              <a:avLst/>
            </a:prstGeom>
            <a:noFill/>
            <a:ln w="28575">
              <a:solidFill>
                <a:srgbClr val="0000FF"/>
              </a:solidFill>
              <a:prstDash val="sysDot"/>
              <a:round/>
              <a:headEnd/>
              <a:tailEnd/>
            </a:ln>
          </p:spPr>
          <p:txBody>
            <a:bodyPr lIns="100803" tIns="50402" rIns="100803" bIns="50402"/>
            <a:lstStyle/>
            <a:p>
              <a:endParaRPr lang="es-MX" dirty="0"/>
            </a:p>
          </p:txBody>
        </p:sp>
        <p:sp>
          <p:nvSpPr>
            <p:cNvPr id="40993" name="Text Box 59"/>
            <p:cNvSpPr txBox="1">
              <a:spLocks noChangeArrowheads="1"/>
            </p:cNvSpPr>
            <p:nvPr/>
          </p:nvSpPr>
          <p:spPr bwMode="auto">
            <a:xfrm>
              <a:off x="9549503" y="2216579"/>
              <a:ext cx="318520" cy="3681021"/>
            </a:xfrm>
            <a:prstGeom prst="rect">
              <a:avLst/>
            </a:prstGeom>
            <a:noFill/>
            <a:ln w="9525">
              <a:noFill/>
              <a:miter lim="800000"/>
              <a:headEnd/>
              <a:tailEnd/>
            </a:ln>
          </p:spPr>
          <p:txBody>
            <a:bodyPr lIns="100803" tIns="50402" rIns="100803" bIns="50402">
              <a:spAutoFit/>
            </a:bodyPr>
            <a:lstStyle/>
            <a:p>
              <a:pPr algn="ctr" defTabSz="456524"/>
              <a:r>
                <a:rPr lang="es-MX" b="1" dirty="0" smtClean="0">
                  <a:solidFill>
                    <a:srgbClr val="C00000"/>
                  </a:solidFill>
                  <a:ea typeface="MS PGothic" pitchFamily="34" charset="-128"/>
                </a:rPr>
                <a:t>RESULTADOS</a:t>
              </a:r>
              <a:endParaRPr lang="es-ES" b="1" dirty="0">
                <a:solidFill>
                  <a:srgbClr val="C00000"/>
                </a:solidFill>
                <a:ea typeface="MS PGothic" pitchFamily="34" charset="-128"/>
              </a:endParaRPr>
            </a:p>
          </p:txBody>
        </p:sp>
      </p:grpSp>
      <p:sp>
        <p:nvSpPr>
          <p:cNvPr id="60" name="59 Título"/>
          <p:cNvSpPr>
            <a:spLocks noGrp="1"/>
          </p:cNvSpPr>
          <p:nvPr>
            <p:ph type="title" idx="4294967295"/>
          </p:nvPr>
        </p:nvSpPr>
        <p:spPr>
          <a:xfrm>
            <a:off x="179512" y="476672"/>
            <a:ext cx="8405516" cy="685977"/>
          </a:xfrm>
          <a:prstGeom prst="rect">
            <a:avLst/>
          </a:prstGeom>
        </p:spPr>
        <p:txBody>
          <a:bodyPr>
            <a:normAutofit fontScale="90000"/>
          </a:bodyPr>
          <a:lstStyle/>
          <a:p>
            <a:pPr>
              <a:lnSpc>
                <a:spcPts val="4000"/>
              </a:lnSpc>
              <a:defRPr/>
            </a:pPr>
            <a:r>
              <a:rPr lang="es-MX" sz="2200" b="1" i="1" dirty="0" smtClean="0">
                <a:solidFill>
                  <a:srgbClr val="C00000"/>
                </a:solidFill>
                <a:latin typeface="Lucida Sans" pitchFamily="34" charset="0"/>
                <a:cs typeface="Calibri" pitchFamily="34" charset="0"/>
              </a:rPr>
              <a:t>Etapas obligatorias del proceso presupuestario en el SED</a:t>
            </a:r>
          </a:p>
        </p:txBody>
      </p:sp>
    </p:spTree>
    <p:extLst>
      <p:ext uri="{BB962C8B-B14F-4D97-AF65-F5344CB8AC3E}">
        <p14:creationId xmlns:p14="http://schemas.microsoft.com/office/powerpoint/2010/main" val="539341819"/>
      </p:ext>
    </p:extLst>
  </p:cSld>
  <p:clrMapOvr>
    <a:masterClrMapping/>
  </p:clrMapOvr>
  <p:transition/>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a:xfrm>
            <a:off x="2771775" y="549275"/>
            <a:ext cx="3467100" cy="490538"/>
          </a:xfrm>
          <a:solidFill>
            <a:srgbClr val="FFFFFF"/>
          </a:solidFill>
        </p:spPr>
        <p:txBody>
          <a:bodyPr lIns="91384" tIns="45692" rIns="91384" bIns="45692" anchor="t"/>
          <a:lstStyle/>
          <a:p>
            <a:pPr eaLnBrk="1" hangingPunct="1"/>
            <a:r>
              <a:rPr lang="es-MX" altLang="es-MX" sz="2600" b="1" i="1" smtClean="0">
                <a:solidFill>
                  <a:srgbClr val="C00000"/>
                </a:solidFill>
                <a:latin typeface="Lucida Sans" pitchFamily="34" charset="0"/>
              </a:rPr>
              <a:t>MIR: Indicadores</a:t>
            </a:r>
            <a:endParaRPr lang="es-ES" altLang="es-MX" sz="2600" b="1" i="1" smtClean="0">
              <a:solidFill>
                <a:srgbClr val="C00000"/>
              </a:solidFill>
              <a:latin typeface="Lucida Sans" pitchFamily="34" charset="0"/>
            </a:endParaRPr>
          </a:p>
        </p:txBody>
      </p:sp>
      <p:sp>
        <p:nvSpPr>
          <p:cNvPr id="47107" name="3 Marcador de número de diapositiva"/>
          <p:cNvSpPr>
            <a:spLocks noGrp="1"/>
          </p:cNvSpPr>
          <p:nvPr>
            <p:ph type="sldNum" sz="quarter" idx="4294967295"/>
          </p:nvPr>
        </p:nvSpPr>
        <p:spPr bwMode="auto">
          <a:xfrm>
            <a:off x="6553200" y="6245225"/>
            <a:ext cx="2133600" cy="47625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Tahoma" pitchFamily="34" charset="0"/>
                <a:ea typeface="MS PGothic" pitchFamily="34" charset="-128"/>
              </a:defRPr>
            </a:lvl1pPr>
            <a:lvl2pPr marL="742950" indent="-285750" eaLnBrk="0" hangingPunct="0">
              <a:defRPr>
                <a:solidFill>
                  <a:schemeClr val="tx1"/>
                </a:solidFill>
                <a:latin typeface="Tahoma" pitchFamily="34" charset="0"/>
                <a:ea typeface="MS PGothic" pitchFamily="34" charset="-128"/>
              </a:defRPr>
            </a:lvl2pPr>
            <a:lvl3pPr marL="1143000" indent="-228600" eaLnBrk="0" hangingPunct="0">
              <a:defRPr>
                <a:solidFill>
                  <a:schemeClr val="tx1"/>
                </a:solidFill>
                <a:latin typeface="Tahoma" pitchFamily="34" charset="0"/>
                <a:ea typeface="MS PGothic" pitchFamily="34" charset="-128"/>
              </a:defRPr>
            </a:lvl3pPr>
            <a:lvl4pPr marL="1600200" indent="-228600" eaLnBrk="0" hangingPunct="0">
              <a:defRPr>
                <a:solidFill>
                  <a:schemeClr val="tx1"/>
                </a:solidFill>
                <a:latin typeface="Tahoma" pitchFamily="34" charset="0"/>
                <a:ea typeface="MS PGothic" pitchFamily="34" charset="-128"/>
              </a:defRPr>
            </a:lvl4pPr>
            <a:lvl5pPr marL="2057400" indent="-228600" eaLnBrk="0" hangingPunct="0">
              <a:defRPr>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Tahoma" pitchFamily="34" charset="0"/>
                <a:ea typeface="MS PGothic" pitchFamily="34" charset="-128"/>
              </a:defRPr>
            </a:lvl9pPr>
          </a:lstStyle>
          <a:p>
            <a:pPr eaLnBrk="1" hangingPunct="1">
              <a:defRPr/>
            </a:pPr>
            <a:fld id="{0BC52F94-3BB6-40ED-A3B6-BCC35816EDCA}" type="slidenum">
              <a:rPr lang="es-ES_tradnl" altLang="es-MX" smtClean="0">
                <a:solidFill>
                  <a:srgbClr val="898989"/>
                </a:solidFill>
              </a:rPr>
              <a:pPr eaLnBrk="1" hangingPunct="1">
                <a:defRPr/>
              </a:pPr>
              <a:t>149</a:t>
            </a:fld>
            <a:endParaRPr lang="es-ES_tradnl" altLang="es-MX" smtClean="0">
              <a:solidFill>
                <a:srgbClr val="898989"/>
              </a:solidFill>
            </a:endParaRPr>
          </a:p>
        </p:txBody>
      </p:sp>
      <p:sp>
        <p:nvSpPr>
          <p:cNvPr id="47108" name="20 CuadroTexto"/>
          <p:cNvSpPr txBox="1">
            <a:spLocks noChangeAspect="1"/>
          </p:cNvSpPr>
          <p:nvPr/>
        </p:nvSpPr>
        <p:spPr bwMode="auto">
          <a:xfrm>
            <a:off x="2987675" y="2676525"/>
            <a:ext cx="5329238" cy="1323975"/>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384" tIns="45692" rIns="91384" bIns="45692" anchor="ct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lgn="ctr" eaLnBrk="1" hangingPunct="1">
              <a:spcBef>
                <a:spcPct val="0"/>
              </a:spcBef>
              <a:buFontTx/>
              <a:buNone/>
            </a:pPr>
            <a:r>
              <a:rPr lang="es-MX" altLang="es-MX" sz="4000">
                <a:solidFill>
                  <a:srgbClr val="FFFF00"/>
                </a:solidFill>
                <a:latin typeface="Tahoma" pitchFamily="34" charset="0"/>
                <a:cs typeface="Arial" pitchFamily="34" charset="0"/>
              </a:rPr>
              <a:t>Indicadores estratégicos</a:t>
            </a:r>
          </a:p>
        </p:txBody>
      </p:sp>
      <p:sp>
        <p:nvSpPr>
          <p:cNvPr id="47109" name="21 CuadroTexto"/>
          <p:cNvSpPr txBox="1">
            <a:spLocks/>
          </p:cNvSpPr>
          <p:nvPr/>
        </p:nvSpPr>
        <p:spPr bwMode="auto">
          <a:xfrm>
            <a:off x="2987675" y="4486275"/>
            <a:ext cx="5327650" cy="706438"/>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lIns="91384" tIns="45692" rIns="91384" bIns="45692" anchor="ct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lgn="ctr" eaLnBrk="1" hangingPunct="1">
              <a:spcBef>
                <a:spcPct val="0"/>
              </a:spcBef>
              <a:buFontTx/>
              <a:buNone/>
            </a:pPr>
            <a:r>
              <a:rPr lang="es-MX" altLang="es-MX" sz="4000">
                <a:solidFill>
                  <a:srgbClr val="0000FF"/>
                </a:solidFill>
                <a:latin typeface="Tahoma" pitchFamily="34" charset="0"/>
                <a:cs typeface="Arial" pitchFamily="34" charset="0"/>
              </a:rPr>
              <a:t>Indicadores de gestión</a:t>
            </a:r>
          </a:p>
        </p:txBody>
      </p:sp>
      <p:grpSp>
        <p:nvGrpSpPr>
          <p:cNvPr id="47110" name="5 Grupo"/>
          <p:cNvGrpSpPr>
            <a:grpSpLocks/>
          </p:cNvGrpSpPr>
          <p:nvPr/>
        </p:nvGrpSpPr>
        <p:grpSpPr bwMode="auto">
          <a:xfrm>
            <a:off x="611188" y="1484313"/>
            <a:ext cx="7993062" cy="4249737"/>
            <a:chOff x="683568" y="2060848"/>
            <a:chExt cx="7992888" cy="4248472"/>
          </a:xfrm>
        </p:grpSpPr>
        <p:pic>
          <p:nvPicPr>
            <p:cNvPr id="47111" name="Picture 2"/>
            <p:cNvPicPr>
              <a:picLocks noChangeAspect="1" noChangeArrowheads="1"/>
            </p:cNvPicPr>
            <p:nvPr/>
          </p:nvPicPr>
          <p:blipFill>
            <a:blip r:embed="rId3">
              <a:extLst>
                <a:ext uri="{28A0092B-C50C-407E-A947-70E740481C1C}">
                  <a14:useLocalDpi xmlns:a14="http://schemas.microsoft.com/office/drawing/2010/main" val="0"/>
                </a:ext>
              </a:extLst>
            </a:blip>
            <a:srcRect l="22852" t="45544" r="37906" b="18216"/>
            <a:stretch>
              <a:fillRect/>
            </a:stretch>
          </p:blipFill>
          <p:spPr bwMode="auto">
            <a:xfrm>
              <a:off x="683568" y="2060848"/>
              <a:ext cx="7992888" cy="4248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12" name="24 CuadroTexto"/>
            <p:cNvSpPr txBox="1">
              <a:spLocks noChangeAspect="1"/>
            </p:cNvSpPr>
            <p:nvPr/>
          </p:nvSpPr>
          <p:spPr bwMode="auto">
            <a:xfrm>
              <a:off x="3059832" y="3174349"/>
              <a:ext cx="5328592" cy="1154162"/>
            </a:xfrm>
            <a:prstGeom prst="rect">
              <a:avLst/>
            </a:prstGeom>
            <a:solidFill>
              <a:srgbClr val="0000FF"/>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lgn="ctr" eaLnBrk="1" hangingPunct="1">
                <a:spcBef>
                  <a:spcPct val="0"/>
                </a:spcBef>
                <a:buFontTx/>
                <a:buNone/>
              </a:pPr>
              <a:r>
                <a:rPr lang="es-MX" altLang="es-MX" sz="3700">
                  <a:solidFill>
                    <a:srgbClr val="FFFF00"/>
                  </a:solidFill>
                  <a:latin typeface="Tahoma" pitchFamily="34" charset="0"/>
                  <a:cs typeface="Arial" pitchFamily="34" charset="0"/>
                </a:rPr>
                <a:t>Indicadores estratégicos</a:t>
              </a:r>
            </a:p>
            <a:p>
              <a:pPr algn="ctr" eaLnBrk="1" hangingPunct="1">
                <a:spcBef>
                  <a:spcPct val="0"/>
                </a:spcBef>
                <a:buFontTx/>
                <a:buNone/>
              </a:pPr>
              <a:r>
                <a:rPr lang="es-MX" altLang="es-MX">
                  <a:solidFill>
                    <a:srgbClr val="FFFF00"/>
                  </a:solidFill>
                  <a:latin typeface="Tahoma" pitchFamily="34" charset="0"/>
                  <a:cs typeface="Arial" pitchFamily="34" charset="0"/>
                </a:rPr>
                <a:t>(impacto y resultados)</a:t>
              </a:r>
            </a:p>
          </p:txBody>
        </p:sp>
        <p:sp>
          <p:nvSpPr>
            <p:cNvPr id="47113" name="25 CuadroTexto"/>
            <p:cNvSpPr txBox="1">
              <a:spLocks/>
            </p:cNvSpPr>
            <p:nvPr/>
          </p:nvSpPr>
          <p:spPr bwMode="auto">
            <a:xfrm>
              <a:off x="3059833" y="4702784"/>
              <a:ext cx="5328000" cy="1246495"/>
            </a:xfrm>
            <a:prstGeom prst="rect">
              <a:avLst/>
            </a:prstGeom>
            <a:solidFill>
              <a:srgbClr val="FFFF0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spcBef>
                  <a:spcPct val="20000"/>
                </a:spcBef>
                <a:buFont typeface="Arial" pitchFamily="34"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pitchFamily="34"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pitchFamily="34"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pitchFamily="34" charset="0"/>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ea typeface="MS PGothic" pitchFamily="34" charset="-128"/>
                </a:defRPr>
              </a:lvl9pPr>
            </a:lstStyle>
            <a:p>
              <a:pPr algn="ctr" eaLnBrk="1" hangingPunct="1">
                <a:spcBef>
                  <a:spcPct val="0"/>
                </a:spcBef>
                <a:buFontTx/>
                <a:buNone/>
              </a:pPr>
              <a:r>
                <a:rPr lang="es-MX" altLang="es-MX" sz="4000">
                  <a:solidFill>
                    <a:srgbClr val="0000FF"/>
                  </a:solidFill>
                  <a:latin typeface="Tahoma" pitchFamily="34" charset="0"/>
                  <a:cs typeface="Arial" pitchFamily="34" charset="0"/>
                </a:rPr>
                <a:t>Indicadores de gestión</a:t>
              </a:r>
            </a:p>
            <a:p>
              <a:pPr algn="ctr" eaLnBrk="1" hangingPunct="1">
                <a:spcBef>
                  <a:spcPct val="0"/>
                </a:spcBef>
                <a:buFontTx/>
                <a:buNone/>
              </a:pPr>
              <a:r>
                <a:rPr lang="es-MX" altLang="es-MX">
                  <a:solidFill>
                    <a:srgbClr val="0000FF"/>
                  </a:solidFill>
                  <a:latin typeface="Tahoma" pitchFamily="34" charset="0"/>
                  <a:cs typeface="Arial" pitchFamily="34" charset="0"/>
                </a:rPr>
                <a:t>(procesos y operación)</a:t>
              </a:r>
            </a:p>
          </p:txBody>
        </p:sp>
      </p:grpSp>
    </p:spTree>
    <p:extLst>
      <p:ext uri="{BB962C8B-B14F-4D97-AF65-F5344CB8AC3E}">
        <p14:creationId xmlns:p14="http://schemas.microsoft.com/office/powerpoint/2010/main" val="428870126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3648" y="977585"/>
            <a:ext cx="1582856" cy="2091375"/>
          </a:xfrm>
          <a:prstGeom prst="rect">
            <a:avLst/>
          </a:prstGeom>
          <a:ln/>
          <a:extLst/>
        </p:spPr>
        <p:style>
          <a:lnRef idx="2">
            <a:schemeClr val="accent2"/>
          </a:lnRef>
          <a:fillRef idx="1">
            <a:schemeClr val="lt1"/>
          </a:fillRef>
          <a:effectRef idx="0">
            <a:schemeClr val="accent2"/>
          </a:effectRef>
          <a:fontRef idx="minor">
            <a:schemeClr val="dk1"/>
          </a:fontRef>
        </p:style>
      </p:pic>
      <p:pic>
        <p:nvPicPr>
          <p:cNvPr id="512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90599" y="3730652"/>
            <a:ext cx="1797225" cy="2362644"/>
          </a:xfrm>
          <a:prstGeom prst="rect">
            <a:avLst/>
          </a:prstGeom>
          <a:ln/>
          <a:extLst/>
        </p:spPr>
        <p:style>
          <a:lnRef idx="2">
            <a:schemeClr val="accent2"/>
          </a:lnRef>
          <a:fillRef idx="1">
            <a:schemeClr val="lt1"/>
          </a:fillRef>
          <a:effectRef idx="0">
            <a:schemeClr val="accent2"/>
          </a:effectRef>
          <a:fontRef idx="minor">
            <a:schemeClr val="dk1"/>
          </a:fontRef>
        </p:style>
      </p:pic>
      <p:sp>
        <p:nvSpPr>
          <p:cNvPr id="4" name="3 CuadroTexto"/>
          <p:cNvSpPr txBox="1"/>
          <p:nvPr/>
        </p:nvSpPr>
        <p:spPr>
          <a:xfrm>
            <a:off x="525177" y="3248132"/>
            <a:ext cx="3865161" cy="369332"/>
          </a:xfrm>
          <a:prstGeom prst="rect">
            <a:avLst/>
          </a:prstGeom>
          <a:noFill/>
        </p:spPr>
        <p:txBody>
          <a:bodyPr wrap="none" rtlCol="0">
            <a:spAutoFit/>
          </a:bodyPr>
          <a:lstStyle/>
          <a:p>
            <a:r>
              <a:rPr lang="es-MX" b="1" dirty="0" smtClean="0"/>
              <a:t>Human </a:t>
            </a:r>
            <a:r>
              <a:rPr lang="es-MX" b="1" dirty="0" err="1" smtClean="0"/>
              <a:t>Development</a:t>
            </a:r>
            <a:r>
              <a:rPr lang="es-MX" b="1" dirty="0" smtClean="0"/>
              <a:t> </a:t>
            </a:r>
            <a:r>
              <a:rPr lang="es-MX" b="1" dirty="0" err="1" smtClean="0"/>
              <a:t>Report</a:t>
            </a:r>
            <a:r>
              <a:rPr lang="es-MX" b="1" dirty="0" smtClean="0"/>
              <a:t> 2013</a:t>
            </a:r>
            <a:endParaRPr lang="es-MX" b="1" dirty="0"/>
          </a:p>
        </p:txBody>
      </p:sp>
      <p:sp>
        <p:nvSpPr>
          <p:cNvPr id="5" name="4 CuadroTexto"/>
          <p:cNvSpPr txBox="1"/>
          <p:nvPr/>
        </p:nvSpPr>
        <p:spPr>
          <a:xfrm>
            <a:off x="323528" y="6237312"/>
            <a:ext cx="3732753" cy="369332"/>
          </a:xfrm>
          <a:prstGeom prst="rect">
            <a:avLst/>
          </a:prstGeom>
          <a:noFill/>
        </p:spPr>
        <p:txBody>
          <a:bodyPr wrap="none" rtlCol="0">
            <a:spAutoFit/>
          </a:bodyPr>
          <a:lstStyle/>
          <a:p>
            <a:r>
              <a:rPr lang="es-MX" b="1" dirty="0" err="1" smtClean="0"/>
              <a:t>World</a:t>
            </a:r>
            <a:r>
              <a:rPr lang="es-MX" b="1" dirty="0" smtClean="0"/>
              <a:t> </a:t>
            </a:r>
            <a:r>
              <a:rPr lang="es-MX" b="1" dirty="0" err="1" smtClean="0"/>
              <a:t>Development</a:t>
            </a:r>
            <a:r>
              <a:rPr lang="es-MX" b="1" dirty="0" smtClean="0"/>
              <a:t> </a:t>
            </a:r>
            <a:r>
              <a:rPr lang="es-MX" b="1" dirty="0" err="1" smtClean="0"/>
              <a:t>Report</a:t>
            </a:r>
            <a:r>
              <a:rPr lang="es-MX" b="1" dirty="0" smtClean="0"/>
              <a:t> 2013</a:t>
            </a:r>
            <a:endParaRPr lang="es-MX" b="1" dirty="0"/>
          </a:p>
        </p:txBody>
      </p:sp>
      <p:sp>
        <p:nvSpPr>
          <p:cNvPr id="8" name="7 CuadroTexto"/>
          <p:cNvSpPr txBox="1"/>
          <p:nvPr/>
        </p:nvSpPr>
        <p:spPr>
          <a:xfrm>
            <a:off x="4860032" y="3131676"/>
            <a:ext cx="2582758" cy="369332"/>
          </a:xfrm>
          <a:prstGeom prst="rect">
            <a:avLst/>
          </a:prstGeom>
          <a:noFill/>
        </p:spPr>
        <p:txBody>
          <a:bodyPr wrap="none" rtlCol="0">
            <a:spAutoFit/>
          </a:bodyPr>
          <a:lstStyle/>
          <a:p>
            <a:r>
              <a:rPr lang="es-MX" b="1" dirty="0" smtClean="0"/>
              <a:t>The MDG </a:t>
            </a:r>
            <a:r>
              <a:rPr lang="es-MX" b="1" dirty="0" err="1" smtClean="0"/>
              <a:t>Report</a:t>
            </a:r>
            <a:r>
              <a:rPr lang="es-MX" b="1" dirty="0" smtClean="0"/>
              <a:t> 2013</a:t>
            </a:r>
            <a:endParaRPr lang="es-MX" b="1" dirty="0"/>
          </a:p>
        </p:txBody>
      </p:sp>
      <p:pic>
        <p:nvPicPr>
          <p:cNvPr id="512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81459" y="836712"/>
            <a:ext cx="1638813" cy="2203921"/>
          </a:xfrm>
          <a:prstGeom prst="rect">
            <a:avLst/>
          </a:prstGeom>
          <a:ln/>
          <a:extLst/>
        </p:spPr>
        <p:style>
          <a:lnRef idx="2">
            <a:schemeClr val="accent2"/>
          </a:lnRef>
          <a:fillRef idx="1">
            <a:schemeClr val="lt1"/>
          </a:fillRef>
          <a:effectRef idx="0">
            <a:schemeClr val="accent2"/>
          </a:effectRef>
          <a:fontRef idx="minor">
            <a:schemeClr val="dk1"/>
          </a:fontRef>
        </p:style>
      </p:pic>
      <p:pic>
        <p:nvPicPr>
          <p:cNvPr id="5125"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92080" y="3693762"/>
            <a:ext cx="1735014" cy="2255518"/>
          </a:xfrm>
          <a:prstGeom prst="rect">
            <a:avLst/>
          </a:prstGeom>
          <a:ln>
            <a:headEnd/>
            <a:tailEnd/>
          </a:ln>
          <a:extLst/>
        </p:spPr>
        <p:style>
          <a:lnRef idx="2">
            <a:schemeClr val="accent2"/>
          </a:lnRef>
          <a:fillRef idx="1">
            <a:schemeClr val="lt1"/>
          </a:fillRef>
          <a:effectRef idx="0">
            <a:schemeClr val="accent2"/>
          </a:effectRef>
          <a:fontRef idx="minor">
            <a:schemeClr val="dk1"/>
          </a:fontRef>
        </p:style>
      </p:pic>
      <p:sp>
        <p:nvSpPr>
          <p:cNvPr id="9" name="8 CuadroTexto"/>
          <p:cNvSpPr txBox="1"/>
          <p:nvPr/>
        </p:nvSpPr>
        <p:spPr>
          <a:xfrm>
            <a:off x="4644008" y="6136238"/>
            <a:ext cx="2988960" cy="369332"/>
          </a:xfrm>
          <a:prstGeom prst="rect">
            <a:avLst/>
          </a:prstGeom>
          <a:noFill/>
        </p:spPr>
        <p:txBody>
          <a:bodyPr wrap="none" rtlCol="0">
            <a:spAutoFit/>
          </a:bodyPr>
          <a:lstStyle/>
          <a:p>
            <a:r>
              <a:rPr lang="es-MX" b="1" dirty="0" err="1" smtClean="0"/>
              <a:t>World</a:t>
            </a:r>
            <a:r>
              <a:rPr lang="es-MX" b="1" dirty="0" smtClean="0"/>
              <a:t> </a:t>
            </a:r>
            <a:r>
              <a:rPr lang="es-MX" b="1" dirty="0" err="1" smtClean="0"/>
              <a:t>Health</a:t>
            </a:r>
            <a:r>
              <a:rPr lang="es-MX" b="1" dirty="0" smtClean="0"/>
              <a:t> </a:t>
            </a:r>
            <a:r>
              <a:rPr lang="es-MX" b="1" dirty="0" err="1" smtClean="0"/>
              <a:t>Report</a:t>
            </a:r>
            <a:r>
              <a:rPr lang="es-MX" b="1" dirty="0" smtClean="0"/>
              <a:t> 2013</a:t>
            </a:r>
            <a:endParaRPr lang="es-MX" b="1" dirty="0"/>
          </a:p>
        </p:txBody>
      </p:sp>
    </p:spTree>
    <p:extLst>
      <p:ext uri="{BB962C8B-B14F-4D97-AF65-F5344CB8AC3E}">
        <p14:creationId xmlns:p14="http://schemas.microsoft.com/office/powerpoint/2010/main" val="676933815"/>
      </p:ext>
    </p:extLst>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3"/>
          <p:cNvSpPr>
            <a:spLocks noGrp="1" noChangeArrowheads="1"/>
          </p:cNvSpPr>
          <p:nvPr>
            <p:ph type="body" idx="4294967295"/>
          </p:nvPr>
        </p:nvSpPr>
        <p:spPr>
          <a:xfrm>
            <a:off x="611188" y="764704"/>
            <a:ext cx="8208962" cy="5038725"/>
          </a:xfrm>
        </p:spPr>
        <p:txBody>
          <a:bodyPr/>
          <a:lstStyle/>
          <a:p>
            <a:pPr marL="0" indent="0">
              <a:buFont typeface="Wingdings" pitchFamily="2" charset="2"/>
              <a:buNone/>
            </a:pPr>
            <a:r>
              <a:rPr lang="es-MX" altLang="es-MX" sz="2200" b="1" dirty="0" smtClean="0">
                <a:solidFill>
                  <a:srgbClr val="C00000"/>
                </a:solidFill>
                <a:latin typeface="Lucida Sans" pitchFamily="34" charset="0"/>
                <a:cs typeface="Lucida Sans" pitchFamily="34" charset="0"/>
              </a:rPr>
              <a:t>Tipos de evaluación que el Coneval ha definido para     programas y políticas sociales.</a:t>
            </a:r>
          </a:p>
          <a:p>
            <a:pPr marL="0" indent="0">
              <a:buFont typeface="Wingdings" pitchFamily="2" charset="2"/>
              <a:buNone/>
            </a:pPr>
            <a:endParaRPr lang="es-MX" altLang="es-MX" sz="2200" b="1" i="1" dirty="0" smtClean="0">
              <a:latin typeface="Lucida Sans" pitchFamily="34" charset="0"/>
              <a:cs typeface="Lucida Sans" pitchFamily="34" charset="0"/>
            </a:endParaRPr>
          </a:p>
          <a:p>
            <a:pPr marL="0" indent="0"/>
            <a:r>
              <a:rPr lang="es-MX" altLang="es-MX" sz="2200" b="1" i="1" dirty="0" smtClean="0">
                <a:latin typeface="Lucida Sans" pitchFamily="34" charset="0"/>
                <a:cs typeface="Lucida Sans" pitchFamily="34" charset="0"/>
              </a:rPr>
              <a:t>Evaluación </a:t>
            </a:r>
            <a:r>
              <a:rPr lang="es-MX" altLang="es-MX" sz="2200" b="1" i="1" dirty="0" smtClean="0">
                <a:solidFill>
                  <a:srgbClr val="0000CC"/>
                </a:solidFill>
                <a:latin typeface="Lucida Sans" pitchFamily="34" charset="0"/>
                <a:cs typeface="Lucida Sans" pitchFamily="34" charset="0"/>
              </a:rPr>
              <a:t>de diseño</a:t>
            </a:r>
          </a:p>
          <a:p>
            <a:pPr marL="0" indent="0"/>
            <a:r>
              <a:rPr lang="es-MX" altLang="es-MX" sz="2200" b="1" i="1" dirty="0" smtClean="0">
                <a:latin typeface="Lucida Sans" pitchFamily="34" charset="0"/>
                <a:cs typeface="Lucida Sans" pitchFamily="34" charset="0"/>
              </a:rPr>
              <a:t>Evaluación </a:t>
            </a:r>
            <a:r>
              <a:rPr lang="es-MX" altLang="es-MX" sz="2200" b="1" i="1" dirty="0" smtClean="0">
                <a:solidFill>
                  <a:srgbClr val="0000CC"/>
                </a:solidFill>
                <a:latin typeface="Lucida Sans" pitchFamily="34" charset="0"/>
                <a:cs typeface="Lucida Sans" pitchFamily="34" charset="0"/>
              </a:rPr>
              <a:t>de indicadores</a:t>
            </a:r>
          </a:p>
          <a:p>
            <a:pPr marL="0" indent="0"/>
            <a:r>
              <a:rPr lang="es-MX" altLang="es-MX" sz="2200" b="1" i="1" dirty="0" smtClean="0">
                <a:latin typeface="Lucida Sans" pitchFamily="34" charset="0"/>
                <a:cs typeface="Lucida Sans" pitchFamily="34" charset="0"/>
              </a:rPr>
              <a:t>Evaluación </a:t>
            </a:r>
            <a:r>
              <a:rPr lang="es-MX" altLang="es-MX" sz="2200" b="1" i="1" dirty="0" smtClean="0">
                <a:solidFill>
                  <a:srgbClr val="0000CC"/>
                </a:solidFill>
                <a:latin typeface="Lucida Sans" pitchFamily="34" charset="0"/>
                <a:cs typeface="Lucida Sans" pitchFamily="34" charset="0"/>
              </a:rPr>
              <a:t>de consistencia y resultados</a:t>
            </a:r>
          </a:p>
          <a:p>
            <a:pPr marL="0" indent="0"/>
            <a:r>
              <a:rPr lang="es-MX" altLang="es-MX" sz="2200" b="1" i="1" dirty="0" smtClean="0">
                <a:latin typeface="Lucida Sans" pitchFamily="34" charset="0"/>
                <a:cs typeface="Lucida Sans" pitchFamily="34" charset="0"/>
              </a:rPr>
              <a:t>Evaluación </a:t>
            </a:r>
            <a:r>
              <a:rPr lang="es-MX" altLang="es-MX" sz="2200" b="1" i="1" dirty="0" smtClean="0">
                <a:solidFill>
                  <a:srgbClr val="0000CC"/>
                </a:solidFill>
                <a:latin typeface="Lucida Sans" pitchFamily="34" charset="0"/>
                <a:cs typeface="Lucida Sans" pitchFamily="34" charset="0"/>
              </a:rPr>
              <a:t>de procesos</a:t>
            </a:r>
          </a:p>
          <a:p>
            <a:pPr marL="0" indent="0"/>
            <a:r>
              <a:rPr lang="es-MX" altLang="es-MX" sz="2200" b="1" i="1" dirty="0" smtClean="0">
                <a:latin typeface="Lucida Sans" pitchFamily="34" charset="0"/>
                <a:cs typeface="Lucida Sans" pitchFamily="34" charset="0"/>
              </a:rPr>
              <a:t>Evaluación </a:t>
            </a:r>
            <a:r>
              <a:rPr lang="es-MX" altLang="es-MX" sz="2200" b="1" i="1" dirty="0" smtClean="0">
                <a:solidFill>
                  <a:srgbClr val="0000CC"/>
                </a:solidFill>
                <a:latin typeface="Lucida Sans" pitchFamily="34" charset="0"/>
                <a:cs typeface="Lucida Sans" pitchFamily="34" charset="0"/>
              </a:rPr>
              <a:t>específica del Desempeño</a:t>
            </a:r>
            <a:endParaRPr lang="es-MX" altLang="es-MX" sz="2200" b="1" i="1" dirty="0" smtClean="0">
              <a:latin typeface="Lucida Sans" pitchFamily="34" charset="0"/>
              <a:cs typeface="Lucida Sans" pitchFamily="34" charset="0"/>
            </a:endParaRPr>
          </a:p>
          <a:p>
            <a:pPr marL="0" indent="0"/>
            <a:r>
              <a:rPr lang="es-MX" altLang="es-MX" sz="2200" b="1" i="1" dirty="0" smtClean="0">
                <a:latin typeface="Lucida Sans" pitchFamily="34" charset="0"/>
                <a:cs typeface="Lucida Sans" pitchFamily="34" charset="0"/>
              </a:rPr>
              <a:t>Evaluación </a:t>
            </a:r>
            <a:r>
              <a:rPr lang="es-MX" altLang="es-MX" sz="2200" b="1" i="1" dirty="0" smtClean="0">
                <a:solidFill>
                  <a:srgbClr val="0000CC"/>
                </a:solidFill>
                <a:latin typeface="Lucida Sans" pitchFamily="34" charset="0"/>
                <a:cs typeface="Lucida Sans" pitchFamily="34" charset="0"/>
              </a:rPr>
              <a:t>de impacto</a:t>
            </a:r>
          </a:p>
          <a:p>
            <a:pPr marL="0" indent="0">
              <a:buFont typeface="Wingdings" pitchFamily="2" charset="2"/>
              <a:buNone/>
            </a:pPr>
            <a:endParaRPr lang="es-MX" altLang="es-MX" sz="2200" b="1" i="1" dirty="0" smtClean="0">
              <a:latin typeface="Lucida Sans" pitchFamily="34" charset="0"/>
              <a:cs typeface="Lucida Sans" pitchFamily="34" charset="0"/>
            </a:endParaRPr>
          </a:p>
          <a:p>
            <a:pPr marL="0" indent="0">
              <a:buFont typeface="Wingdings" pitchFamily="2" charset="2"/>
              <a:buNone/>
            </a:pPr>
            <a:r>
              <a:rPr lang="es-MX" altLang="es-MX" sz="2200" b="1" i="1" dirty="0" smtClean="0">
                <a:latin typeface="Lucida Sans" pitchFamily="34" charset="0"/>
                <a:cs typeface="Lucida Sans" pitchFamily="34" charset="0"/>
              </a:rPr>
              <a:t>La opinión que tienen de sus evaluaciones externas </a:t>
            </a:r>
          </a:p>
          <a:p>
            <a:pPr marL="0" indent="0">
              <a:buFont typeface="Wingdings" pitchFamily="2" charset="2"/>
              <a:buNone/>
            </a:pPr>
            <a:r>
              <a:rPr lang="es-MX" altLang="es-MX" sz="2200" b="1" i="1" dirty="0" smtClean="0">
                <a:latin typeface="Lucida Sans" pitchFamily="34" charset="0"/>
                <a:cs typeface="Lucida Sans" pitchFamily="34" charset="0"/>
              </a:rPr>
              <a:t>de los programas </a:t>
            </a:r>
          </a:p>
        </p:txBody>
      </p:sp>
    </p:spTree>
    <p:extLst>
      <p:ext uri="{BB962C8B-B14F-4D97-AF65-F5344CB8AC3E}">
        <p14:creationId xmlns:p14="http://schemas.microsoft.com/office/powerpoint/2010/main" val="3551234633"/>
      </p:ext>
    </p:extLst>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24 Grupo"/>
          <p:cNvGrpSpPr>
            <a:grpSpLocks/>
          </p:cNvGrpSpPr>
          <p:nvPr/>
        </p:nvGrpSpPr>
        <p:grpSpPr bwMode="auto">
          <a:xfrm>
            <a:off x="1644079" y="2139379"/>
            <a:ext cx="5736233" cy="2870676"/>
            <a:chOff x="1823443" y="2211388"/>
            <a:chExt cx="5736233" cy="2870676"/>
          </a:xfrm>
        </p:grpSpPr>
        <p:sp>
          <p:nvSpPr>
            <p:cNvPr id="5" name="15 Rectángulo"/>
            <p:cNvSpPr>
              <a:spLocks/>
            </p:cNvSpPr>
            <p:nvPr/>
          </p:nvSpPr>
          <p:spPr bwMode="auto">
            <a:xfrm>
              <a:off x="5880721" y="4343400"/>
              <a:ext cx="1678955" cy="738664"/>
            </a:xfrm>
            <a:prstGeom prst="rect">
              <a:avLst/>
            </a:prstGeom>
            <a:gradFill rotWithShape="0">
              <a:gsLst>
                <a:gs pos="0">
                  <a:srgbClr val="000000"/>
                </a:gs>
                <a:gs pos="39999">
                  <a:srgbClr val="0A128C"/>
                </a:gs>
                <a:gs pos="70000">
                  <a:srgbClr val="181CC7"/>
                </a:gs>
                <a:gs pos="88000">
                  <a:srgbClr val="7005D4"/>
                </a:gs>
                <a:gs pos="100000">
                  <a:srgbClr val="8C3D91"/>
                </a:gs>
              </a:gsLst>
              <a:lin ang="16200000"/>
            </a:gradFill>
            <a:ln w="9525" algn="ctr">
              <a:noFill/>
              <a:round/>
              <a:headEnd/>
              <a:tailEnd/>
            </a:ln>
          </p:spPr>
          <p:txBody>
            <a:bodyPr wrap="square">
              <a:spAutoFit/>
            </a:bodyPr>
            <a:lstStyle/>
            <a:p>
              <a:pPr algn="ctr"/>
              <a:r>
                <a:rPr lang="es-MX" sz="1400" b="1" dirty="0">
                  <a:solidFill>
                    <a:schemeClr val="accent1"/>
                  </a:solidFill>
                </a:rPr>
                <a:t>Programas Presupuestarios</a:t>
              </a:r>
            </a:p>
            <a:p>
              <a:pPr algn="ctr"/>
              <a:endParaRPr lang="es-ES" sz="1400" b="1" dirty="0">
                <a:solidFill>
                  <a:schemeClr val="accent1"/>
                </a:solidFill>
              </a:endParaRPr>
            </a:p>
          </p:txBody>
        </p:sp>
        <p:sp>
          <p:nvSpPr>
            <p:cNvPr id="6" name="5 Rectángulo"/>
            <p:cNvSpPr>
              <a:spLocks/>
            </p:cNvSpPr>
            <p:nvPr/>
          </p:nvSpPr>
          <p:spPr bwMode="auto">
            <a:xfrm>
              <a:off x="4568231" y="3643313"/>
              <a:ext cx="1374775" cy="523220"/>
            </a:xfrm>
            <a:prstGeom prst="rect">
              <a:avLst/>
            </a:prstGeom>
            <a:gradFill>
              <a:gsLst>
                <a:gs pos="0">
                  <a:srgbClr val="000000"/>
                </a:gs>
                <a:gs pos="39999">
                  <a:srgbClr val="0A128C"/>
                </a:gs>
                <a:gs pos="70000">
                  <a:srgbClr val="181CC7"/>
                </a:gs>
                <a:gs pos="88000">
                  <a:srgbClr val="7005D4"/>
                </a:gs>
                <a:gs pos="100000">
                  <a:srgbClr val="8C3D91"/>
                </a:gs>
              </a:gsLst>
              <a:lin ang="16200000" scaled="0"/>
            </a:gradFill>
            <a:ln w="9525" cap="flat" cmpd="sng" algn="ctr">
              <a:noFill/>
              <a:prstDash val="solid"/>
              <a:round/>
              <a:headEnd type="none" w="med" len="med"/>
              <a:tailEnd type="none" w="med" len="med"/>
            </a:ln>
            <a:effectLst/>
          </p:spPr>
          <p:txBody>
            <a:bodyPr>
              <a:spAutoFit/>
            </a:bodyPr>
            <a:lstStyle/>
            <a:p>
              <a:pPr algn="ctr">
                <a:defRPr/>
              </a:pPr>
              <a:r>
                <a:rPr lang="es-MX" sz="1400" b="1" dirty="0">
                  <a:solidFill>
                    <a:schemeClr val="accent1"/>
                  </a:solidFill>
                  <a:latin typeface="Arial" charset="0"/>
                  <a:cs typeface="+mn-cs"/>
                </a:rPr>
                <a:t>Dependencia o Entidad</a:t>
              </a:r>
              <a:endParaRPr lang="es-ES" sz="1400" b="1" dirty="0">
                <a:solidFill>
                  <a:schemeClr val="accent1"/>
                </a:solidFill>
                <a:latin typeface="Arial" charset="0"/>
                <a:cs typeface="+mn-cs"/>
              </a:endParaRPr>
            </a:p>
          </p:txBody>
        </p:sp>
        <p:sp>
          <p:nvSpPr>
            <p:cNvPr id="7" name="17 Rectángulo"/>
            <p:cNvSpPr>
              <a:spLocks noChangeArrowheads="1"/>
            </p:cNvSpPr>
            <p:nvPr/>
          </p:nvSpPr>
          <p:spPr bwMode="auto">
            <a:xfrm>
              <a:off x="3195043" y="2925763"/>
              <a:ext cx="1376363" cy="523220"/>
            </a:xfrm>
            <a:prstGeom prst="rect">
              <a:avLst/>
            </a:prstGeom>
            <a:gradFill rotWithShape="0">
              <a:gsLst>
                <a:gs pos="0">
                  <a:srgbClr val="000000"/>
                </a:gs>
                <a:gs pos="39999">
                  <a:srgbClr val="0A128C"/>
                </a:gs>
                <a:gs pos="70000">
                  <a:srgbClr val="181CC7"/>
                </a:gs>
                <a:gs pos="88000">
                  <a:srgbClr val="7005D4"/>
                </a:gs>
                <a:gs pos="100000">
                  <a:srgbClr val="8C3D91"/>
                </a:gs>
              </a:gsLst>
              <a:lin ang="16200000"/>
            </a:gradFill>
            <a:ln w="9525" algn="ctr">
              <a:noFill/>
              <a:round/>
              <a:headEnd/>
              <a:tailEnd/>
            </a:ln>
          </p:spPr>
          <p:txBody>
            <a:bodyPr>
              <a:spAutoFit/>
            </a:bodyPr>
            <a:lstStyle/>
            <a:p>
              <a:pPr algn="ctr"/>
              <a:r>
                <a:rPr lang="es-MX" sz="1400" b="1">
                  <a:solidFill>
                    <a:schemeClr val="accent1"/>
                  </a:solidFill>
                </a:rPr>
                <a:t>Programa Sectorial</a:t>
              </a:r>
              <a:endParaRPr lang="es-ES" sz="1400" b="1">
                <a:solidFill>
                  <a:schemeClr val="accent1"/>
                </a:solidFill>
              </a:endParaRPr>
            </a:p>
          </p:txBody>
        </p:sp>
        <p:sp>
          <p:nvSpPr>
            <p:cNvPr id="8" name="18 Rectángulo"/>
            <p:cNvSpPr>
              <a:spLocks noChangeArrowheads="1"/>
            </p:cNvSpPr>
            <p:nvPr/>
          </p:nvSpPr>
          <p:spPr bwMode="auto">
            <a:xfrm>
              <a:off x="1823443" y="2211388"/>
              <a:ext cx="1376363" cy="523220"/>
            </a:xfrm>
            <a:prstGeom prst="rect">
              <a:avLst/>
            </a:prstGeom>
            <a:gradFill rotWithShape="0">
              <a:gsLst>
                <a:gs pos="0">
                  <a:srgbClr val="000000"/>
                </a:gs>
                <a:gs pos="39999">
                  <a:srgbClr val="0A128C"/>
                </a:gs>
                <a:gs pos="70000">
                  <a:srgbClr val="181CC7"/>
                </a:gs>
                <a:gs pos="88000">
                  <a:srgbClr val="7005D4"/>
                </a:gs>
                <a:gs pos="100000">
                  <a:srgbClr val="8C3D91"/>
                </a:gs>
              </a:gsLst>
              <a:lin ang="16200000"/>
            </a:gradFill>
            <a:ln w="9525" algn="ctr">
              <a:noFill/>
              <a:round/>
              <a:headEnd/>
              <a:tailEnd/>
            </a:ln>
          </p:spPr>
          <p:txBody>
            <a:bodyPr>
              <a:spAutoFit/>
            </a:bodyPr>
            <a:lstStyle/>
            <a:p>
              <a:pPr algn="ctr"/>
              <a:r>
                <a:rPr lang="es-MX" sz="1400" b="1" dirty="0">
                  <a:solidFill>
                    <a:schemeClr val="accent1"/>
                  </a:solidFill>
                </a:rPr>
                <a:t>Plan Nacional de Desarrollo</a:t>
              </a:r>
              <a:endParaRPr lang="es-ES" sz="1400" b="1" dirty="0">
                <a:solidFill>
                  <a:schemeClr val="accent1"/>
                </a:solidFill>
              </a:endParaRPr>
            </a:p>
          </p:txBody>
        </p:sp>
      </p:grpSp>
      <p:grpSp>
        <p:nvGrpSpPr>
          <p:cNvPr id="3" name="31 Grupo"/>
          <p:cNvGrpSpPr>
            <a:grpSpLocks/>
          </p:cNvGrpSpPr>
          <p:nvPr/>
        </p:nvGrpSpPr>
        <p:grpSpPr bwMode="auto">
          <a:xfrm>
            <a:off x="2498155" y="1879178"/>
            <a:ext cx="4191560" cy="1884066"/>
            <a:chOff x="2677521" y="1951184"/>
            <a:chExt cx="4191562" cy="1884068"/>
          </a:xfrm>
        </p:grpSpPr>
        <p:sp>
          <p:nvSpPr>
            <p:cNvPr id="10" name="28 CuadroTexto"/>
            <p:cNvSpPr txBox="1">
              <a:spLocks noChangeArrowheads="1"/>
            </p:cNvSpPr>
            <p:nvPr/>
          </p:nvSpPr>
          <p:spPr bwMode="auto">
            <a:xfrm rot="1576233">
              <a:off x="3152923" y="2359772"/>
              <a:ext cx="3716160" cy="338554"/>
            </a:xfrm>
            <a:prstGeom prst="rect">
              <a:avLst/>
            </a:prstGeom>
            <a:noFill/>
            <a:ln w="9525">
              <a:noFill/>
              <a:miter lim="800000"/>
              <a:headEnd/>
              <a:tailEnd/>
            </a:ln>
          </p:spPr>
          <p:txBody>
            <a:bodyPr wrap="square">
              <a:spAutoFit/>
            </a:bodyPr>
            <a:lstStyle/>
            <a:p>
              <a:pPr algn="ctr"/>
              <a:r>
                <a:rPr lang="es-MX" sz="1600" b="1" dirty="0">
                  <a:latin typeface="Lucida Sans"/>
                </a:rPr>
                <a:t>Lógica diagonal descendente</a:t>
              </a:r>
              <a:endParaRPr lang="es-ES" sz="1600" b="1" dirty="0">
                <a:latin typeface="Lucida Sans"/>
              </a:endParaRPr>
            </a:p>
          </p:txBody>
        </p:sp>
        <p:sp>
          <p:nvSpPr>
            <p:cNvPr id="11" name="28 Flecha curvada hacia abajo"/>
            <p:cNvSpPr>
              <a:spLocks noChangeArrowheads="1"/>
            </p:cNvSpPr>
            <p:nvPr/>
          </p:nvSpPr>
          <p:spPr bwMode="auto">
            <a:xfrm rot="2271955">
              <a:off x="2677521" y="1951184"/>
              <a:ext cx="1143329" cy="400110"/>
            </a:xfrm>
            <a:prstGeom prst="curvedDownArrow">
              <a:avLst>
                <a:gd name="adj1" fmla="val 24998"/>
                <a:gd name="adj2" fmla="val 50010"/>
                <a:gd name="adj3" fmla="val 25000"/>
              </a:avLst>
            </a:prstGeom>
            <a:solidFill>
              <a:srgbClr val="00B050"/>
            </a:solidFill>
            <a:ln w="9525" algn="ctr">
              <a:noFill/>
              <a:round/>
              <a:headEnd/>
              <a:tailEnd/>
            </a:ln>
          </p:spPr>
          <p:txBody>
            <a:bodyPr>
              <a:spAutoFit/>
            </a:bodyPr>
            <a:lstStyle/>
            <a:p>
              <a:pPr algn="ctr"/>
              <a:endParaRPr lang="es-MX" sz="2000">
                <a:latin typeface="Verdana" pitchFamily="34" charset="0"/>
              </a:endParaRPr>
            </a:p>
          </p:txBody>
        </p:sp>
        <p:sp>
          <p:nvSpPr>
            <p:cNvPr id="12" name="29 Flecha curvada hacia abajo"/>
            <p:cNvSpPr>
              <a:spLocks noChangeArrowheads="1"/>
            </p:cNvSpPr>
            <p:nvPr/>
          </p:nvSpPr>
          <p:spPr bwMode="auto">
            <a:xfrm rot="2271955">
              <a:off x="3968700" y="2720233"/>
              <a:ext cx="1143329" cy="400110"/>
            </a:xfrm>
            <a:prstGeom prst="curvedDownArrow">
              <a:avLst>
                <a:gd name="adj1" fmla="val 24998"/>
                <a:gd name="adj2" fmla="val 50010"/>
                <a:gd name="adj3" fmla="val 25000"/>
              </a:avLst>
            </a:prstGeom>
            <a:solidFill>
              <a:srgbClr val="00B050"/>
            </a:solidFill>
            <a:ln w="9525" algn="ctr">
              <a:noFill/>
              <a:round/>
              <a:headEnd/>
              <a:tailEnd/>
            </a:ln>
          </p:spPr>
          <p:txBody>
            <a:bodyPr>
              <a:spAutoFit/>
            </a:bodyPr>
            <a:lstStyle/>
            <a:p>
              <a:pPr algn="ctr"/>
              <a:endParaRPr lang="es-MX" sz="2000">
                <a:latin typeface="Verdana" pitchFamily="34" charset="0"/>
              </a:endParaRPr>
            </a:p>
          </p:txBody>
        </p:sp>
        <p:sp>
          <p:nvSpPr>
            <p:cNvPr id="13" name="30 Flecha curvada hacia abajo"/>
            <p:cNvSpPr>
              <a:spLocks noChangeArrowheads="1"/>
            </p:cNvSpPr>
            <p:nvPr/>
          </p:nvSpPr>
          <p:spPr bwMode="auto">
            <a:xfrm rot="2271955">
              <a:off x="5392921" y="3435142"/>
              <a:ext cx="1143329" cy="400110"/>
            </a:xfrm>
            <a:prstGeom prst="curvedDownArrow">
              <a:avLst>
                <a:gd name="adj1" fmla="val 24998"/>
                <a:gd name="adj2" fmla="val 50010"/>
                <a:gd name="adj3" fmla="val 25000"/>
              </a:avLst>
            </a:prstGeom>
            <a:solidFill>
              <a:srgbClr val="00B050"/>
            </a:solidFill>
            <a:ln w="9525" algn="ctr">
              <a:noFill/>
              <a:round/>
              <a:headEnd/>
              <a:tailEnd/>
            </a:ln>
          </p:spPr>
          <p:txBody>
            <a:bodyPr>
              <a:spAutoFit/>
            </a:bodyPr>
            <a:lstStyle/>
            <a:p>
              <a:pPr algn="ctr"/>
              <a:endParaRPr lang="es-MX" sz="2000">
                <a:latin typeface="Verdana" pitchFamily="34" charset="0"/>
              </a:endParaRPr>
            </a:p>
          </p:txBody>
        </p:sp>
      </p:grpSp>
      <p:grpSp>
        <p:nvGrpSpPr>
          <p:cNvPr id="4" name="30 Grupo"/>
          <p:cNvGrpSpPr>
            <a:grpSpLocks/>
          </p:cNvGrpSpPr>
          <p:nvPr/>
        </p:nvGrpSpPr>
        <p:grpSpPr bwMode="auto">
          <a:xfrm>
            <a:off x="1329352" y="3020442"/>
            <a:ext cx="4312218" cy="1814327"/>
            <a:chOff x="1508714" y="3092451"/>
            <a:chExt cx="4312218" cy="1814327"/>
          </a:xfrm>
        </p:grpSpPr>
        <p:sp>
          <p:nvSpPr>
            <p:cNvPr id="15" name="23 CuadroTexto"/>
            <p:cNvSpPr txBox="1">
              <a:spLocks noChangeArrowheads="1"/>
            </p:cNvSpPr>
            <p:nvPr/>
          </p:nvSpPr>
          <p:spPr bwMode="auto">
            <a:xfrm rot="1310460">
              <a:off x="1508714" y="4168576"/>
              <a:ext cx="3559975" cy="338554"/>
            </a:xfrm>
            <a:prstGeom prst="rect">
              <a:avLst/>
            </a:prstGeom>
            <a:noFill/>
            <a:ln w="9525">
              <a:noFill/>
              <a:miter lim="800000"/>
              <a:headEnd/>
              <a:tailEnd/>
            </a:ln>
          </p:spPr>
          <p:txBody>
            <a:bodyPr>
              <a:spAutoFit/>
            </a:bodyPr>
            <a:lstStyle/>
            <a:p>
              <a:pPr algn="ctr"/>
              <a:r>
                <a:rPr lang="es-MX" sz="1600" b="1" dirty="0">
                  <a:latin typeface="Lucida Sans"/>
                </a:rPr>
                <a:t>Lógica diagonal ascendente</a:t>
              </a:r>
              <a:endParaRPr lang="es-ES" sz="1600" b="1" dirty="0">
                <a:latin typeface="Lucida Sans"/>
              </a:endParaRPr>
            </a:p>
          </p:txBody>
        </p:sp>
        <p:sp>
          <p:nvSpPr>
            <p:cNvPr id="16" name="31 Flecha curvada hacia abajo"/>
            <p:cNvSpPr>
              <a:spLocks noChangeArrowheads="1"/>
            </p:cNvSpPr>
            <p:nvPr/>
          </p:nvSpPr>
          <p:spPr bwMode="auto">
            <a:xfrm rot="11884725">
              <a:off x="4677721" y="4506668"/>
              <a:ext cx="1143211" cy="400110"/>
            </a:xfrm>
            <a:prstGeom prst="curvedDownArrow">
              <a:avLst>
                <a:gd name="adj1" fmla="val 25004"/>
                <a:gd name="adj2" fmla="val 50008"/>
                <a:gd name="adj3" fmla="val 25000"/>
              </a:avLst>
            </a:prstGeom>
            <a:solidFill>
              <a:srgbClr val="00B050"/>
            </a:solidFill>
            <a:ln w="9525" algn="ctr">
              <a:noFill/>
              <a:round/>
              <a:headEnd/>
              <a:tailEnd/>
            </a:ln>
          </p:spPr>
          <p:txBody>
            <a:bodyPr>
              <a:spAutoFit/>
            </a:bodyPr>
            <a:lstStyle/>
            <a:p>
              <a:pPr algn="ctr"/>
              <a:endParaRPr lang="es-MX" sz="2000">
                <a:latin typeface="Verdana" pitchFamily="34" charset="0"/>
              </a:endParaRPr>
            </a:p>
          </p:txBody>
        </p:sp>
        <p:sp>
          <p:nvSpPr>
            <p:cNvPr id="17" name="32 Flecha curvada hacia abajo"/>
            <p:cNvSpPr>
              <a:spLocks noChangeArrowheads="1"/>
            </p:cNvSpPr>
            <p:nvPr/>
          </p:nvSpPr>
          <p:spPr bwMode="auto">
            <a:xfrm rot="11884725">
              <a:off x="3381577" y="3882154"/>
              <a:ext cx="1143211" cy="400110"/>
            </a:xfrm>
            <a:prstGeom prst="curvedDownArrow">
              <a:avLst>
                <a:gd name="adj1" fmla="val 25004"/>
                <a:gd name="adj2" fmla="val 50008"/>
                <a:gd name="adj3" fmla="val 25000"/>
              </a:avLst>
            </a:prstGeom>
            <a:solidFill>
              <a:srgbClr val="00B050"/>
            </a:solidFill>
            <a:ln w="9525" algn="ctr">
              <a:noFill/>
              <a:round/>
              <a:headEnd/>
              <a:tailEnd/>
            </a:ln>
          </p:spPr>
          <p:txBody>
            <a:bodyPr>
              <a:spAutoFit/>
            </a:bodyPr>
            <a:lstStyle/>
            <a:p>
              <a:pPr algn="ctr"/>
              <a:endParaRPr lang="es-MX" sz="2000">
                <a:latin typeface="Verdana" pitchFamily="34" charset="0"/>
              </a:endParaRPr>
            </a:p>
          </p:txBody>
        </p:sp>
        <p:sp>
          <p:nvSpPr>
            <p:cNvPr id="18" name="33 Flecha curvada hacia abajo"/>
            <p:cNvSpPr>
              <a:spLocks noChangeArrowheads="1"/>
            </p:cNvSpPr>
            <p:nvPr/>
          </p:nvSpPr>
          <p:spPr bwMode="auto">
            <a:xfrm rot="11884725">
              <a:off x="2026624" y="3092451"/>
              <a:ext cx="1143211" cy="400110"/>
            </a:xfrm>
            <a:prstGeom prst="curvedDownArrow">
              <a:avLst>
                <a:gd name="adj1" fmla="val 25004"/>
                <a:gd name="adj2" fmla="val 50008"/>
                <a:gd name="adj3" fmla="val 25000"/>
              </a:avLst>
            </a:prstGeom>
            <a:solidFill>
              <a:srgbClr val="00B050"/>
            </a:solidFill>
            <a:ln w="9525" algn="ctr">
              <a:noFill/>
              <a:round/>
              <a:headEnd/>
              <a:tailEnd/>
            </a:ln>
          </p:spPr>
          <p:txBody>
            <a:bodyPr>
              <a:spAutoFit/>
            </a:bodyPr>
            <a:lstStyle/>
            <a:p>
              <a:pPr algn="ctr"/>
              <a:endParaRPr lang="es-MX" sz="2000">
                <a:latin typeface="Verdana" pitchFamily="34" charset="0"/>
              </a:endParaRPr>
            </a:p>
          </p:txBody>
        </p:sp>
      </p:grpSp>
      <p:sp>
        <p:nvSpPr>
          <p:cNvPr id="19" name="18 CuadroTexto"/>
          <p:cNvSpPr txBox="1"/>
          <p:nvPr/>
        </p:nvSpPr>
        <p:spPr>
          <a:xfrm>
            <a:off x="1648843" y="5012754"/>
            <a:ext cx="5673725" cy="1200150"/>
          </a:xfrm>
          <a:prstGeom prst="rect">
            <a:avLst/>
          </a:prstGeom>
          <a:solidFill>
            <a:srgbClr val="FFC000"/>
          </a:solidFill>
        </p:spPr>
        <p:txBody>
          <a:bodyPr>
            <a:spAutoFit/>
          </a:bodyPr>
          <a:lstStyle/>
          <a:p>
            <a:pPr algn="ctr">
              <a:defRPr/>
            </a:pPr>
            <a:r>
              <a:rPr lang="es-MX" sz="2400" b="1" i="1" dirty="0">
                <a:solidFill>
                  <a:srgbClr val="0000FF"/>
                </a:solidFill>
                <a:latin typeface="+mj-lt"/>
                <a:cs typeface="Arial" charset="0"/>
              </a:rPr>
              <a:t>Enfoque de los DSS/APS para lograr la Equidad en Salud</a:t>
            </a:r>
          </a:p>
          <a:p>
            <a:pPr algn="ctr">
              <a:defRPr/>
            </a:pPr>
            <a:endParaRPr lang="es-MX" sz="2400" b="1" i="1" dirty="0">
              <a:solidFill>
                <a:srgbClr val="0000FF"/>
              </a:solidFill>
              <a:latin typeface="+mj-lt"/>
              <a:cs typeface="Arial" charset="0"/>
            </a:endParaRPr>
          </a:p>
        </p:txBody>
      </p:sp>
      <p:grpSp>
        <p:nvGrpSpPr>
          <p:cNvPr id="9" name="19 Grupo"/>
          <p:cNvGrpSpPr/>
          <p:nvPr/>
        </p:nvGrpSpPr>
        <p:grpSpPr>
          <a:xfrm>
            <a:off x="107504" y="1484784"/>
            <a:ext cx="1584176" cy="4824536"/>
            <a:chOff x="118492" y="0"/>
            <a:chExt cx="830852" cy="4433434"/>
          </a:xfrm>
          <a:scene3d>
            <a:camera prst="orthographicFront">
              <a:rot lat="0" lon="0" rev="0"/>
            </a:camera>
            <a:lightRig rig="balanced" dir="t">
              <a:rot lat="0" lon="0" rev="8700000"/>
            </a:lightRig>
          </a:scene3d>
        </p:grpSpPr>
        <p:sp>
          <p:nvSpPr>
            <p:cNvPr id="21" name="20 Rectángulo redondeado"/>
            <p:cNvSpPr/>
            <p:nvPr/>
          </p:nvSpPr>
          <p:spPr>
            <a:xfrm>
              <a:off x="118492" y="0"/>
              <a:ext cx="830852" cy="4433434"/>
            </a:xfrm>
            <a:prstGeom prst="roundRect">
              <a:avLst/>
            </a:prstGeom>
            <a:solidFill>
              <a:srgbClr val="0066CC"/>
            </a:solidFill>
            <a:ln>
              <a:noFill/>
            </a:ln>
            <a:effectLst>
              <a:outerShdw blurRad="44450" dist="27940" dir="5400000" algn="ctr">
                <a:srgbClr val="000000">
                  <a:alpha val="32000"/>
                </a:srgbClr>
              </a:outerShdw>
            </a:effectLst>
            <a:sp3d>
              <a:bevelT w="190500" h="38100"/>
            </a:sp3d>
          </p:spPr>
          <p:style>
            <a:lnRef idx="2">
              <a:scrgbClr r="0" g="0" b="0"/>
            </a:lnRef>
            <a:fillRef idx="1">
              <a:scrgbClr r="0" g="0" b="0"/>
            </a:fillRef>
            <a:effectRef idx="0">
              <a:scrgbClr r="0" g="0" b="0"/>
            </a:effectRef>
            <a:fontRef idx="minor">
              <a:schemeClr val="lt1"/>
            </a:fontRef>
          </p:style>
        </p:sp>
        <p:sp>
          <p:nvSpPr>
            <p:cNvPr id="22" name="21 Rectángulo"/>
            <p:cNvSpPr/>
            <p:nvPr/>
          </p:nvSpPr>
          <p:spPr>
            <a:xfrm>
              <a:off x="159051" y="40559"/>
              <a:ext cx="749734" cy="4352316"/>
            </a:xfrm>
            <a:prstGeom prst="rect">
              <a:avLst/>
            </a:prstGeom>
            <a:sp3d/>
          </p:spPr>
          <p:style>
            <a:lnRef idx="0">
              <a:scrgbClr r="0" g="0" b="0"/>
            </a:lnRef>
            <a:fillRef idx="0">
              <a:scrgbClr r="0" g="0" b="0"/>
            </a:fillRef>
            <a:effectRef idx="0">
              <a:scrgbClr r="0" g="0" b="0"/>
            </a:effectRef>
            <a:fontRef idx="minor">
              <a:schemeClr val="lt1"/>
            </a:fontRef>
          </p:style>
          <p:txBody>
            <a:bodyPr lIns="80010" tIns="40005" rIns="80010" bIns="40005" spcCol="1270" anchor="ctr"/>
            <a:lstStyle/>
            <a:p>
              <a:pPr algn="ctr" defTabSz="933450">
                <a:lnSpc>
                  <a:spcPct val="90000"/>
                </a:lnSpc>
                <a:spcAft>
                  <a:spcPct val="35000"/>
                </a:spcAft>
                <a:defRPr/>
              </a:pPr>
              <a:r>
                <a:rPr lang="es-MX" b="1" i="1" dirty="0">
                  <a:solidFill>
                    <a:srgbClr val="FFFF00"/>
                  </a:solidFill>
                  <a:effectLst>
                    <a:outerShdw blurRad="38100" dist="38100" dir="2700000" algn="tl">
                      <a:srgbClr val="000000">
                        <a:alpha val="43137"/>
                      </a:srgbClr>
                    </a:outerShdw>
                  </a:effectLst>
                  <a:latin typeface="Lucida Sans" pitchFamily="34" charset="0"/>
                </a:rPr>
                <a:t>Políticas públicas con base en la evidencia</a:t>
              </a:r>
            </a:p>
          </p:txBody>
        </p:sp>
      </p:grpSp>
      <p:sp>
        <p:nvSpPr>
          <p:cNvPr id="23" name="22 CuadroTexto"/>
          <p:cNvSpPr txBox="1"/>
          <p:nvPr/>
        </p:nvSpPr>
        <p:spPr>
          <a:xfrm>
            <a:off x="7308304" y="4220591"/>
            <a:ext cx="1763712" cy="2031325"/>
          </a:xfrm>
          <a:prstGeom prst="rect">
            <a:avLst/>
          </a:prstGeom>
          <a:solidFill>
            <a:srgbClr val="FFFF00"/>
          </a:solidFill>
        </p:spPr>
        <p:txBody>
          <a:bodyPr>
            <a:spAutoFit/>
          </a:bodyPr>
          <a:lstStyle/>
          <a:p>
            <a:pPr algn="ctr">
              <a:defRPr/>
            </a:pPr>
            <a:r>
              <a:rPr lang="es-MX" b="1" i="1" dirty="0">
                <a:solidFill>
                  <a:srgbClr val="0000FF"/>
                </a:solidFill>
              </a:rPr>
              <a:t>Programa  de intervención por </a:t>
            </a:r>
          </a:p>
          <a:p>
            <a:pPr algn="ctr">
              <a:defRPr/>
            </a:pPr>
            <a:r>
              <a:rPr lang="es-MX" b="1" i="1" dirty="0">
                <a:solidFill>
                  <a:srgbClr val="0000FF"/>
                </a:solidFill>
              </a:rPr>
              <a:t>Micro-región</a:t>
            </a:r>
          </a:p>
          <a:p>
            <a:pPr algn="ctr">
              <a:defRPr/>
            </a:pPr>
            <a:endParaRPr lang="es-MX" b="1" i="1" dirty="0">
              <a:solidFill>
                <a:srgbClr val="0000FF"/>
              </a:solidFill>
            </a:endParaRPr>
          </a:p>
          <a:p>
            <a:pPr algn="ctr">
              <a:defRPr/>
            </a:pPr>
            <a:r>
              <a:rPr lang="es-MX" b="1" i="1" dirty="0">
                <a:solidFill>
                  <a:srgbClr val="C00000"/>
                </a:solidFill>
                <a:latin typeface="+mj-lt"/>
              </a:rPr>
              <a:t>ACCIÓN CONJUNTA</a:t>
            </a:r>
          </a:p>
        </p:txBody>
      </p:sp>
      <p:sp>
        <p:nvSpPr>
          <p:cNvPr id="24" name="23 Flecha izquierda y derecha"/>
          <p:cNvSpPr/>
          <p:nvPr/>
        </p:nvSpPr>
        <p:spPr>
          <a:xfrm rot="2580186">
            <a:off x="7273355" y="4796854"/>
            <a:ext cx="431800" cy="215900"/>
          </a:xfrm>
          <a:prstGeom prst="leftRightArrow">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MX"/>
          </a:p>
        </p:txBody>
      </p:sp>
      <p:sp>
        <p:nvSpPr>
          <p:cNvPr id="25" name="24 Rectángulo"/>
          <p:cNvSpPr/>
          <p:nvPr/>
        </p:nvSpPr>
        <p:spPr>
          <a:xfrm>
            <a:off x="1023198" y="448216"/>
            <a:ext cx="7293218" cy="892552"/>
          </a:xfrm>
          <a:prstGeom prst="rect">
            <a:avLst/>
          </a:prstGeom>
        </p:spPr>
        <p:txBody>
          <a:bodyPr wrap="square">
            <a:spAutoFit/>
          </a:bodyPr>
          <a:lstStyle/>
          <a:p>
            <a:pPr algn="ctr"/>
            <a:r>
              <a:rPr lang="es-MX" sz="2600" b="1" i="1" dirty="0" smtClean="0">
                <a:solidFill>
                  <a:srgbClr val="C00000"/>
                </a:solidFill>
                <a:latin typeface="Lucida Sans" pitchFamily="34" charset="0"/>
              </a:rPr>
              <a:t>En el  Municipio </a:t>
            </a:r>
            <a:r>
              <a:rPr lang="es-MX" sz="2600" b="1" i="1" dirty="0" smtClean="0">
                <a:solidFill>
                  <a:srgbClr val="C00000"/>
                </a:solidFill>
                <a:latin typeface="Lucida Sans" pitchFamily="34" charset="0"/>
              </a:rPr>
              <a:t>las intervenciones son factibles </a:t>
            </a:r>
            <a:r>
              <a:rPr lang="es-MX" sz="2600" b="1" i="1" dirty="0" smtClean="0">
                <a:solidFill>
                  <a:srgbClr val="C00000"/>
                </a:solidFill>
                <a:latin typeface="Lucida Sans" pitchFamily="34" charset="0"/>
              </a:rPr>
              <a:t>porque hay recursos </a:t>
            </a:r>
            <a:endParaRPr lang="es-MX" sz="2600" b="1" dirty="0">
              <a:solidFill>
                <a:srgbClr val="C00000"/>
              </a:solidFill>
              <a:latin typeface="Lucida Sans" pitchFamily="34" charset="0"/>
            </a:endParaRPr>
          </a:p>
        </p:txBody>
      </p:sp>
    </p:spTree>
    <p:extLst>
      <p:ext uri="{BB962C8B-B14F-4D97-AF65-F5344CB8AC3E}">
        <p14:creationId xmlns:p14="http://schemas.microsoft.com/office/powerpoint/2010/main" val="2037742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diamond(in)">
                                      <p:cBhvr>
                                        <p:cTn id="7" dur="10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linds(horizontal)">
                                      <p:cBhvr>
                                        <p:cTn id="12" dur="10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checkerboard(across)">
                                      <p:cBhvr>
                                        <p:cTn id="17" dur="10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checkerboard(across)">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8" presetClass="entr" presetSubtype="16"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diamond(in)">
                                      <p:cBhvr>
                                        <p:cTn id="27" dur="1000"/>
                                        <p:tgtEl>
                                          <p:spTgt spid="19"/>
                                        </p:tgtEl>
                                      </p:cBhvr>
                                    </p:animEffect>
                                  </p:childTnLst>
                                </p:cTn>
                              </p:par>
                            </p:childTnLst>
                          </p:cTn>
                        </p:par>
                      </p:childTnLst>
                    </p:cTn>
                  </p:par>
                  <p:par>
                    <p:cTn id="28" fill="hold">
                      <p:stCondLst>
                        <p:cond delay="indefinite"/>
                      </p:stCondLst>
                      <p:childTnLst>
                        <p:par>
                          <p:cTn id="29" fill="hold">
                            <p:stCondLst>
                              <p:cond delay="0"/>
                            </p:stCondLst>
                            <p:childTnLst>
                              <p:par>
                                <p:cTn id="30" presetID="8" presetClass="entr" presetSubtype="16" fill="hold" grpId="0" nodeType="click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diamond(in)">
                                      <p:cBhvr>
                                        <p:cTn id="32" dur="2000"/>
                                        <p:tgtEl>
                                          <p:spTgt spid="24"/>
                                        </p:tgtEl>
                                      </p:cBhvr>
                                    </p:animEffect>
                                  </p:childTnLst>
                                </p:cTn>
                              </p:par>
                              <p:par>
                                <p:cTn id="33" presetID="8" presetClass="entr" presetSubtype="16" fill="hold" grpId="0" nodeType="with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diamond(in)">
                                      <p:cBhvr>
                                        <p:cTn id="35" dur="2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3" grpId="0" animBg="1"/>
      <p:bldP spid="24" grpId="0" animBg="1"/>
    </p:bld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2" descr="To Improve Health and Health Care XV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576" y="2132856"/>
            <a:ext cx="3168352" cy="425599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71600" y="560570"/>
            <a:ext cx="7058744" cy="16442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3 Rectángulo"/>
          <p:cNvSpPr/>
          <p:nvPr/>
        </p:nvSpPr>
        <p:spPr>
          <a:xfrm>
            <a:off x="4248472" y="3712964"/>
            <a:ext cx="4572000" cy="2308324"/>
          </a:xfrm>
          <a:prstGeom prst="rect">
            <a:avLst/>
          </a:prstGeom>
        </p:spPr>
        <p:txBody>
          <a:bodyPr>
            <a:spAutoFit/>
          </a:bodyPr>
          <a:lstStyle/>
          <a:p>
            <a:pPr marL="342900" indent="-342900">
              <a:buFont typeface="Wingdings" panose="05000000000000000000" pitchFamily="2" charset="2"/>
              <a:buChar char="Ø"/>
            </a:pPr>
            <a:r>
              <a:rPr lang="es-MX" altLang="es-MX" sz="2400" b="1" dirty="0">
                <a:latin typeface="Lucida Sans" panose="020B0602040502020204" pitchFamily="34" charset="0"/>
                <a:cs typeface="Lucida Sans" panose="020B0602040502020204" pitchFamily="34" charset="0"/>
              </a:rPr>
              <a:t>lo que hay</a:t>
            </a:r>
          </a:p>
          <a:p>
            <a:pPr marL="342900" indent="-342900">
              <a:buFont typeface="Wingdings" panose="05000000000000000000" pitchFamily="2" charset="2"/>
              <a:buChar char="Ø"/>
            </a:pPr>
            <a:r>
              <a:rPr lang="es-MX" altLang="es-MX" sz="2400" b="1" dirty="0">
                <a:latin typeface="Lucida Sans" panose="020B0602040502020204" pitchFamily="34" charset="0"/>
                <a:cs typeface="Lucida Sans" panose="020B0602040502020204" pitchFamily="34" charset="0"/>
              </a:rPr>
              <a:t>lo que hay que resolver</a:t>
            </a:r>
          </a:p>
          <a:p>
            <a:pPr marL="342900" indent="-342900">
              <a:buFont typeface="Wingdings" panose="05000000000000000000" pitchFamily="2" charset="2"/>
              <a:buChar char="Ø"/>
            </a:pPr>
            <a:r>
              <a:rPr lang="es-MX" altLang="es-MX" sz="2400" b="1" dirty="0">
                <a:latin typeface="Lucida Sans" panose="020B0602040502020204" pitchFamily="34" charset="0"/>
                <a:cs typeface="Lucida Sans" panose="020B0602040502020204" pitchFamily="34" charset="0"/>
              </a:rPr>
              <a:t>lo que hay que proponer</a:t>
            </a:r>
          </a:p>
          <a:p>
            <a:pPr marL="342900" indent="-342900">
              <a:buFont typeface="Wingdings" panose="05000000000000000000" pitchFamily="2" charset="2"/>
              <a:buChar char="Ø"/>
            </a:pPr>
            <a:r>
              <a:rPr lang="es-MX" altLang="es-MX" sz="2400" b="1" dirty="0">
                <a:latin typeface="Lucida Sans" panose="020B0602040502020204" pitchFamily="34" charset="0"/>
                <a:cs typeface="Lucida Sans" panose="020B0602040502020204" pitchFamily="34" charset="0"/>
              </a:rPr>
              <a:t>lo que hay que gestionar</a:t>
            </a:r>
          </a:p>
          <a:p>
            <a:pPr marL="342900" indent="-342900">
              <a:buFont typeface="Wingdings" panose="05000000000000000000" pitchFamily="2" charset="2"/>
              <a:buChar char="Ø"/>
            </a:pPr>
            <a:r>
              <a:rPr lang="es-MX" altLang="es-MX" sz="2400" b="1" dirty="0">
                <a:latin typeface="Lucida Sans" panose="020B0602040502020204" pitchFamily="34" charset="0"/>
                <a:cs typeface="Lucida Sans" panose="020B0602040502020204" pitchFamily="34" charset="0"/>
              </a:rPr>
              <a:t>lo que ha que hacer</a:t>
            </a:r>
          </a:p>
          <a:p>
            <a:pPr marL="342900" indent="-342900">
              <a:buFont typeface="Wingdings" panose="05000000000000000000" pitchFamily="2" charset="2"/>
              <a:buChar char="Ø"/>
            </a:pPr>
            <a:r>
              <a:rPr lang="es-MX" altLang="es-MX" sz="2400" b="1" dirty="0">
                <a:latin typeface="Lucida Sans" panose="020B0602040502020204" pitchFamily="34" charset="0"/>
                <a:cs typeface="Lucida Sans" panose="020B0602040502020204" pitchFamily="34" charset="0"/>
              </a:rPr>
              <a:t>lo que hay que evaluar</a:t>
            </a:r>
          </a:p>
        </p:txBody>
      </p:sp>
      <p:sp>
        <p:nvSpPr>
          <p:cNvPr id="6" name="5 Rectángulo"/>
          <p:cNvSpPr/>
          <p:nvPr/>
        </p:nvSpPr>
        <p:spPr>
          <a:xfrm>
            <a:off x="4427984" y="2204864"/>
            <a:ext cx="4320413" cy="954107"/>
          </a:xfrm>
          <a:prstGeom prst="rect">
            <a:avLst/>
          </a:prstGeom>
        </p:spPr>
        <p:txBody>
          <a:bodyPr wrap="none">
            <a:spAutoFit/>
          </a:bodyPr>
          <a:lstStyle/>
          <a:p>
            <a:r>
              <a:rPr lang="es-MX" altLang="es-MX" sz="2800" b="1" dirty="0" smtClean="0">
                <a:latin typeface="Lucida Sans" panose="020B0602040502020204" pitchFamily="34" charset="0"/>
                <a:cs typeface="Lucida Sans" panose="020B0602040502020204" pitchFamily="34" charset="0"/>
              </a:rPr>
              <a:t>Áreas </a:t>
            </a:r>
            <a:r>
              <a:rPr lang="es-MX" altLang="es-MX" sz="2800" b="1" dirty="0">
                <a:latin typeface="Lucida Sans" panose="020B0602040502020204" pitchFamily="34" charset="0"/>
                <a:cs typeface="Lucida Sans" panose="020B0602040502020204" pitchFamily="34" charset="0"/>
              </a:rPr>
              <a:t>de </a:t>
            </a:r>
            <a:r>
              <a:rPr lang="es-MX" altLang="es-MX" sz="2800" b="1" dirty="0" smtClean="0">
                <a:latin typeface="Lucida Sans" panose="020B0602040502020204" pitchFamily="34" charset="0"/>
                <a:cs typeface="Lucida Sans" panose="020B0602040502020204" pitchFamily="34" charset="0"/>
              </a:rPr>
              <a:t>oportunidad </a:t>
            </a:r>
          </a:p>
          <a:p>
            <a:r>
              <a:rPr lang="es-MX" altLang="es-MX" sz="2800" b="1" dirty="0" smtClean="0">
                <a:latin typeface="Lucida Sans" panose="020B0602040502020204" pitchFamily="34" charset="0"/>
                <a:cs typeface="Lucida Sans" panose="020B0602040502020204" pitchFamily="34" charset="0"/>
              </a:rPr>
              <a:t>en los municipios  </a:t>
            </a:r>
            <a:endParaRPr lang="es-MX" sz="2800" b="1" dirty="0">
              <a:latin typeface="Lucida Sans" panose="020B0602040502020204" pitchFamily="34" charset="0"/>
              <a:cs typeface="Lucida Sans" panose="020B0602040502020204" pitchFamily="34" charset="0"/>
            </a:endParaRPr>
          </a:p>
        </p:txBody>
      </p:sp>
    </p:spTree>
    <p:extLst>
      <p:ext uri="{BB962C8B-B14F-4D97-AF65-F5344CB8AC3E}">
        <p14:creationId xmlns:p14="http://schemas.microsoft.com/office/powerpoint/2010/main" val="1029642950"/>
      </p:ext>
    </p:extLst>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251520" y="404664"/>
            <a:ext cx="8229600" cy="1143000"/>
          </a:xfrm>
        </p:spPr>
        <p:txBody>
          <a:bodyPr/>
          <a:lstStyle/>
          <a:p>
            <a:r>
              <a:rPr lang="es-MX" sz="2000" b="1" i="1" dirty="0" smtClean="0">
                <a:solidFill>
                  <a:srgbClr val="C00000"/>
                </a:solidFill>
                <a:latin typeface="Lucida Sans" panose="020B0602040502020204" pitchFamily="34" charset="0"/>
                <a:cs typeface="Lucida Sans" panose="020B0602040502020204" pitchFamily="34" charset="0"/>
              </a:rPr>
              <a:t>Reporte 2014 del grupo consultivo en Equidad y Cobertura Universal de Salud solicitado a la OMS por 78 países la Guía para la acción comprensiva  para la equidad en salud </a:t>
            </a:r>
            <a:endParaRPr lang="es-MX" sz="2000" b="1" i="1" dirty="0">
              <a:solidFill>
                <a:srgbClr val="C00000"/>
              </a:solidFill>
              <a:latin typeface="Lucida Sans" panose="020B0602040502020204" pitchFamily="34" charset="0"/>
              <a:cs typeface="Lucida Sans" panose="020B0602040502020204" pitchFamily="34" charset="0"/>
            </a:endParaRPr>
          </a:p>
        </p:txBody>
      </p:sp>
      <p:pic>
        <p:nvPicPr>
          <p:cNvPr id="542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39552" y="1556792"/>
            <a:ext cx="3334287" cy="47123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42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49825" y="1556792"/>
            <a:ext cx="3238599" cy="46805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47229730"/>
      </p:ext>
    </p:extLst>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6"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52120" y="3412382"/>
            <a:ext cx="2448272" cy="33289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22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7466" y="44624"/>
            <a:ext cx="7776864" cy="33028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2"/>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683568" y="3356992"/>
            <a:ext cx="2664296" cy="34563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96743150"/>
      </p:ext>
    </p:extLst>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MX"/>
          </a:p>
        </p:txBody>
      </p:sp>
      <p:pic>
        <p:nvPicPr>
          <p:cNvPr id="5120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872" y="2132856"/>
            <a:ext cx="2557264" cy="36945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0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61472" y="558759"/>
            <a:ext cx="2759000" cy="37343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5"/>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179512" y="548680"/>
            <a:ext cx="2863564" cy="38164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55010639"/>
      </p:ext>
    </p:extLst>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76652" y="1236191"/>
            <a:ext cx="2927196" cy="4137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0181"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20591" y="2996952"/>
            <a:ext cx="4695825" cy="1428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0182"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68216" y="4437112"/>
            <a:ext cx="4648200" cy="1800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0184"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30116" y="692696"/>
            <a:ext cx="4686300" cy="762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0185"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05733" y="1412776"/>
            <a:ext cx="4638675" cy="14859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43166104"/>
      </p:ext>
    </p:extLst>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CuadroTexto"/>
          <p:cNvSpPr txBox="1"/>
          <p:nvPr/>
        </p:nvSpPr>
        <p:spPr>
          <a:xfrm>
            <a:off x="539552" y="2488828"/>
            <a:ext cx="7488832" cy="1200329"/>
          </a:xfrm>
          <a:prstGeom prst="rect">
            <a:avLst/>
          </a:prstGeom>
          <a:noFill/>
        </p:spPr>
        <p:txBody>
          <a:bodyPr wrap="square" rtlCol="0">
            <a:spAutoFit/>
          </a:bodyPr>
          <a:lstStyle/>
          <a:p>
            <a:pPr algn="ctr"/>
            <a:r>
              <a:rPr lang="es-MX" sz="2400" b="1" i="1" dirty="0">
                <a:solidFill>
                  <a:srgbClr val="C00000"/>
                </a:solidFill>
                <a:latin typeface="Lucida Sans" pitchFamily="34" charset="0"/>
              </a:rPr>
              <a:t>¿Qué  papel y tienen los responsables Estatales de </a:t>
            </a:r>
            <a:r>
              <a:rPr lang="es-MX" sz="2400" b="1" i="1" dirty="0" smtClean="0">
                <a:solidFill>
                  <a:srgbClr val="C00000"/>
                </a:solidFill>
                <a:latin typeface="Lucida Sans" pitchFamily="34" charset="0"/>
              </a:rPr>
              <a:t>Municipios por la </a:t>
            </a:r>
            <a:r>
              <a:rPr lang="es-MX" sz="2400" b="1" i="1" dirty="0">
                <a:solidFill>
                  <a:srgbClr val="C00000"/>
                </a:solidFill>
                <a:latin typeface="Lucida Sans" pitchFamily="34" charset="0"/>
              </a:rPr>
              <a:t>Salud y los </a:t>
            </a:r>
            <a:r>
              <a:rPr lang="es-MX" sz="2400" b="1" i="1" dirty="0" smtClean="0">
                <a:solidFill>
                  <a:srgbClr val="C00000"/>
                </a:solidFill>
                <a:latin typeface="Lucida Sans" pitchFamily="34" charset="0"/>
              </a:rPr>
              <a:t>integrantes de sus redes?</a:t>
            </a:r>
            <a:endParaRPr lang="es-MX" sz="2400" b="1" i="1" dirty="0">
              <a:solidFill>
                <a:srgbClr val="C00000"/>
              </a:solidFill>
              <a:latin typeface="Lucida Sans" pitchFamily="34" charset="0"/>
            </a:endParaRPr>
          </a:p>
        </p:txBody>
      </p:sp>
    </p:spTree>
    <p:extLst>
      <p:ext uri="{BB962C8B-B14F-4D97-AF65-F5344CB8AC3E}">
        <p14:creationId xmlns:p14="http://schemas.microsoft.com/office/powerpoint/2010/main" val="3788937112"/>
      </p:ext>
    </p:extLst>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38150" y="505991"/>
            <a:ext cx="8229600" cy="834777"/>
          </a:xfrm>
        </p:spPr>
        <p:txBody>
          <a:bodyPr/>
          <a:lstStyle/>
          <a:p>
            <a:r>
              <a:rPr lang="es-MX" sz="2000" b="1" dirty="0" smtClean="0">
                <a:solidFill>
                  <a:srgbClr val="C00000"/>
                </a:solidFill>
                <a:latin typeface="Lucida Sans" panose="020B0602040502020204" pitchFamily="34" charset="0"/>
                <a:cs typeface="Lucida Sans" panose="020B0602040502020204" pitchFamily="34" charset="0"/>
              </a:rPr>
              <a:t>Promover la inclusión de los DSS en las políticas y programas para abatir las desigualdades e inequidades</a:t>
            </a:r>
            <a:endParaRPr lang="es-MX" sz="2000" b="1" dirty="0">
              <a:solidFill>
                <a:srgbClr val="C00000"/>
              </a:solidFill>
              <a:latin typeface="Lucida Sans" panose="020B0602040502020204" pitchFamily="34" charset="0"/>
              <a:cs typeface="Lucida Sans" panose="020B0602040502020204" pitchFamily="34" charset="0"/>
            </a:endParaRPr>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600" y="1484784"/>
            <a:ext cx="3143250" cy="46767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09117" y="1484784"/>
            <a:ext cx="3835291" cy="24490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3 CuadroTexto"/>
          <p:cNvSpPr txBox="1"/>
          <p:nvPr/>
        </p:nvSpPr>
        <p:spPr>
          <a:xfrm>
            <a:off x="3923928" y="4365104"/>
            <a:ext cx="4659006" cy="1569660"/>
          </a:xfrm>
          <a:prstGeom prst="rect">
            <a:avLst/>
          </a:prstGeom>
          <a:noFill/>
        </p:spPr>
        <p:txBody>
          <a:bodyPr wrap="square" rtlCol="0">
            <a:spAutoFit/>
          </a:bodyPr>
          <a:lstStyle/>
          <a:p>
            <a:pPr algn="ctr"/>
            <a:r>
              <a:rPr lang="es-MX" sz="2400" b="1" i="1" dirty="0" smtClean="0">
                <a:solidFill>
                  <a:srgbClr val="0000CC"/>
                </a:solidFill>
                <a:latin typeface="Lucida Sans" panose="020B0602040502020204" pitchFamily="34" charset="0"/>
                <a:cs typeface="Lucida Sans" panose="020B0602040502020204" pitchFamily="34" charset="0"/>
              </a:rPr>
              <a:t>Los DSS parecen OVNIS</a:t>
            </a:r>
          </a:p>
          <a:p>
            <a:pPr algn="ctr"/>
            <a:endParaRPr lang="es-MX" sz="2400" b="1" i="1" dirty="0" smtClean="0">
              <a:solidFill>
                <a:srgbClr val="0000CC"/>
              </a:solidFill>
              <a:latin typeface="Lucida Sans" panose="020B0602040502020204" pitchFamily="34" charset="0"/>
              <a:cs typeface="Lucida Sans" panose="020B0602040502020204" pitchFamily="34" charset="0"/>
            </a:endParaRPr>
          </a:p>
          <a:p>
            <a:pPr algn="ctr"/>
            <a:r>
              <a:rPr lang="es-MX" sz="2400" b="1" i="1" dirty="0" smtClean="0">
                <a:solidFill>
                  <a:srgbClr val="0000CC"/>
                </a:solidFill>
                <a:latin typeface="Lucida Sans" panose="020B0602040502020204" pitchFamily="34" charset="0"/>
                <a:cs typeface="Lucida Sans" panose="020B0602040502020204" pitchFamily="34" charset="0"/>
              </a:rPr>
              <a:t>Porque son unos cuantos </a:t>
            </a:r>
          </a:p>
          <a:p>
            <a:pPr algn="ctr"/>
            <a:r>
              <a:rPr lang="es-MX" sz="2400" b="1" i="1" dirty="0" smtClean="0">
                <a:solidFill>
                  <a:srgbClr val="0000CC"/>
                </a:solidFill>
                <a:latin typeface="Lucida Sans" panose="020B0602040502020204" pitchFamily="34" charset="0"/>
                <a:cs typeface="Lucida Sans" panose="020B0602040502020204" pitchFamily="34" charset="0"/>
              </a:rPr>
              <a:t> los que pueden verlos</a:t>
            </a:r>
            <a:endParaRPr lang="es-MX" sz="2400" b="1" i="1" dirty="0">
              <a:solidFill>
                <a:srgbClr val="0000CC"/>
              </a:solidFill>
              <a:latin typeface="Lucida Sans" panose="020B0602040502020204" pitchFamily="34" charset="0"/>
              <a:cs typeface="Lucida Sans" panose="020B0602040502020204" pitchFamily="34" charset="0"/>
            </a:endParaRPr>
          </a:p>
        </p:txBody>
      </p:sp>
    </p:spTree>
    <p:extLst>
      <p:ext uri="{BB962C8B-B14F-4D97-AF65-F5344CB8AC3E}">
        <p14:creationId xmlns:p14="http://schemas.microsoft.com/office/powerpoint/2010/main" val="2746471460"/>
      </p:ext>
    </p:extLst>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AutoShape 2"/>
          <p:cNvSpPr>
            <a:spLocks noChangeArrowheads="1"/>
          </p:cNvSpPr>
          <p:nvPr/>
        </p:nvSpPr>
        <p:spPr bwMode="auto">
          <a:xfrm>
            <a:off x="2628504" y="2636912"/>
            <a:ext cx="3455987" cy="3675063"/>
          </a:xfrm>
          <a:prstGeom prst="upArrow">
            <a:avLst>
              <a:gd name="adj1" fmla="val 50000"/>
              <a:gd name="adj2" fmla="val 29169"/>
            </a:avLst>
          </a:prstGeom>
          <a:solidFill>
            <a:srgbClr val="3366FF"/>
          </a:solidFill>
          <a:ln w="9525">
            <a:solidFill>
              <a:schemeClr val="tx1"/>
            </a:solidFill>
            <a:miter lim="800000"/>
            <a:headEnd/>
            <a:tailEnd/>
          </a:ln>
        </p:spPr>
        <p:txBody>
          <a:bodyPr wrap="none" anchor="ctr"/>
          <a:lstStyle/>
          <a:p>
            <a:pPr algn="ctr" eaLnBrk="0" hangingPunct="0"/>
            <a:endParaRPr lang="fr-FR">
              <a:solidFill>
                <a:srgbClr val="000000"/>
              </a:solidFill>
              <a:latin typeface="Times New Roman" pitchFamily="18" charset="0"/>
            </a:endParaRPr>
          </a:p>
        </p:txBody>
      </p:sp>
      <p:sp>
        <p:nvSpPr>
          <p:cNvPr id="55299" name="AutoShape 3"/>
          <p:cNvSpPr>
            <a:spLocks noChangeArrowheads="1"/>
          </p:cNvSpPr>
          <p:nvPr/>
        </p:nvSpPr>
        <p:spPr bwMode="auto">
          <a:xfrm>
            <a:off x="1404541" y="3576712"/>
            <a:ext cx="2735263" cy="2592388"/>
          </a:xfrm>
          <a:prstGeom prst="upArrow">
            <a:avLst>
              <a:gd name="adj1" fmla="val 50000"/>
              <a:gd name="adj2" fmla="val 25000"/>
            </a:avLst>
          </a:prstGeom>
          <a:solidFill>
            <a:schemeClr val="accent2">
              <a:alpha val="50195"/>
            </a:schemeClr>
          </a:solidFill>
          <a:ln w="9525">
            <a:solidFill>
              <a:schemeClr val="tx1"/>
            </a:solidFill>
            <a:miter lim="800000"/>
            <a:headEnd/>
            <a:tailEnd/>
          </a:ln>
        </p:spPr>
        <p:txBody>
          <a:bodyPr wrap="none" anchor="ctr"/>
          <a:lstStyle/>
          <a:p>
            <a:endParaRPr lang="es-MX" sz="1600">
              <a:solidFill>
                <a:srgbClr val="FFFFFF"/>
              </a:solidFill>
              <a:latin typeface="Lucida Sans" pitchFamily="34" charset="0"/>
            </a:endParaRPr>
          </a:p>
        </p:txBody>
      </p:sp>
      <p:sp>
        <p:nvSpPr>
          <p:cNvPr id="55300" name="AutoShape 4"/>
          <p:cNvSpPr>
            <a:spLocks noChangeArrowheads="1"/>
          </p:cNvSpPr>
          <p:nvPr/>
        </p:nvSpPr>
        <p:spPr bwMode="auto">
          <a:xfrm flipV="1">
            <a:off x="539750" y="1250950"/>
            <a:ext cx="8280400" cy="1928813"/>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21591 w 21600"/>
              <a:gd name="T13" fmla="*/ 0 h 21600"/>
              <a:gd name="T14" fmla="*/ 9 w 21600"/>
              <a:gd name="T15" fmla="*/ 10579 h 21600"/>
            </a:gdLst>
            <a:ahLst/>
            <a:cxnLst>
              <a:cxn ang="T8">
                <a:pos x="T0" y="T1"/>
              </a:cxn>
              <a:cxn ang="T9">
                <a:pos x="T2" y="T3"/>
              </a:cxn>
              <a:cxn ang="T10">
                <a:pos x="T4" y="T5"/>
              </a:cxn>
              <a:cxn ang="T11">
                <a:pos x="T6" y="T7"/>
              </a:cxn>
            </a:cxnLst>
            <a:rect l="T12" t="T13" r="T14" b="T15"/>
            <a:pathLst>
              <a:path w="21600" h="21600">
                <a:moveTo>
                  <a:pt x="16327" y="10598"/>
                </a:moveTo>
                <a:cubicBezTo>
                  <a:pt x="16329" y="10665"/>
                  <a:pt x="16331" y="10732"/>
                  <a:pt x="16331" y="10800"/>
                </a:cubicBezTo>
                <a:cubicBezTo>
                  <a:pt x="16331" y="13854"/>
                  <a:pt x="13854" y="16331"/>
                  <a:pt x="10800" y="16331"/>
                </a:cubicBezTo>
                <a:cubicBezTo>
                  <a:pt x="7745" y="16331"/>
                  <a:pt x="5269" y="13854"/>
                  <a:pt x="5269" y="10800"/>
                </a:cubicBezTo>
                <a:cubicBezTo>
                  <a:pt x="5268" y="10732"/>
                  <a:pt x="5270" y="10665"/>
                  <a:pt x="5272" y="10598"/>
                </a:cubicBezTo>
                <a:lnTo>
                  <a:pt x="7" y="10405"/>
                </a:lnTo>
                <a:cubicBezTo>
                  <a:pt x="2" y="10537"/>
                  <a:pt x="-1" y="10668"/>
                  <a:pt x="0" y="10800"/>
                </a:cubicBezTo>
                <a:cubicBezTo>
                  <a:pt x="0" y="16764"/>
                  <a:pt x="4835" y="21600"/>
                  <a:pt x="10800" y="21600"/>
                </a:cubicBezTo>
                <a:cubicBezTo>
                  <a:pt x="16764" y="21600"/>
                  <a:pt x="21600" y="16764"/>
                  <a:pt x="21600" y="10800"/>
                </a:cubicBezTo>
                <a:cubicBezTo>
                  <a:pt x="21600" y="10668"/>
                  <a:pt x="21597" y="10537"/>
                  <a:pt x="21592" y="10405"/>
                </a:cubicBezTo>
                <a:close/>
              </a:path>
            </a:pathLst>
          </a:custGeom>
          <a:solidFill>
            <a:srgbClr val="FFFF00"/>
          </a:solidFill>
          <a:ln w="9525">
            <a:solidFill>
              <a:schemeClr val="tx1"/>
            </a:solidFill>
            <a:miter lim="800000"/>
            <a:headEnd/>
            <a:tailEnd/>
          </a:ln>
        </p:spPr>
        <p:txBody>
          <a:bodyPr wrap="none" anchor="ctr"/>
          <a:lstStyle/>
          <a:p>
            <a:endParaRPr lang="es-MX">
              <a:solidFill>
                <a:srgbClr val="000000"/>
              </a:solidFill>
            </a:endParaRPr>
          </a:p>
        </p:txBody>
      </p:sp>
      <p:sp>
        <p:nvSpPr>
          <p:cNvPr id="55301" name="Rectangle 5"/>
          <p:cNvSpPr>
            <a:spLocks noChangeArrowheads="1"/>
          </p:cNvSpPr>
          <p:nvPr/>
        </p:nvSpPr>
        <p:spPr bwMode="auto">
          <a:xfrm>
            <a:off x="755650" y="1200150"/>
            <a:ext cx="7772400" cy="585788"/>
          </a:xfrm>
          <a:prstGeom prst="rect">
            <a:avLst/>
          </a:prstGeom>
          <a:noFill/>
          <a:ln w="9525">
            <a:noFill/>
            <a:miter lim="800000"/>
            <a:headEnd/>
            <a:tailEnd/>
          </a:ln>
        </p:spPr>
        <p:txBody>
          <a:bodyPr anchor="b"/>
          <a:lstStyle/>
          <a:p>
            <a:pPr algn="ctr"/>
            <a:r>
              <a:rPr lang="es-MX" b="1" dirty="0">
                <a:solidFill>
                  <a:srgbClr val="0000CC"/>
                </a:solidFill>
              </a:rPr>
              <a:t>Fomento de la salud con mayor equidad </a:t>
            </a:r>
          </a:p>
        </p:txBody>
      </p:sp>
      <p:sp>
        <p:nvSpPr>
          <p:cNvPr id="55302" name="AutoShape 6"/>
          <p:cNvSpPr>
            <a:spLocks noChangeArrowheads="1"/>
          </p:cNvSpPr>
          <p:nvPr/>
        </p:nvSpPr>
        <p:spPr bwMode="auto">
          <a:xfrm>
            <a:off x="4284266" y="3505275"/>
            <a:ext cx="3160713" cy="2663825"/>
          </a:xfrm>
          <a:prstGeom prst="upArrow">
            <a:avLst>
              <a:gd name="adj1" fmla="val 50000"/>
              <a:gd name="adj2" fmla="val 25000"/>
            </a:avLst>
          </a:prstGeom>
          <a:solidFill>
            <a:srgbClr val="339966"/>
          </a:solidFill>
          <a:ln w="9525">
            <a:solidFill>
              <a:schemeClr val="tx1"/>
            </a:solidFill>
            <a:miter lim="800000"/>
            <a:headEnd/>
            <a:tailEnd/>
          </a:ln>
        </p:spPr>
        <p:txBody>
          <a:bodyPr wrap="none" anchor="ctr"/>
          <a:lstStyle/>
          <a:p>
            <a:pPr algn="ctr" eaLnBrk="0" hangingPunct="0"/>
            <a:endParaRPr lang="fr-FR" sz="1600">
              <a:solidFill>
                <a:srgbClr val="FFFFFF"/>
              </a:solidFill>
              <a:latin typeface="Lucida Sans" pitchFamily="34" charset="0"/>
            </a:endParaRPr>
          </a:p>
        </p:txBody>
      </p:sp>
      <p:sp>
        <p:nvSpPr>
          <p:cNvPr id="44039" name="Text Box 7"/>
          <p:cNvSpPr txBox="1">
            <a:spLocks noChangeArrowheads="1"/>
          </p:cNvSpPr>
          <p:nvPr/>
        </p:nvSpPr>
        <p:spPr bwMode="auto">
          <a:xfrm>
            <a:off x="5033566" y="4584775"/>
            <a:ext cx="1652588" cy="369332"/>
          </a:xfrm>
          <a:prstGeom prst="rect">
            <a:avLst/>
          </a:prstGeom>
          <a:noFill/>
          <a:ln w="9525">
            <a:noFill/>
            <a:miter lim="800000"/>
            <a:headEnd/>
            <a:tailEnd/>
          </a:ln>
          <a:effectLst/>
        </p:spPr>
        <p:txBody>
          <a:bodyPr>
            <a:spAutoFit/>
          </a:bodyPr>
          <a:lstStyle/>
          <a:p>
            <a:pPr algn="ctr" eaLnBrk="0" hangingPunct="0">
              <a:defRPr/>
            </a:pPr>
            <a:r>
              <a:rPr lang="es-MX" b="1" dirty="0">
                <a:solidFill>
                  <a:srgbClr val="FFFFFF"/>
                </a:solidFill>
                <a:latin typeface="Lucida Sans" pitchFamily="34" charset="0"/>
              </a:rPr>
              <a:t>Promoción</a:t>
            </a:r>
            <a:r>
              <a:rPr lang="en-US" b="1" dirty="0">
                <a:solidFill>
                  <a:srgbClr val="FFFFFF"/>
                </a:solidFill>
                <a:effectLst>
                  <a:outerShdw blurRad="38100" dist="38100" dir="2700000" algn="tl">
                    <a:srgbClr val="FFFFFF"/>
                  </a:outerShdw>
                </a:effectLst>
                <a:latin typeface="Lucida Sans" pitchFamily="34" charset="0"/>
              </a:rPr>
              <a:t> </a:t>
            </a:r>
            <a:endParaRPr lang="en-US" dirty="0">
              <a:solidFill>
                <a:srgbClr val="FFFFFF"/>
              </a:solidFill>
              <a:latin typeface="Lucida Sans" pitchFamily="34" charset="0"/>
            </a:endParaRPr>
          </a:p>
        </p:txBody>
      </p:sp>
      <p:sp>
        <p:nvSpPr>
          <p:cNvPr id="55304" name="AutoShape 8"/>
          <p:cNvSpPr>
            <a:spLocks noChangeArrowheads="1"/>
          </p:cNvSpPr>
          <p:nvPr/>
        </p:nvSpPr>
        <p:spPr bwMode="auto">
          <a:xfrm>
            <a:off x="2915841" y="3433837"/>
            <a:ext cx="2736850" cy="2735263"/>
          </a:xfrm>
          <a:prstGeom prst="upArrow">
            <a:avLst>
              <a:gd name="adj1" fmla="val 50000"/>
              <a:gd name="adj2" fmla="val 25000"/>
            </a:avLst>
          </a:prstGeom>
          <a:solidFill>
            <a:srgbClr val="FF0000">
              <a:alpha val="50195"/>
            </a:srgbClr>
          </a:solidFill>
          <a:ln w="9525">
            <a:solidFill>
              <a:schemeClr val="tx1"/>
            </a:solidFill>
            <a:miter lim="800000"/>
            <a:headEnd/>
            <a:tailEnd/>
          </a:ln>
        </p:spPr>
        <p:txBody>
          <a:bodyPr wrap="none" anchor="ctr"/>
          <a:lstStyle/>
          <a:p>
            <a:endParaRPr lang="es-MX" sz="1600">
              <a:solidFill>
                <a:srgbClr val="FFFFFF"/>
              </a:solidFill>
              <a:latin typeface="Lucida Sans" pitchFamily="34" charset="0"/>
            </a:endParaRPr>
          </a:p>
        </p:txBody>
      </p:sp>
      <p:sp>
        <p:nvSpPr>
          <p:cNvPr id="55305" name="Text Box 9"/>
          <p:cNvSpPr txBox="1">
            <a:spLocks noChangeArrowheads="1"/>
          </p:cNvSpPr>
          <p:nvPr/>
        </p:nvSpPr>
        <p:spPr bwMode="auto">
          <a:xfrm>
            <a:off x="1907779" y="4657800"/>
            <a:ext cx="1676400" cy="341632"/>
          </a:xfrm>
          <a:prstGeom prst="rect">
            <a:avLst/>
          </a:prstGeom>
          <a:noFill/>
          <a:ln w="9525">
            <a:noFill/>
            <a:miter lim="800000"/>
            <a:headEnd/>
            <a:tailEnd/>
          </a:ln>
        </p:spPr>
        <p:txBody>
          <a:bodyPr>
            <a:spAutoFit/>
          </a:bodyPr>
          <a:lstStyle/>
          <a:p>
            <a:pPr algn="ctr" eaLnBrk="0" hangingPunct="0">
              <a:lnSpc>
                <a:spcPct val="90000"/>
              </a:lnSpc>
              <a:spcBef>
                <a:spcPct val="50000"/>
              </a:spcBef>
            </a:pPr>
            <a:r>
              <a:rPr lang="en-US" b="1" dirty="0">
                <a:solidFill>
                  <a:srgbClr val="FFFFFF"/>
                </a:solidFill>
                <a:latin typeface="Lucida Sans" pitchFamily="34" charset="0"/>
              </a:rPr>
              <a:t>Acción</a:t>
            </a:r>
          </a:p>
        </p:txBody>
      </p:sp>
      <p:sp>
        <p:nvSpPr>
          <p:cNvPr id="55306" name="Oval 10"/>
          <p:cNvSpPr>
            <a:spLocks noChangeArrowheads="1"/>
          </p:cNvSpPr>
          <p:nvPr/>
        </p:nvSpPr>
        <p:spPr bwMode="auto">
          <a:xfrm>
            <a:off x="2015729" y="5330900"/>
            <a:ext cx="5181600" cy="533400"/>
          </a:xfrm>
          <a:prstGeom prst="ellipse">
            <a:avLst/>
          </a:prstGeom>
          <a:noFill/>
          <a:ln w="19050">
            <a:noFill/>
            <a:round/>
            <a:headEnd/>
            <a:tailEnd/>
          </a:ln>
        </p:spPr>
        <p:txBody>
          <a:bodyPr wrap="none" anchor="ctr"/>
          <a:lstStyle/>
          <a:p>
            <a:endParaRPr lang="es-MX" sz="1600">
              <a:solidFill>
                <a:srgbClr val="FFFFFF"/>
              </a:solidFill>
              <a:latin typeface="Lucida Sans" pitchFamily="34" charset="0"/>
            </a:endParaRPr>
          </a:p>
        </p:txBody>
      </p:sp>
      <p:sp>
        <p:nvSpPr>
          <p:cNvPr id="55307" name="Text Box 11"/>
          <p:cNvSpPr txBox="1">
            <a:spLocks noChangeArrowheads="1"/>
          </p:cNvSpPr>
          <p:nvPr/>
        </p:nvSpPr>
        <p:spPr bwMode="auto">
          <a:xfrm>
            <a:off x="506413" y="2276872"/>
            <a:ext cx="8351837" cy="369332"/>
          </a:xfrm>
          <a:prstGeom prst="rect">
            <a:avLst/>
          </a:prstGeom>
          <a:solidFill>
            <a:schemeClr val="bg1"/>
          </a:solidFill>
          <a:ln w="9525">
            <a:noFill/>
            <a:miter lim="800000"/>
            <a:headEnd/>
            <a:tailEnd/>
          </a:ln>
        </p:spPr>
        <p:txBody>
          <a:bodyPr>
            <a:spAutoFit/>
          </a:bodyPr>
          <a:lstStyle/>
          <a:p>
            <a:pPr algn="ctr"/>
            <a:r>
              <a:rPr lang="es-MX" b="1" dirty="0">
                <a:solidFill>
                  <a:srgbClr val="000000"/>
                </a:solidFill>
                <a:latin typeface="Lucida Sans" pitchFamily="34" charset="0"/>
              </a:rPr>
              <a:t>La integración de DSS en Políticas y Programas </a:t>
            </a:r>
          </a:p>
        </p:txBody>
      </p:sp>
      <p:sp>
        <p:nvSpPr>
          <p:cNvPr id="44044" name="Oval 12"/>
          <p:cNvSpPr>
            <a:spLocks noChangeArrowheads="1"/>
          </p:cNvSpPr>
          <p:nvPr/>
        </p:nvSpPr>
        <p:spPr bwMode="auto">
          <a:xfrm>
            <a:off x="683568" y="5588595"/>
            <a:ext cx="7488832" cy="720725"/>
          </a:xfrm>
          <a:prstGeom prst="ellipse">
            <a:avLst/>
          </a:prstGeom>
          <a:solidFill>
            <a:schemeClr val="tx1"/>
          </a:solidFill>
          <a:ln w="9525">
            <a:solidFill>
              <a:schemeClr val="tx1"/>
            </a:solidFill>
            <a:round/>
            <a:headEnd/>
            <a:tailEnd/>
          </a:ln>
          <a:effectLst/>
        </p:spPr>
        <p:txBody>
          <a:bodyPr wrap="none" anchor="ctr"/>
          <a:lstStyle/>
          <a:p>
            <a:pPr algn="ctr">
              <a:defRPr/>
            </a:pPr>
            <a:r>
              <a:rPr lang="en-GB" sz="2400" b="1" dirty="0">
                <a:solidFill>
                  <a:srgbClr val="FFFF00"/>
                </a:solidFill>
                <a:latin typeface="Lucida Sans" pitchFamily="34" charset="0"/>
              </a:rPr>
              <a:t>Comunicación / Intercambio de </a:t>
            </a:r>
            <a:r>
              <a:rPr lang="en-GB" sz="2400" b="1" dirty="0" err="1" smtClean="0">
                <a:solidFill>
                  <a:srgbClr val="FFFF00"/>
                </a:solidFill>
                <a:latin typeface="Lucida Sans" pitchFamily="34" charset="0"/>
              </a:rPr>
              <a:t>conocimientos</a:t>
            </a:r>
            <a:endParaRPr lang="en-US" sz="2400" b="1" dirty="0">
              <a:solidFill>
                <a:srgbClr val="FFFF00"/>
              </a:solidFill>
              <a:latin typeface="Lucida Sans" pitchFamily="34" charset="0"/>
            </a:endParaRPr>
          </a:p>
        </p:txBody>
      </p:sp>
      <p:sp>
        <p:nvSpPr>
          <p:cNvPr id="55309" name="Text Box 13"/>
          <p:cNvSpPr txBox="1">
            <a:spLocks noChangeArrowheads="1"/>
          </p:cNvSpPr>
          <p:nvPr/>
        </p:nvSpPr>
        <p:spPr bwMode="auto">
          <a:xfrm>
            <a:off x="3420666" y="2929012"/>
            <a:ext cx="1873250" cy="369332"/>
          </a:xfrm>
          <a:prstGeom prst="rect">
            <a:avLst/>
          </a:prstGeom>
          <a:noFill/>
          <a:ln w="9525">
            <a:noFill/>
            <a:miter lim="800000"/>
            <a:headEnd/>
            <a:tailEnd/>
          </a:ln>
        </p:spPr>
        <p:txBody>
          <a:bodyPr>
            <a:spAutoFit/>
          </a:bodyPr>
          <a:lstStyle/>
          <a:p>
            <a:pPr algn="ctr"/>
            <a:r>
              <a:rPr lang="es-MX" b="1" dirty="0">
                <a:solidFill>
                  <a:srgbClr val="FFFF00"/>
                </a:solidFill>
                <a:latin typeface="Lucida Sans" pitchFamily="34" charset="0"/>
              </a:rPr>
              <a:t>Liderazgo</a:t>
            </a:r>
          </a:p>
        </p:txBody>
      </p:sp>
      <p:sp>
        <p:nvSpPr>
          <p:cNvPr id="55310" name="Text Box 9"/>
          <p:cNvSpPr txBox="1">
            <a:spLocks noChangeArrowheads="1"/>
          </p:cNvSpPr>
          <p:nvPr/>
        </p:nvSpPr>
        <p:spPr bwMode="auto">
          <a:xfrm>
            <a:off x="3357166" y="4724475"/>
            <a:ext cx="1905000" cy="729430"/>
          </a:xfrm>
          <a:prstGeom prst="rect">
            <a:avLst/>
          </a:prstGeom>
          <a:noFill/>
          <a:ln w="9525">
            <a:noFill/>
            <a:miter lim="800000"/>
            <a:headEnd/>
            <a:tailEnd/>
          </a:ln>
        </p:spPr>
        <p:txBody>
          <a:bodyPr>
            <a:spAutoFit/>
          </a:bodyPr>
          <a:lstStyle/>
          <a:p>
            <a:pPr algn="ctr" eaLnBrk="0" hangingPunct="0">
              <a:lnSpc>
                <a:spcPct val="90000"/>
              </a:lnSpc>
              <a:spcBef>
                <a:spcPct val="50000"/>
              </a:spcBef>
            </a:pPr>
            <a:r>
              <a:rPr lang="es-MX" b="1">
                <a:solidFill>
                  <a:srgbClr val="FFFFFF"/>
                </a:solidFill>
                <a:latin typeface="Lucida Sans" pitchFamily="34" charset="0"/>
              </a:rPr>
              <a:t>Aprendizaje</a:t>
            </a:r>
          </a:p>
          <a:p>
            <a:pPr algn="ctr" eaLnBrk="0" hangingPunct="0">
              <a:lnSpc>
                <a:spcPct val="90000"/>
              </a:lnSpc>
              <a:spcBef>
                <a:spcPct val="50000"/>
              </a:spcBef>
            </a:pPr>
            <a:endParaRPr lang="en-US">
              <a:solidFill>
                <a:srgbClr val="FFFFFF"/>
              </a:solidFill>
              <a:latin typeface="Lucida Sans" pitchFamily="34" charset="0"/>
            </a:endParaRPr>
          </a:p>
        </p:txBody>
      </p:sp>
      <p:sp>
        <p:nvSpPr>
          <p:cNvPr id="16" name="Rectangle 2"/>
          <p:cNvSpPr txBox="1">
            <a:spLocks noChangeArrowheads="1"/>
          </p:cNvSpPr>
          <p:nvPr/>
        </p:nvSpPr>
        <p:spPr>
          <a:xfrm>
            <a:off x="251520" y="404664"/>
            <a:ext cx="8424936" cy="630014"/>
          </a:xfrm>
          <a:prstGeom prst="rect">
            <a:avLst/>
          </a:prstGeom>
        </p:spPr>
        <p:txBody>
          <a:bodyPr/>
          <a:lstStyle/>
          <a:p>
            <a:pPr algn="ctr" eaLnBrk="0" hangingPunct="0">
              <a:defRPr/>
            </a:pPr>
            <a:r>
              <a:rPr lang="es-MX" sz="2400" b="1" i="1" kern="0" dirty="0" smtClean="0">
                <a:solidFill>
                  <a:srgbClr val="C00000"/>
                </a:solidFill>
                <a:latin typeface="Lucida Sans" pitchFamily="34" charset="0"/>
              </a:rPr>
              <a:t>Objetivos: informar, educar </a:t>
            </a:r>
            <a:r>
              <a:rPr lang="es-MX" sz="2400" b="1" i="1" kern="0" dirty="0">
                <a:solidFill>
                  <a:srgbClr val="C00000"/>
                </a:solidFill>
                <a:latin typeface="Lucida Sans" pitchFamily="34" charset="0"/>
              </a:rPr>
              <a:t>y </a:t>
            </a:r>
            <a:r>
              <a:rPr lang="es-MX" sz="2400" b="1" i="1" kern="0" dirty="0" smtClean="0">
                <a:solidFill>
                  <a:srgbClr val="C00000"/>
                </a:solidFill>
                <a:latin typeface="Lucida Sans" pitchFamily="34" charset="0"/>
              </a:rPr>
              <a:t>comunicar</a:t>
            </a:r>
            <a:endParaRPr lang="es-MX" sz="2400" b="1" i="1" kern="0" dirty="0">
              <a:solidFill>
                <a:srgbClr val="C00000"/>
              </a:solidFill>
              <a:latin typeface="Lucida Sans" pitchFamily="34" charset="0"/>
            </a:endParaRPr>
          </a:p>
        </p:txBody>
      </p:sp>
    </p:spTree>
    <p:extLst>
      <p:ext uri="{BB962C8B-B14F-4D97-AF65-F5344CB8AC3E}">
        <p14:creationId xmlns:p14="http://schemas.microsoft.com/office/powerpoint/2010/main" val="1107629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4044"/>
                                        </p:tgtEl>
                                        <p:attrNameLst>
                                          <p:attrName>style.visibility</p:attrName>
                                        </p:attrNameLst>
                                      </p:cBhvr>
                                      <p:to>
                                        <p:strVal val="visible"/>
                                      </p:to>
                                    </p:set>
                                    <p:anim calcmode="lin" valueType="num">
                                      <p:cBhvr additive="base">
                                        <p:cTn id="7" dur="500" fill="hold"/>
                                        <p:tgtEl>
                                          <p:spTgt spid="44044"/>
                                        </p:tgtEl>
                                        <p:attrNameLst>
                                          <p:attrName>ppt_x</p:attrName>
                                        </p:attrNameLst>
                                      </p:cBhvr>
                                      <p:tavLst>
                                        <p:tav tm="0">
                                          <p:val>
                                            <p:strVal val="#ppt_x"/>
                                          </p:val>
                                        </p:tav>
                                        <p:tav tm="100000">
                                          <p:val>
                                            <p:strVal val="#ppt_x"/>
                                          </p:val>
                                        </p:tav>
                                      </p:tavLst>
                                    </p:anim>
                                    <p:anim calcmode="lin" valueType="num">
                                      <p:cBhvr additive="base">
                                        <p:cTn id="8" dur="500" fill="hold"/>
                                        <p:tgtEl>
                                          <p:spTgt spid="4404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44" grpId="0" animBg="1" autoUpdateAnimBg="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39552" y="543032"/>
            <a:ext cx="8229600" cy="27568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28184" y="3429001"/>
            <a:ext cx="1747253" cy="23762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2 CuadroTexto"/>
          <p:cNvSpPr txBox="1"/>
          <p:nvPr/>
        </p:nvSpPr>
        <p:spPr>
          <a:xfrm>
            <a:off x="5148063" y="5940569"/>
            <a:ext cx="3960441" cy="584775"/>
          </a:xfrm>
          <a:prstGeom prst="rect">
            <a:avLst/>
          </a:prstGeom>
          <a:noFill/>
        </p:spPr>
        <p:txBody>
          <a:bodyPr wrap="square" rtlCol="0">
            <a:spAutoFit/>
          </a:bodyPr>
          <a:lstStyle/>
          <a:p>
            <a:pPr algn="ctr"/>
            <a:r>
              <a:rPr lang="es-MX" sz="1600" b="1" dirty="0" err="1" smtClean="0"/>
              <a:t>How</a:t>
            </a:r>
            <a:r>
              <a:rPr lang="es-MX" sz="1600" b="1" dirty="0" smtClean="0"/>
              <a:t> can the </a:t>
            </a:r>
            <a:r>
              <a:rPr lang="es-MX" sz="1600" b="1" dirty="0" err="1" smtClean="0"/>
              <a:t>health</a:t>
            </a:r>
            <a:r>
              <a:rPr lang="es-MX" sz="1600" b="1" dirty="0" smtClean="0"/>
              <a:t> </a:t>
            </a:r>
            <a:r>
              <a:rPr lang="es-MX" sz="1600" b="1" dirty="0" err="1" smtClean="0"/>
              <a:t>equity</a:t>
            </a:r>
            <a:r>
              <a:rPr lang="es-MX" sz="1600" b="1" dirty="0" smtClean="0"/>
              <a:t> impact</a:t>
            </a:r>
          </a:p>
          <a:p>
            <a:pPr algn="ctr"/>
            <a:r>
              <a:rPr lang="es-MX" sz="1600" b="1" dirty="0" smtClean="0"/>
              <a:t>of universal </a:t>
            </a:r>
            <a:r>
              <a:rPr lang="es-MX" sz="1600" b="1" dirty="0" err="1" smtClean="0"/>
              <a:t>policies</a:t>
            </a:r>
            <a:r>
              <a:rPr lang="es-MX" sz="1600" b="1" dirty="0" smtClean="0"/>
              <a:t> be </a:t>
            </a:r>
            <a:r>
              <a:rPr lang="es-MX" sz="1600" b="1" dirty="0" err="1" smtClean="0"/>
              <a:t>evaluated</a:t>
            </a:r>
            <a:r>
              <a:rPr lang="es-MX" sz="1600" b="1" dirty="0" smtClean="0"/>
              <a:t>?</a:t>
            </a:r>
            <a:endParaRPr lang="es-MX" sz="1600" b="1" dirty="0"/>
          </a:p>
        </p:txBody>
      </p:sp>
      <p:sp>
        <p:nvSpPr>
          <p:cNvPr id="4" name="3 CuadroTexto"/>
          <p:cNvSpPr txBox="1"/>
          <p:nvPr/>
        </p:nvSpPr>
        <p:spPr>
          <a:xfrm>
            <a:off x="107504" y="6186790"/>
            <a:ext cx="2920479" cy="338554"/>
          </a:xfrm>
          <a:prstGeom prst="rect">
            <a:avLst/>
          </a:prstGeom>
          <a:noFill/>
        </p:spPr>
        <p:txBody>
          <a:bodyPr wrap="none" rtlCol="0">
            <a:spAutoFit/>
          </a:bodyPr>
          <a:lstStyle/>
          <a:p>
            <a:r>
              <a:rPr lang="es-MX" sz="1600" b="1" dirty="0" err="1" smtClean="0"/>
              <a:t>World</a:t>
            </a:r>
            <a:r>
              <a:rPr lang="es-MX" sz="1600" b="1" dirty="0" smtClean="0"/>
              <a:t> </a:t>
            </a:r>
            <a:r>
              <a:rPr lang="es-MX" sz="1600" b="1" dirty="0" err="1" smtClean="0"/>
              <a:t>migration</a:t>
            </a:r>
            <a:r>
              <a:rPr lang="es-MX" sz="1600" b="1" dirty="0" smtClean="0"/>
              <a:t> </a:t>
            </a:r>
            <a:r>
              <a:rPr lang="es-MX" sz="1600" b="1" dirty="0" err="1" smtClean="0"/>
              <a:t>report</a:t>
            </a:r>
            <a:r>
              <a:rPr lang="es-MX" sz="1600" b="1" dirty="0" smtClean="0"/>
              <a:t> 2013</a:t>
            </a:r>
            <a:endParaRPr lang="es-MX" sz="1600" b="1" dirty="0"/>
          </a:p>
        </p:txBody>
      </p:sp>
      <p:pic>
        <p:nvPicPr>
          <p:cNvPr id="9"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2769" y="3553170"/>
            <a:ext cx="1730999" cy="24380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6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75857" y="3408338"/>
            <a:ext cx="2016223" cy="30449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93856749"/>
      </p:ext>
    </p:extLst>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MX"/>
          </a:p>
        </p:txBody>
      </p:sp>
      <p:sp>
        <p:nvSpPr>
          <p:cNvPr id="3" name="2 Marcador de contenido"/>
          <p:cNvSpPr>
            <a:spLocks noGrp="1"/>
          </p:cNvSpPr>
          <p:nvPr>
            <p:ph idx="1"/>
          </p:nvPr>
        </p:nvSpPr>
        <p:spPr/>
        <p:txBody>
          <a:bodyPr/>
          <a:lstStyle/>
          <a:p>
            <a:endParaRPr lang="es-MX" dirty="0"/>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1600" y="260649"/>
            <a:ext cx="6768751" cy="60486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89929879"/>
      </p:ext>
    </p:extLst>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217240" y="4077072"/>
            <a:ext cx="8496944" cy="1152128"/>
          </a:xfrm>
        </p:spPr>
        <p:txBody>
          <a:bodyPr/>
          <a:lstStyle/>
          <a:p>
            <a:pPr marL="0" indent="0" algn="ctr">
              <a:buNone/>
            </a:pPr>
            <a:r>
              <a:rPr lang="es-MX" sz="2800" b="1" i="1" dirty="0" smtClean="0">
                <a:latin typeface="Lucida Sans Unicode" pitchFamily="34" charset="0"/>
                <a:cs typeface="Lucida Sans Unicode" pitchFamily="34" charset="0"/>
                <a:hlinkClick r:id="rId2"/>
              </a:rPr>
              <a:t>murbina@insad.com.mx</a:t>
            </a:r>
            <a:endParaRPr lang="es-MX" sz="2800" b="1" i="1" dirty="0" smtClean="0">
              <a:latin typeface="Lucida Sans Unicode" pitchFamily="34" charset="0"/>
              <a:cs typeface="Lucida Sans Unicode" pitchFamily="34" charset="0"/>
            </a:endParaRPr>
          </a:p>
          <a:p>
            <a:pPr marL="0" indent="0" algn="ctr">
              <a:buNone/>
            </a:pPr>
            <a:endParaRPr lang="es-MX" sz="2800" b="1" i="1" dirty="0">
              <a:latin typeface="Lucida Sans Unicode" pitchFamily="34" charset="0"/>
              <a:cs typeface="Lucida Sans Unicode" pitchFamily="34" charset="0"/>
            </a:endParaRPr>
          </a:p>
          <a:p>
            <a:pPr marL="0" indent="0" algn="r">
              <a:buNone/>
            </a:pPr>
            <a:endParaRPr lang="es-MX" sz="2800" b="1" i="1" dirty="0" smtClean="0">
              <a:latin typeface="Lucida Sans Unicode" pitchFamily="34" charset="0"/>
              <a:cs typeface="Lucida Sans Unicode" pitchFamily="34" charset="0"/>
            </a:endParaRPr>
          </a:p>
          <a:p>
            <a:pPr marL="0" indent="0" algn="r">
              <a:buNone/>
            </a:pPr>
            <a:endParaRPr lang="es-MX" sz="2800" b="1" i="1" dirty="0">
              <a:latin typeface="Lucida Sans Unicode" pitchFamily="34" charset="0"/>
              <a:cs typeface="Lucida Sans Unicode" pitchFamily="34" charset="0"/>
            </a:endParaRPr>
          </a:p>
        </p:txBody>
      </p:sp>
      <p:pic>
        <p:nvPicPr>
          <p:cNvPr id="10243" name="Imagen 2" descr="ANM 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07904" y="794792"/>
            <a:ext cx="1338064" cy="1338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4 CuadroTexto"/>
          <p:cNvSpPr txBox="1"/>
          <p:nvPr/>
        </p:nvSpPr>
        <p:spPr>
          <a:xfrm>
            <a:off x="395536" y="3068960"/>
            <a:ext cx="8352928" cy="646331"/>
          </a:xfrm>
          <a:prstGeom prst="rect">
            <a:avLst/>
          </a:prstGeom>
          <a:solidFill>
            <a:srgbClr val="CCFF33"/>
          </a:solidFill>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s-MX" sz="3600" b="1" dirty="0" smtClean="0"/>
              <a:t>MUCHAS GRACIAS</a:t>
            </a:r>
            <a:endParaRPr lang="es-MX" sz="3600" b="1" dirty="0"/>
          </a:p>
        </p:txBody>
      </p:sp>
    </p:spTree>
    <p:extLst>
      <p:ext uri="{BB962C8B-B14F-4D97-AF65-F5344CB8AC3E}">
        <p14:creationId xmlns:p14="http://schemas.microsoft.com/office/powerpoint/2010/main" val="404613325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74848" y="557808"/>
            <a:ext cx="8229600" cy="1143000"/>
          </a:xfrm>
        </p:spPr>
        <p:txBody>
          <a:bodyPr/>
          <a:lstStyle/>
          <a:p>
            <a:r>
              <a:rPr lang="es-MX" b="1" i="1" dirty="0" smtClean="0">
                <a:solidFill>
                  <a:srgbClr val="C00000"/>
                </a:solidFill>
                <a:latin typeface="Lucida Sans" panose="020B0602040502020204" pitchFamily="34" charset="0"/>
                <a:cs typeface="Lucida Sans" panose="020B0602040502020204" pitchFamily="34" charset="0"/>
              </a:rPr>
              <a:t>Acciones sobre los DSS y equidad en salud  en la agenda mundial y regional Europea 2010-2013</a:t>
            </a:r>
            <a:endParaRPr lang="es-MX" b="1" i="1" dirty="0">
              <a:solidFill>
                <a:srgbClr val="C00000"/>
              </a:solidFill>
              <a:latin typeface="Lucida Sans" panose="020B0602040502020204" pitchFamily="34" charset="0"/>
              <a:cs typeface="Lucida Sans" panose="020B0602040502020204" pitchFamily="34" charset="0"/>
            </a:endParaRPr>
          </a:p>
        </p:txBody>
      </p:sp>
      <p:pic>
        <p:nvPicPr>
          <p:cNvPr id="522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1954222"/>
            <a:ext cx="2808312" cy="3987461"/>
          </a:xfrm>
          <a:prstGeom prst="rect">
            <a:avLst/>
          </a:prstGeom>
          <a:ln/>
        </p:spPr>
        <p:style>
          <a:lnRef idx="2">
            <a:schemeClr val="accent2"/>
          </a:lnRef>
          <a:fillRef idx="1">
            <a:schemeClr val="lt1"/>
          </a:fillRef>
          <a:effectRef idx="0">
            <a:schemeClr val="accent2"/>
          </a:effectRef>
          <a:fontRef idx="minor">
            <a:schemeClr val="dk1"/>
          </a:fontRef>
        </p:style>
      </p:pic>
      <p:pic>
        <p:nvPicPr>
          <p:cNvPr id="5222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31840" y="1988840"/>
            <a:ext cx="3024336" cy="3952843"/>
          </a:xfrm>
          <a:prstGeom prst="rect">
            <a:avLst/>
          </a:prstGeom>
          <a:ln/>
        </p:spPr>
        <p:style>
          <a:lnRef idx="2">
            <a:schemeClr val="accent2"/>
          </a:lnRef>
          <a:fillRef idx="1">
            <a:schemeClr val="lt1"/>
          </a:fillRef>
          <a:effectRef idx="0">
            <a:schemeClr val="accent2"/>
          </a:effectRef>
          <a:fontRef idx="minor">
            <a:schemeClr val="dk1"/>
          </a:fontRef>
        </p:style>
      </p:pic>
      <p:pic>
        <p:nvPicPr>
          <p:cNvPr id="8" name="Picture 2"/>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6298492" y="1954222"/>
            <a:ext cx="2665996" cy="3987461"/>
          </a:xfrm>
          <a:prstGeom prst="rect">
            <a:avLst/>
          </a:prstGeom>
          <a:ln/>
        </p:spPr>
        <p:style>
          <a:lnRef idx="2">
            <a:schemeClr val="accent1"/>
          </a:lnRef>
          <a:fillRef idx="1">
            <a:schemeClr val="lt1"/>
          </a:fillRef>
          <a:effectRef idx="0">
            <a:schemeClr val="accent1"/>
          </a:effectRef>
          <a:fontRef idx="minor">
            <a:schemeClr val="dk1"/>
          </a:fontRef>
        </p:style>
      </p:pic>
    </p:spTree>
    <p:extLst>
      <p:ext uri="{BB962C8B-B14F-4D97-AF65-F5344CB8AC3E}">
        <p14:creationId xmlns:p14="http://schemas.microsoft.com/office/powerpoint/2010/main" val="359276667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413792"/>
            <a:ext cx="8229600" cy="1143000"/>
          </a:xfrm>
        </p:spPr>
        <p:txBody>
          <a:bodyPr/>
          <a:lstStyle/>
          <a:p>
            <a:r>
              <a:rPr lang="es-MX" sz="2200" b="1" i="1" dirty="0" smtClean="0">
                <a:solidFill>
                  <a:srgbClr val="C00000"/>
                </a:solidFill>
                <a:latin typeface="Lucida Sans" panose="020B0602040502020204" pitchFamily="34" charset="0"/>
                <a:cs typeface="Lucida Sans" panose="020B0602040502020204" pitchFamily="34" charset="0"/>
              </a:rPr>
              <a:t>Intervenciones  para atender las demandas sociales de la población envejecida en países en desarrollo</a:t>
            </a:r>
            <a:endParaRPr lang="es-MX" sz="2200" b="1" i="1" dirty="0">
              <a:solidFill>
                <a:srgbClr val="C00000"/>
              </a:solidFill>
              <a:latin typeface="Lucida Sans" panose="020B0602040502020204" pitchFamily="34" charset="0"/>
              <a:cs typeface="Lucida Sans" panose="020B0602040502020204" pitchFamily="34" charset="0"/>
            </a:endParaRPr>
          </a:p>
        </p:txBody>
      </p:sp>
      <p:pic>
        <p:nvPicPr>
          <p:cNvPr id="2050"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699466" y="1268760"/>
            <a:ext cx="3827676" cy="525296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95126" y="1268760"/>
            <a:ext cx="3537314" cy="5130734"/>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2334210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539552" y="1052736"/>
            <a:ext cx="8229600" cy="4608512"/>
          </a:xfrm>
        </p:spPr>
        <p:txBody>
          <a:bodyPr>
            <a:normAutofit lnSpcReduction="10000"/>
          </a:bodyPr>
          <a:lstStyle/>
          <a:p>
            <a:pPr marL="0" indent="0" algn="ctr">
              <a:buNone/>
            </a:pPr>
            <a:r>
              <a:rPr lang="en-US" sz="2400" b="1" dirty="0">
                <a:solidFill>
                  <a:srgbClr val="C00000"/>
                </a:solidFill>
              </a:rPr>
              <a:t>6th High-Level Symposium on</a:t>
            </a:r>
            <a:br>
              <a:rPr lang="en-US" sz="2400" b="1" dirty="0">
                <a:solidFill>
                  <a:srgbClr val="C00000"/>
                </a:solidFill>
              </a:rPr>
            </a:br>
            <a:r>
              <a:rPr lang="en-US" sz="2400" b="1" dirty="0">
                <a:solidFill>
                  <a:srgbClr val="C00000"/>
                </a:solidFill>
              </a:rPr>
              <a:t>Global Health Diplomacy:</a:t>
            </a:r>
            <a:br>
              <a:rPr lang="en-US" sz="2400" b="1" dirty="0">
                <a:solidFill>
                  <a:srgbClr val="C00000"/>
                </a:solidFill>
              </a:rPr>
            </a:br>
            <a:r>
              <a:rPr lang="en-US" sz="2400" b="1" dirty="0">
                <a:solidFill>
                  <a:srgbClr val="C00000"/>
                </a:solidFill>
              </a:rPr>
              <a:t>Health diplomacy meets science diplomacy</a:t>
            </a:r>
            <a:endParaRPr lang="es-MX" sz="2400" dirty="0">
              <a:solidFill>
                <a:srgbClr val="C00000"/>
              </a:solidFill>
            </a:endParaRPr>
          </a:p>
          <a:p>
            <a:pPr marL="0" indent="0" algn="ctr">
              <a:buNone/>
            </a:pPr>
            <a:r>
              <a:rPr lang="en-US" sz="2400" dirty="0"/>
              <a:t/>
            </a:r>
            <a:br>
              <a:rPr lang="en-US" sz="2400" dirty="0"/>
            </a:br>
            <a:r>
              <a:rPr lang="en-US" sz="2400" b="1" dirty="0"/>
              <a:t>12 November 2013, </a:t>
            </a:r>
            <a:r>
              <a:rPr lang="en-US" sz="2400" b="1" dirty="0" smtClean="0"/>
              <a:t>10:00–16:30</a:t>
            </a:r>
          </a:p>
          <a:p>
            <a:pPr marL="0" indent="0" algn="ctr">
              <a:buNone/>
            </a:pPr>
            <a:endParaRPr lang="es-MX" sz="2400" dirty="0"/>
          </a:p>
          <a:p>
            <a:pPr marL="0" indent="0" algn="ctr">
              <a:buNone/>
            </a:pPr>
            <a:r>
              <a:rPr lang="en-US" sz="2400" b="1" dirty="0"/>
              <a:t>The Graduate Institute, </a:t>
            </a:r>
            <a:r>
              <a:rPr lang="en-US" sz="2400" b="1" dirty="0" err="1"/>
              <a:t>Maison</a:t>
            </a:r>
            <a:r>
              <a:rPr lang="en-US" sz="2400" b="1" dirty="0"/>
              <a:t> de la </a:t>
            </a:r>
            <a:r>
              <a:rPr lang="en-US" sz="2400" b="1" dirty="0" err="1"/>
              <a:t>Paix</a:t>
            </a:r>
            <a:r>
              <a:rPr lang="en-US" sz="2400" b="1" dirty="0"/>
              <a:t>,</a:t>
            </a:r>
            <a:br>
              <a:rPr lang="en-US" sz="2400" b="1" dirty="0"/>
            </a:br>
            <a:r>
              <a:rPr lang="en-US" sz="2400" b="1" dirty="0" err="1"/>
              <a:t>Chemin</a:t>
            </a:r>
            <a:r>
              <a:rPr lang="en-US" sz="2400" b="1" dirty="0"/>
              <a:t> </a:t>
            </a:r>
            <a:r>
              <a:rPr lang="en-US" sz="2400" b="1" dirty="0" err="1"/>
              <a:t>Eugène-Rigot</a:t>
            </a:r>
            <a:r>
              <a:rPr lang="en-US" sz="2400" b="1" dirty="0"/>
              <a:t> 2, 1211 Geneva</a:t>
            </a:r>
            <a:endParaRPr lang="es-MX" sz="2400" dirty="0"/>
          </a:p>
          <a:p>
            <a:pPr marL="0" indent="0" algn="ctr">
              <a:buNone/>
            </a:pPr>
            <a:endParaRPr lang="en-US" sz="2400" b="1" dirty="0" smtClean="0"/>
          </a:p>
          <a:p>
            <a:pPr marL="0" indent="0" algn="ctr">
              <a:buNone/>
            </a:pPr>
            <a:r>
              <a:rPr lang="en-US" sz="2400" b="1" dirty="0" err="1" smtClean="0"/>
              <a:t>Organised</a:t>
            </a:r>
            <a:r>
              <a:rPr lang="en-US" sz="2400" b="1" dirty="0" smtClean="0"/>
              <a:t> </a:t>
            </a:r>
            <a:r>
              <a:rPr lang="en-US" sz="2400" b="1" dirty="0"/>
              <a:t>by the Graduate Institute in cooperation with the</a:t>
            </a:r>
            <a:br>
              <a:rPr lang="en-US" sz="2400" b="1" dirty="0"/>
            </a:br>
            <a:r>
              <a:rPr lang="en-US" sz="2400" b="1" dirty="0">
                <a:solidFill>
                  <a:srgbClr val="C00000"/>
                </a:solidFill>
              </a:rPr>
              <a:t>Swiss Academy of Medical Sciences</a:t>
            </a:r>
            <a:endParaRPr lang="es-MX" sz="2400" dirty="0">
              <a:solidFill>
                <a:srgbClr val="C00000"/>
              </a:solidFill>
            </a:endParaRPr>
          </a:p>
          <a:p>
            <a:pPr marL="0" indent="0" algn="ctr">
              <a:buNone/>
            </a:pPr>
            <a:endParaRPr lang="es-MX" sz="2400" dirty="0"/>
          </a:p>
        </p:txBody>
      </p:sp>
    </p:spTree>
    <p:extLst>
      <p:ext uri="{BB962C8B-B14F-4D97-AF65-F5344CB8AC3E}">
        <p14:creationId xmlns:p14="http://schemas.microsoft.com/office/powerpoint/2010/main" val="381158169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11 Rectángulo"/>
          <p:cNvSpPr/>
          <p:nvPr/>
        </p:nvSpPr>
        <p:spPr>
          <a:xfrm>
            <a:off x="1331640" y="404664"/>
            <a:ext cx="6552728" cy="461665"/>
          </a:xfrm>
          <a:prstGeom prst="rect">
            <a:avLst/>
          </a:prstGeom>
        </p:spPr>
        <p:txBody>
          <a:bodyPr wrap="square">
            <a:spAutoFit/>
          </a:bodyPr>
          <a:lstStyle/>
          <a:p>
            <a:pPr algn="ctr"/>
            <a:r>
              <a:rPr lang="es-MX" sz="2400" b="1" i="1" dirty="0" smtClean="0">
                <a:solidFill>
                  <a:srgbClr val="C00000"/>
                </a:solidFill>
                <a:latin typeface="Lucida Sans" pitchFamily="34" charset="0"/>
              </a:rPr>
              <a:t>Agradecimiento por la invitación  </a:t>
            </a:r>
            <a:endParaRPr lang="es-MX" sz="2400" b="1" i="1" dirty="0" smtClean="0">
              <a:solidFill>
                <a:srgbClr val="003300"/>
              </a:solidFill>
              <a:latin typeface="Lucida Sans" pitchFamily="34" charset="0"/>
            </a:endParaRPr>
          </a:p>
        </p:txBody>
      </p:sp>
      <p:sp>
        <p:nvSpPr>
          <p:cNvPr id="2" name="1 CuadroTexto"/>
          <p:cNvSpPr txBox="1"/>
          <p:nvPr/>
        </p:nvSpPr>
        <p:spPr>
          <a:xfrm>
            <a:off x="107504" y="2380233"/>
            <a:ext cx="8712968" cy="4016484"/>
          </a:xfrm>
          <a:prstGeom prst="rect">
            <a:avLst/>
          </a:prstGeom>
          <a:noFill/>
        </p:spPr>
        <p:txBody>
          <a:bodyPr wrap="square" rtlCol="0">
            <a:spAutoFit/>
          </a:bodyPr>
          <a:lstStyle/>
          <a:p>
            <a:pPr algn="ctr"/>
            <a:endParaRPr lang="es-MX" sz="2400" b="1" i="1" dirty="0" smtClean="0">
              <a:solidFill>
                <a:srgbClr val="C00000"/>
              </a:solidFill>
              <a:latin typeface="Lucida Sans" pitchFamily="34" charset="0"/>
            </a:endParaRPr>
          </a:p>
          <a:p>
            <a:pPr algn="ctr"/>
            <a:r>
              <a:rPr lang="es-MX" sz="2400" b="1" i="1" dirty="0" smtClean="0">
                <a:solidFill>
                  <a:srgbClr val="C00000"/>
                </a:solidFill>
                <a:latin typeface="Lucida Sans" pitchFamily="34" charset="0"/>
              </a:rPr>
              <a:t>y la oportunidad de compartir esta sesión con </a:t>
            </a:r>
            <a:r>
              <a:rPr lang="es-MX" sz="2400" b="1" i="1" dirty="0" smtClean="0">
                <a:solidFill>
                  <a:srgbClr val="C00000"/>
                </a:solidFill>
                <a:latin typeface="Lucida Sans" pitchFamily="34" charset="0"/>
              </a:rPr>
              <a:t>los </a:t>
            </a:r>
            <a:endParaRPr lang="es-MX" sz="2400" b="1" i="1" dirty="0" smtClean="0">
              <a:solidFill>
                <a:srgbClr val="C00000"/>
              </a:solidFill>
              <a:latin typeface="Lucida Sans" pitchFamily="34" charset="0"/>
            </a:endParaRPr>
          </a:p>
          <a:p>
            <a:pPr algn="ctr"/>
            <a:r>
              <a:rPr lang="es-MX" sz="2200" b="1" i="1" dirty="0" smtClean="0">
                <a:solidFill>
                  <a:srgbClr val="C00000"/>
                </a:solidFill>
                <a:latin typeface="Lucida Sans" pitchFamily="34" charset="0"/>
              </a:rPr>
              <a:t> </a:t>
            </a:r>
          </a:p>
          <a:p>
            <a:pPr algn="ctr">
              <a:spcBef>
                <a:spcPts val="600"/>
              </a:spcBef>
            </a:pPr>
            <a:r>
              <a:rPr lang="es-MX" sz="2100" b="1" i="1" dirty="0" smtClean="0">
                <a:latin typeface="Lucida Sans" pitchFamily="34" charset="0"/>
              </a:rPr>
              <a:t>Presidentes de las Redes Estatales,  los profesionales </a:t>
            </a:r>
            <a:r>
              <a:rPr lang="es-MX" sz="2100" b="1" i="1" dirty="0" smtClean="0">
                <a:latin typeface="Lucida Sans" pitchFamily="34" charset="0"/>
              </a:rPr>
              <a:t>de la </a:t>
            </a:r>
            <a:r>
              <a:rPr lang="es-MX" sz="2100" b="1" i="1" dirty="0" smtClean="0">
                <a:latin typeface="Lucida Sans" pitchFamily="34" charset="0"/>
              </a:rPr>
              <a:t>Secretaria  de Salud de Jalisco, los R</a:t>
            </a:r>
            <a:r>
              <a:rPr lang="es-MX" sz="2100" b="1" i="1" dirty="0" smtClean="0">
                <a:latin typeface="Lucida Sans" pitchFamily="34" charset="0"/>
              </a:rPr>
              <a:t>esponsables Federales y Estatales </a:t>
            </a:r>
            <a:r>
              <a:rPr lang="es-MX" sz="2100" b="1" i="1" dirty="0">
                <a:latin typeface="Lucida Sans" pitchFamily="34" charset="0"/>
              </a:rPr>
              <a:t>de Promoción de la </a:t>
            </a:r>
            <a:r>
              <a:rPr lang="es-MX" sz="2100" b="1" i="1" dirty="0" smtClean="0">
                <a:latin typeface="Lucida Sans" pitchFamily="34" charset="0"/>
              </a:rPr>
              <a:t>Salud y los Representantes de la Organización Panamericana de la Salud en México</a:t>
            </a:r>
            <a:endParaRPr lang="es-MX" sz="2100" b="1" i="1" dirty="0" smtClean="0">
              <a:latin typeface="Lucida Sans" pitchFamily="34" charset="0"/>
            </a:endParaRPr>
          </a:p>
          <a:p>
            <a:pPr algn="ctr"/>
            <a:endParaRPr lang="es-MX" sz="2400" b="1" i="1" dirty="0" smtClean="0">
              <a:solidFill>
                <a:srgbClr val="C00000"/>
              </a:solidFill>
              <a:latin typeface="Lucida Sans" pitchFamily="34" charset="0"/>
            </a:endParaRPr>
          </a:p>
          <a:p>
            <a:pPr algn="ctr"/>
            <a:r>
              <a:rPr lang="es-MX" sz="2400" b="1" i="1" dirty="0">
                <a:latin typeface="Lucida Sans" pitchFamily="34" charset="0"/>
              </a:rPr>
              <a:t>	</a:t>
            </a:r>
            <a:endParaRPr lang="es-MX" sz="2000" b="1" i="1" dirty="0">
              <a:latin typeface="Lucida Sans" pitchFamily="34" charset="0"/>
            </a:endParaRPr>
          </a:p>
          <a:p>
            <a:pPr algn="ctr"/>
            <a:endParaRPr lang="es-MX" sz="2400" b="1" i="1" dirty="0" smtClean="0">
              <a:latin typeface="Lucida Sans" pitchFamily="34" charset="0"/>
            </a:endParaRPr>
          </a:p>
          <a:p>
            <a:pPr algn="ctr"/>
            <a:endParaRPr lang="es-MX" sz="2400" b="1" i="1" dirty="0" smtClean="0">
              <a:latin typeface="Lucida Sans" pitchFamily="34" charset="0"/>
            </a:endParaRPr>
          </a:p>
        </p:txBody>
      </p:sp>
      <p:sp>
        <p:nvSpPr>
          <p:cNvPr id="3" name="2 Rectángulo"/>
          <p:cNvSpPr/>
          <p:nvPr/>
        </p:nvSpPr>
        <p:spPr>
          <a:xfrm>
            <a:off x="971600" y="1086996"/>
            <a:ext cx="7200800" cy="1261884"/>
          </a:xfrm>
          <a:prstGeom prst="rect">
            <a:avLst/>
          </a:prstGeom>
        </p:spPr>
        <p:txBody>
          <a:bodyPr wrap="square">
            <a:spAutoFit/>
          </a:bodyPr>
          <a:lstStyle/>
          <a:p>
            <a:pPr algn="ctr">
              <a:spcBef>
                <a:spcPts val="600"/>
              </a:spcBef>
            </a:pPr>
            <a:r>
              <a:rPr lang="es-MX" sz="2100" b="1" i="1" dirty="0" smtClean="0">
                <a:latin typeface="Lucida Sans" panose="020B0602040502020204" pitchFamily="34" charset="0"/>
                <a:cs typeface="Lucida Sans" panose="020B0602040502020204" pitchFamily="34" charset="0"/>
              </a:rPr>
              <a:t>Dr</a:t>
            </a:r>
            <a:r>
              <a:rPr lang="es-MX" sz="2100" b="1" i="1" dirty="0" smtClean="0">
                <a:latin typeface="Lucida Sans" panose="020B0602040502020204" pitchFamily="34" charset="0"/>
                <a:cs typeface="Lucida Sans" panose="020B0602040502020204" pitchFamily="34" charset="0"/>
              </a:rPr>
              <a:t>. </a:t>
            </a:r>
            <a:r>
              <a:rPr lang="es-MX" sz="2100" b="1" i="1" dirty="0" smtClean="0">
                <a:latin typeface="Lucida Sans" panose="020B0602040502020204" pitchFamily="34" charset="0"/>
                <a:cs typeface="Lucida Sans" panose="020B0602040502020204" pitchFamily="34" charset="0"/>
              </a:rPr>
              <a:t>Eduardo Jaramillo Navarrete</a:t>
            </a:r>
            <a:endParaRPr lang="es-MX" sz="2100" b="1" i="1" dirty="0" smtClean="0">
              <a:latin typeface="Lucida Sans" panose="020B0602040502020204" pitchFamily="34" charset="0"/>
              <a:cs typeface="Lucida Sans" panose="020B0602040502020204" pitchFamily="34" charset="0"/>
            </a:endParaRPr>
          </a:p>
          <a:p>
            <a:pPr algn="ctr">
              <a:spcBef>
                <a:spcPts val="600"/>
              </a:spcBef>
            </a:pPr>
            <a:r>
              <a:rPr lang="es-MX" sz="2100" b="1" i="1" dirty="0" smtClean="0">
                <a:latin typeface="Lucida Sans" panose="020B0602040502020204" pitchFamily="34" charset="0"/>
                <a:cs typeface="Lucida Sans" panose="020B0602040502020204" pitchFamily="34" charset="0"/>
              </a:rPr>
              <a:t>Dra</a:t>
            </a:r>
            <a:r>
              <a:rPr lang="es-MX" sz="2100" b="1" i="1" dirty="0" smtClean="0">
                <a:latin typeface="Lucida Sans" panose="020B0602040502020204" pitchFamily="34" charset="0"/>
                <a:cs typeface="Lucida Sans" panose="020B0602040502020204" pitchFamily="34" charset="0"/>
              </a:rPr>
              <a:t>. </a:t>
            </a:r>
            <a:r>
              <a:rPr lang="es-MX" sz="2100" b="1" i="1" dirty="0">
                <a:latin typeface="Lucida Sans" panose="020B0602040502020204" pitchFamily="34" charset="0"/>
                <a:cs typeface="Lucida Sans" panose="020B0602040502020204" pitchFamily="34" charset="0"/>
              </a:rPr>
              <a:t>Adriana Stanford Camargo</a:t>
            </a:r>
            <a:endParaRPr lang="es-MX" sz="2100" b="1" i="1" dirty="0" smtClean="0">
              <a:latin typeface="Lucida Sans" panose="020B0602040502020204" pitchFamily="34" charset="0"/>
              <a:cs typeface="Lucida Sans" panose="020B0602040502020204" pitchFamily="34" charset="0"/>
            </a:endParaRPr>
          </a:p>
          <a:p>
            <a:pPr algn="ctr">
              <a:spcBef>
                <a:spcPts val="600"/>
              </a:spcBef>
            </a:pPr>
            <a:r>
              <a:rPr lang="es-MX" sz="2100" b="1" i="1" dirty="0" smtClean="0">
                <a:latin typeface="Lucida Sans" panose="020B0602040502020204" pitchFamily="34" charset="0"/>
                <a:cs typeface="Lucida Sans" panose="020B0602040502020204" pitchFamily="34" charset="0"/>
              </a:rPr>
              <a:t>Integrantes </a:t>
            </a:r>
            <a:r>
              <a:rPr lang="es-MX" sz="2100" b="1" i="1" dirty="0" smtClean="0">
                <a:latin typeface="Lucida Sans" panose="020B0602040502020204" pitchFamily="34" charset="0"/>
                <a:cs typeface="Lucida Sans" panose="020B0602040502020204" pitchFamily="34" charset="0"/>
              </a:rPr>
              <a:t>del Comité Organizador</a:t>
            </a:r>
            <a:endParaRPr lang="es-MX" sz="2100" b="1" i="1" dirty="0">
              <a:latin typeface="Lucida Sans" panose="020B0602040502020204" pitchFamily="34" charset="0"/>
              <a:cs typeface="Lucida Sans" panose="020B0602040502020204" pitchFamily="34" charset="0"/>
            </a:endParaRPr>
          </a:p>
        </p:txBody>
      </p:sp>
    </p:spTree>
    <p:extLst>
      <p:ext uri="{BB962C8B-B14F-4D97-AF65-F5344CB8AC3E}">
        <p14:creationId xmlns:p14="http://schemas.microsoft.com/office/powerpoint/2010/main" val="297796904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Marcador de contenido" descr="http://www.paho.org/hq/images/stories/66WHA/wha66_20130520.jpg"/>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043608" y="1988840"/>
            <a:ext cx="6912768" cy="3333849"/>
          </a:xfrm>
          <a:prstGeom prst="rect">
            <a:avLst/>
          </a:prstGeom>
          <a:noFill/>
          <a:ln>
            <a:noFill/>
          </a:ln>
        </p:spPr>
      </p:pic>
      <p:graphicFrame>
        <p:nvGraphicFramePr>
          <p:cNvPr id="5" name="4 Tabla"/>
          <p:cNvGraphicFramePr>
            <a:graphicFrameLocks noGrp="1"/>
          </p:cNvGraphicFramePr>
          <p:nvPr>
            <p:extLst>
              <p:ext uri="{D42A27DB-BD31-4B8C-83A1-F6EECF244321}">
                <p14:modId xmlns:p14="http://schemas.microsoft.com/office/powerpoint/2010/main" val="1050521001"/>
              </p:ext>
            </p:extLst>
          </p:nvPr>
        </p:nvGraphicFramePr>
        <p:xfrm>
          <a:off x="755576" y="548680"/>
          <a:ext cx="7632848" cy="1440160"/>
        </p:xfrm>
        <a:graphic>
          <a:graphicData uri="http://schemas.openxmlformats.org/drawingml/2006/table">
            <a:tbl>
              <a:tblPr firstRow="1" firstCol="1" bandRow="1">
                <a:tableStyleId>{5C22544A-7EE6-4342-B048-85BDC9FD1C3A}</a:tableStyleId>
              </a:tblPr>
              <a:tblGrid>
                <a:gridCol w="7632848"/>
              </a:tblGrid>
              <a:tr h="1440160">
                <a:tc>
                  <a:txBody>
                    <a:bodyPr/>
                    <a:lstStyle/>
                    <a:p>
                      <a:pPr algn="ctr">
                        <a:lnSpc>
                          <a:spcPct val="115000"/>
                        </a:lnSpc>
                        <a:spcBef>
                          <a:spcPts val="750"/>
                        </a:spcBef>
                        <a:spcAft>
                          <a:spcPts val="0"/>
                        </a:spcAft>
                      </a:pPr>
                      <a:r>
                        <a:rPr lang="es-MX" sz="2000" u="none" strike="noStrike" dirty="0">
                          <a:solidFill>
                            <a:srgbClr val="FFFF00"/>
                          </a:solidFill>
                          <a:effectLst/>
                          <a:latin typeface="Lucida Sans" panose="020B0602040502020204" pitchFamily="34" charset="0"/>
                          <a:cs typeface="Lucida Sans" panose="020B0602040502020204" pitchFamily="34" charset="0"/>
                          <a:hlinkClick r:id="rId3"/>
                        </a:rPr>
                        <a:t>Desagregar datos en salud de acuerdo a los </a:t>
                      </a:r>
                      <a:r>
                        <a:rPr lang="es-MX" sz="2000" u="none" strike="noStrike" dirty="0" smtClean="0">
                          <a:solidFill>
                            <a:srgbClr val="FFFF00"/>
                          </a:solidFill>
                          <a:effectLst/>
                          <a:latin typeface="Lucida Sans" panose="020B0602040502020204" pitchFamily="34" charset="0"/>
                          <a:cs typeface="Lucida Sans" panose="020B0602040502020204" pitchFamily="34" charset="0"/>
                          <a:hlinkClick r:id="rId3"/>
                        </a:rPr>
                        <a:t>Determinantes Sociales </a:t>
                      </a:r>
                      <a:r>
                        <a:rPr lang="es-MX" sz="2000" u="none" strike="noStrike" dirty="0">
                          <a:solidFill>
                            <a:srgbClr val="FFFF00"/>
                          </a:solidFill>
                          <a:effectLst/>
                          <a:latin typeface="Lucida Sans" panose="020B0602040502020204" pitchFamily="34" charset="0"/>
                          <a:cs typeface="Lucida Sans" panose="020B0602040502020204" pitchFamily="34" charset="0"/>
                          <a:hlinkClick r:id="rId3"/>
                        </a:rPr>
                        <a:t>ayudará a tomar acciones que reduzcan </a:t>
                      </a:r>
                      <a:r>
                        <a:rPr lang="es-MX" sz="2000" u="none" strike="noStrike" dirty="0" smtClean="0">
                          <a:solidFill>
                            <a:srgbClr val="FFFF00"/>
                          </a:solidFill>
                          <a:effectLst/>
                          <a:latin typeface="Lucida Sans" panose="020B0602040502020204" pitchFamily="34" charset="0"/>
                          <a:cs typeface="Lucida Sans" panose="020B0602040502020204" pitchFamily="34" charset="0"/>
                          <a:hlinkClick r:id="rId3"/>
                        </a:rPr>
                        <a:t>inequidades</a:t>
                      </a:r>
                      <a:endParaRPr lang="es-MX" sz="2000" dirty="0">
                        <a:solidFill>
                          <a:srgbClr val="FFFF00"/>
                        </a:solidFill>
                        <a:effectLst/>
                        <a:latin typeface="Lucida Sans" panose="020B0602040502020204" pitchFamily="34" charset="0"/>
                        <a:ea typeface="Calibri"/>
                        <a:cs typeface="Lucida Sans" panose="020B0602040502020204" pitchFamily="34" charset="0"/>
                      </a:endParaRPr>
                    </a:p>
                  </a:txBody>
                  <a:tcPr marL="0" marR="47625" marT="0" marB="0" anchor="ctr"/>
                </a:tc>
              </a:tr>
            </a:tbl>
          </a:graphicData>
        </a:graphic>
      </p:graphicFrame>
      <p:sp>
        <p:nvSpPr>
          <p:cNvPr id="6" name="Rectangle 1"/>
          <p:cNvSpPr>
            <a:spLocks noChangeArrowheads="1"/>
          </p:cNvSpPr>
          <p:nvPr/>
        </p:nvSpPr>
        <p:spPr bwMode="auto">
          <a:xfrm>
            <a:off x="107504" y="6460521"/>
            <a:ext cx="2786340" cy="2539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pt-BR" altLang="es-MX" sz="1050" b="1" i="0" u="none" strike="noStrike" cap="none" normalizeH="0" baseline="0" dirty="0" err="1" smtClean="0">
                <a:ln>
                  <a:noFill/>
                </a:ln>
                <a:solidFill>
                  <a:srgbClr val="000000"/>
                </a:solidFill>
                <a:effectLst/>
                <a:latin typeface="Arial" pitchFamily="34" charset="0"/>
                <a:ea typeface="Times New Roman" pitchFamily="18" charset="0"/>
                <a:cs typeface="Arial" pitchFamily="34" charset="0"/>
              </a:rPr>
              <a:t>Ginebra</a:t>
            </a:r>
            <a:r>
              <a:rPr kumimoji="0" lang="pt-BR" altLang="es-MX" sz="1050" b="1"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 22 de </a:t>
            </a:r>
            <a:r>
              <a:rPr kumimoji="0" lang="pt-BR" altLang="es-MX" sz="1050" b="1" i="0" u="none" strike="noStrike" cap="none" normalizeH="0" baseline="0" dirty="0" err="1" smtClean="0">
                <a:ln>
                  <a:noFill/>
                </a:ln>
                <a:solidFill>
                  <a:srgbClr val="000000"/>
                </a:solidFill>
                <a:effectLst/>
                <a:latin typeface="Arial" pitchFamily="34" charset="0"/>
                <a:ea typeface="Times New Roman" pitchFamily="18" charset="0"/>
                <a:cs typeface="Arial" pitchFamily="34" charset="0"/>
              </a:rPr>
              <a:t>mayo</a:t>
            </a:r>
            <a:r>
              <a:rPr kumimoji="0" lang="pt-BR" altLang="es-MX" sz="1050" b="1" i="0" u="none" strike="noStrike" cap="none" normalizeH="0" baseline="0" dirty="0" smtClean="0">
                <a:ln>
                  <a:noFill/>
                </a:ln>
                <a:solidFill>
                  <a:srgbClr val="000000"/>
                </a:solidFill>
                <a:effectLst/>
                <a:latin typeface="Arial" pitchFamily="34" charset="0"/>
                <a:ea typeface="Times New Roman" pitchFamily="18" charset="0"/>
                <a:cs typeface="Arial" pitchFamily="34" charset="0"/>
              </a:rPr>
              <a:t> de 2013 (OPS/OMS)</a:t>
            </a:r>
            <a:endParaRPr kumimoji="0" lang="es-MX" altLang="es-MX" sz="1050" b="0" i="0" u="none" strike="noStrike" cap="none" normalizeH="0" baseline="0" dirty="0" smtClean="0">
              <a:ln>
                <a:noFill/>
              </a:ln>
              <a:solidFill>
                <a:schemeClr val="tx1"/>
              </a:solidFill>
              <a:effectLst/>
              <a:latin typeface="Arial" pitchFamily="34" charset="0"/>
              <a:cs typeface="Arial" pitchFamily="34" charset="0"/>
            </a:endParaRPr>
          </a:p>
        </p:txBody>
      </p:sp>
      <p:sp>
        <p:nvSpPr>
          <p:cNvPr id="7" name="6 Rectángulo"/>
          <p:cNvSpPr/>
          <p:nvPr/>
        </p:nvSpPr>
        <p:spPr>
          <a:xfrm>
            <a:off x="971600" y="5518973"/>
            <a:ext cx="6984776" cy="707886"/>
          </a:xfrm>
          <a:prstGeom prst="rect">
            <a:avLst/>
          </a:prstGeom>
        </p:spPr>
        <p:txBody>
          <a:bodyPr wrap="square">
            <a:spAutoFit/>
          </a:bodyPr>
          <a:lstStyle/>
          <a:p>
            <a:pPr algn="ctr"/>
            <a:r>
              <a:rPr lang="es-MX" sz="2000" b="1" dirty="0">
                <a:solidFill>
                  <a:srgbClr val="C00000"/>
                </a:solidFill>
                <a:latin typeface="Lucida Sans" panose="020B0602040502020204" pitchFamily="34" charset="0"/>
                <a:cs typeface="Lucida Sans" panose="020B0602040502020204" pitchFamily="34" charset="0"/>
              </a:rPr>
              <a:t>deben ser desagregados no sólo por género, sino también de acuerdo a los </a:t>
            </a:r>
            <a:r>
              <a:rPr lang="es-MX" sz="2000" b="1" dirty="0" smtClean="0">
                <a:solidFill>
                  <a:srgbClr val="C00000"/>
                </a:solidFill>
                <a:latin typeface="Lucida Sans" panose="020B0602040502020204" pitchFamily="34" charset="0"/>
                <a:cs typeface="Lucida Sans" panose="020B0602040502020204" pitchFamily="34" charset="0"/>
              </a:rPr>
              <a:t>Determinantes Sociales</a:t>
            </a:r>
            <a:endParaRPr lang="es-MX" sz="2000" b="1" dirty="0">
              <a:solidFill>
                <a:srgbClr val="C00000"/>
              </a:solidFill>
            </a:endParaRPr>
          </a:p>
        </p:txBody>
      </p:sp>
    </p:spTree>
    <p:extLst>
      <p:ext uri="{BB962C8B-B14F-4D97-AF65-F5344CB8AC3E}">
        <p14:creationId xmlns:p14="http://schemas.microsoft.com/office/powerpoint/2010/main" val="185813850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MX"/>
          </a:p>
        </p:txBody>
      </p:sp>
      <p:pic>
        <p:nvPicPr>
          <p:cNvPr id="4"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1187624" y="418860"/>
            <a:ext cx="2232247" cy="3154156"/>
          </a:xfrm>
          <a:prstGeom prst="rect">
            <a:avLst/>
          </a:prstGeom>
          <a:ln/>
        </p:spPr>
        <p:style>
          <a:lnRef idx="2">
            <a:schemeClr val="accent1"/>
          </a:lnRef>
          <a:fillRef idx="1">
            <a:schemeClr val="lt1"/>
          </a:fillRef>
          <a:effectRef idx="0">
            <a:schemeClr val="accent1"/>
          </a:effectRef>
          <a:fontRef idx="minor">
            <a:schemeClr val="dk1"/>
          </a:fontRef>
        </p:style>
      </p:pic>
      <p:pic>
        <p:nvPicPr>
          <p:cNvPr id="430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08104" y="474935"/>
            <a:ext cx="2415619" cy="3127492"/>
          </a:xfrm>
          <a:prstGeom prst="rect">
            <a:avLst/>
          </a:prstGeom>
          <a:ln/>
        </p:spPr>
        <p:style>
          <a:lnRef idx="2">
            <a:schemeClr val="accent2"/>
          </a:lnRef>
          <a:fillRef idx="1">
            <a:schemeClr val="lt1"/>
          </a:fillRef>
          <a:effectRef idx="0">
            <a:schemeClr val="accent2"/>
          </a:effectRef>
          <a:fontRef idx="minor">
            <a:schemeClr val="dk1"/>
          </a:fontRef>
        </p:style>
      </p:pic>
      <p:sp>
        <p:nvSpPr>
          <p:cNvPr id="6" name="5 Rectángulo"/>
          <p:cNvSpPr/>
          <p:nvPr/>
        </p:nvSpPr>
        <p:spPr>
          <a:xfrm>
            <a:off x="323528" y="3645024"/>
            <a:ext cx="8496945" cy="2708434"/>
          </a:xfrm>
          <a:prstGeom prst="rect">
            <a:avLst/>
          </a:prstGeom>
        </p:spPr>
        <p:txBody>
          <a:bodyPr wrap="square">
            <a:spAutoFit/>
          </a:bodyPr>
          <a:lstStyle/>
          <a:p>
            <a:pPr>
              <a:spcAft>
                <a:spcPts val="0"/>
              </a:spcAft>
            </a:pPr>
            <a:r>
              <a:rPr lang="es-MX" sz="1700" b="1" i="1" dirty="0">
                <a:solidFill>
                  <a:srgbClr val="000000"/>
                </a:solidFill>
                <a:latin typeface="Lucida Sans"/>
                <a:ea typeface="Times New Roman"/>
              </a:rPr>
              <a:t>53 países de la región Europea aprobaron un nuevo indicador de evidencias basadas en políticas de salud </a:t>
            </a:r>
            <a:r>
              <a:rPr lang="es-MX" sz="1700" b="1" i="1" dirty="0" smtClean="0">
                <a:solidFill>
                  <a:srgbClr val="000000"/>
                </a:solidFill>
                <a:latin typeface="Lucida Sans"/>
                <a:ea typeface="Times New Roman"/>
              </a:rPr>
              <a:t>para </a:t>
            </a:r>
            <a:r>
              <a:rPr lang="es-MX" sz="1700" b="1" i="1" dirty="0">
                <a:solidFill>
                  <a:srgbClr val="000000"/>
                </a:solidFill>
                <a:latin typeface="Lucida Sans"/>
                <a:ea typeface="Times New Roman"/>
              </a:rPr>
              <a:t>Salud  2020 que se focaliza en la mejoría de la salud para todos reduciendo las inequidades de salud a través de un mayor liderazgo y gobernanza para la </a:t>
            </a:r>
            <a:r>
              <a:rPr lang="es-MX" sz="1700" b="1" i="1" dirty="0" smtClean="0">
                <a:solidFill>
                  <a:srgbClr val="000000"/>
                </a:solidFill>
                <a:latin typeface="Lucida Sans"/>
                <a:ea typeface="Times New Roman"/>
              </a:rPr>
              <a:t>salud. </a:t>
            </a:r>
          </a:p>
          <a:p>
            <a:pPr>
              <a:spcAft>
                <a:spcPts val="0"/>
              </a:spcAft>
            </a:pPr>
            <a:endParaRPr lang="es-MX" sz="1700" b="1" i="1" dirty="0">
              <a:solidFill>
                <a:srgbClr val="000000"/>
              </a:solidFill>
              <a:effectLst/>
              <a:latin typeface="Lucida Sans"/>
              <a:ea typeface="Times New Roman"/>
            </a:endParaRPr>
          </a:p>
          <a:p>
            <a:pPr>
              <a:spcAft>
                <a:spcPts val="0"/>
              </a:spcAft>
            </a:pPr>
            <a:r>
              <a:rPr lang="es-MX" sz="1700" b="1" i="1" dirty="0" smtClean="0">
                <a:solidFill>
                  <a:srgbClr val="000000"/>
                </a:solidFill>
                <a:latin typeface="Lucida Sans"/>
                <a:ea typeface="Times New Roman"/>
              </a:rPr>
              <a:t>El </a:t>
            </a:r>
            <a:r>
              <a:rPr lang="es-MX" sz="1700" b="1" i="1" dirty="0">
                <a:solidFill>
                  <a:srgbClr val="000000"/>
                </a:solidFill>
                <a:latin typeface="Lucida Sans"/>
                <a:ea typeface="Times New Roman"/>
              </a:rPr>
              <a:t>mundo se encuentra ahora en medio de una importante </a:t>
            </a:r>
            <a:r>
              <a:rPr lang="es-MX" sz="1700" b="1" i="1" dirty="0" smtClean="0">
                <a:solidFill>
                  <a:srgbClr val="000000"/>
                </a:solidFill>
                <a:latin typeface="Lucida Sans"/>
                <a:ea typeface="Times New Roman"/>
              </a:rPr>
              <a:t>debate político </a:t>
            </a:r>
            <a:r>
              <a:rPr lang="es-MX" sz="1700" b="1" i="1" dirty="0">
                <a:solidFill>
                  <a:srgbClr val="000000"/>
                </a:solidFill>
                <a:latin typeface="Lucida Sans"/>
                <a:ea typeface="Times New Roman"/>
              </a:rPr>
              <a:t>acerca de los objetivos de la política pública. </a:t>
            </a:r>
            <a:r>
              <a:rPr lang="es-MX" sz="1700" b="1" i="1" dirty="0" smtClean="0">
                <a:solidFill>
                  <a:srgbClr val="000000"/>
                </a:solidFill>
                <a:latin typeface="Lucida Sans"/>
                <a:ea typeface="Times New Roman"/>
              </a:rPr>
              <a:t>¿Cuál debe </a:t>
            </a:r>
            <a:r>
              <a:rPr lang="es-MX" sz="1700" b="1" i="1" dirty="0">
                <a:solidFill>
                  <a:srgbClr val="000000"/>
                </a:solidFill>
                <a:latin typeface="Lucida Sans"/>
                <a:ea typeface="Times New Roman"/>
              </a:rPr>
              <a:t>ser el desarrollo sostenible del </a:t>
            </a:r>
            <a:r>
              <a:rPr lang="es-MX" sz="1700" b="1" i="1" dirty="0" smtClean="0">
                <a:solidFill>
                  <a:srgbClr val="000000"/>
                </a:solidFill>
                <a:latin typeface="Lucida Sans"/>
                <a:ea typeface="Times New Roman"/>
              </a:rPr>
              <a:t>mundo y las </a:t>
            </a:r>
            <a:r>
              <a:rPr lang="es-MX" sz="1700" b="1" i="1" dirty="0">
                <a:solidFill>
                  <a:srgbClr val="000000"/>
                </a:solidFill>
                <a:latin typeface="Lucida Sans"/>
                <a:ea typeface="Times New Roman"/>
              </a:rPr>
              <a:t>metas para el período 2015-2030? El </a:t>
            </a:r>
            <a:r>
              <a:rPr lang="es-MX" sz="1700" b="1" i="1" dirty="0" smtClean="0">
                <a:solidFill>
                  <a:srgbClr val="000000"/>
                </a:solidFill>
                <a:latin typeface="Lucida Sans"/>
                <a:ea typeface="Times New Roman"/>
              </a:rPr>
              <a:t>Reporte de la Felicidad en el 2013 </a:t>
            </a:r>
            <a:r>
              <a:rPr lang="es-MX" sz="1700" b="1" i="1" dirty="0">
                <a:solidFill>
                  <a:srgbClr val="000000"/>
                </a:solidFill>
                <a:latin typeface="Lucida Sans"/>
                <a:ea typeface="Times New Roman"/>
              </a:rPr>
              <a:t>se ofrece como una contribución a ese debate </a:t>
            </a:r>
            <a:r>
              <a:rPr lang="es-MX" sz="1700" b="1" i="1" dirty="0" smtClean="0">
                <a:solidFill>
                  <a:srgbClr val="000000"/>
                </a:solidFill>
                <a:latin typeface="Lucida Sans"/>
                <a:ea typeface="Times New Roman"/>
              </a:rPr>
              <a:t>crucial.</a:t>
            </a:r>
            <a:endParaRPr lang="es-MX" sz="1700" b="1" i="1" dirty="0">
              <a:effectLst/>
              <a:latin typeface="Times New Roman"/>
              <a:ea typeface="Times New Roman"/>
            </a:endParaRPr>
          </a:p>
        </p:txBody>
      </p:sp>
    </p:spTree>
    <p:extLst>
      <p:ext uri="{BB962C8B-B14F-4D97-AF65-F5344CB8AC3E}">
        <p14:creationId xmlns:p14="http://schemas.microsoft.com/office/powerpoint/2010/main" val="273069295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10"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496" y="2224286"/>
            <a:ext cx="2257425" cy="476250"/>
          </a:xfrm>
          <a:prstGeom prst="rect">
            <a:avLst/>
          </a:prstGeom>
          <a:ln/>
        </p:spPr>
        <p:style>
          <a:lnRef idx="2">
            <a:schemeClr val="accent1"/>
          </a:lnRef>
          <a:fillRef idx="1">
            <a:schemeClr val="lt1"/>
          </a:fillRef>
          <a:effectRef idx="0">
            <a:schemeClr val="accent1"/>
          </a:effectRef>
          <a:fontRef idx="minor">
            <a:schemeClr val="dk1"/>
          </a:fontRef>
        </p:style>
      </p:pic>
      <p:pic>
        <p:nvPicPr>
          <p:cNvPr id="47111"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11760" y="2224286"/>
            <a:ext cx="3076575" cy="628650"/>
          </a:xfrm>
          <a:prstGeom prst="rect">
            <a:avLst/>
          </a:prstGeom>
          <a:ln/>
        </p:spPr>
        <p:style>
          <a:lnRef idx="2">
            <a:schemeClr val="accent1"/>
          </a:lnRef>
          <a:fillRef idx="1">
            <a:schemeClr val="lt1"/>
          </a:fillRef>
          <a:effectRef idx="0">
            <a:schemeClr val="accent1"/>
          </a:effectRef>
          <a:fontRef idx="minor">
            <a:schemeClr val="dk1"/>
          </a:fontRef>
        </p:style>
      </p:pic>
      <p:pic>
        <p:nvPicPr>
          <p:cNvPr id="47112" name="Picture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89760" y="925116"/>
            <a:ext cx="3172569" cy="628650"/>
          </a:xfrm>
          <a:prstGeom prst="rect">
            <a:avLst/>
          </a:prstGeom>
          <a:ln/>
        </p:spPr>
        <p:style>
          <a:lnRef idx="2">
            <a:schemeClr val="accent1"/>
          </a:lnRef>
          <a:fillRef idx="1">
            <a:schemeClr val="lt1"/>
          </a:fillRef>
          <a:effectRef idx="0">
            <a:schemeClr val="accent1"/>
          </a:effectRef>
          <a:fontRef idx="minor">
            <a:schemeClr val="dk1"/>
          </a:fontRef>
        </p:style>
      </p:pic>
      <p:pic>
        <p:nvPicPr>
          <p:cNvPr id="47113"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89760" y="1643333"/>
            <a:ext cx="2657475" cy="476250"/>
          </a:xfrm>
          <a:prstGeom prst="rect">
            <a:avLst/>
          </a:prstGeom>
          <a:ln/>
        </p:spPr>
        <p:style>
          <a:lnRef idx="2">
            <a:schemeClr val="accent1"/>
          </a:lnRef>
          <a:fillRef idx="1">
            <a:schemeClr val="lt1"/>
          </a:fillRef>
          <a:effectRef idx="0">
            <a:schemeClr val="accent1"/>
          </a:effectRef>
          <a:fontRef idx="minor">
            <a:schemeClr val="dk1"/>
          </a:fontRef>
        </p:style>
      </p:pic>
      <p:pic>
        <p:nvPicPr>
          <p:cNvPr id="47114" name="Picture 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89760" y="2209150"/>
            <a:ext cx="3295650" cy="514350"/>
          </a:xfrm>
          <a:prstGeom prst="rect">
            <a:avLst/>
          </a:prstGeom>
          <a:ln/>
        </p:spPr>
        <p:style>
          <a:lnRef idx="2">
            <a:schemeClr val="accent1"/>
          </a:lnRef>
          <a:fillRef idx="1">
            <a:schemeClr val="lt1"/>
          </a:fillRef>
          <a:effectRef idx="0">
            <a:schemeClr val="accent1"/>
          </a:effectRef>
          <a:fontRef idx="minor">
            <a:schemeClr val="dk1"/>
          </a:fontRef>
        </p:style>
      </p:pic>
      <p:pic>
        <p:nvPicPr>
          <p:cNvPr id="47115" name="Picture 1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589760" y="2813067"/>
            <a:ext cx="3057525" cy="466725"/>
          </a:xfrm>
          <a:prstGeom prst="rect">
            <a:avLst/>
          </a:prstGeom>
          <a:ln/>
        </p:spPr>
        <p:style>
          <a:lnRef idx="2">
            <a:schemeClr val="accent1"/>
          </a:lnRef>
          <a:fillRef idx="1">
            <a:schemeClr val="lt1"/>
          </a:fillRef>
          <a:effectRef idx="0">
            <a:schemeClr val="accent1"/>
          </a:effectRef>
          <a:fontRef idx="minor">
            <a:schemeClr val="dk1"/>
          </a:fontRef>
        </p:style>
      </p:pic>
      <p:pic>
        <p:nvPicPr>
          <p:cNvPr id="47116" name="Picture 1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589760" y="3369359"/>
            <a:ext cx="2724150" cy="533400"/>
          </a:xfrm>
          <a:prstGeom prst="rect">
            <a:avLst/>
          </a:prstGeom>
          <a:ln/>
        </p:spPr>
        <p:style>
          <a:lnRef idx="2">
            <a:schemeClr val="accent1"/>
          </a:lnRef>
          <a:fillRef idx="1">
            <a:schemeClr val="lt1"/>
          </a:fillRef>
          <a:effectRef idx="0">
            <a:schemeClr val="accent1"/>
          </a:effectRef>
          <a:fontRef idx="minor">
            <a:schemeClr val="dk1"/>
          </a:fontRef>
        </p:style>
      </p:pic>
      <p:pic>
        <p:nvPicPr>
          <p:cNvPr id="47117" name="Picture 1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589760" y="3992326"/>
            <a:ext cx="3518744" cy="485775"/>
          </a:xfrm>
          <a:prstGeom prst="rect">
            <a:avLst/>
          </a:prstGeom>
          <a:ln/>
        </p:spPr>
        <p:style>
          <a:lnRef idx="2">
            <a:schemeClr val="accent1"/>
          </a:lnRef>
          <a:fillRef idx="1">
            <a:schemeClr val="lt1"/>
          </a:fillRef>
          <a:effectRef idx="0">
            <a:schemeClr val="accent1"/>
          </a:effectRef>
          <a:fontRef idx="minor">
            <a:schemeClr val="dk1"/>
          </a:fontRef>
        </p:style>
      </p:pic>
      <p:pic>
        <p:nvPicPr>
          <p:cNvPr id="47118" name="Picture 14"/>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589760" y="4567668"/>
            <a:ext cx="3257550" cy="485775"/>
          </a:xfrm>
          <a:prstGeom prst="rect">
            <a:avLst/>
          </a:prstGeom>
          <a:ln/>
        </p:spPr>
        <p:style>
          <a:lnRef idx="2">
            <a:schemeClr val="accent1"/>
          </a:lnRef>
          <a:fillRef idx="1">
            <a:schemeClr val="lt1"/>
          </a:fillRef>
          <a:effectRef idx="0">
            <a:schemeClr val="accent1"/>
          </a:effectRef>
          <a:fontRef idx="minor">
            <a:schemeClr val="dk1"/>
          </a:fontRef>
        </p:style>
      </p:pic>
      <p:pic>
        <p:nvPicPr>
          <p:cNvPr id="47119" name="Picture 15"/>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589760" y="5143010"/>
            <a:ext cx="3152775" cy="485775"/>
          </a:xfrm>
          <a:prstGeom prst="rect">
            <a:avLst/>
          </a:prstGeom>
          <a:ln/>
        </p:spPr>
        <p:style>
          <a:lnRef idx="2">
            <a:schemeClr val="accent1"/>
          </a:lnRef>
          <a:fillRef idx="1">
            <a:schemeClr val="lt1"/>
          </a:fillRef>
          <a:effectRef idx="0">
            <a:schemeClr val="accent1"/>
          </a:effectRef>
          <a:fontRef idx="minor">
            <a:schemeClr val="dk1"/>
          </a:fontRef>
        </p:style>
      </p:pic>
      <p:pic>
        <p:nvPicPr>
          <p:cNvPr id="47120" name="Picture 16"/>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589760" y="5718352"/>
            <a:ext cx="3228975" cy="466725"/>
          </a:xfrm>
          <a:prstGeom prst="rect">
            <a:avLst/>
          </a:prstGeom>
          <a:ln/>
        </p:spPr>
        <p:style>
          <a:lnRef idx="2">
            <a:schemeClr val="accent1"/>
          </a:lnRef>
          <a:fillRef idx="1">
            <a:schemeClr val="lt1"/>
          </a:fillRef>
          <a:effectRef idx="0">
            <a:schemeClr val="accent1"/>
          </a:effectRef>
          <a:fontRef idx="minor">
            <a:schemeClr val="dk1"/>
          </a:fontRef>
        </p:style>
      </p:pic>
      <p:pic>
        <p:nvPicPr>
          <p:cNvPr id="47121" name="Picture 17"/>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589760" y="6274643"/>
            <a:ext cx="3390900" cy="466725"/>
          </a:xfrm>
          <a:prstGeom prst="rect">
            <a:avLst/>
          </a:prstGeom>
          <a:ln/>
        </p:spPr>
        <p:style>
          <a:lnRef idx="2">
            <a:schemeClr val="accent1"/>
          </a:lnRef>
          <a:fillRef idx="1">
            <a:schemeClr val="lt1"/>
          </a:fillRef>
          <a:effectRef idx="0">
            <a:schemeClr val="accent1"/>
          </a:effectRef>
          <a:fontRef idx="minor">
            <a:schemeClr val="dk1"/>
          </a:fontRef>
        </p:style>
      </p:pic>
      <p:pic>
        <p:nvPicPr>
          <p:cNvPr id="47122" name="Picture 18"/>
          <p:cNvPicPr>
            <a:picLocks noGrp="1" noChangeAspect="1" noChangeArrowheads="1"/>
          </p:cNvPicPr>
          <p:nvPr>
            <p:ph idx="1"/>
          </p:nvPr>
        </p:nvPicPr>
        <p:blipFill>
          <a:blip r:embed="rId14">
            <a:extLst>
              <a:ext uri="{28A0092B-C50C-407E-A947-70E740481C1C}">
                <a14:useLocalDpi xmlns:a14="http://schemas.microsoft.com/office/drawing/2010/main" val="0"/>
              </a:ext>
            </a:extLst>
          </a:blip>
          <a:srcRect/>
          <a:stretch>
            <a:fillRect/>
          </a:stretch>
        </p:blipFill>
        <p:spPr bwMode="auto">
          <a:xfrm>
            <a:off x="107504" y="894988"/>
            <a:ext cx="5400600" cy="1165860"/>
          </a:xfrm>
          <a:prstGeom prst="rect">
            <a:avLst/>
          </a:prstGeom>
          <a:ln/>
        </p:spPr>
        <p:style>
          <a:lnRef idx="2">
            <a:schemeClr val="accent1"/>
          </a:lnRef>
          <a:fillRef idx="1">
            <a:schemeClr val="lt1"/>
          </a:fillRef>
          <a:effectRef idx="0">
            <a:schemeClr val="accent1"/>
          </a:effectRef>
          <a:fontRef idx="minor">
            <a:schemeClr val="dk1"/>
          </a:fontRef>
        </p:style>
      </p:pic>
      <p:pic>
        <p:nvPicPr>
          <p:cNvPr id="47123" name="Picture 19"/>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1320" y="2996951"/>
            <a:ext cx="5446784" cy="3188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3138354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63121" y="711884"/>
            <a:ext cx="6865263" cy="53094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3 CuadroTexto"/>
          <p:cNvSpPr txBox="1"/>
          <p:nvPr/>
        </p:nvSpPr>
        <p:spPr>
          <a:xfrm>
            <a:off x="1115616" y="6093296"/>
            <a:ext cx="2707793" cy="215444"/>
          </a:xfrm>
          <a:prstGeom prst="rect">
            <a:avLst/>
          </a:prstGeom>
          <a:noFill/>
        </p:spPr>
        <p:txBody>
          <a:bodyPr wrap="none" rtlCol="0">
            <a:spAutoFit/>
          </a:bodyPr>
          <a:lstStyle/>
          <a:p>
            <a:r>
              <a:rPr lang="es-MX" sz="800" b="1" dirty="0" smtClean="0"/>
              <a:t>Journal of </a:t>
            </a:r>
            <a:r>
              <a:rPr lang="es-MX" sz="800" b="1" dirty="0" err="1" smtClean="0"/>
              <a:t>Conpemporary</a:t>
            </a:r>
            <a:r>
              <a:rPr lang="es-MX" sz="800" b="1" dirty="0" smtClean="0"/>
              <a:t> </a:t>
            </a:r>
            <a:r>
              <a:rPr lang="es-MX" sz="800" b="1" dirty="0" err="1" smtClean="0"/>
              <a:t>WaterResearch</a:t>
            </a:r>
            <a:r>
              <a:rPr lang="es-MX" sz="800" b="1" dirty="0" smtClean="0"/>
              <a:t> &amp; </a:t>
            </a:r>
            <a:r>
              <a:rPr lang="es-MX" sz="800" b="1" dirty="0" err="1" smtClean="0"/>
              <a:t>Educatión</a:t>
            </a:r>
            <a:r>
              <a:rPr lang="es-MX" sz="800" b="1" dirty="0" smtClean="0"/>
              <a:t> 2013</a:t>
            </a:r>
            <a:endParaRPr lang="es-MX" sz="800" b="1" dirty="0"/>
          </a:p>
        </p:txBody>
      </p:sp>
    </p:spTree>
    <p:extLst>
      <p:ext uri="{BB962C8B-B14F-4D97-AF65-F5344CB8AC3E}">
        <p14:creationId xmlns:p14="http://schemas.microsoft.com/office/powerpoint/2010/main" val="11996803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a:xfrm>
            <a:off x="539552" y="518815"/>
            <a:ext cx="7772400" cy="605929"/>
          </a:xfrm>
        </p:spPr>
        <p:txBody>
          <a:bodyPr/>
          <a:lstStyle/>
          <a:p>
            <a:r>
              <a:rPr lang="es-MX" b="1" i="1" dirty="0" smtClean="0">
                <a:solidFill>
                  <a:srgbClr val="C00000"/>
                </a:solidFill>
                <a:latin typeface="Lucida Sans" panose="020B0602040502020204" pitchFamily="34" charset="0"/>
                <a:cs typeface="Lucida Sans" panose="020B0602040502020204" pitchFamily="34" charset="0"/>
              </a:rPr>
              <a:t>Impacto Ambiental de la sobrepoblación</a:t>
            </a:r>
            <a:endParaRPr lang="es-MX" b="1" i="1" dirty="0">
              <a:solidFill>
                <a:srgbClr val="C00000"/>
              </a:solidFill>
              <a:latin typeface="Lucida Sans" panose="020B0602040502020204" pitchFamily="34" charset="0"/>
              <a:cs typeface="Lucida Sans" panose="020B0602040502020204" pitchFamily="34" charset="0"/>
            </a:endParaRPr>
          </a:p>
        </p:txBody>
      </p:sp>
      <p:sp>
        <p:nvSpPr>
          <p:cNvPr id="3" name="2 Subtítulo"/>
          <p:cNvSpPr>
            <a:spLocks noGrp="1"/>
          </p:cNvSpPr>
          <p:nvPr>
            <p:ph type="subTitle" idx="1"/>
          </p:nvPr>
        </p:nvSpPr>
        <p:spPr/>
        <p:txBody>
          <a:bodyPr/>
          <a:lstStyle/>
          <a:p>
            <a:endParaRPr lang="es-MX" dirty="0" smtClean="0"/>
          </a:p>
          <a:p>
            <a:endParaRPr lang="es-MX"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9117" y="1340767"/>
            <a:ext cx="3338927" cy="22322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1640" y="3675747"/>
            <a:ext cx="3312368" cy="21295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81130" y="1181506"/>
            <a:ext cx="3471520" cy="23915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062267" y="3675747"/>
            <a:ext cx="3490383" cy="21873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8506188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730" name="Picture 2" descr="MAP2ORIG"/>
          <p:cNvPicPr>
            <a:picLocks noChangeAspect="1" noChangeArrowheads="1"/>
          </p:cNvPicPr>
          <p:nvPr/>
        </p:nvPicPr>
        <p:blipFill>
          <a:blip r:embed="rId3">
            <a:clrChange>
              <a:clrFrom>
                <a:srgbClr val="001F7A"/>
              </a:clrFrom>
              <a:clrTo>
                <a:srgbClr val="001F7A">
                  <a:alpha val="0"/>
                </a:srgbClr>
              </a:clrTo>
            </a:clrChange>
            <a:extLst>
              <a:ext uri="{28A0092B-C50C-407E-A947-70E740481C1C}">
                <a14:useLocalDpi xmlns:a14="http://schemas.microsoft.com/office/drawing/2010/main" val="0"/>
              </a:ext>
            </a:extLst>
          </a:blip>
          <a:srcRect l="833" t="1471" r="833" b="1471"/>
          <a:stretch>
            <a:fillRect/>
          </a:stretch>
        </p:blipFill>
        <p:spPr bwMode="auto">
          <a:xfrm>
            <a:off x="58738" y="1124744"/>
            <a:ext cx="8991600"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3731" name="Rectangle 3"/>
          <p:cNvSpPr>
            <a:spLocks noChangeArrowheads="1"/>
          </p:cNvSpPr>
          <p:nvPr/>
        </p:nvSpPr>
        <p:spPr bwMode="auto">
          <a:xfrm>
            <a:off x="228600" y="519336"/>
            <a:ext cx="84582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en-US" altLang="es-MX" sz="2800" b="1" i="1" dirty="0">
                <a:solidFill>
                  <a:srgbClr val="C00000"/>
                </a:solidFill>
                <a:latin typeface="Lucida Sans" panose="020B0602040502020204" pitchFamily="34" charset="0"/>
                <a:ea typeface="ＭＳ Ｐゴシック" pitchFamily="34" charset="-128"/>
                <a:cs typeface="Lucida Sans" panose="020B0602040502020204" pitchFamily="34" charset="0"/>
              </a:rPr>
              <a:t>Área boscosa hace 8,000 años</a:t>
            </a:r>
          </a:p>
        </p:txBody>
      </p:sp>
      <p:sp>
        <p:nvSpPr>
          <p:cNvPr id="103429" name="Text Box 5"/>
          <p:cNvSpPr txBox="1">
            <a:spLocks noChangeArrowheads="1"/>
          </p:cNvSpPr>
          <p:nvPr/>
        </p:nvSpPr>
        <p:spPr bwMode="auto">
          <a:xfrm>
            <a:off x="526976" y="6106690"/>
            <a:ext cx="228600" cy="244475"/>
          </a:xfrm>
          <a:prstGeom prst="rect">
            <a:avLst/>
          </a:prstGeom>
          <a:solidFill>
            <a:srgbClr val="008000"/>
          </a:solidFill>
          <a:ln>
            <a:noFill/>
          </a:ln>
          <a:effectLst/>
          <a:extLst/>
        </p:spPr>
        <p:txBody>
          <a:bodyPr>
            <a:spAutoFit/>
          </a:bodyPr>
          <a:lstStyle/>
          <a:p>
            <a:pPr>
              <a:spcBef>
                <a:spcPct val="50000"/>
              </a:spcBef>
              <a:buClr>
                <a:srgbClr val="000000"/>
              </a:buClr>
              <a:buSzPct val="90000"/>
              <a:buFont typeface="Monotype Sorts" charset="0"/>
              <a:buNone/>
              <a:defRPr/>
            </a:pPr>
            <a:endParaRPr lang="es-ES_tradnl" sz="1000">
              <a:solidFill>
                <a:srgbClr val="000000"/>
              </a:solidFill>
              <a:effectLst>
                <a:outerShdw blurRad="38100" dist="38100" dir="2700000" algn="tl">
                  <a:srgbClr val="FFFFFF"/>
                </a:outerShdw>
              </a:effectLst>
              <a:latin typeface="Arial Narrow" charset="0"/>
              <a:ea typeface="ＭＳ Ｐゴシック" charset="0"/>
            </a:endParaRPr>
          </a:p>
        </p:txBody>
      </p:sp>
      <p:sp>
        <p:nvSpPr>
          <p:cNvPr id="73733" name="Text Box 6"/>
          <p:cNvSpPr txBox="1">
            <a:spLocks noChangeArrowheads="1"/>
          </p:cNvSpPr>
          <p:nvPr/>
        </p:nvSpPr>
        <p:spPr bwMode="auto">
          <a:xfrm>
            <a:off x="704528" y="6106690"/>
            <a:ext cx="18288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spcBef>
                <a:spcPct val="50000"/>
              </a:spcBef>
              <a:buClr>
                <a:srgbClr val="000000"/>
              </a:buClr>
              <a:buSzPct val="90000"/>
              <a:buFont typeface="Monotype Sorts" pitchFamily="1" charset="2"/>
              <a:buNone/>
            </a:pPr>
            <a:r>
              <a:rPr lang="en-US" altLang="es-MX" sz="1200" b="1" dirty="0">
                <a:latin typeface="Arial Narrow" pitchFamily="34" charset="0"/>
                <a:ea typeface="ＭＳ Ｐゴシック" pitchFamily="34" charset="-128"/>
              </a:rPr>
              <a:t>Intact forests</a:t>
            </a:r>
          </a:p>
        </p:txBody>
      </p:sp>
    </p:spTree>
    <p:extLst>
      <p:ext uri="{BB962C8B-B14F-4D97-AF65-F5344CB8AC3E}">
        <p14:creationId xmlns:p14="http://schemas.microsoft.com/office/powerpoint/2010/main" val="1750487056"/>
      </p:ext>
    </p:extLst>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2" descr="MAP2FRON"/>
          <p:cNvPicPr>
            <a:picLocks noChangeAspect="1" noChangeArrowheads="1"/>
          </p:cNvPicPr>
          <p:nvPr/>
        </p:nvPicPr>
        <p:blipFill>
          <a:blip r:embed="rId3">
            <a:clrChange>
              <a:clrFrom>
                <a:srgbClr val="001F7A"/>
              </a:clrFrom>
              <a:clrTo>
                <a:srgbClr val="001F7A">
                  <a:alpha val="0"/>
                </a:srgbClr>
              </a:clrTo>
            </a:clrChange>
            <a:extLst>
              <a:ext uri="{28A0092B-C50C-407E-A947-70E740481C1C}">
                <a14:useLocalDpi xmlns:a14="http://schemas.microsoft.com/office/drawing/2010/main" val="0"/>
              </a:ext>
            </a:extLst>
          </a:blip>
          <a:srcRect l="795" t="1532" r="545" b="1439"/>
          <a:stretch>
            <a:fillRect/>
          </a:stretch>
        </p:blipFill>
        <p:spPr bwMode="auto">
          <a:xfrm>
            <a:off x="58738" y="1611313"/>
            <a:ext cx="9067800" cy="502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4755" name="Rectangle 3"/>
          <p:cNvSpPr>
            <a:spLocks noChangeArrowheads="1"/>
          </p:cNvSpPr>
          <p:nvPr/>
        </p:nvSpPr>
        <p:spPr bwMode="auto">
          <a:xfrm>
            <a:off x="0" y="990600"/>
            <a:ext cx="9144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endParaRPr lang="es-ES_tradnl" altLang="es-MX" sz="2400">
              <a:solidFill>
                <a:srgbClr val="000000"/>
              </a:solidFill>
              <a:latin typeface="Times New Roman" pitchFamily="18" charset="0"/>
              <a:ea typeface="ＭＳ Ｐゴシック" pitchFamily="34" charset="-128"/>
            </a:endParaRPr>
          </a:p>
        </p:txBody>
      </p:sp>
      <p:sp>
        <p:nvSpPr>
          <p:cNvPr id="105478" name="Text Box 6"/>
          <p:cNvSpPr txBox="1">
            <a:spLocks noChangeArrowheads="1"/>
          </p:cNvSpPr>
          <p:nvPr/>
        </p:nvSpPr>
        <p:spPr bwMode="auto">
          <a:xfrm>
            <a:off x="454968" y="6324600"/>
            <a:ext cx="228600" cy="244475"/>
          </a:xfrm>
          <a:prstGeom prst="rect">
            <a:avLst/>
          </a:prstGeom>
          <a:solidFill>
            <a:srgbClr val="008000"/>
          </a:solidFill>
          <a:ln>
            <a:noFill/>
          </a:ln>
          <a:effectLst/>
          <a:extLst/>
        </p:spPr>
        <p:txBody>
          <a:bodyPr>
            <a:spAutoFit/>
          </a:bodyPr>
          <a:lstStyle/>
          <a:p>
            <a:pPr>
              <a:spcBef>
                <a:spcPct val="50000"/>
              </a:spcBef>
              <a:buClr>
                <a:srgbClr val="000000"/>
              </a:buClr>
              <a:buSzPct val="90000"/>
              <a:buFont typeface="Monotype Sorts" charset="0"/>
              <a:buNone/>
              <a:defRPr/>
            </a:pPr>
            <a:endParaRPr lang="es-ES_tradnl" sz="1000">
              <a:solidFill>
                <a:srgbClr val="000000"/>
              </a:solidFill>
              <a:effectLst>
                <a:outerShdw blurRad="38100" dist="38100" dir="2700000" algn="tl">
                  <a:srgbClr val="FFFFFF"/>
                </a:outerShdw>
              </a:effectLst>
              <a:latin typeface="Arial Narrow" charset="0"/>
              <a:ea typeface="ＭＳ Ｐゴシック" charset="0"/>
            </a:endParaRPr>
          </a:p>
        </p:txBody>
      </p:sp>
      <p:sp>
        <p:nvSpPr>
          <p:cNvPr id="74757" name="Text Box 7"/>
          <p:cNvSpPr txBox="1">
            <a:spLocks noChangeArrowheads="1"/>
          </p:cNvSpPr>
          <p:nvPr/>
        </p:nvSpPr>
        <p:spPr bwMode="auto">
          <a:xfrm>
            <a:off x="632520" y="6324600"/>
            <a:ext cx="18288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spcBef>
                <a:spcPct val="50000"/>
              </a:spcBef>
              <a:buClr>
                <a:srgbClr val="000000"/>
              </a:buClr>
              <a:buSzPct val="90000"/>
              <a:buFont typeface="Monotype Sorts" pitchFamily="1" charset="2"/>
              <a:buNone/>
            </a:pPr>
            <a:r>
              <a:rPr lang="en-US" altLang="es-MX" sz="1200" b="1" dirty="0">
                <a:latin typeface="Arial Narrow" pitchFamily="34" charset="0"/>
                <a:ea typeface="ＭＳ Ｐゴシック" pitchFamily="34" charset="-128"/>
              </a:rPr>
              <a:t>Intact forests</a:t>
            </a:r>
          </a:p>
        </p:txBody>
      </p:sp>
      <p:sp>
        <p:nvSpPr>
          <p:cNvPr id="74758" name="Rectangle 8"/>
          <p:cNvSpPr>
            <a:spLocks noChangeArrowheads="1"/>
          </p:cNvSpPr>
          <p:nvPr/>
        </p:nvSpPr>
        <p:spPr bwMode="auto">
          <a:xfrm>
            <a:off x="228600" y="548680"/>
            <a:ext cx="8458200"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hangingPunct="1"/>
            <a:r>
              <a:rPr lang="en-US" altLang="es-MX" sz="2800" b="1" i="1" dirty="0">
                <a:solidFill>
                  <a:srgbClr val="C00000"/>
                </a:solidFill>
                <a:latin typeface="Lucida Sans" panose="020B0602040502020204" pitchFamily="34" charset="0"/>
                <a:ea typeface="ＭＳ Ｐゴシック" pitchFamily="34" charset="-128"/>
                <a:cs typeface="Lucida Sans" panose="020B0602040502020204" pitchFamily="34" charset="0"/>
              </a:rPr>
              <a:t>Lo que queda hoy</a:t>
            </a:r>
          </a:p>
        </p:txBody>
      </p:sp>
    </p:spTree>
    <p:extLst>
      <p:ext uri="{BB962C8B-B14F-4D97-AF65-F5344CB8AC3E}">
        <p14:creationId xmlns:p14="http://schemas.microsoft.com/office/powerpoint/2010/main" val="4157734227"/>
      </p:ext>
    </p:extLst>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p:txBody>
          <a:bodyPr/>
          <a:lstStyle/>
          <a:p>
            <a:endParaRPr lang="es-MX" dirty="0"/>
          </a:p>
        </p:txBody>
      </p:sp>
      <p:sp>
        <p:nvSpPr>
          <p:cNvPr id="3" name="2 Subtítulo"/>
          <p:cNvSpPr>
            <a:spLocks noGrp="1"/>
          </p:cNvSpPr>
          <p:nvPr>
            <p:ph type="subTitle" idx="1"/>
          </p:nvPr>
        </p:nvSpPr>
        <p:spPr/>
        <p:txBody>
          <a:bodyPr/>
          <a:lstStyle/>
          <a:p>
            <a:endParaRPr lang="es-MX" dirty="0"/>
          </a:p>
        </p:txBody>
      </p:sp>
      <p:pic>
        <p:nvPicPr>
          <p:cNvPr id="4301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20072" y="548680"/>
            <a:ext cx="3095625" cy="2047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3013"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544" y="4045429"/>
            <a:ext cx="3179812" cy="21198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3014"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7544" y="998397"/>
            <a:ext cx="4767009" cy="33002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3015"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38253" y="2564904"/>
            <a:ext cx="3078163" cy="2047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3 Rectángulo"/>
          <p:cNvSpPr/>
          <p:nvPr/>
        </p:nvSpPr>
        <p:spPr>
          <a:xfrm>
            <a:off x="323528" y="334397"/>
            <a:ext cx="5040560" cy="646331"/>
          </a:xfrm>
          <a:prstGeom prst="rect">
            <a:avLst/>
          </a:prstGeom>
        </p:spPr>
        <p:txBody>
          <a:bodyPr wrap="square">
            <a:spAutoFit/>
          </a:bodyPr>
          <a:lstStyle/>
          <a:p>
            <a:pPr algn="ctr"/>
            <a:r>
              <a:rPr lang="es-MX" b="1" i="1" dirty="0" smtClean="0">
                <a:solidFill>
                  <a:srgbClr val="C00000"/>
                </a:solidFill>
                <a:latin typeface="Lucida Sans" panose="020B0602040502020204" pitchFamily="34" charset="0"/>
                <a:cs typeface="Lucida Sans" panose="020B0602040502020204" pitchFamily="34" charset="0"/>
              </a:rPr>
              <a:t>Devastadoras tormentas </a:t>
            </a:r>
          </a:p>
          <a:p>
            <a:pPr algn="ctr"/>
            <a:r>
              <a:rPr lang="es-MX" b="1" i="1" dirty="0" smtClean="0">
                <a:solidFill>
                  <a:srgbClr val="C00000"/>
                </a:solidFill>
                <a:latin typeface="Lucida Sans" panose="020B0602040502020204" pitchFamily="34" charset="0"/>
                <a:cs typeface="Lucida Sans" panose="020B0602040502020204" pitchFamily="34" charset="0"/>
              </a:rPr>
              <a:t>“Manuel </a:t>
            </a:r>
            <a:r>
              <a:rPr lang="es-MX" b="1" i="1" dirty="0">
                <a:solidFill>
                  <a:srgbClr val="C00000"/>
                </a:solidFill>
                <a:latin typeface="Lucida Sans" panose="020B0602040502020204" pitchFamily="34" charset="0"/>
                <a:cs typeface="Lucida Sans" panose="020B0602040502020204" pitchFamily="34" charset="0"/>
              </a:rPr>
              <a:t>e </a:t>
            </a:r>
            <a:r>
              <a:rPr lang="es-MX" b="1" i="1" dirty="0" smtClean="0">
                <a:solidFill>
                  <a:srgbClr val="C00000"/>
                </a:solidFill>
                <a:latin typeface="Lucida Sans" panose="020B0602040502020204" pitchFamily="34" charset="0"/>
                <a:cs typeface="Lucida Sans" panose="020B0602040502020204" pitchFamily="34" charset="0"/>
              </a:rPr>
              <a:t>Ingrid”  </a:t>
            </a:r>
            <a:r>
              <a:rPr lang="es-MX" b="1" i="1" dirty="0">
                <a:solidFill>
                  <a:srgbClr val="C00000"/>
                </a:solidFill>
                <a:latin typeface="Lucida Sans" panose="020B0602040502020204" pitchFamily="34" charset="0"/>
                <a:cs typeface="Lucida Sans" panose="020B0602040502020204" pitchFamily="34" charset="0"/>
              </a:rPr>
              <a:t>afectaron a </a:t>
            </a:r>
            <a:r>
              <a:rPr lang="es-MX" b="1" i="1" dirty="0" smtClean="0">
                <a:solidFill>
                  <a:srgbClr val="C00000"/>
                </a:solidFill>
                <a:latin typeface="Lucida Sans" panose="020B0602040502020204" pitchFamily="34" charset="0"/>
                <a:cs typeface="Lucida Sans" panose="020B0602040502020204" pitchFamily="34" charset="0"/>
              </a:rPr>
              <a:t>México</a:t>
            </a:r>
            <a:endParaRPr lang="es-MX" b="1" i="1" dirty="0">
              <a:solidFill>
                <a:srgbClr val="C00000"/>
              </a:solidFill>
              <a:latin typeface="Lucida Sans" panose="020B0602040502020204" pitchFamily="34" charset="0"/>
              <a:cs typeface="Lucida Sans" panose="020B0602040502020204" pitchFamily="34" charset="0"/>
            </a:endParaRPr>
          </a:p>
        </p:txBody>
      </p:sp>
      <p:pic>
        <p:nvPicPr>
          <p:cNvPr id="43017"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92249" y="4293096"/>
            <a:ext cx="2828925" cy="1890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018" name="Picture 1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131840" y="4149080"/>
            <a:ext cx="2743200" cy="2047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06041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MX"/>
          </a:p>
        </p:txBody>
      </p:sp>
      <p:pic>
        <p:nvPicPr>
          <p:cNvPr id="2050"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331695" y="260648"/>
            <a:ext cx="6480610" cy="22322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3 Rectángulo"/>
          <p:cNvSpPr/>
          <p:nvPr/>
        </p:nvSpPr>
        <p:spPr>
          <a:xfrm>
            <a:off x="179512" y="2636912"/>
            <a:ext cx="8784976" cy="3170099"/>
          </a:xfrm>
          <a:prstGeom prst="rect">
            <a:avLst/>
          </a:prstGeom>
          <a:ln>
            <a:solidFill>
              <a:srgbClr val="00B050"/>
            </a:solidFill>
          </a:ln>
        </p:spPr>
        <p:style>
          <a:lnRef idx="2">
            <a:schemeClr val="accent2"/>
          </a:lnRef>
          <a:fillRef idx="1">
            <a:schemeClr val="lt1"/>
          </a:fillRef>
          <a:effectRef idx="0">
            <a:schemeClr val="accent2"/>
          </a:effectRef>
          <a:fontRef idx="minor">
            <a:schemeClr val="dk1"/>
          </a:fontRef>
        </p:style>
        <p:txBody>
          <a:bodyPr wrap="square">
            <a:spAutoFit/>
          </a:bodyPr>
          <a:lstStyle/>
          <a:p>
            <a:pPr marL="342900" indent="-342900">
              <a:buFont typeface="Wingdings" panose="05000000000000000000" pitchFamily="2" charset="2"/>
              <a:buChar char="ü"/>
            </a:pPr>
            <a:r>
              <a:rPr lang="es-MX" sz="2000" b="1" dirty="0" smtClean="0">
                <a:latin typeface="Lucida Sans" panose="020B0602040502020204" pitchFamily="34" charset="0"/>
                <a:cs typeface="Lucida Sans" panose="020B0602040502020204" pitchFamily="34" charset="0"/>
              </a:rPr>
              <a:t>Hasta </a:t>
            </a:r>
            <a:r>
              <a:rPr lang="es-MX" sz="2000" b="1" dirty="0">
                <a:latin typeface="Lucida Sans" panose="020B0602040502020204" pitchFamily="34" charset="0"/>
                <a:cs typeface="Lucida Sans" panose="020B0602040502020204" pitchFamily="34" charset="0"/>
              </a:rPr>
              <a:t>849 millones de hectáreas de terrenos naturales (casi el tamaño del Brasil) </a:t>
            </a:r>
            <a:r>
              <a:rPr lang="es-MX" sz="2000" b="1" dirty="0">
                <a:solidFill>
                  <a:srgbClr val="0033CC"/>
                </a:solidFill>
                <a:latin typeface="Lucida Sans" panose="020B0602040502020204" pitchFamily="34" charset="0"/>
                <a:cs typeface="Lucida Sans" panose="020B0602040502020204" pitchFamily="34" charset="0"/>
              </a:rPr>
              <a:t>sufren riesgo de degradación de aquí a 2050 </a:t>
            </a:r>
            <a:r>
              <a:rPr lang="es-MX" sz="2000" b="1" dirty="0">
                <a:latin typeface="Lucida Sans" panose="020B0602040502020204" pitchFamily="34" charset="0"/>
                <a:cs typeface="Lucida Sans" panose="020B0602040502020204" pitchFamily="34" charset="0"/>
              </a:rPr>
              <a:t>si continúan las tendencias actuales de uso insostenible de la </a:t>
            </a:r>
            <a:r>
              <a:rPr lang="es-MX" sz="2000" b="1" dirty="0" smtClean="0">
                <a:latin typeface="Lucida Sans" panose="020B0602040502020204" pitchFamily="34" charset="0"/>
                <a:cs typeface="Lucida Sans" panose="020B0602040502020204" pitchFamily="34" charset="0"/>
              </a:rPr>
              <a:t>tierra</a:t>
            </a:r>
            <a:endParaRPr lang="es-MX" sz="2000" b="1" dirty="0">
              <a:latin typeface="Lucida Sans" panose="020B0602040502020204" pitchFamily="34" charset="0"/>
              <a:cs typeface="Lucida Sans" panose="020B0602040502020204" pitchFamily="34" charset="0"/>
            </a:endParaRPr>
          </a:p>
          <a:p>
            <a:pPr marL="342900" indent="-342900">
              <a:buFont typeface="Wingdings" panose="05000000000000000000" pitchFamily="2" charset="2"/>
              <a:buChar char="ü"/>
            </a:pPr>
            <a:r>
              <a:rPr lang="es-MX" sz="2000" b="1" dirty="0" smtClean="0">
                <a:latin typeface="Lucida Sans" panose="020B0602040502020204" pitchFamily="34" charset="0"/>
                <a:cs typeface="Lucida Sans" panose="020B0602040502020204" pitchFamily="34" charset="0"/>
              </a:rPr>
              <a:t>Alimentar </a:t>
            </a:r>
            <a:r>
              <a:rPr lang="es-MX" sz="2000" b="1" dirty="0">
                <a:latin typeface="Lucida Sans" panose="020B0602040502020204" pitchFamily="34" charset="0"/>
                <a:cs typeface="Lucida Sans" panose="020B0602040502020204" pitchFamily="34" charset="0"/>
              </a:rPr>
              <a:t>a un número creciente de personas </a:t>
            </a:r>
            <a:r>
              <a:rPr lang="es-MX" sz="2000" b="1" dirty="0" smtClean="0">
                <a:latin typeface="Lucida Sans" panose="020B0602040502020204" pitchFamily="34" charset="0"/>
                <a:cs typeface="Lucida Sans" panose="020B0602040502020204" pitchFamily="34" charset="0"/>
              </a:rPr>
              <a:t> provoca </a:t>
            </a:r>
            <a:r>
              <a:rPr lang="es-MX" sz="2000" b="1" dirty="0">
                <a:latin typeface="Lucida Sans" panose="020B0602040502020204" pitchFamily="34" charset="0"/>
                <a:cs typeface="Lucida Sans" panose="020B0602040502020204" pitchFamily="34" charset="0"/>
              </a:rPr>
              <a:t>que cada vez más terrenos se conviertan en </a:t>
            </a:r>
            <a:r>
              <a:rPr lang="es-MX" sz="2000" b="1" dirty="0">
                <a:solidFill>
                  <a:srgbClr val="0033CC"/>
                </a:solidFill>
                <a:latin typeface="Lucida Sans" panose="020B0602040502020204" pitchFamily="34" charset="0"/>
                <a:cs typeface="Lucida Sans" panose="020B0602040502020204" pitchFamily="34" charset="0"/>
              </a:rPr>
              <a:t>tierras de </a:t>
            </a:r>
            <a:r>
              <a:rPr lang="es-MX" sz="2000" b="1" dirty="0" smtClean="0">
                <a:solidFill>
                  <a:srgbClr val="0033CC"/>
                </a:solidFill>
                <a:latin typeface="Lucida Sans" panose="020B0602040502020204" pitchFamily="34" charset="0"/>
                <a:cs typeface="Lucida Sans" panose="020B0602040502020204" pitchFamily="34" charset="0"/>
              </a:rPr>
              <a:t>cultivo </a:t>
            </a:r>
            <a:r>
              <a:rPr lang="es-MX" sz="2000" b="1" dirty="0">
                <a:solidFill>
                  <a:srgbClr val="0033CC"/>
                </a:solidFill>
                <a:latin typeface="Lucida Sans" panose="020B0602040502020204" pitchFamily="34" charset="0"/>
                <a:cs typeface="Lucida Sans" panose="020B0602040502020204" pitchFamily="34" charset="0"/>
              </a:rPr>
              <a:t>a expensas de las sabanas, las praderas y los bosques </a:t>
            </a:r>
            <a:endParaRPr lang="es-MX" sz="2000" b="1" dirty="0" smtClean="0">
              <a:solidFill>
                <a:srgbClr val="0033CC"/>
              </a:solidFill>
              <a:latin typeface="Lucida Sans" panose="020B0602040502020204" pitchFamily="34" charset="0"/>
              <a:cs typeface="Lucida Sans" panose="020B0602040502020204" pitchFamily="34" charset="0"/>
            </a:endParaRPr>
          </a:p>
          <a:p>
            <a:pPr marL="342900" indent="-342900">
              <a:buFont typeface="Wingdings" panose="05000000000000000000" pitchFamily="2" charset="2"/>
              <a:buChar char="ü"/>
            </a:pPr>
            <a:r>
              <a:rPr lang="es-MX" sz="2000" b="1" dirty="0" smtClean="0">
                <a:latin typeface="Lucida Sans" panose="020B0602040502020204" pitchFamily="34" charset="0"/>
                <a:cs typeface="Lucida Sans" panose="020B0602040502020204" pitchFamily="34" charset="0"/>
              </a:rPr>
              <a:t>El </a:t>
            </a:r>
            <a:r>
              <a:rPr lang="es-MX" sz="2000" b="1" dirty="0">
                <a:latin typeface="Lucida Sans" panose="020B0602040502020204" pitchFamily="34" charset="0"/>
                <a:cs typeface="Lucida Sans" panose="020B0602040502020204" pitchFamily="34" charset="0"/>
              </a:rPr>
              <a:t>resultado ha sido la degradación ambiental generalizada y la pérdida de diversidad biológica, que afectan al 23% del suelo </a:t>
            </a:r>
            <a:r>
              <a:rPr lang="es-MX" sz="2000" b="1" dirty="0" smtClean="0">
                <a:latin typeface="Lucida Sans" panose="020B0602040502020204" pitchFamily="34" charset="0"/>
                <a:cs typeface="Lucida Sans" panose="020B0602040502020204" pitchFamily="34" charset="0"/>
              </a:rPr>
              <a:t>mundial. </a:t>
            </a:r>
            <a:endParaRPr lang="es-MX" sz="2000" b="1" dirty="0">
              <a:latin typeface="Lucida Sans" panose="020B0602040502020204" pitchFamily="34" charset="0"/>
              <a:cs typeface="Lucida Sans" panose="020B0602040502020204" pitchFamily="34" charset="0"/>
            </a:endParaRPr>
          </a:p>
        </p:txBody>
      </p:sp>
      <p:sp>
        <p:nvSpPr>
          <p:cNvPr id="3" name="2 Rectángulo"/>
          <p:cNvSpPr/>
          <p:nvPr/>
        </p:nvSpPr>
        <p:spPr>
          <a:xfrm>
            <a:off x="172249" y="6021288"/>
            <a:ext cx="3031599" cy="276999"/>
          </a:xfrm>
          <a:prstGeom prst="rect">
            <a:avLst/>
          </a:prstGeom>
        </p:spPr>
        <p:txBody>
          <a:bodyPr wrap="none">
            <a:spAutoFit/>
          </a:bodyPr>
          <a:lstStyle/>
          <a:p>
            <a:r>
              <a:rPr lang="es-MX" sz="1200" b="1" dirty="0">
                <a:latin typeface="Lucida Sans" panose="020B0602040502020204" pitchFamily="34" charset="0"/>
                <a:cs typeface="Lucida Sans" panose="020B0602040502020204" pitchFamily="34" charset="0"/>
              </a:rPr>
              <a:t>Davos (Suiza), 24 de enero de 2014.</a:t>
            </a:r>
            <a:endParaRPr lang="es-MX" sz="1200" dirty="0"/>
          </a:p>
        </p:txBody>
      </p:sp>
    </p:spTree>
    <p:extLst>
      <p:ext uri="{BB962C8B-B14F-4D97-AF65-F5344CB8AC3E}">
        <p14:creationId xmlns:p14="http://schemas.microsoft.com/office/powerpoint/2010/main" val="395635818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950" y="100013"/>
            <a:ext cx="4751388" cy="671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3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49825" y="2492375"/>
            <a:ext cx="4159250" cy="187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3204932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p:nvPr/>
        </p:nvSpPr>
        <p:spPr>
          <a:xfrm>
            <a:off x="3491880" y="476672"/>
            <a:ext cx="1704313" cy="461665"/>
          </a:xfrm>
          <a:prstGeom prst="rect">
            <a:avLst/>
          </a:prstGeom>
          <a:noFill/>
        </p:spPr>
        <p:txBody>
          <a:bodyPr wrap="none" rtlCol="0">
            <a:spAutoFit/>
          </a:bodyPr>
          <a:lstStyle/>
          <a:p>
            <a:r>
              <a:rPr lang="es-MX" sz="2400" b="1" i="1" dirty="0" smtClean="0">
                <a:solidFill>
                  <a:srgbClr val="0000CC"/>
                </a:solidFill>
                <a:latin typeface="Lucida Sans" pitchFamily="34" charset="0"/>
              </a:rPr>
              <a:t>Contenido</a:t>
            </a:r>
            <a:endParaRPr lang="es-MX" sz="2400" b="1" i="1" dirty="0">
              <a:solidFill>
                <a:srgbClr val="0000CC"/>
              </a:solidFill>
              <a:latin typeface="Lucida Sans" pitchFamily="34" charset="0"/>
            </a:endParaRPr>
          </a:p>
        </p:txBody>
      </p:sp>
      <p:sp>
        <p:nvSpPr>
          <p:cNvPr id="5" name="4 CuadroTexto"/>
          <p:cNvSpPr txBox="1"/>
          <p:nvPr/>
        </p:nvSpPr>
        <p:spPr>
          <a:xfrm>
            <a:off x="683568" y="1124744"/>
            <a:ext cx="8208912" cy="5663089"/>
          </a:xfrm>
          <a:prstGeom prst="rect">
            <a:avLst/>
          </a:prstGeom>
          <a:noFill/>
        </p:spPr>
        <p:txBody>
          <a:bodyPr wrap="square" rtlCol="0">
            <a:spAutoFit/>
          </a:bodyPr>
          <a:lstStyle/>
          <a:p>
            <a:pPr marL="342900" indent="-342900">
              <a:buFont typeface="Wingdings" panose="05000000000000000000" pitchFamily="2" charset="2"/>
              <a:buChar char="Ø"/>
            </a:pPr>
            <a:endParaRPr lang="es-MX" sz="2200" b="1" i="1" dirty="0" smtClean="0">
              <a:latin typeface="Lucida Sans" pitchFamily="34" charset="0"/>
            </a:endParaRPr>
          </a:p>
          <a:p>
            <a:pPr marL="342900" indent="-342900">
              <a:buFont typeface="Wingdings" panose="05000000000000000000" pitchFamily="2" charset="2"/>
              <a:buChar char="Ø"/>
            </a:pPr>
            <a:r>
              <a:rPr lang="es-MX" sz="2600" b="1" i="1" dirty="0" smtClean="0">
                <a:latin typeface="Lucida Sans" pitchFamily="34" charset="0"/>
              </a:rPr>
              <a:t>Antecedentes y contexto </a:t>
            </a:r>
          </a:p>
          <a:p>
            <a:pPr marL="342900" indent="-342900">
              <a:buFont typeface="Wingdings" panose="05000000000000000000" pitchFamily="2" charset="2"/>
              <a:buChar char="Ø"/>
            </a:pPr>
            <a:endParaRPr lang="es-MX" sz="2600" b="1" i="1" dirty="0" smtClean="0">
              <a:latin typeface="Lucida Sans" pitchFamily="34" charset="0"/>
            </a:endParaRPr>
          </a:p>
          <a:p>
            <a:pPr marL="342900" indent="-342900">
              <a:buFont typeface="Wingdings" panose="05000000000000000000" pitchFamily="2" charset="2"/>
              <a:buChar char="Ø"/>
            </a:pPr>
            <a:r>
              <a:rPr lang="es-MX" sz="2600" b="1" i="1" dirty="0" smtClean="0">
                <a:latin typeface="Lucida Sans" pitchFamily="34" charset="0"/>
              </a:rPr>
              <a:t>¿Cuáles son los retos que se enfrentan? </a:t>
            </a:r>
          </a:p>
          <a:p>
            <a:pPr marL="342900" indent="-342900">
              <a:buFont typeface="Wingdings" panose="05000000000000000000" pitchFamily="2" charset="2"/>
              <a:buChar char="Ø"/>
            </a:pPr>
            <a:endParaRPr lang="es-MX" sz="2600" b="1" i="1" dirty="0" smtClean="0">
              <a:latin typeface="Lucida Sans" pitchFamily="34" charset="0"/>
            </a:endParaRPr>
          </a:p>
          <a:p>
            <a:pPr marL="342900" indent="-342900">
              <a:buFont typeface="Wingdings" panose="05000000000000000000" pitchFamily="2" charset="2"/>
              <a:buChar char="Ø"/>
            </a:pPr>
            <a:r>
              <a:rPr lang="es-MX" sz="2600" b="1" i="1" dirty="0">
                <a:latin typeface="Lucida Sans" pitchFamily="34" charset="0"/>
              </a:rPr>
              <a:t>¿Qué hacer? y ¿Cómo lograrlo? </a:t>
            </a:r>
            <a:endParaRPr lang="es-MX" sz="2600" b="1" i="1" dirty="0" smtClean="0">
              <a:latin typeface="Lucida Sans" pitchFamily="34" charset="0"/>
            </a:endParaRPr>
          </a:p>
          <a:p>
            <a:pPr marL="342900" indent="-342900">
              <a:buFont typeface="Wingdings" panose="05000000000000000000" pitchFamily="2" charset="2"/>
              <a:buChar char="Ø"/>
            </a:pPr>
            <a:endParaRPr lang="es-MX" sz="2600" b="1" i="1" dirty="0">
              <a:latin typeface="Lucida Sans" pitchFamily="34" charset="0"/>
            </a:endParaRPr>
          </a:p>
          <a:p>
            <a:pPr marL="342900" indent="-342900">
              <a:buFont typeface="Wingdings" panose="05000000000000000000" pitchFamily="2" charset="2"/>
              <a:buChar char="Ø"/>
            </a:pPr>
            <a:r>
              <a:rPr lang="es-MX" sz="2600" b="1" i="1" dirty="0">
                <a:latin typeface="Lucida Sans" pitchFamily="34" charset="0"/>
              </a:rPr>
              <a:t>¿Qué  papel y tienen los responsables Estatales de Municipios por la Salud y los integrantes de sus redes?</a:t>
            </a:r>
          </a:p>
          <a:p>
            <a:pPr marL="342900" indent="-342900">
              <a:buFont typeface="Wingdings" panose="05000000000000000000" pitchFamily="2" charset="2"/>
              <a:buChar char="Ø"/>
            </a:pPr>
            <a:endParaRPr lang="es-MX" sz="2600" b="1" i="1" dirty="0">
              <a:latin typeface="Lucida Sans" pitchFamily="34" charset="0"/>
            </a:endParaRPr>
          </a:p>
          <a:p>
            <a:pPr marL="342900" indent="-342900">
              <a:buFont typeface="Wingdings" panose="05000000000000000000" pitchFamily="2" charset="2"/>
              <a:buChar char="Ø"/>
            </a:pPr>
            <a:endParaRPr lang="es-MX" sz="2600" b="1" i="1" dirty="0" smtClean="0">
              <a:latin typeface="Lucida Sans" pitchFamily="34" charset="0"/>
            </a:endParaRPr>
          </a:p>
          <a:p>
            <a:pPr marL="342900" indent="-342900">
              <a:buFont typeface="Wingdings" panose="05000000000000000000" pitchFamily="2" charset="2"/>
              <a:buChar char="Ø"/>
            </a:pPr>
            <a:endParaRPr lang="es-MX" sz="2600" b="1" i="1" dirty="0">
              <a:latin typeface="Lucida Sans" pitchFamily="34" charset="0"/>
            </a:endParaRPr>
          </a:p>
          <a:p>
            <a:pPr marL="342900" indent="-342900">
              <a:buFont typeface="Wingdings" panose="05000000000000000000" pitchFamily="2" charset="2"/>
              <a:buChar char="Ø"/>
            </a:pPr>
            <a:endParaRPr lang="es-MX" sz="2200" b="1" i="1" dirty="0" smtClean="0">
              <a:latin typeface="Lucida Sans" pitchFamily="34" charset="0"/>
            </a:endParaRPr>
          </a:p>
        </p:txBody>
      </p:sp>
    </p:spTree>
    <p:extLst>
      <p:ext uri="{BB962C8B-B14F-4D97-AF65-F5344CB8AC3E}">
        <p14:creationId xmlns:p14="http://schemas.microsoft.com/office/powerpoint/2010/main" val="185776078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634678"/>
            <a:ext cx="8229600" cy="778098"/>
          </a:xfrm>
        </p:spPr>
        <p:txBody>
          <a:bodyPr/>
          <a:lstStyle/>
          <a:p>
            <a:r>
              <a:rPr lang="es-MX" sz="2200" b="1" dirty="0" smtClean="0">
                <a:solidFill>
                  <a:srgbClr val="C00000"/>
                </a:solidFill>
                <a:latin typeface="Lucida Sans" panose="020B0602040502020204" pitchFamily="34" charset="0"/>
                <a:cs typeface="Lucida Sans" panose="020B0602040502020204" pitchFamily="34" charset="0"/>
              </a:rPr>
              <a:t>Inequidades sociales por el exceso de basura generada</a:t>
            </a:r>
            <a:br>
              <a:rPr lang="es-MX" sz="2200" b="1" dirty="0" smtClean="0">
                <a:solidFill>
                  <a:srgbClr val="C00000"/>
                </a:solidFill>
                <a:latin typeface="Lucida Sans" panose="020B0602040502020204" pitchFamily="34" charset="0"/>
                <a:cs typeface="Lucida Sans" panose="020B0602040502020204" pitchFamily="34" charset="0"/>
              </a:rPr>
            </a:br>
            <a:r>
              <a:rPr lang="es-MX" sz="2200" b="1" dirty="0" smtClean="0">
                <a:solidFill>
                  <a:srgbClr val="C00000"/>
                </a:solidFill>
                <a:latin typeface="Lucida Sans" panose="020B0602040502020204" pitchFamily="34" charset="0"/>
                <a:cs typeface="Lucida Sans" panose="020B0602040502020204" pitchFamily="34" charset="0"/>
              </a:rPr>
              <a:t>por la población</a:t>
            </a:r>
            <a:endParaRPr lang="es-MX" sz="2200" b="1" dirty="0">
              <a:solidFill>
                <a:srgbClr val="C00000"/>
              </a:solidFill>
              <a:latin typeface="Lucida Sans" panose="020B0602040502020204" pitchFamily="34" charset="0"/>
              <a:cs typeface="Lucida Sans" panose="020B0602040502020204" pitchFamily="34" charset="0"/>
            </a:endParaRP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8750" y="1484784"/>
            <a:ext cx="6286500" cy="4324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09890947"/>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Rectángulo"/>
          <p:cNvSpPr/>
          <p:nvPr/>
        </p:nvSpPr>
        <p:spPr>
          <a:xfrm>
            <a:off x="0" y="0"/>
            <a:ext cx="9144000" cy="6858000"/>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solidFill>
                <a:prstClr val="white"/>
              </a:solidFill>
            </a:endParaRPr>
          </a:p>
        </p:txBody>
      </p:sp>
      <p:pic>
        <p:nvPicPr>
          <p:cNvPr id="81923" name="Picture 6" descr="air-pollu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3 Rectángulo"/>
          <p:cNvSpPr/>
          <p:nvPr/>
        </p:nvSpPr>
        <p:spPr>
          <a:xfrm>
            <a:off x="1835696" y="6176917"/>
            <a:ext cx="6048672" cy="492443"/>
          </a:xfrm>
          <a:prstGeom prst="rect">
            <a:avLst/>
          </a:prstGeom>
        </p:spPr>
        <p:txBody>
          <a:bodyPr wrap="square">
            <a:spAutoFit/>
          </a:bodyPr>
          <a:lstStyle/>
          <a:p>
            <a:r>
              <a:rPr lang="es-MX" sz="2600" b="1" i="1" kern="0" dirty="0">
                <a:solidFill>
                  <a:schemeClr val="bg1"/>
                </a:solidFill>
                <a:latin typeface="Lucida Sans" panose="020B0602040502020204" pitchFamily="34" charset="0"/>
                <a:cs typeface="Lucida Sans" panose="020B0602040502020204" pitchFamily="34" charset="0"/>
              </a:rPr>
              <a:t>Los efectos de la contaminación</a:t>
            </a:r>
            <a:endParaRPr lang="es-MX" sz="2600" i="1" dirty="0">
              <a:solidFill>
                <a:schemeClr val="bg1"/>
              </a:solidFill>
            </a:endParaRPr>
          </a:p>
        </p:txBody>
      </p:sp>
    </p:spTree>
    <p:extLst>
      <p:ext uri="{BB962C8B-B14F-4D97-AF65-F5344CB8AC3E}">
        <p14:creationId xmlns:p14="http://schemas.microsoft.com/office/powerpoint/2010/main" val="2411420708"/>
      </p:ext>
    </p:extLst>
  </p:cSld>
  <p:clrMapOvr>
    <a:masterClrMapping/>
  </p:clrMapOv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490662"/>
            <a:ext cx="8229600" cy="562074"/>
          </a:xfrm>
        </p:spPr>
        <p:txBody>
          <a:bodyPr/>
          <a:lstStyle/>
          <a:p>
            <a:r>
              <a:rPr lang="es-MX" b="1" i="1" dirty="0" smtClean="0">
                <a:solidFill>
                  <a:srgbClr val="C00000"/>
                </a:solidFill>
                <a:latin typeface="Lucida Sans" panose="020B0602040502020204" pitchFamily="34" charset="0"/>
                <a:cs typeface="Lucida Sans" panose="020B0602040502020204" pitchFamily="34" charset="0"/>
              </a:rPr>
              <a:t>Los efectos de la contaminación</a:t>
            </a:r>
            <a:endParaRPr lang="es-MX" i="1"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43808" y="1182350"/>
            <a:ext cx="3456384" cy="49109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789931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557808"/>
            <a:ext cx="8229600" cy="1143000"/>
          </a:xfrm>
        </p:spPr>
        <p:txBody>
          <a:bodyPr/>
          <a:lstStyle/>
          <a:p>
            <a:r>
              <a:rPr lang="es-MX" sz="2600" b="1" i="1" dirty="0" smtClean="0">
                <a:solidFill>
                  <a:srgbClr val="C00000"/>
                </a:solidFill>
                <a:latin typeface="Lucida Sans" panose="020B0602040502020204" pitchFamily="34" charset="0"/>
                <a:cs typeface="Lucida Sans" panose="020B0602040502020204" pitchFamily="34" charset="0"/>
              </a:rPr>
              <a:t>El problema poblacional y su efecto en el desarrollo sostenible</a:t>
            </a:r>
            <a:endParaRPr lang="es-MX" sz="2600" b="1" i="1" dirty="0">
              <a:solidFill>
                <a:srgbClr val="C00000"/>
              </a:solidFill>
              <a:latin typeface="Lucida Sans" panose="020B0602040502020204" pitchFamily="34" charset="0"/>
              <a:cs typeface="Lucida Sans" panose="020B0602040502020204" pitchFamily="34" charset="0"/>
            </a:endParaRPr>
          </a:p>
        </p:txBody>
      </p:sp>
      <p:sp>
        <p:nvSpPr>
          <p:cNvPr id="3" name="2 Marcador de contenido"/>
          <p:cNvSpPr>
            <a:spLocks noGrp="1"/>
          </p:cNvSpPr>
          <p:nvPr>
            <p:ph idx="1"/>
          </p:nvPr>
        </p:nvSpPr>
        <p:spPr/>
        <p:txBody>
          <a:bodyPr/>
          <a:lstStyle/>
          <a:p>
            <a:endParaRPr lang="es-MX" dirty="0"/>
          </a:p>
        </p:txBody>
      </p:sp>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1764633"/>
            <a:ext cx="8280920" cy="43286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2290317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786" name="Picture 2"/>
          <p:cNvPicPr>
            <a:picLocks noChangeAspect="1" noChangeArrowheads="1"/>
          </p:cNvPicPr>
          <p:nvPr/>
        </p:nvPicPr>
        <p:blipFill>
          <a:blip r:embed="rId3" cstate="print"/>
          <a:srcRect/>
          <a:stretch>
            <a:fillRect/>
          </a:stretch>
        </p:blipFill>
        <p:spPr bwMode="auto">
          <a:xfrm>
            <a:off x="1081088" y="814388"/>
            <a:ext cx="6981825" cy="5229225"/>
          </a:xfrm>
          <a:prstGeom prst="rect">
            <a:avLst/>
          </a:prstGeom>
          <a:noFill/>
          <a:ln w="9525">
            <a:noFill/>
            <a:miter lim="800000"/>
            <a:headEnd/>
            <a:tailEnd/>
          </a:ln>
        </p:spPr>
      </p:pic>
    </p:spTree>
    <p:extLst>
      <p:ext uri="{BB962C8B-B14F-4D97-AF65-F5344CB8AC3E}">
        <p14:creationId xmlns:p14="http://schemas.microsoft.com/office/powerpoint/2010/main" val="133220740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597376" y="404664"/>
            <a:ext cx="2978701" cy="338554"/>
          </a:xfrm>
          <a:prstGeom prst="rect">
            <a:avLst/>
          </a:prstGeom>
        </p:spPr>
        <p:txBody>
          <a:bodyPr wrap="none">
            <a:spAutoFit/>
          </a:bodyPr>
          <a:lstStyle/>
          <a:p>
            <a:pPr algn="l" fontAlgn="auto">
              <a:spcBef>
                <a:spcPts val="0"/>
              </a:spcBef>
              <a:spcAft>
                <a:spcPts val="0"/>
              </a:spcAft>
            </a:pPr>
            <a:r>
              <a:rPr lang="es-ES_tradnl" sz="1600" b="1" i="1" dirty="0">
                <a:solidFill>
                  <a:srgbClr val="C00000"/>
                </a:solidFill>
                <a:latin typeface="Lucida Sans" pitchFamily="34" charset="0"/>
              </a:rPr>
              <a:t>Antecedentes y el contexto</a:t>
            </a:r>
            <a:endParaRPr lang="es-MX" sz="1600" dirty="0">
              <a:solidFill>
                <a:srgbClr val="C00000"/>
              </a:solidFill>
              <a:latin typeface="Constantia" pitchFamily="18" charset="0"/>
            </a:endParaRPr>
          </a:p>
        </p:txBody>
      </p:sp>
      <p:graphicFrame>
        <p:nvGraphicFramePr>
          <p:cNvPr id="3" name="Object 2"/>
          <p:cNvGraphicFramePr>
            <a:graphicFrameLocks noChangeAspect="1"/>
          </p:cNvGraphicFramePr>
          <p:nvPr>
            <p:extLst>
              <p:ext uri="{D42A27DB-BD31-4B8C-83A1-F6EECF244321}">
                <p14:modId xmlns:p14="http://schemas.microsoft.com/office/powerpoint/2010/main" val="2287541159"/>
              </p:ext>
            </p:extLst>
          </p:nvPr>
        </p:nvGraphicFramePr>
        <p:xfrm>
          <a:off x="790037" y="1578749"/>
          <a:ext cx="7594600" cy="4568800"/>
        </p:xfrm>
        <a:graphic>
          <a:graphicData uri="http://schemas.openxmlformats.org/drawingml/2006/chart">
            <c:chart xmlns:c="http://schemas.openxmlformats.org/drawingml/2006/chart" xmlns:r="http://schemas.openxmlformats.org/officeDocument/2006/relationships" r:id="rId3"/>
          </a:graphicData>
        </a:graphic>
      </p:graphicFrame>
      <p:sp>
        <p:nvSpPr>
          <p:cNvPr id="4" name="Text Box 5"/>
          <p:cNvSpPr txBox="1">
            <a:spLocks noChangeArrowheads="1"/>
          </p:cNvSpPr>
          <p:nvPr/>
        </p:nvSpPr>
        <p:spPr bwMode="auto">
          <a:xfrm>
            <a:off x="4100363" y="4221088"/>
            <a:ext cx="3057525" cy="369332"/>
          </a:xfrm>
          <a:prstGeom prst="rect">
            <a:avLst/>
          </a:prstGeom>
          <a:noFill/>
          <a:ln w="9525">
            <a:noFill/>
            <a:miter lim="800000"/>
            <a:headEnd/>
            <a:tailEnd/>
          </a:ln>
        </p:spPr>
        <p:txBody>
          <a:bodyPr>
            <a:spAutoFit/>
          </a:bodyPr>
          <a:lstStyle/>
          <a:p>
            <a:pPr algn="l" fontAlgn="auto">
              <a:spcBef>
                <a:spcPct val="50000"/>
              </a:spcBef>
              <a:spcAft>
                <a:spcPts val="0"/>
              </a:spcAft>
            </a:pPr>
            <a:r>
              <a:rPr lang="en-US" b="1" dirty="0">
                <a:solidFill>
                  <a:srgbClr val="FFFFFF"/>
                </a:solidFill>
                <a:latin typeface="Lucida Sans" panose="020B0602040502020204" pitchFamily="34" charset="0"/>
                <a:cs typeface="Lucida Sans" panose="020B0602040502020204" pitchFamily="34" charset="0"/>
              </a:rPr>
              <a:t>Developing countries</a:t>
            </a:r>
          </a:p>
        </p:txBody>
      </p:sp>
      <p:sp>
        <p:nvSpPr>
          <p:cNvPr id="5" name="Text Box 6"/>
          <p:cNvSpPr txBox="1">
            <a:spLocks noChangeArrowheads="1"/>
          </p:cNvSpPr>
          <p:nvPr/>
        </p:nvSpPr>
        <p:spPr bwMode="auto">
          <a:xfrm>
            <a:off x="843880" y="1628800"/>
            <a:ext cx="6248400" cy="217487"/>
          </a:xfrm>
          <a:prstGeom prst="rect">
            <a:avLst/>
          </a:prstGeom>
          <a:noFill/>
          <a:ln w="9525">
            <a:noFill/>
            <a:miter lim="800000"/>
            <a:headEnd/>
            <a:tailEnd/>
          </a:ln>
        </p:spPr>
        <p:txBody>
          <a:bodyPr lIns="0" tIns="0" rIns="0" bIns="0">
            <a:spAutoFit/>
          </a:bodyPr>
          <a:lstStyle/>
          <a:p>
            <a:pPr algn="l" fontAlgn="auto">
              <a:spcBef>
                <a:spcPct val="50000"/>
              </a:spcBef>
              <a:spcAft>
                <a:spcPts val="0"/>
              </a:spcAft>
            </a:pPr>
            <a:r>
              <a:rPr lang="en-US" sz="1400" b="1" dirty="0">
                <a:solidFill>
                  <a:srgbClr val="006600"/>
                </a:solidFill>
                <a:latin typeface="Arial"/>
              </a:rPr>
              <a:t>Billions</a:t>
            </a:r>
          </a:p>
        </p:txBody>
      </p:sp>
      <p:sp>
        <p:nvSpPr>
          <p:cNvPr id="6" name="Text Box 9"/>
          <p:cNvSpPr txBox="1">
            <a:spLocks noChangeArrowheads="1"/>
          </p:cNvSpPr>
          <p:nvPr/>
        </p:nvSpPr>
        <p:spPr bwMode="auto">
          <a:xfrm>
            <a:off x="4067944" y="5135488"/>
            <a:ext cx="3057525" cy="369332"/>
          </a:xfrm>
          <a:prstGeom prst="rect">
            <a:avLst/>
          </a:prstGeom>
          <a:noFill/>
          <a:ln w="9525">
            <a:noFill/>
            <a:miter lim="800000"/>
            <a:headEnd/>
            <a:tailEnd/>
          </a:ln>
        </p:spPr>
        <p:txBody>
          <a:bodyPr>
            <a:spAutoFit/>
          </a:bodyPr>
          <a:lstStyle/>
          <a:p>
            <a:pPr algn="l" fontAlgn="auto">
              <a:spcBef>
                <a:spcPct val="50000"/>
              </a:spcBef>
              <a:spcAft>
                <a:spcPts val="0"/>
              </a:spcAft>
            </a:pPr>
            <a:r>
              <a:rPr lang="en-US" b="1" dirty="0">
                <a:solidFill>
                  <a:srgbClr val="000000"/>
                </a:solidFill>
                <a:latin typeface="Lucida Sans" panose="020B0602040502020204" pitchFamily="34" charset="0"/>
                <a:cs typeface="Lucida Sans" panose="020B0602040502020204" pitchFamily="34" charset="0"/>
              </a:rPr>
              <a:t>Developed countries</a:t>
            </a:r>
          </a:p>
        </p:txBody>
      </p:sp>
      <p:sp>
        <p:nvSpPr>
          <p:cNvPr id="7" name="6 Flecha abajo"/>
          <p:cNvSpPr/>
          <p:nvPr/>
        </p:nvSpPr>
        <p:spPr>
          <a:xfrm>
            <a:off x="5292080" y="2090552"/>
            <a:ext cx="288032" cy="69037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fontAlgn="auto">
              <a:spcBef>
                <a:spcPts val="0"/>
              </a:spcBef>
              <a:spcAft>
                <a:spcPts val="0"/>
              </a:spcAft>
            </a:pPr>
            <a:endParaRPr lang="es-MX" sz="1100" dirty="0">
              <a:solidFill>
                <a:srgbClr val="FFFFFF"/>
              </a:solidFill>
            </a:endParaRPr>
          </a:p>
        </p:txBody>
      </p:sp>
      <p:sp>
        <p:nvSpPr>
          <p:cNvPr id="8" name="7 CuadroTexto"/>
          <p:cNvSpPr txBox="1"/>
          <p:nvPr/>
        </p:nvSpPr>
        <p:spPr>
          <a:xfrm>
            <a:off x="4716016" y="2924944"/>
            <a:ext cx="1409360" cy="646331"/>
          </a:xfrm>
          <a:prstGeom prst="rect">
            <a:avLst/>
          </a:prstGeom>
          <a:noFill/>
        </p:spPr>
        <p:txBody>
          <a:bodyPr wrap="none" rtlCol="0">
            <a:spAutoFit/>
          </a:bodyPr>
          <a:lstStyle/>
          <a:p>
            <a:pPr algn="ctr" fontAlgn="auto">
              <a:spcBef>
                <a:spcPts val="0"/>
              </a:spcBef>
              <a:spcAft>
                <a:spcPts val="0"/>
              </a:spcAft>
            </a:pPr>
            <a:r>
              <a:rPr lang="es-MX" sz="1800" b="1" i="1" dirty="0" smtClean="0">
                <a:solidFill>
                  <a:srgbClr val="FFFFFF"/>
                </a:solidFill>
                <a:latin typeface="Algerian" pitchFamily="82" charset="0"/>
              </a:rPr>
              <a:t>2011 </a:t>
            </a:r>
          </a:p>
          <a:p>
            <a:pPr algn="ctr" fontAlgn="auto">
              <a:spcBef>
                <a:spcPts val="0"/>
              </a:spcBef>
              <a:spcAft>
                <a:spcPts val="0"/>
              </a:spcAft>
            </a:pPr>
            <a:r>
              <a:rPr lang="es-MX" b="1" i="1" dirty="0" smtClean="0">
                <a:solidFill>
                  <a:srgbClr val="FFFFFF"/>
                </a:solidFill>
                <a:latin typeface="Algerian" pitchFamily="82" charset="0"/>
              </a:rPr>
              <a:t>7 Billones</a:t>
            </a:r>
            <a:endParaRPr lang="es-MX" sz="1800" b="1" i="1" dirty="0">
              <a:solidFill>
                <a:srgbClr val="FFFFFF"/>
              </a:solidFill>
              <a:latin typeface="Algerian" pitchFamily="82" charset="0"/>
            </a:endParaRPr>
          </a:p>
        </p:txBody>
      </p:sp>
      <p:sp>
        <p:nvSpPr>
          <p:cNvPr id="9" name="8 Rectángulo"/>
          <p:cNvSpPr/>
          <p:nvPr/>
        </p:nvSpPr>
        <p:spPr>
          <a:xfrm>
            <a:off x="611560" y="899428"/>
            <a:ext cx="7632848" cy="707886"/>
          </a:xfrm>
          <a:prstGeom prst="rect">
            <a:avLst/>
          </a:prstGeom>
        </p:spPr>
        <p:txBody>
          <a:bodyPr wrap="square">
            <a:spAutoFit/>
          </a:bodyPr>
          <a:lstStyle/>
          <a:p>
            <a:pPr algn="ctr" eaLnBrk="0" hangingPunct="0">
              <a:defRPr/>
            </a:pPr>
            <a:r>
              <a:rPr lang="en-US" sz="2000" b="1" i="1" dirty="0">
                <a:ln w="6350">
                  <a:noFill/>
                </a:ln>
                <a:solidFill>
                  <a:srgbClr val="000000"/>
                </a:solidFill>
                <a:latin typeface="Lucida Sans" pitchFamily="34" charset="0"/>
              </a:rPr>
              <a:t>Global population growth</a:t>
            </a:r>
            <a:r>
              <a:rPr lang="en-US" sz="2000" b="1" i="1" dirty="0" smtClean="0">
                <a:ln w="6350">
                  <a:noFill/>
                </a:ln>
                <a:solidFill>
                  <a:srgbClr val="000000"/>
                </a:solidFill>
                <a:latin typeface="Lucida Sans" pitchFamily="34" charset="0"/>
              </a:rPr>
              <a:t>: A </a:t>
            </a:r>
            <a:r>
              <a:rPr lang="en-US" sz="2000" b="1" i="1" dirty="0">
                <a:ln w="6350">
                  <a:noFill/>
                </a:ln>
                <a:solidFill>
                  <a:srgbClr val="000000"/>
                </a:solidFill>
                <a:latin typeface="Lucida Sans" pitchFamily="34" charset="0"/>
              </a:rPr>
              <a:t>developing </a:t>
            </a:r>
            <a:r>
              <a:rPr lang="en-US" sz="2000" b="1" i="1" dirty="0" smtClean="0">
                <a:ln w="6350">
                  <a:noFill/>
                </a:ln>
                <a:solidFill>
                  <a:srgbClr val="000000"/>
                </a:solidFill>
                <a:latin typeface="Lucida Sans" pitchFamily="34" charset="0"/>
              </a:rPr>
              <a:t>countries </a:t>
            </a:r>
            <a:r>
              <a:rPr lang="en-US" sz="2000" b="1" i="1" dirty="0">
                <a:ln w="6350">
                  <a:noFill/>
                </a:ln>
                <a:solidFill>
                  <a:srgbClr val="000000"/>
                </a:solidFill>
                <a:latin typeface="Lucida Sans" pitchFamily="34" charset="0"/>
              </a:rPr>
              <a:t>phenomenon</a:t>
            </a:r>
          </a:p>
        </p:txBody>
      </p:sp>
      <p:sp>
        <p:nvSpPr>
          <p:cNvPr id="10" name="Text Box 4"/>
          <p:cNvSpPr txBox="1">
            <a:spLocks noChangeArrowheads="1"/>
          </p:cNvSpPr>
          <p:nvPr/>
        </p:nvSpPr>
        <p:spPr bwMode="auto">
          <a:xfrm>
            <a:off x="869099" y="6269250"/>
            <a:ext cx="2998936" cy="400110"/>
          </a:xfrm>
          <a:prstGeom prst="rect">
            <a:avLst/>
          </a:prstGeom>
          <a:noFill/>
          <a:ln w="9525">
            <a:noFill/>
            <a:miter lim="800000"/>
            <a:headEnd/>
            <a:tailEnd/>
          </a:ln>
        </p:spPr>
        <p:txBody>
          <a:bodyPr wrap="square">
            <a:spAutoFit/>
          </a:bodyPr>
          <a:lstStyle/>
          <a:p>
            <a:pPr algn="l" fontAlgn="auto">
              <a:spcBef>
                <a:spcPct val="50000"/>
              </a:spcBef>
              <a:spcAft>
                <a:spcPts val="0"/>
              </a:spcAft>
            </a:pPr>
            <a:r>
              <a:rPr lang="en-US" sz="800" b="1" dirty="0" smtClean="0">
                <a:solidFill>
                  <a:srgbClr val="003300"/>
                </a:solidFill>
                <a:latin typeface="Arial"/>
              </a:rPr>
              <a:t>UN </a:t>
            </a:r>
            <a:r>
              <a:rPr lang="en-US" sz="800" b="1" dirty="0">
                <a:solidFill>
                  <a:srgbClr val="003300"/>
                </a:solidFill>
                <a:latin typeface="Arial"/>
              </a:rPr>
              <a:t>Populations Division, </a:t>
            </a:r>
            <a:r>
              <a:rPr lang="en-US" sz="800" b="1" i="1" dirty="0">
                <a:solidFill>
                  <a:srgbClr val="003300"/>
                </a:solidFill>
                <a:latin typeface="Arial"/>
              </a:rPr>
              <a:t>World Population Prospects</a:t>
            </a:r>
            <a:r>
              <a:rPr lang="en-US" sz="800" b="1" i="1" dirty="0" smtClean="0">
                <a:solidFill>
                  <a:srgbClr val="003300"/>
                </a:solidFill>
                <a:latin typeface="Arial"/>
              </a:rPr>
              <a:t>,</a:t>
            </a:r>
          </a:p>
          <a:p>
            <a:pPr algn="l" fontAlgn="auto">
              <a:spcBef>
                <a:spcPct val="50000"/>
              </a:spcBef>
              <a:spcAft>
                <a:spcPts val="0"/>
              </a:spcAft>
            </a:pPr>
            <a:r>
              <a:rPr lang="en-US" sz="800" b="1" i="1" dirty="0" smtClean="0">
                <a:solidFill>
                  <a:srgbClr val="003300"/>
                </a:solidFill>
                <a:latin typeface="Arial"/>
              </a:rPr>
              <a:t> </a:t>
            </a:r>
            <a:r>
              <a:rPr lang="en-US" sz="800" b="1" i="1" dirty="0">
                <a:solidFill>
                  <a:srgbClr val="003300"/>
                </a:solidFill>
                <a:latin typeface="Arial"/>
              </a:rPr>
              <a:t>The 2004 Revision</a:t>
            </a:r>
            <a:r>
              <a:rPr lang="en-US" sz="800" b="1" dirty="0">
                <a:solidFill>
                  <a:srgbClr val="003300"/>
                </a:solidFill>
                <a:latin typeface="Arial"/>
              </a:rPr>
              <a:t>, medium variant.</a:t>
            </a:r>
          </a:p>
        </p:txBody>
      </p:sp>
    </p:spTree>
    <p:extLst>
      <p:ext uri="{BB962C8B-B14F-4D97-AF65-F5344CB8AC3E}">
        <p14:creationId xmlns:p14="http://schemas.microsoft.com/office/powerpoint/2010/main" val="218500152"/>
      </p:ext>
    </p:extLst>
  </p:cSld>
  <p:clrMapOvr>
    <a:masterClrMapping/>
  </p:clrMapOvr>
  <mc:AlternateContent xmlns:mc="http://schemas.openxmlformats.org/markup-compatibility/2006" xmlns:p14="http://schemas.microsoft.com/office/powerpoint/2010/main">
    <mc:Choice Requires="p14">
      <p:transition p14:dur="25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graphicEl>
                                              <a:chart seriesIdx="-3" categoryIdx="-3" bldStep="gridLegend"/>
                                            </p:graphic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graphicEl>
                                              <a:chart seriesIdx="0" categoryIdx="-4" bldStep="series"/>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graphicEl>
                                              <a:chart seriesIdx="1" categoryIdx="-4" bldStep="series"/>
                                            </p:graphic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Sub>
          <a:bldChart bld="series"/>
        </p:bldSub>
      </p:bldGraphic>
      <p:bldP spid="4" grpId="0"/>
      <p:bldP spid="6"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descr="http://www.ippfwhr.org/sites/default/files/images/wd-slide-4.pn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5536" y="476672"/>
            <a:ext cx="8352928" cy="6120680"/>
          </a:xfrm>
          <a:prstGeom prst="rect">
            <a:avLst/>
          </a:prstGeom>
          <a:noFill/>
          <a:ln>
            <a:noFill/>
          </a:ln>
        </p:spPr>
      </p:pic>
    </p:spTree>
    <p:extLst>
      <p:ext uri="{BB962C8B-B14F-4D97-AF65-F5344CB8AC3E}">
        <p14:creationId xmlns:p14="http://schemas.microsoft.com/office/powerpoint/2010/main" val="10841560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ChangeArrowheads="1"/>
          </p:cNvSpPr>
          <p:nvPr/>
        </p:nvSpPr>
        <p:spPr bwMode="auto">
          <a:xfrm>
            <a:off x="914400" y="6021288"/>
            <a:ext cx="4206601"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pPr eaLnBrk="0" fontAlgn="base" hangingPunct="0">
              <a:spcBef>
                <a:spcPct val="0"/>
              </a:spcBef>
              <a:spcAft>
                <a:spcPct val="0"/>
              </a:spcAft>
            </a:pPr>
            <a:r>
              <a:rPr lang="en-US" sz="800" b="1" dirty="0" smtClean="0">
                <a:solidFill>
                  <a:srgbClr val="000000"/>
                </a:solidFill>
                <a:ea typeface="ＭＳ Ｐゴシック" pitchFamily="1" charset="-128"/>
              </a:rPr>
              <a:t>Source: UNICEF, www.childinfo.org/marriage_countrydata.php, and PRB analysis.</a:t>
            </a:r>
          </a:p>
        </p:txBody>
      </p:sp>
      <p:sp>
        <p:nvSpPr>
          <p:cNvPr id="9219" name="Rectangle 3"/>
          <p:cNvSpPr>
            <a:spLocks noGrp="1" noChangeArrowheads="1"/>
          </p:cNvSpPr>
          <p:nvPr>
            <p:ph type="title"/>
          </p:nvPr>
        </p:nvSpPr>
        <p:spPr>
          <a:xfrm>
            <a:off x="914400" y="457200"/>
            <a:ext cx="7739063" cy="990600"/>
          </a:xfrm>
        </p:spPr>
        <p:txBody>
          <a:bodyPr/>
          <a:lstStyle/>
          <a:p>
            <a:pPr eaLnBrk="1" hangingPunct="1"/>
            <a:r>
              <a:rPr lang="en-US" b="1" dirty="0" smtClean="0">
                <a:solidFill>
                  <a:srgbClr val="C00000"/>
                </a:solidFill>
                <a:latin typeface="Lucida Sans" panose="020B0602040502020204" pitchFamily="34" charset="0"/>
                <a:ea typeface="ＭＳ Ｐゴシック" pitchFamily="1" charset="-128"/>
                <a:cs typeface="Lucida Sans" panose="020B0602040502020204" pitchFamily="34" charset="0"/>
              </a:rPr>
              <a:t>Prevalence of Early Marriage Around the World</a:t>
            </a:r>
          </a:p>
        </p:txBody>
      </p:sp>
      <p:pic>
        <p:nvPicPr>
          <p:cNvPr id="9220" name="Picture 7" descr="youngwomen_marriedby18"/>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a:xfrm>
            <a:off x="707759" y="1268760"/>
            <a:ext cx="7769757" cy="4674840"/>
          </a:xfrm>
          <a:noFill/>
        </p:spPr>
      </p:pic>
    </p:spTree>
    <p:extLst>
      <p:ext uri="{BB962C8B-B14F-4D97-AF65-F5344CB8AC3E}">
        <p14:creationId xmlns:p14="http://schemas.microsoft.com/office/powerpoint/2010/main" val="229943094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35496" y="297251"/>
            <a:ext cx="7327770" cy="611469"/>
          </a:xfrm>
          <a:prstGeom prst="rect">
            <a:avLst/>
          </a:prstGeom>
        </p:spPr>
        <p:txBody>
          <a:bodyPr>
            <a:noAutofit/>
            <a:scene3d>
              <a:camera prst="orthographicFront"/>
              <a:lightRig rig="threePt" dir="t">
                <a:rot lat="0" lon="0" rev="4800000"/>
              </a:lightRig>
            </a:scene3d>
            <a:sp3d prstMaterial="matte">
              <a:bevelT w="50800" h="10160"/>
            </a:sp3d>
          </a:bodyPr>
          <a:lstStyle/>
          <a:p>
            <a:pPr marL="0" marR="0" lvl="0" indent="0" algn="l" defTabSz="914400" rtl="0" eaLnBrk="0" fontAlgn="auto" latinLnBrk="0" hangingPunct="0">
              <a:lnSpc>
                <a:spcPct val="100000"/>
              </a:lnSpc>
              <a:spcBef>
                <a:spcPct val="0"/>
              </a:spcBef>
              <a:spcAft>
                <a:spcPts val="0"/>
              </a:spcAft>
              <a:buClrTx/>
              <a:buSzTx/>
              <a:buFontTx/>
              <a:buNone/>
              <a:tabLst/>
              <a:defRPr/>
            </a:pPr>
            <a:endParaRPr kumimoji="0" lang="en-US" sz="2600" b="0" i="1" u="none" strike="noStrike" kern="0" cap="none" spc="0" normalizeH="0" baseline="0" noProof="0" dirty="0">
              <a:ln>
                <a:noFill/>
              </a:ln>
              <a:solidFill>
                <a:schemeClr val="accent1">
                  <a:satMod val="150000"/>
                </a:schemeClr>
              </a:solidFill>
              <a:effectLst/>
              <a:uLnTx/>
              <a:uFillTx/>
              <a:latin typeface="Lucida Sans" pitchFamily="34" charset="0"/>
              <a:ea typeface="Verdana" pitchFamily="34" charset="0"/>
              <a:cs typeface="Verdana" pitchFamily="34" charset="0"/>
            </a:endParaRPr>
          </a:p>
        </p:txBody>
      </p:sp>
      <p:sp>
        <p:nvSpPr>
          <p:cNvPr id="5" name="4 Rectángulo redondeado"/>
          <p:cNvSpPr/>
          <p:nvPr/>
        </p:nvSpPr>
        <p:spPr bwMode="auto">
          <a:xfrm>
            <a:off x="539552" y="1916832"/>
            <a:ext cx="2016224" cy="1008112"/>
          </a:xfrm>
          <a:prstGeom prst="roundRect">
            <a:avLst/>
          </a:prstGeom>
          <a:no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s-MX" sz="2000" b="0" i="0" u="none" strike="noStrike" cap="none" normalizeH="0" baseline="0" smtClean="0">
              <a:ln>
                <a:noFill/>
              </a:ln>
              <a:solidFill>
                <a:schemeClr val="tx1"/>
              </a:solidFill>
              <a:effectLst/>
              <a:latin typeface="Verdana" pitchFamily="34" charset="0"/>
            </a:endParaRPr>
          </a:p>
        </p:txBody>
      </p:sp>
      <p:sp>
        <p:nvSpPr>
          <p:cNvPr id="10" name="9 Bisel"/>
          <p:cNvSpPr/>
          <p:nvPr/>
        </p:nvSpPr>
        <p:spPr bwMode="auto">
          <a:xfrm>
            <a:off x="611560" y="2276872"/>
            <a:ext cx="1872208" cy="864096"/>
          </a:xfrm>
          <a:prstGeom prst="bevel">
            <a:avLst/>
          </a:prstGeom>
          <a:noFill/>
          <a:ln w="9525" cap="flat" cmpd="sng" algn="ctr">
            <a:noFill/>
            <a:prstDash val="solid"/>
            <a:round/>
            <a:headEnd type="none" w="med" len="med"/>
            <a:tailEnd type="none" w="med" len="med"/>
          </a:ln>
          <a:effectLst/>
        </p:spPr>
        <p:txBody>
          <a:bodyPr vert="horz" wrap="none" lIns="91440" tIns="45720" rIns="91440" bIns="45720" numCol="1" rtlCol="0" anchor="t" anchorCtr="0" compatLnSpc="1">
            <a:prstTxWarp prst="textNoShape">
              <a:avLst/>
            </a:prstTxWarp>
            <a:spAutoFit/>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s-MX" sz="2000" b="0" i="0" u="none" strike="noStrike" cap="none" normalizeH="0" baseline="0" smtClean="0">
              <a:ln>
                <a:noFill/>
              </a:ln>
              <a:solidFill>
                <a:schemeClr val="tx1"/>
              </a:solidFill>
              <a:effectLst/>
              <a:latin typeface="Verdana" pitchFamily="34" charset="0"/>
            </a:endParaRPr>
          </a:p>
        </p:txBody>
      </p:sp>
      <p:pic>
        <p:nvPicPr>
          <p:cNvPr id="34822" name="Picture 6" descr="http://32700.pl/up/rysunek_satyryczny_pawla_kuczynskiego/88.jpg"/>
          <p:cNvPicPr>
            <a:picLocks noChangeAspect="1" noChangeArrowheads="1"/>
          </p:cNvPicPr>
          <p:nvPr/>
        </p:nvPicPr>
        <p:blipFill>
          <a:blip r:embed="rId3" cstate="print"/>
          <a:srcRect/>
          <a:stretch>
            <a:fillRect/>
          </a:stretch>
        </p:blipFill>
        <p:spPr bwMode="auto">
          <a:xfrm>
            <a:off x="1403648" y="1412776"/>
            <a:ext cx="6456214" cy="4486522"/>
          </a:xfrm>
          <a:prstGeom prst="rect">
            <a:avLst/>
          </a:prstGeom>
          <a:noFill/>
        </p:spPr>
      </p:pic>
      <p:sp>
        <p:nvSpPr>
          <p:cNvPr id="17" name="16 Rectángulo"/>
          <p:cNvSpPr/>
          <p:nvPr/>
        </p:nvSpPr>
        <p:spPr>
          <a:xfrm>
            <a:off x="5796136" y="5898966"/>
            <a:ext cx="2285496" cy="215444"/>
          </a:xfrm>
          <a:prstGeom prst="rect">
            <a:avLst/>
          </a:prstGeom>
        </p:spPr>
        <p:txBody>
          <a:bodyPr wrap="square">
            <a:spAutoFit/>
          </a:bodyPr>
          <a:lstStyle/>
          <a:p>
            <a:r>
              <a:rPr lang="es-MX" sz="800" b="1" i="1" dirty="0" err="1" smtClean="0"/>
              <a:t>Pawła</a:t>
            </a:r>
            <a:r>
              <a:rPr lang="es-MX" sz="800" b="1" i="1" dirty="0" smtClean="0"/>
              <a:t> Kuczyńskiego</a:t>
            </a:r>
            <a:endParaRPr lang="es-MX" sz="800" b="1" i="1" dirty="0"/>
          </a:p>
        </p:txBody>
      </p:sp>
      <p:sp>
        <p:nvSpPr>
          <p:cNvPr id="3" name="2 Rectángulo"/>
          <p:cNvSpPr/>
          <p:nvPr/>
        </p:nvSpPr>
        <p:spPr>
          <a:xfrm>
            <a:off x="251520" y="620688"/>
            <a:ext cx="6624736" cy="492443"/>
          </a:xfrm>
          <a:prstGeom prst="rect">
            <a:avLst/>
          </a:prstGeom>
        </p:spPr>
        <p:txBody>
          <a:bodyPr wrap="square">
            <a:spAutoFit/>
          </a:bodyPr>
          <a:lstStyle/>
          <a:p>
            <a:r>
              <a:rPr lang="en-US" sz="2600" b="1" i="1" dirty="0" smtClean="0">
                <a:solidFill>
                  <a:srgbClr val="C00000"/>
                </a:solidFill>
                <a:effectLst/>
                <a:latin typeface="Lucida Sans"/>
              </a:rPr>
              <a:t>Social inequity </a:t>
            </a:r>
            <a:endParaRPr lang="es-MX" sz="2600" b="1" i="1" dirty="0">
              <a:solidFill>
                <a:srgbClr val="C00000"/>
              </a:solidFill>
              <a:latin typeface="Lucida Sans"/>
            </a:endParaRPr>
          </a:p>
        </p:txBody>
      </p:sp>
    </p:spTree>
    <p:extLst>
      <p:ext uri="{BB962C8B-B14F-4D97-AF65-F5344CB8AC3E}">
        <p14:creationId xmlns:p14="http://schemas.microsoft.com/office/powerpoint/2010/main" val="2919342824"/>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afterEffect">
                                  <p:stCondLst>
                                    <p:cond delay="0"/>
                                  </p:stCondLst>
                                  <p:childTnLst>
                                    <p:set>
                                      <p:cBhvr>
                                        <p:cTn id="6" dur="1" fill="hold">
                                          <p:stCondLst>
                                            <p:cond delay="0"/>
                                          </p:stCondLst>
                                        </p:cTn>
                                        <p:tgtEl>
                                          <p:spTgt spid="34822"/>
                                        </p:tgtEl>
                                        <p:attrNameLst>
                                          <p:attrName>style.visibility</p:attrName>
                                        </p:attrNameLst>
                                      </p:cBhvr>
                                      <p:to>
                                        <p:strVal val="visible"/>
                                      </p:to>
                                    </p:set>
                                    <p:animEffect transition="in" filter="checkerboard(across)">
                                      <p:cBhvr>
                                        <p:cTn id="7" dur="500"/>
                                        <p:tgtEl>
                                          <p:spTgt spid="34822"/>
                                        </p:tgtEl>
                                      </p:cBhvr>
                                    </p:animEffect>
                                  </p:childTnLst>
                                </p:cTn>
                              </p:par>
                            </p:childTnLst>
                          </p:cTn>
                        </p:par>
                        <p:par>
                          <p:cTn id="8" fill="hold">
                            <p:stCondLst>
                              <p:cond delay="500"/>
                            </p:stCondLst>
                            <p:childTnLst>
                              <p:par>
                                <p:cTn id="9" presetID="12" presetClass="entr" presetSubtype="2" fill="hold" grpId="0"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slide(fromRight)">
                                      <p:cBhvr>
                                        <p:cTn id="11"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descr="http://www.ippfwhr.org/sites/default/files/images/wd-slide-6.pn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43608" y="1046733"/>
            <a:ext cx="7104643" cy="5334595"/>
          </a:xfrm>
          <a:prstGeom prst="rect">
            <a:avLst/>
          </a:prstGeom>
          <a:noFill/>
          <a:ln>
            <a:noFill/>
          </a:ln>
        </p:spPr>
      </p:pic>
      <p:sp>
        <p:nvSpPr>
          <p:cNvPr id="3" name="2 CuadroTexto"/>
          <p:cNvSpPr txBox="1"/>
          <p:nvPr/>
        </p:nvSpPr>
        <p:spPr>
          <a:xfrm>
            <a:off x="4788024" y="3573016"/>
            <a:ext cx="809837" cy="830997"/>
          </a:xfrm>
          <a:prstGeom prst="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p>
            <a:r>
              <a:rPr lang="es-MX" sz="4800" b="1" dirty="0" smtClean="0">
                <a:solidFill>
                  <a:srgbClr val="0000CC"/>
                </a:solidFill>
              </a:rPr>
              <a:t>15</a:t>
            </a:r>
            <a:endParaRPr lang="es-MX" sz="4800" b="1" dirty="0">
              <a:solidFill>
                <a:srgbClr val="0000CC"/>
              </a:solidFill>
            </a:endParaRPr>
          </a:p>
        </p:txBody>
      </p:sp>
      <p:sp>
        <p:nvSpPr>
          <p:cNvPr id="2" name="1 Rectángulo"/>
          <p:cNvSpPr/>
          <p:nvPr/>
        </p:nvSpPr>
        <p:spPr>
          <a:xfrm>
            <a:off x="611560" y="539388"/>
            <a:ext cx="3387466" cy="369332"/>
          </a:xfrm>
          <a:prstGeom prst="rect">
            <a:avLst/>
          </a:prstGeom>
        </p:spPr>
        <p:txBody>
          <a:bodyPr wrap="none">
            <a:spAutoFit/>
          </a:bodyPr>
          <a:lstStyle/>
          <a:p>
            <a:r>
              <a:rPr lang="es-ES_tradnl" b="1" i="1" dirty="0">
                <a:solidFill>
                  <a:srgbClr val="C00000"/>
                </a:solidFill>
                <a:latin typeface="Lucida Sans" pitchFamily="34" charset="0"/>
              </a:rPr>
              <a:t>Antecedentes y el contexto</a:t>
            </a:r>
            <a:endParaRPr lang="es-MX" dirty="0">
              <a:solidFill>
                <a:srgbClr val="C00000"/>
              </a:solidFill>
              <a:latin typeface="Constantia" pitchFamily="18" charset="0"/>
            </a:endParaRPr>
          </a:p>
        </p:txBody>
      </p:sp>
    </p:spTree>
    <p:extLst>
      <p:ext uri="{BB962C8B-B14F-4D97-AF65-F5344CB8AC3E}">
        <p14:creationId xmlns:p14="http://schemas.microsoft.com/office/powerpoint/2010/main" val="365185580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23528" y="548680"/>
            <a:ext cx="8229600" cy="864096"/>
          </a:xfrm>
        </p:spPr>
        <p:txBody>
          <a:bodyPr/>
          <a:lstStyle/>
          <a:p>
            <a:r>
              <a:rPr lang="es-MX" sz="2600" b="1" i="1" dirty="0">
                <a:solidFill>
                  <a:srgbClr val="C00000"/>
                </a:solidFill>
                <a:latin typeface="Lucida Sans" pitchFamily="34" charset="0"/>
              </a:rPr>
              <a:t>La equidad en </a:t>
            </a:r>
            <a:r>
              <a:rPr lang="es-MX" sz="2600" b="1" i="1" dirty="0" smtClean="0">
                <a:solidFill>
                  <a:srgbClr val="C00000"/>
                </a:solidFill>
                <a:latin typeface="Lucida Sans" pitchFamily="34" charset="0"/>
              </a:rPr>
              <a:t>salud </a:t>
            </a:r>
            <a:r>
              <a:rPr lang="pt-BR" sz="2600" b="1" i="1" dirty="0" smtClean="0">
                <a:solidFill>
                  <a:srgbClr val="C00000"/>
                </a:solidFill>
                <a:latin typeface="Lucida Sans" pitchFamily="34" charset="0"/>
              </a:rPr>
              <a:t>concepto </a:t>
            </a:r>
            <a:r>
              <a:rPr lang="pt-BR" sz="2600" b="1" i="1" dirty="0">
                <a:solidFill>
                  <a:srgbClr val="C00000"/>
                </a:solidFill>
                <a:latin typeface="Lucida Sans" pitchFamily="34" charset="0"/>
              </a:rPr>
              <a:t>ético e indicador fundamental de justicia social</a:t>
            </a:r>
            <a:br>
              <a:rPr lang="pt-BR" sz="2600" b="1" i="1" dirty="0">
                <a:solidFill>
                  <a:srgbClr val="C00000"/>
                </a:solidFill>
                <a:latin typeface="Lucida Sans" pitchFamily="34" charset="0"/>
              </a:rPr>
            </a:br>
            <a:endParaRPr lang="es-MX" sz="2600" dirty="0">
              <a:solidFill>
                <a:srgbClr val="C00000"/>
              </a:solidFill>
            </a:endParaRPr>
          </a:p>
        </p:txBody>
      </p:sp>
      <p:sp>
        <p:nvSpPr>
          <p:cNvPr id="3" name="2 Marcador de contenido"/>
          <p:cNvSpPr>
            <a:spLocks noGrp="1"/>
          </p:cNvSpPr>
          <p:nvPr>
            <p:ph idx="1"/>
          </p:nvPr>
        </p:nvSpPr>
        <p:spPr>
          <a:xfrm>
            <a:off x="323528" y="1628800"/>
            <a:ext cx="8568952" cy="4104456"/>
          </a:xfrm>
          <a:ln>
            <a:solidFill>
              <a:srgbClr val="92D050"/>
            </a:solidFill>
          </a:ln>
        </p:spPr>
        <p:style>
          <a:lnRef idx="2">
            <a:schemeClr val="accent2"/>
          </a:lnRef>
          <a:fillRef idx="1">
            <a:schemeClr val="lt1"/>
          </a:fillRef>
          <a:effectRef idx="0">
            <a:schemeClr val="accent2"/>
          </a:effectRef>
          <a:fontRef idx="minor">
            <a:schemeClr val="dk1"/>
          </a:fontRef>
        </p:style>
        <p:txBody>
          <a:bodyPr/>
          <a:lstStyle/>
          <a:p>
            <a:pPr marL="0" indent="0" algn="ctr" fontAlgn="auto">
              <a:spcBef>
                <a:spcPts val="0"/>
              </a:spcBef>
              <a:spcAft>
                <a:spcPts val="0"/>
              </a:spcAft>
              <a:buNone/>
              <a:defRPr/>
            </a:pPr>
            <a:endParaRPr lang="es-MX" sz="2100" b="1" i="1" dirty="0" smtClean="0">
              <a:latin typeface="Lucida Sans" pitchFamily="34" charset="0"/>
            </a:endParaRPr>
          </a:p>
          <a:p>
            <a:pPr marL="0" indent="0" algn="ctr" fontAlgn="auto">
              <a:spcBef>
                <a:spcPts val="0"/>
              </a:spcBef>
              <a:spcAft>
                <a:spcPts val="0"/>
              </a:spcAft>
              <a:buNone/>
              <a:defRPr/>
            </a:pPr>
            <a:r>
              <a:rPr lang="es-MX" sz="2100" b="1" i="1" dirty="0" smtClean="0">
                <a:latin typeface="Lucida Sans" pitchFamily="34" charset="0"/>
              </a:rPr>
              <a:t>Valorar </a:t>
            </a:r>
            <a:r>
              <a:rPr lang="es-MX" sz="2100" b="1" i="1" dirty="0">
                <a:latin typeface="Lucida Sans" pitchFamily="34" charset="0"/>
              </a:rPr>
              <a:t>los logros o las </a:t>
            </a:r>
            <a:r>
              <a:rPr lang="es-MX" sz="2100" b="1" i="1" dirty="0" smtClean="0">
                <a:latin typeface="Lucida Sans" pitchFamily="34" charset="0"/>
              </a:rPr>
              <a:t>injusticias sociales </a:t>
            </a:r>
            <a:r>
              <a:rPr lang="es-MX" sz="2100" b="1" i="1" dirty="0">
                <a:latin typeface="Lucida Sans" pitchFamily="34" charset="0"/>
              </a:rPr>
              <a:t>que disfruta o </a:t>
            </a:r>
            <a:r>
              <a:rPr lang="es-MX" sz="2100" b="1" i="1" dirty="0" smtClean="0">
                <a:latin typeface="Lucida Sans" pitchFamily="34" charset="0"/>
              </a:rPr>
              <a:t> </a:t>
            </a:r>
            <a:r>
              <a:rPr lang="es-MX" sz="2100" b="1" i="1" dirty="0">
                <a:latin typeface="Lucida Sans" pitchFamily="34" charset="0"/>
              </a:rPr>
              <a:t>padece </a:t>
            </a:r>
            <a:r>
              <a:rPr lang="es-MX" sz="2100" b="1" i="1" dirty="0" smtClean="0">
                <a:latin typeface="Lucida Sans" pitchFamily="34" charset="0"/>
              </a:rPr>
              <a:t>la población de un Municipio y sus localidades implica observar no </a:t>
            </a:r>
            <a:r>
              <a:rPr lang="es-MX" sz="2100" b="1" i="1" dirty="0">
                <a:latin typeface="Lucida Sans" pitchFamily="34" charset="0"/>
              </a:rPr>
              <a:t>solo </a:t>
            </a:r>
            <a:r>
              <a:rPr lang="es-MX" sz="2100" b="1" i="1" dirty="0" smtClean="0">
                <a:latin typeface="Lucida Sans" pitchFamily="34" charset="0"/>
              </a:rPr>
              <a:t>sus condiciones </a:t>
            </a:r>
            <a:r>
              <a:rPr lang="es-MX" sz="2100" b="1" i="1" dirty="0" smtClean="0">
                <a:latin typeface="Lucida Sans" pitchFamily="34" charset="0"/>
              </a:rPr>
              <a:t>de </a:t>
            </a:r>
            <a:r>
              <a:rPr lang="es-MX" sz="2100" b="1" i="1" dirty="0">
                <a:latin typeface="Lucida Sans" pitchFamily="34" charset="0"/>
              </a:rPr>
              <a:t>salud </a:t>
            </a:r>
            <a:endParaRPr lang="es-MX" sz="2100" b="1" i="1" dirty="0" smtClean="0">
              <a:latin typeface="Lucida Sans" pitchFamily="34" charset="0"/>
            </a:endParaRPr>
          </a:p>
          <a:p>
            <a:pPr marL="0" indent="0" algn="ctr" fontAlgn="auto">
              <a:spcBef>
                <a:spcPts val="0"/>
              </a:spcBef>
              <a:spcAft>
                <a:spcPts val="0"/>
              </a:spcAft>
              <a:buNone/>
              <a:defRPr/>
            </a:pPr>
            <a:r>
              <a:rPr lang="es-MX" sz="2100" b="1" i="1" dirty="0" smtClean="0">
                <a:latin typeface="Lucida Sans" pitchFamily="34" charset="0"/>
              </a:rPr>
              <a:t>sino también, </a:t>
            </a:r>
            <a:r>
              <a:rPr lang="es-MX" sz="2100" b="1" i="1" dirty="0">
                <a:solidFill>
                  <a:srgbClr val="0000CC"/>
                </a:solidFill>
                <a:latin typeface="Lucida Sans" pitchFamily="34" charset="0"/>
              </a:rPr>
              <a:t>la situación de las desigualdades en salud,</a:t>
            </a:r>
            <a:r>
              <a:rPr lang="es-MX" sz="2100" b="1" i="1" dirty="0">
                <a:latin typeface="Lucida Sans" pitchFamily="34" charset="0"/>
              </a:rPr>
              <a:t> </a:t>
            </a:r>
            <a:endParaRPr lang="es-MX" sz="2100" b="1" i="1" dirty="0" smtClean="0">
              <a:latin typeface="Lucida Sans" pitchFamily="34" charset="0"/>
            </a:endParaRPr>
          </a:p>
          <a:p>
            <a:pPr marL="0" indent="0" algn="ctr" fontAlgn="auto">
              <a:spcBef>
                <a:spcPts val="0"/>
              </a:spcBef>
              <a:spcAft>
                <a:spcPts val="0"/>
              </a:spcAft>
              <a:buNone/>
              <a:defRPr/>
            </a:pPr>
            <a:r>
              <a:rPr lang="es-MX" sz="2100" b="1" i="1" dirty="0" smtClean="0">
                <a:latin typeface="Lucida Sans" pitchFamily="34" charset="0"/>
              </a:rPr>
              <a:t>es </a:t>
            </a:r>
            <a:r>
              <a:rPr lang="es-MX" sz="2100" b="1" i="1" dirty="0" smtClean="0">
                <a:latin typeface="Lucida Sans" pitchFamily="34" charset="0"/>
              </a:rPr>
              <a:t>decir, </a:t>
            </a:r>
            <a:r>
              <a:rPr lang="es-MX" sz="2100" b="1" i="1" dirty="0" smtClean="0">
                <a:latin typeface="Lucida Sans" pitchFamily="34" charset="0"/>
              </a:rPr>
              <a:t>las  </a:t>
            </a:r>
            <a:r>
              <a:rPr lang="es-MX" sz="2100" b="1" i="1" dirty="0">
                <a:solidFill>
                  <a:schemeClr val="tx1"/>
                </a:solidFill>
                <a:latin typeface="Lucida Sans" pitchFamily="34" charset="0"/>
              </a:rPr>
              <a:t>diferencias </a:t>
            </a:r>
            <a:r>
              <a:rPr lang="es-MX" sz="2100" b="1" i="1" dirty="0" smtClean="0">
                <a:solidFill>
                  <a:srgbClr val="0000CC"/>
                </a:solidFill>
                <a:latin typeface="Lucida Sans" pitchFamily="34" charset="0"/>
              </a:rPr>
              <a:t>que se </a:t>
            </a:r>
            <a:r>
              <a:rPr lang="es-MX" sz="2100" b="1" i="1" dirty="0">
                <a:solidFill>
                  <a:srgbClr val="0000CC"/>
                </a:solidFill>
                <a:latin typeface="Lucida Sans" pitchFamily="34" charset="0"/>
              </a:rPr>
              <a:t>considerar </a:t>
            </a:r>
            <a:r>
              <a:rPr lang="es-MX" sz="2100" b="1" i="1" dirty="0" smtClean="0">
                <a:solidFill>
                  <a:srgbClr val="0000CC"/>
                </a:solidFill>
                <a:latin typeface="Lucida Sans" pitchFamily="34" charset="0"/>
              </a:rPr>
              <a:t>como</a:t>
            </a:r>
          </a:p>
          <a:p>
            <a:pPr marL="0" indent="0" algn="ctr" fontAlgn="auto">
              <a:spcBef>
                <a:spcPts val="0"/>
              </a:spcBef>
              <a:spcAft>
                <a:spcPts val="0"/>
              </a:spcAft>
              <a:buNone/>
              <a:defRPr/>
            </a:pPr>
            <a:r>
              <a:rPr lang="es-MX" sz="2100" b="1" i="1" dirty="0" smtClean="0">
                <a:solidFill>
                  <a:srgbClr val="0000CC"/>
                </a:solidFill>
                <a:latin typeface="Lucida Sans" pitchFamily="34" charset="0"/>
              </a:rPr>
              <a:t>indignas</a:t>
            </a:r>
            <a:r>
              <a:rPr lang="es-MX" sz="2100" b="1" i="1" dirty="0">
                <a:solidFill>
                  <a:srgbClr val="0000CC"/>
                </a:solidFill>
                <a:latin typeface="Lucida Sans" pitchFamily="34" charset="0"/>
              </a:rPr>
              <a:t>, </a:t>
            </a:r>
            <a:r>
              <a:rPr lang="es-MX" sz="2100" b="1" i="1" dirty="0" smtClean="0">
                <a:solidFill>
                  <a:srgbClr val="0000CC"/>
                </a:solidFill>
                <a:latin typeface="Lucida Sans" pitchFamily="34" charset="0"/>
              </a:rPr>
              <a:t>remediables y evitables</a:t>
            </a:r>
          </a:p>
          <a:p>
            <a:pPr marL="0" indent="0" algn="ctr" fontAlgn="auto">
              <a:spcBef>
                <a:spcPts val="0"/>
              </a:spcBef>
              <a:spcAft>
                <a:spcPts val="0"/>
              </a:spcAft>
              <a:buNone/>
              <a:defRPr/>
            </a:pPr>
            <a:endParaRPr lang="es-MX" sz="2100" b="1" i="1" dirty="0">
              <a:solidFill>
                <a:srgbClr val="0033CC"/>
              </a:solidFill>
              <a:latin typeface="Lucida Sans" pitchFamily="34" charset="0"/>
            </a:endParaRPr>
          </a:p>
          <a:p>
            <a:pPr marL="0" indent="0" algn="ctr" fontAlgn="auto">
              <a:spcBef>
                <a:spcPts val="0"/>
              </a:spcBef>
              <a:spcAft>
                <a:spcPts val="0"/>
              </a:spcAft>
              <a:buNone/>
              <a:defRPr/>
            </a:pPr>
            <a:r>
              <a:rPr lang="es-MX" sz="2100" b="1" i="1" dirty="0" smtClean="0">
                <a:latin typeface="Lucida Sans" pitchFamily="34" charset="0"/>
              </a:rPr>
              <a:t>La </a:t>
            </a:r>
            <a:r>
              <a:rPr lang="es-MX" sz="2100" b="1" i="1" dirty="0">
                <a:latin typeface="Lucida Sans" pitchFamily="34" charset="0"/>
              </a:rPr>
              <a:t>equidad en salud </a:t>
            </a:r>
            <a:r>
              <a:rPr lang="es-MX" sz="2100" b="1" i="1" dirty="0" smtClean="0">
                <a:solidFill>
                  <a:srgbClr val="0000CC"/>
                </a:solidFill>
                <a:latin typeface="Lucida Sans" pitchFamily="34" charset="0"/>
              </a:rPr>
              <a:t>se logra </a:t>
            </a:r>
            <a:r>
              <a:rPr lang="es-MX" sz="2100" b="1" i="1" dirty="0">
                <a:solidFill>
                  <a:srgbClr val="0000CC"/>
                </a:solidFill>
                <a:latin typeface="Lucida Sans" pitchFamily="34" charset="0"/>
              </a:rPr>
              <a:t>a través de políticas </a:t>
            </a:r>
            <a:r>
              <a:rPr lang="es-MX" sz="2100" b="1" i="1" dirty="0" smtClean="0">
                <a:solidFill>
                  <a:srgbClr val="0000CC"/>
                </a:solidFill>
                <a:latin typeface="Lucida Sans" pitchFamily="34" charset="0"/>
              </a:rPr>
              <a:t>públicas </a:t>
            </a:r>
            <a:r>
              <a:rPr lang="es-MX" sz="2100" b="1" i="1" dirty="0" smtClean="0">
                <a:solidFill>
                  <a:srgbClr val="0000CC"/>
                </a:solidFill>
                <a:latin typeface="Lucida Sans" pitchFamily="34" charset="0"/>
              </a:rPr>
              <a:t>coordinadas, </a:t>
            </a:r>
            <a:r>
              <a:rPr lang="es-MX" sz="2100" b="1" i="1" dirty="0" smtClean="0">
                <a:solidFill>
                  <a:srgbClr val="0000CC"/>
                </a:solidFill>
                <a:latin typeface="Lucida Sans" pitchFamily="34" charset="0"/>
              </a:rPr>
              <a:t>con planes </a:t>
            </a:r>
            <a:r>
              <a:rPr lang="es-MX" sz="2100" b="1" i="1" dirty="0" smtClean="0">
                <a:solidFill>
                  <a:srgbClr val="0000CC"/>
                </a:solidFill>
                <a:latin typeface="Lucida Sans" pitchFamily="34" charset="0"/>
              </a:rPr>
              <a:t>y programas de tipo económico</a:t>
            </a:r>
            <a:r>
              <a:rPr lang="es-MX" sz="2100" b="1" i="1" dirty="0">
                <a:solidFill>
                  <a:srgbClr val="0000CC"/>
                </a:solidFill>
                <a:latin typeface="Lucida Sans" pitchFamily="34" charset="0"/>
              </a:rPr>
              <a:t>, </a:t>
            </a:r>
            <a:endParaRPr lang="es-MX" sz="2100" b="1" i="1" dirty="0" smtClean="0">
              <a:solidFill>
                <a:srgbClr val="0000CC"/>
              </a:solidFill>
              <a:latin typeface="Lucida Sans" pitchFamily="34" charset="0"/>
            </a:endParaRPr>
          </a:p>
          <a:p>
            <a:pPr marL="0" indent="0" algn="ctr" fontAlgn="auto">
              <a:spcBef>
                <a:spcPts val="0"/>
              </a:spcBef>
              <a:spcAft>
                <a:spcPts val="0"/>
              </a:spcAft>
              <a:buNone/>
              <a:defRPr/>
            </a:pPr>
            <a:r>
              <a:rPr lang="es-MX" sz="2100" b="1" i="1" dirty="0" smtClean="0">
                <a:solidFill>
                  <a:srgbClr val="0000CC"/>
                </a:solidFill>
                <a:latin typeface="Lucida Sans" pitchFamily="34" charset="0"/>
              </a:rPr>
              <a:t>social </a:t>
            </a:r>
            <a:r>
              <a:rPr lang="es-MX" sz="2100" b="1" i="1" dirty="0">
                <a:solidFill>
                  <a:srgbClr val="0000CC"/>
                </a:solidFill>
                <a:latin typeface="Lucida Sans" pitchFamily="34" charset="0"/>
              </a:rPr>
              <a:t>y </a:t>
            </a:r>
            <a:r>
              <a:rPr lang="es-MX" sz="2100" b="1" i="1" dirty="0" smtClean="0">
                <a:solidFill>
                  <a:srgbClr val="0000CC"/>
                </a:solidFill>
                <a:latin typeface="Lucida Sans" pitchFamily="34" charset="0"/>
              </a:rPr>
              <a:t>cultural</a:t>
            </a:r>
          </a:p>
          <a:p>
            <a:pPr marL="0" indent="0" algn="ctr" fontAlgn="auto">
              <a:spcBef>
                <a:spcPts val="0"/>
              </a:spcBef>
              <a:spcAft>
                <a:spcPts val="0"/>
              </a:spcAft>
              <a:buNone/>
              <a:defRPr/>
            </a:pPr>
            <a:endParaRPr lang="es-MX" sz="2100" b="1" i="1" dirty="0">
              <a:solidFill>
                <a:srgbClr val="0000CC"/>
              </a:solidFill>
              <a:latin typeface="Lucida Sans" pitchFamily="34" charset="0"/>
            </a:endParaRPr>
          </a:p>
          <a:p>
            <a:pPr marL="0" indent="0" algn="ctr" fontAlgn="auto">
              <a:spcBef>
                <a:spcPts val="0"/>
              </a:spcBef>
              <a:spcAft>
                <a:spcPts val="0"/>
              </a:spcAft>
              <a:buNone/>
              <a:defRPr/>
            </a:pPr>
            <a:endParaRPr lang="es-MX" sz="2100" dirty="0">
              <a:solidFill>
                <a:srgbClr val="0000CC"/>
              </a:solidFill>
            </a:endParaRPr>
          </a:p>
        </p:txBody>
      </p:sp>
    </p:spTree>
    <p:extLst>
      <p:ext uri="{BB962C8B-B14F-4D97-AF65-F5344CB8AC3E}">
        <p14:creationId xmlns:p14="http://schemas.microsoft.com/office/powerpoint/2010/main" val="98822054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Subtítulo"/>
          <p:cNvSpPr>
            <a:spLocks noGrp="1"/>
          </p:cNvSpPr>
          <p:nvPr>
            <p:ph type="subTitle" idx="1"/>
          </p:nvPr>
        </p:nvSpPr>
        <p:spPr/>
        <p:txBody>
          <a:bodyPr>
            <a:normAutofit fontScale="92500" lnSpcReduction="10000"/>
          </a:bodyPr>
          <a:lstStyle/>
          <a:p>
            <a:r>
              <a:rPr lang="en-US" b="1" dirty="0" smtClean="0">
                <a:solidFill>
                  <a:srgbClr val="003957"/>
                </a:solidFill>
                <a:effectLst/>
                <a:latin typeface="Lucida Sans Unicode" pitchFamily="34" charset="0"/>
                <a:cs typeface="Lucida Sans Unicode" pitchFamily="34" charset="0"/>
              </a:rPr>
              <a:t>2012</a:t>
            </a:r>
          </a:p>
          <a:p>
            <a:r>
              <a:rPr lang="en-US" b="1" dirty="0" smtClean="0">
                <a:solidFill>
                  <a:srgbClr val="003957"/>
                </a:solidFill>
                <a:effectLst/>
                <a:latin typeface="Lucida Sans Unicode" pitchFamily="34" charset="0"/>
                <a:cs typeface="Lucida Sans Unicode" pitchFamily="34" charset="0"/>
              </a:rPr>
              <a:t>Global Leaders Unite to Provide 120 Million Women in the World's Poorest Countries with Access to Contraceptives By 2020</a:t>
            </a:r>
            <a:r>
              <a:rPr lang="en-US" dirty="0" smtClean="0">
                <a:effectLst/>
                <a:latin typeface="Lucida Sans Unicode" pitchFamily="34" charset="0"/>
                <a:cs typeface="Lucida Sans Unicode" pitchFamily="34" charset="0"/>
              </a:rPr>
              <a:t/>
            </a:r>
            <a:br>
              <a:rPr lang="en-US" dirty="0" smtClean="0">
                <a:effectLst/>
                <a:latin typeface="Lucida Sans Unicode" pitchFamily="34" charset="0"/>
                <a:cs typeface="Lucida Sans Unicode" pitchFamily="34" charset="0"/>
              </a:rPr>
            </a:br>
            <a:r>
              <a:rPr lang="en-US" dirty="0" smtClean="0">
                <a:effectLst/>
                <a:latin typeface="Lucida Sans Unicode" pitchFamily="34" charset="0"/>
                <a:cs typeface="Lucida Sans Unicode" pitchFamily="34" charset="0"/>
              </a:rPr>
              <a:t/>
            </a:r>
            <a:br>
              <a:rPr lang="en-US" dirty="0" smtClean="0">
                <a:effectLst/>
                <a:latin typeface="Lucida Sans Unicode" pitchFamily="34" charset="0"/>
                <a:cs typeface="Lucida Sans Unicode" pitchFamily="34" charset="0"/>
              </a:rPr>
            </a:br>
            <a:endParaRPr lang="es-MX" dirty="0">
              <a:latin typeface="Lucida Sans Unicode" pitchFamily="34" charset="0"/>
              <a:cs typeface="Lucida Sans Unicode" pitchFamily="34" charset="0"/>
            </a:endParaRPr>
          </a:p>
        </p:txBody>
      </p:sp>
      <p:pic>
        <p:nvPicPr>
          <p:cNvPr id="4"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599942" y="2492896"/>
            <a:ext cx="5944115" cy="8718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1 Rectángulo"/>
          <p:cNvSpPr/>
          <p:nvPr/>
        </p:nvSpPr>
        <p:spPr>
          <a:xfrm>
            <a:off x="539552" y="620688"/>
            <a:ext cx="3172663" cy="369332"/>
          </a:xfrm>
          <a:prstGeom prst="rect">
            <a:avLst/>
          </a:prstGeom>
        </p:spPr>
        <p:txBody>
          <a:bodyPr wrap="none">
            <a:spAutoFit/>
          </a:bodyPr>
          <a:lstStyle/>
          <a:p>
            <a:r>
              <a:rPr lang="es-ES_tradnl" b="1" i="1" dirty="0" smtClean="0">
                <a:solidFill>
                  <a:srgbClr val="C00000"/>
                </a:solidFill>
                <a:latin typeface="Lucida Sans" pitchFamily="34" charset="0"/>
              </a:rPr>
              <a:t>Antecedentes y el contexto</a:t>
            </a:r>
            <a:endParaRPr lang="es-MX" dirty="0">
              <a:solidFill>
                <a:srgbClr val="C00000"/>
              </a:solidFill>
              <a:latin typeface="Constantia" pitchFamily="18" charset="0"/>
            </a:endParaRPr>
          </a:p>
        </p:txBody>
      </p:sp>
    </p:spTree>
    <p:extLst>
      <p:ext uri="{BB962C8B-B14F-4D97-AF65-F5344CB8AC3E}">
        <p14:creationId xmlns:p14="http://schemas.microsoft.com/office/powerpoint/2010/main" val="736210266"/>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p:txBody>
          <a:bodyPr/>
          <a:lstStyle/>
          <a:p>
            <a:endParaRPr lang="es-MX"/>
          </a:p>
        </p:txBody>
      </p:sp>
      <p:sp>
        <p:nvSpPr>
          <p:cNvPr id="3" name="2 Subtítulo"/>
          <p:cNvSpPr>
            <a:spLocks noGrp="1"/>
          </p:cNvSpPr>
          <p:nvPr>
            <p:ph type="subTitle" idx="1"/>
          </p:nvPr>
        </p:nvSpPr>
        <p:spPr/>
        <p:txBody>
          <a:bodyPr/>
          <a:lstStyle/>
          <a:p>
            <a:endParaRPr lang="es-MX" dirty="0"/>
          </a:p>
        </p:txBody>
      </p:sp>
      <p:pic>
        <p:nvPicPr>
          <p:cNvPr id="512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576" y="634364"/>
            <a:ext cx="7416824" cy="54310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0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75348" y="2636912"/>
            <a:ext cx="1028700" cy="4476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80376739"/>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0" y="432048"/>
            <a:ext cx="9144000" cy="764704"/>
          </a:xfrm>
        </p:spPr>
        <p:txBody>
          <a:bodyPr/>
          <a:lstStyle/>
          <a:p>
            <a:r>
              <a:rPr lang="es-MX" sz="2000" b="1" i="1" dirty="0">
                <a:solidFill>
                  <a:srgbClr val="C00000"/>
                </a:solidFill>
                <a:latin typeface="Lucida Sans" panose="020B0602040502020204" pitchFamily="34" charset="0"/>
                <a:cs typeface="Lucida Sans" panose="020B0602040502020204" pitchFamily="34" charset="0"/>
              </a:rPr>
              <a:t>Los determinantes estructurales de las desigualdades en salud </a:t>
            </a:r>
            <a:r>
              <a:rPr lang="es-MX" sz="2000" b="1" i="1" dirty="0" smtClean="0">
                <a:solidFill>
                  <a:srgbClr val="C00000"/>
                </a:solidFill>
                <a:latin typeface="Lucida Sans" panose="020B0602040502020204" pitchFamily="34" charset="0"/>
                <a:cs typeface="Lucida Sans" panose="020B0602040502020204" pitchFamily="34" charset="0"/>
              </a:rPr>
              <a:t/>
            </a:r>
            <a:br>
              <a:rPr lang="es-MX" sz="2000" b="1" i="1" dirty="0" smtClean="0">
                <a:solidFill>
                  <a:srgbClr val="C00000"/>
                </a:solidFill>
                <a:latin typeface="Lucida Sans" panose="020B0602040502020204" pitchFamily="34" charset="0"/>
                <a:cs typeface="Lucida Sans" panose="020B0602040502020204" pitchFamily="34" charset="0"/>
              </a:rPr>
            </a:br>
            <a:r>
              <a:rPr lang="es-MX" sz="2000" b="1" i="1" dirty="0" smtClean="0">
                <a:solidFill>
                  <a:srgbClr val="C00000"/>
                </a:solidFill>
                <a:latin typeface="Lucida Sans" panose="020B0602040502020204" pitchFamily="34" charset="0"/>
                <a:cs typeface="Lucida Sans" panose="020B0602040502020204" pitchFamily="34" charset="0"/>
              </a:rPr>
              <a:t>y </a:t>
            </a:r>
            <a:r>
              <a:rPr lang="es-MX" sz="2000" b="1" i="1" dirty="0">
                <a:solidFill>
                  <a:srgbClr val="C00000"/>
                </a:solidFill>
                <a:latin typeface="Lucida Sans" panose="020B0602040502020204" pitchFamily="34" charset="0"/>
                <a:cs typeface="Lucida Sans" panose="020B0602040502020204" pitchFamily="34" charset="0"/>
              </a:rPr>
              <a:t>los determinantes </a:t>
            </a:r>
            <a:r>
              <a:rPr lang="es-MX" sz="2000" b="1" i="1" dirty="0" smtClean="0">
                <a:solidFill>
                  <a:srgbClr val="C00000"/>
                </a:solidFill>
                <a:latin typeface="Lucida Sans" panose="020B0602040502020204" pitchFamily="34" charset="0"/>
                <a:cs typeface="Lucida Sans" panose="020B0602040502020204" pitchFamily="34" charset="0"/>
              </a:rPr>
              <a:t>intermedios </a:t>
            </a:r>
            <a:r>
              <a:rPr lang="es-MX" sz="2000" b="1" i="1" dirty="0">
                <a:solidFill>
                  <a:srgbClr val="C00000"/>
                </a:solidFill>
                <a:latin typeface="Lucida Sans" panose="020B0602040502020204" pitchFamily="34" charset="0"/>
                <a:cs typeface="Lucida Sans" panose="020B0602040502020204" pitchFamily="34" charset="0"/>
              </a:rPr>
              <a:t>de la salud en la población</a:t>
            </a:r>
            <a:endParaRPr lang="es-MX" sz="2000" dirty="0"/>
          </a:p>
        </p:txBody>
      </p:sp>
      <p:sp>
        <p:nvSpPr>
          <p:cNvPr id="3" name="2 Marcador de contenido"/>
          <p:cNvSpPr>
            <a:spLocks noGrp="1"/>
          </p:cNvSpPr>
          <p:nvPr>
            <p:ph idx="1"/>
          </p:nvPr>
        </p:nvSpPr>
        <p:spPr/>
        <p:txBody>
          <a:bodyPr/>
          <a:lstStyle/>
          <a:p>
            <a:endParaRPr lang="es-MX"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1196752"/>
            <a:ext cx="8568952" cy="51125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3 Rectángulo"/>
          <p:cNvSpPr/>
          <p:nvPr/>
        </p:nvSpPr>
        <p:spPr>
          <a:xfrm>
            <a:off x="611560" y="6309320"/>
            <a:ext cx="1244251" cy="246221"/>
          </a:xfrm>
          <a:prstGeom prst="rect">
            <a:avLst/>
          </a:prstGeom>
        </p:spPr>
        <p:txBody>
          <a:bodyPr wrap="none">
            <a:spAutoFit/>
          </a:bodyPr>
          <a:lstStyle/>
          <a:p>
            <a:r>
              <a:rPr lang="es-MX" sz="1000" b="1" dirty="0" smtClean="0"/>
              <a:t>OMS-CDSS-2008</a:t>
            </a:r>
            <a:endParaRPr lang="es-MX" sz="1000" b="1" dirty="0"/>
          </a:p>
        </p:txBody>
      </p:sp>
    </p:spTree>
    <p:extLst>
      <p:ext uri="{BB962C8B-B14F-4D97-AF65-F5344CB8AC3E}">
        <p14:creationId xmlns:p14="http://schemas.microsoft.com/office/powerpoint/2010/main" val="2295035474"/>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922" y="1196752"/>
            <a:ext cx="9029321" cy="50600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2 CuadroTexto"/>
          <p:cNvSpPr txBox="1"/>
          <p:nvPr/>
        </p:nvSpPr>
        <p:spPr>
          <a:xfrm>
            <a:off x="330395" y="365755"/>
            <a:ext cx="8420895" cy="800219"/>
          </a:xfrm>
          <a:prstGeom prst="rect">
            <a:avLst/>
          </a:prstGeom>
          <a:noFill/>
        </p:spPr>
        <p:txBody>
          <a:bodyPr wrap="none" rtlCol="0">
            <a:spAutoFit/>
          </a:bodyPr>
          <a:lstStyle/>
          <a:p>
            <a:pPr algn="ctr"/>
            <a:r>
              <a:rPr lang="es-MX" sz="2300" b="1" i="1" dirty="0" smtClean="0">
                <a:solidFill>
                  <a:srgbClr val="C00000"/>
                </a:solidFill>
                <a:latin typeface="Lucida Sans" panose="020B0602040502020204" pitchFamily="34" charset="0"/>
                <a:cs typeface="Lucida Sans" panose="020B0602040502020204" pitchFamily="34" charset="0"/>
              </a:rPr>
              <a:t>Los  determinantes estructurales son los DS de las</a:t>
            </a:r>
          </a:p>
          <a:p>
            <a:pPr algn="ctr"/>
            <a:r>
              <a:rPr lang="es-MX" sz="2300" b="1" i="1" dirty="0" smtClean="0">
                <a:solidFill>
                  <a:srgbClr val="C00000"/>
                </a:solidFill>
                <a:latin typeface="Lucida Sans" panose="020B0602040502020204" pitchFamily="34" charset="0"/>
                <a:cs typeface="Lucida Sans" panose="020B0602040502020204" pitchFamily="34" charset="0"/>
              </a:rPr>
              <a:t>desigualdades o inequidades en salud de </a:t>
            </a:r>
            <a:r>
              <a:rPr lang="es-MX" sz="2300" b="1" i="1" dirty="0" smtClean="0">
                <a:solidFill>
                  <a:srgbClr val="C00000"/>
                </a:solidFill>
                <a:latin typeface="Lucida Sans" panose="020B0602040502020204" pitchFamily="34" charset="0"/>
                <a:cs typeface="Lucida Sans" panose="020B0602040502020204" pitchFamily="34" charset="0"/>
              </a:rPr>
              <a:t>la población</a:t>
            </a:r>
            <a:endParaRPr lang="es-MX" sz="2300" b="1" i="1" dirty="0" smtClean="0">
              <a:solidFill>
                <a:srgbClr val="C00000"/>
              </a:solidFill>
              <a:latin typeface="Lucida Sans" panose="020B0602040502020204" pitchFamily="34" charset="0"/>
              <a:cs typeface="Lucida Sans" panose="020B0602040502020204" pitchFamily="34" charset="0"/>
            </a:endParaRPr>
          </a:p>
        </p:txBody>
      </p:sp>
      <p:sp>
        <p:nvSpPr>
          <p:cNvPr id="4" name="3 CuadroTexto"/>
          <p:cNvSpPr txBox="1"/>
          <p:nvPr/>
        </p:nvSpPr>
        <p:spPr>
          <a:xfrm>
            <a:off x="71500" y="1268760"/>
            <a:ext cx="1476164" cy="553998"/>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algn="ctr"/>
            <a:r>
              <a:rPr lang="es-MX" sz="1000" b="1" dirty="0" smtClean="0">
                <a:solidFill>
                  <a:prstClr val="white"/>
                </a:solidFill>
                <a:latin typeface="Lucida Sans" panose="020B0602040502020204" pitchFamily="34" charset="0"/>
                <a:cs typeface="Lucida Sans" panose="020B0602040502020204" pitchFamily="34" charset="0"/>
              </a:rPr>
              <a:t>CONTEXTO</a:t>
            </a:r>
          </a:p>
          <a:p>
            <a:pPr algn="ctr"/>
            <a:r>
              <a:rPr lang="es-MX" sz="1000" b="1" dirty="0" smtClean="0">
                <a:solidFill>
                  <a:prstClr val="white"/>
                </a:solidFill>
                <a:latin typeface="Lucida Sans" panose="020B0602040502020204" pitchFamily="34" charset="0"/>
                <a:cs typeface="Lucida Sans" panose="020B0602040502020204" pitchFamily="34" charset="0"/>
              </a:rPr>
              <a:t>SOCIOECONÓMICO </a:t>
            </a:r>
            <a:endParaRPr lang="es-MX" sz="1000" b="1" dirty="0" smtClean="0">
              <a:solidFill>
                <a:prstClr val="white"/>
              </a:solidFill>
              <a:latin typeface="Lucida Sans" panose="020B0602040502020204" pitchFamily="34" charset="0"/>
              <a:cs typeface="Lucida Sans" panose="020B0602040502020204" pitchFamily="34" charset="0"/>
            </a:endParaRPr>
          </a:p>
          <a:p>
            <a:pPr algn="ctr"/>
            <a:r>
              <a:rPr lang="es-MX" sz="1000" b="1" dirty="0" smtClean="0">
                <a:solidFill>
                  <a:prstClr val="white"/>
                </a:solidFill>
                <a:latin typeface="Lucida Sans" panose="020B0602040502020204" pitchFamily="34" charset="0"/>
                <a:cs typeface="Lucida Sans" panose="020B0602040502020204" pitchFamily="34" charset="0"/>
              </a:rPr>
              <a:t>Y POLÍTICO </a:t>
            </a:r>
          </a:p>
        </p:txBody>
      </p:sp>
      <p:sp>
        <p:nvSpPr>
          <p:cNvPr id="5" name="4 CuadroTexto"/>
          <p:cNvSpPr txBox="1"/>
          <p:nvPr/>
        </p:nvSpPr>
        <p:spPr>
          <a:xfrm>
            <a:off x="97688" y="1844824"/>
            <a:ext cx="1454950" cy="3647152"/>
          </a:xfrm>
          <a:prstGeom prst="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p>
            <a:pPr algn="ctr"/>
            <a:r>
              <a:rPr lang="es-MX" sz="1500" b="1" dirty="0" smtClean="0">
                <a:solidFill>
                  <a:prstClr val="black"/>
                </a:solidFill>
              </a:rPr>
              <a:t>Gobernanza</a:t>
            </a:r>
          </a:p>
          <a:p>
            <a:pPr algn="ctr"/>
            <a:endParaRPr lang="es-MX" sz="1500" b="1" dirty="0" smtClean="0">
              <a:solidFill>
                <a:prstClr val="black"/>
              </a:solidFill>
            </a:endParaRPr>
          </a:p>
          <a:p>
            <a:pPr algn="ctr"/>
            <a:r>
              <a:rPr lang="es-MX" sz="1500" b="1" dirty="0" smtClean="0">
                <a:solidFill>
                  <a:prstClr val="black"/>
                </a:solidFill>
              </a:rPr>
              <a:t>Políticas </a:t>
            </a:r>
          </a:p>
          <a:p>
            <a:pPr algn="ctr"/>
            <a:r>
              <a:rPr lang="es-MX" sz="1500" b="1" dirty="0" smtClean="0">
                <a:solidFill>
                  <a:prstClr val="black"/>
                </a:solidFill>
              </a:rPr>
              <a:t>Macro-</a:t>
            </a:r>
          </a:p>
          <a:p>
            <a:pPr algn="ctr"/>
            <a:r>
              <a:rPr lang="es-MX" sz="1500" b="1" dirty="0" smtClean="0">
                <a:solidFill>
                  <a:prstClr val="black"/>
                </a:solidFill>
              </a:rPr>
              <a:t>económicas</a:t>
            </a:r>
          </a:p>
          <a:p>
            <a:pPr algn="ctr"/>
            <a:r>
              <a:rPr lang="es-MX" sz="1400" dirty="0" smtClean="0">
                <a:solidFill>
                  <a:prstClr val="black"/>
                </a:solidFill>
              </a:rPr>
              <a:t>Estructura del </a:t>
            </a:r>
          </a:p>
          <a:p>
            <a:pPr algn="ctr"/>
            <a:r>
              <a:rPr lang="es-MX" sz="1400" dirty="0" smtClean="0">
                <a:solidFill>
                  <a:prstClr val="black"/>
                </a:solidFill>
              </a:rPr>
              <a:t>Mercado </a:t>
            </a:r>
            <a:endParaRPr lang="es-MX" sz="1400" dirty="0" smtClean="0">
              <a:solidFill>
                <a:prstClr val="black"/>
              </a:solidFill>
            </a:endParaRPr>
          </a:p>
          <a:p>
            <a:pPr algn="ctr"/>
            <a:r>
              <a:rPr lang="es-MX" sz="1400" dirty="0" smtClean="0">
                <a:solidFill>
                  <a:prstClr val="black"/>
                </a:solidFill>
              </a:rPr>
              <a:t>Laboral</a:t>
            </a:r>
          </a:p>
          <a:p>
            <a:pPr algn="ctr"/>
            <a:endParaRPr lang="es-MX" sz="1400" b="1" dirty="0" smtClean="0">
              <a:solidFill>
                <a:prstClr val="black"/>
              </a:solidFill>
            </a:endParaRPr>
          </a:p>
          <a:p>
            <a:pPr algn="ctr"/>
            <a:r>
              <a:rPr lang="es-MX" sz="1450" b="1" dirty="0" smtClean="0">
                <a:solidFill>
                  <a:prstClr val="black"/>
                </a:solidFill>
              </a:rPr>
              <a:t>Políticas</a:t>
            </a:r>
          </a:p>
          <a:p>
            <a:pPr algn="ctr"/>
            <a:r>
              <a:rPr lang="es-MX" sz="1450" b="1" dirty="0" smtClean="0">
                <a:solidFill>
                  <a:prstClr val="black"/>
                </a:solidFill>
              </a:rPr>
              <a:t>Sociales</a:t>
            </a:r>
          </a:p>
          <a:p>
            <a:pPr algn="ctr"/>
            <a:r>
              <a:rPr lang="es-MX" sz="1400" dirty="0" smtClean="0">
                <a:solidFill>
                  <a:prstClr val="black"/>
                </a:solidFill>
              </a:rPr>
              <a:t>Salud, </a:t>
            </a:r>
            <a:r>
              <a:rPr lang="es-MX" sz="1400" dirty="0" smtClean="0">
                <a:solidFill>
                  <a:prstClr val="black"/>
                </a:solidFill>
              </a:rPr>
              <a:t>Educación,</a:t>
            </a:r>
          </a:p>
          <a:p>
            <a:pPr algn="ctr"/>
            <a:r>
              <a:rPr lang="es-MX" sz="1400" dirty="0" smtClean="0">
                <a:solidFill>
                  <a:prstClr val="black"/>
                </a:solidFill>
              </a:rPr>
              <a:t>Vivienda, Empleo</a:t>
            </a:r>
            <a:endParaRPr lang="es-MX" sz="1400" dirty="0" smtClean="0">
              <a:solidFill>
                <a:prstClr val="black"/>
              </a:solidFill>
            </a:endParaRPr>
          </a:p>
          <a:p>
            <a:pPr algn="ctr"/>
            <a:r>
              <a:rPr lang="es-MX" sz="1400" dirty="0" smtClean="0">
                <a:solidFill>
                  <a:prstClr val="black"/>
                </a:solidFill>
              </a:rPr>
              <a:t>Protección </a:t>
            </a:r>
            <a:r>
              <a:rPr lang="es-MX" sz="1400" dirty="0" smtClean="0">
                <a:solidFill>
                  <a:prstClr val="black"/>
                </a:solidFill>
              </a:rPr>
              <a:t>Social</a:t>
            </a:r>
            <a:endParaRPr lang="es-MX" sz="1400" b="1" dirty="0" smtClean="0">
              <a:solidFill>
                <a:prstClr val="black"/>
              </a:solidFill>
            </a:endParaRPr>
          </a:p>
          <a:p>
            <a:pPr algn="ctr"/>
            <a:r>
              <a:rPr lang="es-MX" sz="1450" b="1" dirty="0" smtClean="0">
                <a:solidFill>
                  <a:prstClr val="black"/>
                </a:solidFill>
              </a:rPr>
              <a:t>Cultura y </a:t>
            </a:r>
          </a:p>
          <a:p>
            <a:pPr algn="ctr"/>
            <a:r>
              <a:rPr lang="es-MX" sz="1450" b="1" dirty="0" smtClean="0">
                <a:solidFill>
                  <a:prstClr val="black"/>
                </a:solidFill>
              </a:rPr>
              <a:t>Valores Sociales</a:t>
            </a:r>
          </a:p>
        </p:txBody>
      </p:sp>
      <p:sp>
        <p:nvSpPr>
          <p:cNvPr id="6" name="5 CuadroTexto"/>
          <p:cNvSpPr txBox="1"/>
          <p:nvPr/>
        </p:nvSpPr>
        <p:spPr>
          <a:xfrm>
            <a:off x="3059832" y="1526522"/>
            <a:ext cx="184731" cy="369332"/>
          </a:xfrm>
          <a:prstGeom prst="rect">
            <a:avLst/>
          </a:prstGeom>
          <a:noFill/>
        </p:spPr>
        <p:txBody>
          <a:bodyPr wrap="none" rtlCol="0">
            <a:spAutoFit/>
          </a:bodyPr>
          <a:lstStyle/>
          <a:p>
            <a:endParaRPr lang="es-MX" dirty="0" smtClean="0">
              <a:solidFill>
                <a:prstClr val="black"/>
              </a:solidFill>
            </a:endParaRPr>
          </a:p>
        </p:txBody>
      </p:sp>
      <p:sp>
        <p:nvSpPr>
          <p:cNvPr id="7" name="6 CuadroTexto"/>
          <p:cNvSpPr txBox="1"/>
          <p:nvPr/>
        </p:nvSpPr>
        <p:spPr>
          <a:xfrm>
            <a:off x="2188807" y="1268760"/>
            <a:ext cx="1656184" cy="1015663"/>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s-MX" sz="1500" b="1" dirty="0" smtClean="0">
                <a:solidFill>
                  <a:prstClr val="black"/>
                </a:solidFill>
                <a:latin typeface="Lucida Sans" panose="020B0602040502020204" pitchFamily="34" charset="0"/>
                <a:cs typeface="Lucida Sans" panose="020B0602040502020204" pitchFamily="34" charset="0"/>
              </a:rPr>
              <a:t>Herencia Social</a:t>
            </a:r>
          </a:p>
          <a:p>
            <a:pPr algn="ctr"/>
            <a:r>
              <a:rPr lang="es-MX" sz="1400" b="1" dirty="0" smtClean="0">
                <a:solidFill>
                  <a:prstClr val="black"/>
                </a:solidFill>
                <a:latin typeface="Lucida Sans" panose="020B0602040502020204" pitchFamily="34" charset="0"/>
                <a:cs typeface="Lucida Sans" panose="020B0602040502020204" pitchFamily="34" charset="0"/>
              </a:rPr>
              <a:t>Estructural y</a:t>
            </a:r>
          </a:p>
          <a:p>
            <a:pPr algn="ctr"/>
            <a:r>
              <a:rPr lang="es-MX" sz="1400" b="1" dirty="0" smtClean="0">
                <a:solidFill>
                  <a:prstClr val="black"/>
                </a:solidFill>
                <a:latin typeface="Lucida Sans" panose="020B0602040502020204" pitchFamily="34" charset="0"/>
                <a:cs typeface="Lucida Sans" panose="020B0602040502020204" pitchFamily="34" charset="0"/>
              </a:rPr>
              <a:t>Clases sociales</a:t>
            </a:r>
          </a:p>
        </p:txBody>
      </p:sp>
      <p:sp>
        <p:nvSpPr>
          <p:cNvPr id="8" name="7 CuadroTexto"/>
          <p:cNvSpPr txBox="1"/>
          <p:nvPr/>
        </p:nvSpPr>
        <p:spPr>
          <a:xfrm>
            <a:off x="2188807" y="2304162"/>
            <a:ext cx="1656184" cy="301621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s-MX" sz="1200" b="1" dirty="0" smtClean="0">
                <a:solidFill>
                  <a:prstClr val="black"/>
                </a:solidFill>
                <a:latin typeface="Lucida Sans" panose="020B0602040502020204" pitchFamily="34" charset="0"/>
                <a:cs typeface="Lucida Sans" panose="020B0602040502020204" pitchFamily="34" charset="0"/>
              </a:rPr>
              <a:t>Clase</a:t>
            </a:r>
          </a:p>
          <a:p>
            <a:pPr algn="ctr"/>
            <a:r>
              <a:rPr lang="es-MX" sz="1200" b="1" dirty="0" smtClean="0">
                <a:solidFill>
                  <a:prstClr val="black"/>
                </a:solidFill>
                <a:latin typeface="Lucida Sans" panose="020B0602040502020204" pitchFamily="34" charset="0"/>
                <a:cs typeface="Lucida Sans" panose="020B0602040502020204" pitchFamily="34" charset="0"/>
              </a:rPr>
              <a:t>base económica</a:t>
            </a:r>
          </a:p>
          <a:p>
            <a:pPr algn="ctr"/>
            <a:r>
              <a:rPr lang="es-MX" sz="1200" b="1" dirty="0" smtClean="0">
                <a:solidFill>
                  <a:prstClr val="black"/>
                </a:solidFill>
                <a:latin typeface="Lucida Sans" panose="020B0602040502020204" pitchFamily="34" charset="0"/>
                <a:cs typeface="Lucida Sans" panose="020B0602040502020204" pitchFamily="34" charset="0"/>
              </a:rPr>
              <a:t>acceso a recursos</a:t>
            </a:r>
          </a:p>
          <a:p>
            <a:pPr algn="ctr"/>
            <a:endParaRPr lang="es-MX" sz="1300" b="1" dirty="0" smtClean="0">
              <a:solidFill>
                <a:prstClr val="black"/>
              </a:solidFill>
              <a:latin typeface="Lucida Sans" panose="020B0602040502020204" pitchFamily="34" charset="0"/>
              <a:cs typeface="Lucida Sans" panose="020B0602040502020204" pitchFamily="34" charset="0"/>
            </a:endParaRPr>
          </a:p>
          <a:p>
            <a:pPr algn="ctr"/>
            <a:r>
              <a:rPr lang="es-MX" sz="1250" b="1" dirty="0" smtClean="0">
                <a:solidFill>
                  <a:prstClr val="black"/>
                </a:solidFill>
                <a:latin typeface="Lucida Sans" panose="020B0602040502020204" pitchFamily="34" charset="0"/>
                <a:cs typeface="Lucida Sans" panose="020B0602040502020204" pitchFamily="34" charset="0"/>
              </a:rPr>
              <a:t>Poder </a:t>
            </a:r>
          </a:p>
          <a:p>
            <a:pPr algn="ctr"/>
            <a:r>
              <a:rPr lang="es-MX" sz="1250" b="1" dirty="0" smtClean="0">
                <a:solidFill>
                  <a:prstClr val="black"/>
                </a:solidFill>
                <a:latin typeface="Lucida Sans" panose="020B0602040502020204" pitchFamily="34" charset="0"/>
                <a:cs typeface="Lucida Sans" panose="020B0602040502020204" pitchFamily="34" charset="0"/>
              </a:rPr>
              <a:t>relacionado </a:t>
            </a:r>
          </a:p>
          <a:p>
            <a:pPr algn="ctr"/>
            <a:r>
              <a:rPr lang="es-MX" sz="1250" b="1" dirty="0" smtClean="0">
                <a:solidFill>
                  <a:prstClr val="black"/>
                </a:solidFill>
                <a:latin typeface="Lucida Sans" panose="020B0602040502020204" pitchFamily="34" charset="0"/>
                <a:cs typeface="Lucida Sans" panose="020B0602040502020204" pitchFamily="34" charset="0"/>
              </a:rPr>
              <a:t>en el contexto</a:t>
            </a:r>
          </a:p>
          <a:p>
            <a:pPr algn="ctr"/>
            <a:r>
              <a:rPr lang="es-MX" sz="1250" b="1" dirty="0" smtClean="0">
                <a:solidFill>
                  <a:prstClr val="black"/>
                </a:solidFill>
                <a:latin typeface="Lucida Sans" panose="020B0602040502020204" pitchFamily="34" charset="0"/>
                <a:cs typeface="Lucida Sans" panose="020B0602040502020204" pitchFamily="34" charset="0"/>
              </a:rPr>
              <a:t>Político</a:t>
            </a:r>
          </a:p>
          <a:p>
            <a:pPr algn="ctr"/>
            <a:endParaRPr lang="es-MX" sz="1300" b="1" dirty="0" smtClean="0">
              <a:solidFill>
                <a:prstClr val="black"/>
              </a:solidFill>
              <a:latin typeface="Lucida Sans" panose="020B0602040502020204" pitchFamily="34" charset="0"/>
              <a:cs typeface="Lucida Sans" panose="020B0602040502020204" pitchFamily="34" charset="0"/>
            </a:endParaRPr>
          </a:p>
          <a:p>
            <a:pPr algn="ctr"/>
            <a:r>
              <a:rPr lang="es-MX" sz="1250" b="1" dirty="0" smtClean="0">
                <a:solidFill>
                  <a:prstClr val="black"/>
                </a:solidFill>
                <a:latin typeface="Lucida Sans" panose="020B0602040502020204" pitchFamily="34" charset="0"/>
                <a:cs typeface="Lucida Sans" panose="020B0602040502020204" pitchFamily="34" charset="0"/>
              </a:rPr>
              <a:t>Prestigio y </a:t>
            </a:r>
          </a:p>
          <a:p>
            <a:pPr algn="ctr"/>
            <a:r>
              <a:rPr lang="es-MX" sz="1250" b="1" dirty="0" smtClean="0">
                <a:solidFill>
                  <a:prstClr val="black"/>
                </a:solidFill>
                <a:latin typeface="Lucida Sans" panose="020B0602040502020204" pitchFamily="34" charset="0"/>
                <a:cs typeface="Lucida Sans" panose="020B0602040502020204" pitchFamily="34" charset="0"/>
              </a:rPr>
              <a:t>Honorabilidad en</a:t>
            </a:r>
          </a:p>
          <a:p>
            <a:pPr algn="ctr"/>
            <a:r>
              <a:rPr lang="es-MX" sz="1250" b="1" dirty="0" smtClean="0">
                <a:solidFill>
                  <a:prstClr val="black"/>
                </a:solidFill>
                <a:latin typeface="Lucida Sans" panose="020B0602040502020204" pitchFamily="34" charset="0"/>
                <a:cs typeface="Lucida Sans" panose="020B0602040502020204" pitchFamily="34" charset="0"/>
              </a:rPr>
              <a:t>Comunidad</a:t>
            </a:r>
          </a:p>
          <a:p>
            <a:pPr algn="ctr"/>
            <a:endParaRPr lang="es-MX" sz="1300" dirty="0" smtClean="0">
              <a:solidFill>
                <a:prstClr val="black"/>
              </a:solidFill>
              <a:latin typeface="Lucida Sans" panose="020B0602040502020204" pitchFamily="34" charset="0"/>
              <a:cs typeface="Lucida Sans" panose="020B0602040502020204" pitchFamily="34" charset="0"/>
            </a:endParaRPr>
          </a:p>
          <a:p>
            <a:pPr algn="ctr"/>
            <a:r>
              <a:rPr lang="es-MX" sz="1250" b="1" dirty="0" smtClean="0">
                <a:solidFill>
                  <a:prstClr val="black"/>
                </a:solidFill>
                <a:latin typeface="Lucida Sans" panose="020B0602040502020204" pitchFamily="34" charset="0"/>
                <a:cs typeface="Lucida Sans" panose="020B0602040502020204" pitchFamily="34" charset="0"/>
              </a:rPr>
              <a:t>Discriminación</a:t>
            </a:r>
          </a:p>
          <a:p>
            <a:pPr algn="ctr"/>
            <a:endParaRPr lang="es-MX" sz="1300" b="1" dirty="0" smtClean="0">
              <a:solidFill>
                <a:prstClr val="black"/>
              </a:solidFill>
              <a:latin typeface="Lucida Sans" panose="020B0602040502020204" pitchFamily="34" charset="0"/>
              <a:cs typeface="Lucida Sans" panose="020B0602040502020204" pitchFamily="34" charset="0"/>
            </a:endParaRPr>
          </a:p>
        </p:txBody>
      </p:sp>
      <p:sp>
        <p:nvSpPr>
          <p:cNvPr id="9" name="8 CuadroTexto"/>
          <p:cNvSpPr txBox="1"/>
          <p:nvPr/>
        </p:nvSpPr>
        <p:spPr>
          <a:xfrm>
            <a:off x="4061016" y="1340768"/>
            <a:ext cx="1800199" cy="830997"/>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s-MX" sz="1600" b="1" dirty="0" smtClean="0">
                <a:solidFill>
                  <a:prstClr val="black"/>
                </a:solidFill>
                <a:latin typeface="Lucida Sans" panose="020B0602040502020204" pitchFamily="34" charset="0"/>
                <a:cs typeface="Lucida Sans" panose="020B0602040502020204" pitchFamily="34" charset="0"/>
              </a:rPr>
              <a:t>Posición </a:t>
            </a:r>
          </a:p>
          <a:p>
            <a:pPr algn="ctr"/>
            <a:r>
              <a:rPr lang="es-MX" sz="1600" b="1" dirty="0" smtClean="0">
                <a:solidFill>
                  <a:prstClr val="black"/>
                </a:solidFill>
                <a:latin typeface="Lucida Sans" panose="020B0602040502020204" pitchFamily="34" charset="0"/>
                <a:cs typeface="Lucida Sans" panose="020B0602040502020204" pitchFamily="34" charset="0"/>
              </a:rPr>
              <a:t>Socio</a:t>
            </a:r>
          </a:p>
          <a:p>
            <a:pPr algn="ctr"/>
            <a:r>
              <a:rPr lang="es-MX" sz="1600" b="1" dirty="0" smtClean="0">
                <a:solidFill>
                  <a:prstClr val="black"/>
                </a:solidFill>
                <a:latin typeface="Lucida Sans" panose="020B0602040502020204" pitchFamily="34" charset="0"/>
                <a:cs typeface="Lucida Sans" panose="020B0602040502020204" pitchFamily="34" charset="0"/>
              </a:rPr>
              <a:t>económica</a:t>
            </a:r>
          </a:p>
        </p:txBody>
      </p:sp>
      <p:sp>
        <p:nvSpPr>
          <p:cNvPr id="10" name="9 CuadroTexto"/>
          <p:cNvSpPr txBox="1"/>
          <p:nvPr/>
        </p:nvSpPr>
        <p:spPr>
          <a:xfrm>
            <a:off x="4277039" y="2428146"/>
            <a:ext cx="1356462" cy="784830"/>
          </a:xfrm>
          <a:prstGeom prst="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p>
            <a:pPr algn="ctr"/>
            <a:r>
              <a:rPr lang="es-MX" sz="1500" b="1" dirty="0" smtClean="0">
                <a:solidFill>
                  <a:prstClr val="black"/>
                </a:solidFill>
                <a:latin typeface="Lucida Sans" panose="020B0602040502020204" pitchFamily="34" charset="0"/>
                <a:cs typeface="Lucida Sans" panose="020B0602040502020204" pitchFamily="34" charset="0"/>
              </a:rPr>
              <a:t>Clase social</a:t>
            </a:r>
          </a:p>
          <a:p>
            <a:pPr algn="ctr"/>
            <a:r>
              <a:rPr lang="es-MX" sz="1500" b="1" dirty="0" smtClean="0">
                <a:solidFill>
                  <a:prstClr val="black"/>
                </a:solidFill>
                <a:latin typeface="Lucida Sans" panose="020B0602040502020204" pitchFamily="34" charset="0"/>
                <a:cs typeface="Lucida Sans" panose="020B0602040502020204" pitchFamily="34" charset="0"/>
              </a:rPr>
              <a:t>Género</a:t>
            </a:r>
          </a:p>
          <a:p>
            <a:pPr algn="ctr"/>
            <a:r>
              <a:rPr lang="es-MX" sz="1500" b="1" dirty="0" smtClean="0">
                <a:solidFill>
                  <a:prstClr val="black"/>
                </a:solidFill>
                <a:latin typeface="Lucida Sans" panose="020B0602040502020204" pitchFamily="34" charset="0"/>
                <a:cs typeface="Lucida Sans" panose="020B0602040502020204" pitchFamily="34" charset="0"/>
              </a:rPr>
              <a:t>Etnicidad</a:t>
            </a:r>
          </a:p>
        </p:txBody>
      </p:sp>
      <p:sp>
        <p:nvSpPr>
          <p:cNvPr id="12" name="11 CuadroTexto"/>
          <p:cNvSpPr txBox="1"/>
          <p:nvPr/>
        </p:nvSpPr>
        <p:spPr>
          <a:xfrm>
            <a:off x="4379206" y="3481263"/>
            <a:ext cx="1152128" cy="307777"/>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s-MX" sz="1400" b="1" dirty="0" smtClean="0">
                <a:solidFill>
                  <a:prstClr val="black"/>
                </a:solidFill>
              </a:rPr>
              <a:t>Educación</a:t>
            </a:r>
          </a:p>
        </p:txBody>
      </p:sp>
      <p:sp>
        <p:nvSpPr>
          <p:cNvPr id="13" name="12 CuadroTexto"/>
          <p:cNvSpPr txBox="1"/>
          <p:nvPr/>
        </p:nvSpPr>
        <p:spPr>
          <a:xfrm>
            <a:off x="4343202" y="3985319"/>
            <a:ext cx="1224136" cy="307777"/>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s-MX" sz="1400" b="1" dirty="0" smtClean="0">
                <a:solidFill>
                  <a:prstClr val="black"/>
                </a:solidFill>
                <a:latin typeface="Lucida Sans" panose="020B0602040502020204" pitchFamily="34" charset="0"/>
                <a:cs typeface="Lucida Sans" panose="020B0602040502020204" pitchFamily="34" charset="0"/>
              </a:rPr>
              <a:t>Ocupación</a:t>
            </a:r>
          </a:p>
        </p:txBody>
      </p:sp>
      <p:sp>
        <p:nvSpPr>
          <p:cNvPr id="14" name="13 CuadroTexto"/>
          <p:cNvSpPr txBox="1"/>
          <p:nvPr/>
        </p:nvSpPr>
        <p:spPr>
          <a:xfrm>
            <a:off x="4512681" y="4489375"/>
            <a:ext cx="885179" cy="307777"/>
          </a:xfrm>
          <a:prstGeom prst="rect">
            <a:avLst/>
          </a:prstGeom>
        </p:spPr>
        <p:style>
          <a:lnRef idx="2">
            <a:schemeClr val="accent1"/>
          </a:lnRef>
          <a:fillRef idx="1">
            <a:schemeClr val="lt1"/>
          </a:fillRef>
          <a:effectRef idx="0">
            <a:schemeClr val="accent1"/>
          </a:effectRef>
          <a:fontRef idx="minor">
            <a:schemeClr val="dk1"/>
          </a:fontRef>
        </p:style>
        <p:txBody>
          <a:bodyPr wrap="none" rtlCol="0">
            <a:spAutoFit/>
          </a:bodyPr>
          <a:lstStyle/>
          <a:p>
            <a:pPr algn="ctr"/>
            <a:r>
              <a:rPr lang="es-MX" sz="1400" b="1" dirty="0" smtClean="0">
                <a:solidFill>
                  <a:prstClr val="black"/>
                </a:solidFill>
                <a:latin typeface="Lucida Sans" panose="020B0602040502020204" pitchFamily="34" charset="0"/>
                <a:cs typeface="Lucida Sans" panose="020B0602040502020204" pitchFamily="34" charset="0"/>
              </a:rPr>
              <a:t>Ingreso</a:t>
            </a:r>
          </a:p>
        </p:txBody>
      </p:sp>
      <p:sp>
        <p:nvSpPr>
          <p:cNvPr id="15" name="14 CuadroTexto"/>
          <p:cNvSpPr txBox="1"/>
          <p:nvPr/>
        </p:nvSpPr>
        <p:spPr>
          <a:xfrm>
            <a:off x="6101099" y="2778894"/>
            <a:ext cx="1423229" cy="1154162"/>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s-MX" sz="1100" b="1" dirty="0" smtClean="0">
                <a:solidFill>
                  <a:schemeClr val="tx1"/>
                </a:solidFill>
                <a:latin typeface="Lucida Sans" panose="020B0602040502020204" pitchFamily="34" charset="0"/>
                <a:cs typeface="Lucida Sans" panose="020B0602040502020204" pitchFamily="34" charset="0"/>
              </a:rPr>
              <a:t>DETERMINANTES</a:t>
            </a:r>
          </a:p>
          <a:p>
            <a:pPr algn="ctr"/>
            <a:r>
              <a:rPr lang="es-MX" sz="1100" b="1" dirty="0" smtClean="0">
                <a:solidFill>
                  <a:schemeClr val="tx1"/>
                </a:solidFill>
                <a:latin typeface="Lucida Sans" panose="020B0602040502020204" pitchFamily="34" charset="0"/>
                <a:cs typeface="Lucida Sans" panose="020B0602040502020204" pitchFamily="34" charset="0"/>
              </a:rPr>
              <a:t>SOCIALES</a:t>
            </a:r>
          </a:p>
          <a:p>
            <a:pPr algn="ctr"/>
            <a:r>
              <a:rPr lang="es-MX" sz="1100" b="1" dirty="0" smtClean="0">
                <a:solidFill>
                  <a:schemeClr val="tx1"/>
                </a:solidFill>
                <a:latin typeface="Lucida Sans" panose="020B0602040502020204" pitchFamily="34" charset="0"/>
                <a:cs typeface="Lucida Sans" panose="020B0602040502020204" pitchFamily="34" charset="0"/>
              </a:rPr>
              <a:t>DE LA SALUD</a:t>
            </a:r>
          </a:p>
          <a:p>
            <a:pPr algn="ctr"/>
            <a:endParaRPr lang="es-MX" sz="1200" b="1" dirty="0" smtClean="0">
              <a:solidFill>
                <a:schemeClr val="tx1"/>
              </a:solidFill>
              <a:latin typeface="Lucida Sans" panose="020B0602040502020204" pitchFamily="34" charset="0"/>
              <a:cs typeface="Lucida Sans" panose="020B0602040502020204" pitchFamily="34" charset="0"/>
            </a:endParaRPr>
          </a:p>
          <a:p>
            <a:pPr algn="ctr"/>
            <a:r>
              <a:rPr lang="es-MX" sz="1200" b="1" dirty="0" smtClean="0">
                <a:solidFill>
                  <a:schemeClr val="tx1"/>
                </a:solidFill>
                <a:latin typeface="Lucida Sans" panose="020B0602040502020204" pitchFamily="34" charset="0"/>
                <a:cs typeface="Lucida Sans" panose="020B0602040502020204" pitchFamily="34" charset="0"/>
              </a:rPr>
              <a:t>(INTERMEDIOS</a:t>
            </a:r>
            <a:r>
              <a:rPr lang="es-MX" sz="1200" b="1" dirty="0" smtClean="0">
                <a:solidFill>
                  <a:schemeClr val="tx1"/>
                </a:solidFill>
                <a:latin typeface="Lucida Sans" panose="020B0602040502020204" pitchFamily="34" charset="0"/>
                <a:cs typeface="Lucida Sans" panose="020B0602040502020204" pitchFamily="34" charset="0"/>
              </a:rPr>
              <a:t>)</a:t>
            </a:r>
          </a:p>
          <a:p>
            <a:pPr algn="ctr"/>
            <a:endParaRPr lang="es-MX" sz="1200" b="1" dirty="0" smtClean="0">
              <a:solidFill>
                <a:schemeClr val="tx1"/>
              </a:solidFill>
              <a:latin typeface="Lucida Sans" panose="020B0602040502020204" pitchFamily="34" charset="0"/>
              <a:cs typeface="Lucida Sans" panose="020B0602040502020204" pitchFamily="34" charset="0"/>
            </a:endParaRPr>
          </a:p>
        </p:txBody>
      </p:sp>
      <p:sp>
        <p:nvSpPr>
          <p:cNvPr id="16" name="15 Rectángulo"/>
          <p:cNvSpPr/>
          <p:nvPr/>
        </p:nvSpPr>
        <p:spPr>
          <a:xfrm>
            <a:off x="7798611" y="2747391"/>
            <a:ext cx="1259632" cy="1200329"/>
          </a:xfrm>
          <a:prstGeom prst="rect">
            <a:avLst/>
          </a:prstGeom>
          <a:ln/>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es-MX" sz="1200" b="1" dirty="0" smtClean="0">
                <a:solidFill>
                  <a:prstClr val="black"/>
                </a:solidFill>
                <a:latin typeface="Lucida Sans" panose="020B0602040502020204" pitchFamily="34" charset="0"/>
                <a:cs typeface="Lucida Sans" panose="020B0602040502020204" pitchFamily="34" charset="0"/>
              </a:rPr>
              <a:t>IMPACTO EN LA EQUIDAD </a:t>
            </a:r>
          </a:p>
          <a:p>
            <a:pPr algn="ctr"/>
            <a:r>
              <a:rPr lang="es-MX" sz="1200" b="1" dirty="0" smtClean="0">
                <a:solidFill>
                  <a:prstClr val="black"/>
                </a:solidFill>
                <a:latin typeface="Lucida Sans" panose="020B0602040502020204" pitchFamily="34" charset="0"/>
                <a:cs typeface="Lucida Sans" panose="020B0602040502020204" pitchFamily="34" charset="0"/>
              </a:rPr>
              <a:t>EN SALUD</a:t>
            </a:r>
          </a:p>
          <a:p>
            <a:pPr algn="ctr"/>
            <a:r>
              <a:rPr lang="es-MX" sz="1200" b="1" dirty="0" smtClean="0">
                <a:solidFill>
                  <a:prstClr val="black"/>
                </a:solidFill>
                <a:latin typeface="Lucida Sans" panose="020B0602040502020204" pitchFamily="34" charset="0"/>
                <a:cs typeface="Lucida Sans" panose="020B0602040502020204" pitchFamily="34" charset="0"/>
              </a:rPr>
              <a:t>Y EL </a:t>
            </a:r>
          </a:p>
          <a:p>
            <a:pPr algn="ctr"/>
            <a:r>
              <a:rPr lang="es-MX" sz="1200" b="1" dirty="0" smtClean="0">
                <a:solidFill>
                  <a:prstClr val="black"/>
                </a:solidFill>
                <a:latin typeface="Lucida Sans" panose="020B0602040502020204" pitchFamily="34" charset="0"/>
                <a:cs typeface="Lucida Sans" panose="020B0602040502020204" pitchFamily="34" charset="0"/>
              </a:rPr>
              <a:t>BIENESTAR</a:t>
            </a:r>
          </a:p>
          <a:p>
            <a:pPr algn="ctr"/>
            <a:endParaRPr lang="es-MX" sz="1200" b="1" dirty="0" smtClean="0">
              <a:solidFill>
                <a:prstClr val="black"/>
              </a:solidFill>
              <a:latin typeface="Lucida Sans" panose="020B0602040502020204" pitchFamily="34" charset="0"/>
              <a:cs typeface="Lucida Sans" panose="020B0602040502020204" pitchFamily="34" charset="0"/>
            </a:endParaRPr>
          </a:p>
        </p:txBody>
      </p:sp>
      <p:sp>
        <p:nvSpPr>
          <p:cNvPr id="17" name="16 CuadroTexto"/>
          <p:cNvSpPr txBox="1"/>
          <p:nvPr/>
        </p:nvSpPr>
        <p:spPr>
          <a:xfrm>
            <a:off x="28922" y="5590981"/>
            <a:ext cx="5832293" cy="646331"/>
          </a:xfrm>
          <a:prstGeom prst="rect">
            <a:avLst/>
          </a:prstGeom>
        </p:spPr>
        <p:style>
          <a:lnRef idx="1">
            <a:schemeClr val="accent2"/>
          </a:lnRef>
          <a:fillRef idx="3">
            <a:schemeClr val="accent2"/>
          </a:fillRef>
          <a:effectRef idx="2">
            <a:schemeClr val="accent2"/>
          </a:effectRef>
          <a:fontRef idx="minor">
            <a:schemeClr val="lt1"/>
          </a:fontRef>
        </p:style>
        <p:txBody>
          <a:bodyPr wrap="square" rtlCol="0">
            <a:spAutoFit/>
          </a:bodyPr>
          <a:lstStyle/>
          <a:p>
            <a:pPr algn="ctr"/>
            <a:r>
              <a:rPr lang="es-MX" b="1" dirty="0" smtClean="0">
                <a:solidFill>
                  <a:prstClr val="white"/>
                </a:solidFill>
              </a:rPr>
              <a:t>DETERMINANTES ESTRUCTURALES</a:t>
            </a:r>
          </a:p>
          <a:p>
            <a:pPr algn="ctr"/>
            <a:r>
              <a:rPr lang="es-MX" b="1" dirty="0" smtClean="0">
                <a:solidFill>
                  <a:prstClr val="white"/>
                </a:solidFill>
              </a:rPr>
              <a:t> </a:t>
            </a:r>
            <a:r>
              <a:rPr lang="es-MX" b="1" dirty="0" smtClean="0">
                <a:solidFill>
                  <a:prstClr val="white"/>
                </a:solidFill>
              </a:rPr>
              <a:t>DE LAS </a:t>
            </a:r>
            <a:r>
              <a:rPr lang="es-MX" b="1" dirty="0" smtClean="0">
                <a:solidFill>
                  <a:prstClr val="white"/>
                </a:solidFill>
              </a:rPr>
              <a:t>INEQUIDADES EN SALUD</a:t>
            </a:r>
            <a:endParaRPr lang="es-MX" b="1" dirty="0" smtClean="0">
              <a:solidFill>
                <a:prstClr val="white"/>
              </a:solidFill>
            </a:endParaRPr>
          </a:p>
        </p:txBody>
      </p:sp>
    </p:spTree>
    <p:extLst>
      <p:ext uri="{BB962C8B-B14F-4D97-AF65-F5344CB8AC3E}">
        <p14:creationId xmlns:p14="http://schemas.microsoft.com/office/powerpoint/2010/main" val="128555747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1144854"/>
            <a:ext cx="9001000" cy="50924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1 CuadroTexto"/>
          <p:cNvSpPr txBox="1"/>
          <p:nvPr/>
        </p:nvSpPr>
        <p:spPr>
          <a:xfrm>
            <a:off x="107504" y="519063"/>
            <a:ext cx="8864927" cy="461665"/>
          </a:xfrm>
          <a:prstGeom prst="rect">
            <a:avLst/>
          </a:prstGeom>
          <a:noFill/>
        </p:spPr>
        <p:txBody>
          <a:bodyPr wrap="none" rtlCol="0">
            <a:spAutoFit/>
          </a:bodyPr>
          <a:lstStyle/>
          <a:p>
            <a:r>
              <a:rPr lang="es-MX" sz="2400" b="1" i="1" dirty="0" smtClean="0">
                <a:solidFill>
                  <a:srgbClr val="C00000"/>
                </a:solidFill>
                <a:latin typeface="Lucida Sans" panose="020B0602040502020204" pitchFamily="34" charset="0"/>
                <a:cs typeface="Lucida Sans" panose="020B0602040502020204" pitchFamily="34" charset="0"/>
              </a:rPr>
              <a:t>Determinantes intermedios de la salud de la población</a:t>
            </a:r>
            <a:endParaRPr lang="es-MX" sz="2400" b="1" i="1" dirty="0">
              <a:solidFill>
                <a:srgbClr val="C00000"/>
              </a:solidFill>
              <a:latin typeface="Lucida Sans" panose="020B0602040502020204" pitchFamily="34" charset="0"/>
              <a:cs typeface="Lucida Sans" panose="020B0602040502020204" pitchFamily="34" charset="0"/>
            </a:endParaRPr>
          </a:p>
        </p:txBody>
      </p:sp>
      <p:sp>
        <p:nvSpPr>
          <p:cNvPr id="3" name="2 CuadroTexto"/>
          <p:cNvSpPr txBox="1"/>
          <p:nvPr/>
        </p:nvSpPr>
        <p:spPr>
          <a:xfrm>
            <a:off x="251520" y="1556792"/>
            <a:ext cx="885560" cy="484748"/>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pPr algn="ctr"/>
            <a:r>
              <a:rPr lang="es-MX" sz="850" b="1" dirty="0" smtClean="0">
                <a:latin typeface="Lucida Sans" panose="020B0602040502020204" pitchFamily="34" charset="0"/>
                <a:cs typeface="Lucida Sans" panose="020B0602040502020204" pitchFamily="34" charset="0"/>
              </a:rPr>
              <a:t>CONTEXTO </a:t>
            </a:r>
          </a:p>
          <a:p>
            <a:pPr algn="ctr"/>
            <a:r>
              <a:rPr lang="es-MX" sz="850" b="1" dirty="0" smtClean="0">
                <a:latin typeface="Lucida Sans" panose="020B0602040502020204" pitchFamily="34" charset="0"/>
                <a:cs typeface="Lucida Sans" panose="020B0602040502020204" pitchFamily="34" charset="0"/>
              </a:rPr>
              <a:t>SOCIO</a:t>
            </a:r>
          </a:p>
          <a:p>
            <a:pPr algn="ctr"/>
            <a:r>
              <a:rPr lang="es-MX" sz="850" b="1" dirty="0" smtClean="0">
                <a:latin typeface="Lucida Sans" panose="020B0602040502020204" pitchFamily="34" charset="0"/>
                <a:cs typeface="Lucida Sans" panose="020B0602040502020204" pitchFamily="34" charset="0"/>
              </a:rPr>
              <a:t>ECONÓMICO</a:t>
            </a:r>
            <a:endParaRPr lang="es-MX" sz="850" b="1" dirty="0">
              <a:latin typeface="Lucida Sans" panose="020B0602040502020204" pitchFamily="34" charset="0"/>
              <a:cs typeface="Lucida Sans" panose="020B0602040502020204" pitchFamily="34" charset="0"/>
            </a:endParaRPr>
          </a:p>
        </p:txBody>
      </p:sp>
      <p:sp>
        <p:nvSpPr>
          <p:cNvPr id="4" name="3 CuadroTexto"/>
          <p:cNvSpPr txBox="1"/>
          <p:nvPr/>
        </p:nvSpPr>
        <p:spPr>
          <a:xfrm>
            <a:off x="251520" y="5523329"/>
            <a:ext cx="923651" cy="400110"/>
          </a:xfrm>
          <a:prstGeom prst="rect">
            <a:avLst/>
          </a:prstGeom>
        </p:spPr>
        <p:style>
          <a:lnRef idx="2">
            <a:schemeClr val="accent3"/>
          </a:lnRef>
          <a:fillRef idx="1">
            <a:schemeClr val="lt1"/>
          </a:fillRef>
          <a:effectRef idx="0">
            <a:schemeClr val="accent3"/>
          </a:effectRef>
          <a:fontRef idx="minor">
            <a:schemeClr val="dk1"/>
          </a:fontRef>
        </p:style>
        <p:txBody>
          <a:bodyPr wrap="none" rtlCol="0">
            <a:spAutoFit/>
          </a:bodyPr>
          <a:lstStyle/>
          <a:p>
            <a:r>
              <a:rPr lang="es-MX" sz="1000" b="1" dirty="0" smtClean="0">
                <a:latin typeface="Lucida Sans" panose="020B0602040502020204" pitchFamily="34" charset="0"/>
                <a:cs typeface="Lucida Sans" panose="020B0602040502020204" pitchFamily="34" charset="0"/>
              </a:rPr>
              <a:t>CONTEXTO</a:t>
            </a:r>
          </a:p>
          <a:p>
            <a:r>
              <a:rPr lang="es-MX" sz="1000" b="1" dirty="0" smtClean="0">
                <a:latin typeface="Lucida Sans" panose="020B0602040502020204" pitchFamily="34" charset="0"/>
                <a:cs typeface="Lucida Sans" panose="020B0602040502020204" pitchFamily="34" charset="0"/>
              </a:rPr>
              <a:t>POLÍTICO</a:t>
            </a:r>
            <a:endParaRPr lang="es-MX" sz="1000" b="1" dirty="0">
              <a:latin typeface="Lucida Sans" panose="020B0602040502020204" pitchFamily="34" charset="0"/>
              <a:cs typeface="Lucida Sans" panose="020B0602040502020204" pitchFamily="34" charset="0"/>
            </a:endParaRPr>
          </a:p>
        </p:txBody>
      </p:sp>
      <p:sp>
        <p:nvSpPr>
          <p:cNvPr id="6" name="5 Rectángulo"/>
          <p:cNvSpPr/>
          <p:nvPr/>
        </p:nvSpPr>
        <p:spPr>
          <a:xfrm>
            <a:off x="1403648" y="2348880"/>
            <a:ext cx="1296144" cy="1246495"/>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algn="ctr"/>
            <a:r>
              <a:rPr lang="es-MX" sz="1500" b="1" dirty="0" smtClean="0">
                <a:latin typeface="Lucida Sans" panose="020B0602040502020204" pitchFamily="34" charset="0"/>
                <a:cs typeface="Lucida Sans" panose="020B0602040502020204" pitchFamily="34" charset="0"/>
              </a:rPr>
              <a:t>Posición</a:t>
            </a:r>
          </a:p>
          <a:p>
            <a:pPr algn="ctr"/>
            <a:r>
              <a:rPr lang="es-MX" sz="1500" b="1" dirty="0" smtClean="0">
                <a:latin typeface="Lucida Sans" panose="020B0602040502020204" pitchFamily="34" charset="0"/>
                <a:cs typeface="Lucida Sans" panose="020B0602040502020204" pitchFamily="34" charset="0"/>
              </a:rPr>
              <a:t> </a:t>
            </a:r>
            <a:endParaRPr lang="es-MX" sz="1500" b="1" dirty="0">
              <a:latin typeface="Lucida Sans" panose="020B0602040502020204" pitchFamily="34" charset="0"/>
              <a:cs typeface="Lucida Sans" panose="020B0602040502020204" pitchFamily="34" charset="0"/>
            </a:endParaRPr>
          </a:p>
          <a:p>
            <a:pPr algn="ctr"/>
            <a:r>
              <a:rPr lang="es-MX" sz="1500" b="1" dirty="0" smtClean="0">
                <a:latin typeface="Lucida Sans" panose="020B0602040502020204" pitchFamily="34" charset="0"/>
                <a:cs typeface="Lucida Sans" panose="020B0602040502020204" pitchFamily="34" charset="0"/>
              </a:rPr>
              <a:t>Socio</a:t>
            </a:r>
          </a:p>
          <a:p>
            <a:pPr algn="ctr"/>
            <a:endParaRPr lang="es-MX" sz="1500" b="1" dirty="0">
              <a:latin typeface="Lucida Sans" panose="020B0602040502020204" pitchFamily="34" charset="0"/>
              <a:cs typeface="Lucida Sans" panose="020B0602040502020204" pitchFamily="34" charset="0"/>
            </a:endParaRPr>
          </a:p>
          <a:p>
            <a:pPr algn="ctr"/>
            <a:r>
              <a:rPr lang="es-MX" sz="1500" b="1" dirty="0" smtClean="0">
                <a:latin typeface="Lucida Sans" panose="020B0602040502020204" pitchFamily="34" charset="0"/>
                <a:cs typeface="Lucida Sans" panose="020B0602040502020204" pitchFamily="34" charset="0"/>
              </a:rPr>
              <a:t>Económica</a:t>
            </a:r>
            <a:endParaRPr lang="es-MX" sz="1500" b="1" dirty="0">
              <a:latin typeface="Lucida Sans" panose="020B0602040502020204" pitchFamily="34" charset="0"/>
              <a:cs typeface="Lucida Sans" panose="020B0602040502020204" pitchFamily="34" charset="0"/>
            </a:endParaRPr>
          </a:p>
        </p:txBody>
      </p:sp>
      <p:sp>
        <p:nvSpPr>
          <p:cNvPr id="8" name="7 CuadroTexto"/>
          <p:cNvSpPr txBox="1"/>
          <p:nvPr/>
        </p:nvSpPr>
        <p:spPr>
          <a:xfrm>
            <a:off x="3347864" y="1412776"/>
            <a:ext cx="2375971" cy="738664"/>
          </a:xfrm>
          <a:prstGeom prst="rect">
            <a:avLst/>
          </a:prstGeom>
        </p:spPr>
        <p:style>
          <a:lnRef idx="2">
            <a:schemeClr val="accent3"/>
          </a:lnRef>
          <a:fillRef idx="1">
            <a:schemeClr val="lt1"/>
          </a:fillRef>
          <a:effectRef idx="0">
            <a:schemeClr val="accent3"/>
          </a:effectRef>
          <a:fontRef idx="minor">
            <a:schemeClr val="dk1"/>
          </a:fontRef>
        </p:style>
        <p:txBody>
          <a:bodyPr wrap="none" rtlCol="0">
            <a:spAutoFit/>
          </a:bodyPr>
          <a:lstStyle/>
          <a:p>
            <a:pPr algn="ctr"/>
            <a:r>
              <a:rPr lang="es-MX" sz="1400" b="1" dirty="0" smtClean="0">
                <a:latin typeface="Lucida Sans" panose="020B0602040502020204" pitchFamily="34" charset="0"/>
                <a:cs typeface="Lucida Sans" panose="020B0602040502020204" pitchFamily="34" charset="0"/>
              </a:rPr>
              <a:t>Consecuencias de</a:t>
            </a:r>
          </a:p>
          <a:p>
            <a:pPr algn="ctr"/>
            <a:r>
              <a:rPr lang="es-MX" sz="1400" b="1" dirty="0" smtClean="0">
                <a:latin typeface="Lucida Sans" panose="020B0602040502020204" pitchFamily="34" charset="0"/>
                <a:cs typeface="Lucida Sans" panose="020B0602040502020204" pitchFamily="34" charset="0"/>
              </a:rPr>
              <a:t>las diferencias sociales,</a:t>
            </a:r>
          </a:p>
          <a:p>
            <a:pPr algn="ctr"/>
            <a:r>
              <a:rPr lang="es-MX" sz="1400" b="1" dirty="0" smtClean="0">
                <a:latin typeface="Lucida Sans" panose="020B0602040502020204" pitchFamily="34" charset="0"/>
                <a:cs typeface="Lucida Sans" panose="020B0602040502020204" pitchFamily="34" charset="0"/>
              </a:rPr>
              <a:t>económicas y de salud</a:t>
            </a:r>
            <a:endParaRPr lang="es-MX" sz="1400" b="1" dirty="0">
              <a:latin typeface="Lucida Sans" panose="020B0602040502020204" pitchFamily="34" charset="0"/>
              <a:cs typeface="Lucida Sans" panose="020B0602040502020204" pitchFamily="34" charset="0"/>
            </a:endParaRPr>
          </a:p>
        </p:txBody>
      </p:sp>
      <p:sp>
        <p:nvSpPr>
          <p:cNvPr id="9" name="8 CuadroTexto"/>
          <p:cNvSpPr txBox="1"/>
          <p:nvPr/>
        </p:nvSpPr>
        <p:spPr>
          <a:xfrm>
            <a:off x="3145362" y="2269321"/>
            <a:ext cx="1498646" cy="1015663"/>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s-MX" sz="1500" b="1" dirty="0" smtClean="0">
                <a:latin typeface="Lucida Sans" panose="020B0602040502020204" pitchFamily="34" charset="0"/>
                <a:cs typeface="Lucida Sans" panose="020B0602040502020204" pitchFamily="34" charset="0"/>
              </a:rPr>
              <a:t>Distribución</a:t>
            </a:r>
          </a:p>
          <a:p>
            <a:pPr algn="ctr"/>
            <a:r>
              <a:rPr lang="es-MX" sz="1500" b="1" dirty="0" smtClean="0">
                <a:latin typeface="Lucida Sans" panose="020B0602040502020204" pitchFamily="34" charset="0"/>
                <a:cs typeface="Lucida Sans" panose="020B0602040502020204" pitchFamily="34" charset="0"/>
              </a:rPr>
              <a:t>desigual de </a:t>
            </a:r>
          </a:p>
          <a:p>
            <a:pPr algn="ctr"/>
            <a:r>
              <a:rPr lang="es-MX" sz="1500" b="1" dirty="0" smtClean="0">
                <a:latin typeface="Lucida Sans" panose="020B0602040502020204" pitchFamily="34" charset="0"/>
                <a:cs typeface="Lucida Sans" panose="020B0602040502020204" pitchFamily="34" charset="0"/>
              </a:rPr>
              <a:t>estos factores</a:t>
            </a:r>
            <a:endParaRPr lang="es-MX" sz="1500" b="1" dirty="0">
              <a:latin typeface="Lucida Sans" panose="020B0602040502020204" pitchFamily="34" charset="0"/>
              <a:cs typeface="Lucida Sans" panose="020B0602040502020204" pitchFamily="34" charset="0"/>
            </a:endParaRPr>
          </a:p>
        </p:txBody>
      </p:sp>
      <p:sp>
        <p:nvSpPr>
          <p:cNvPr id="10" name="9 CuadroTexto"/>
          <p:cNvSpPr txBox="1"/>
          <p:nvPr/>
        </p:nvSpPr>
        <p:spPr>
          <a:xfrm>
            <a:off x="3118976" y="3356992"/>
            <a:ext cx="1611339" cy="1277273"/>
          </a:xfrm>
          <a:prstGeom prst="rect">
            <a:avLst/>
          </a:prstGeom>
        </p:spPr>
        <p:style>
          <a:lnRef idx="2">
            <a:schemeClr val="accent4"/>
          </a:lnRef>
          <a:fillRef idx="1">
            <a:schemeClr val="lt1"/>
          </a:fillRef>
          <a:effectRef idx="0">
            <a:schemeClr val="accent4"/>
          </a:effectRef>
          <a:fontRef idx="minor">
            <a:schemeClr val="dk1"/>
          </a:fontRef>
        </p:style>
        <p:txBody>
          <a:bodyPr wrap="none" rtlCol="0">
            <a:spAutoFit/>
          </a:bodyPr>
          <a:lstStyle/>
          <a:p>
            <a:pPr algn="ctr"/>
            <a:r>
              <a:rPr lang="es-MX" sz="1100" b="1" dirty="0" smtClean="0">
                <a:latin typeface="Lucida Sans" panose="020B0602040502020204" pitchFamily="34" charset="0"/>
                <a:cs typeface="Lucida Sans" panose="020B0602040502020204" pitchFamily="34" charset="0"/>
              </a:rPr>
              <a:t>Diferencias en</a:t>
            </a:r>
          </a:p>
          <a:p>
            <a:pPr algn="ctr"/>
            <a:r>
              <a:rPr lang="es-MX" sz="1100" b="1" dirty="0" smtClean="0">
                <a:latin typeface="Lucida Sans" panose="020B0602040502020204" pitchFamily="34" charset="0"/>
                <a:cs typeface="Lucida Sans" panose="020B0602040502020204" pitchFamily="34" charset="0"/>
              </a:rPr>
              <a:t>Exposición y</a:t>
            </a:r>
          </a:p>
          <a:p>
            <a:pPr algn="ctr"/>
            <a:r>
              <a:rPr lang="es-MX" sz="1100" b="1" dirty="0" smtClean="0">
                <a:latin typeface="Lucida Sans" panose="020B0602040502020204" pitchFamily="34" charset="0"/>
                <a:cs typeface="Lucida Sans" panose="020B0602040502020204" pitchFamily="34" charset="0"/>
              </a:rPr>
              <a:t>Vulnerabilidad ante</a:t>
            </a:r>
          </a:p>
          <a:p>
            <a:pPr algn="ctr"/>
            <a:r>
              <a:rPr lang="es-MX" sz="1100" b="1" dirty="0" smtClean="0">
                <a:latin typeface="Lucida Sans" panose="020B0602040502020204" pitchFamily="34" charset="0"/>
                <a:cs typeface="Lucida Sans" panose="020B0602040502020204" pitchFamily="34" charset="0"/>
              </a:rPr>
              <a:t>las condiciones </a:t>
            </a:r>
          </a:p>
          <a:p>
            <a:pPr algn="ctr"/>
            <a:r>
              <a:rPr lang="es-MX" sz="1100" b="1" dirty="0" smtClean="0">
                <a:latin typeface="Lucida Sans" panose="020B0602040502020204" pitchFamily="34" charset="0"/>
                <a:cs typeface="Lucida Sans" panose="020B0602040502020204" pitchFamily="34" charset="0"/>
              </a:rPr>
              <a:t>que</a:t>
            </a:r>
          </a:p>
          <a:p>
            <a:pPr algn="ctr"/>
            <a:r>
              <a:rPr lang="es-MX" sz="1100" b="1" dirty="0" smtClean="0">
                <a:latin typeface="Lucida Sans" panose="020B0602040502020204" pitchFamily="34" charset="0"/>
                <a:cs typeface="Lucida Sans" panose="020B0602040502020204" pitchFamily="34" charset="0"/>
              </a:rPr>
              <a:t>comprometen</a:t>
            </a:r>
          </a:p>
          <a:p>
            <a:pPr algn="ctr"/>
            <a:r>
              <a:rPr lang="es-MX" sz="1100" b="1" dirty="0" smtClean="0">
                <a:latin typeface="Lucida Sans" panose="020B0602040502020204" pitchFamily="34" charset="0"/>
                <a:cs typeface="Lucida Sans" panose="020B0602040502020204" pitchFamily="34" charset="0"/>
              </a:rPr>
              <a:t>la salud</a:t>
            </a:r>
            <a:endParaRPr lang="es-MX" sz="1100" b="1" dirty="0">
              <a:latin typeface="Lucida Sans" panose="020B0602040502020204" pitchFamily="34" charset="0"/>
              <a:cs typeface="Lucida Sans" panose="020B0602040502020204" pitchFamily="34" charset="0"/>
            </a:endParaRPr>
          </a:p>
        </p:txBody>
      </p:sp>
      <p:sp>
        <p:nvSpPr>
          <p:cNvPr id="12" name="11 CuadroTexto"/>
          <p:cNvSpPr txBox="1"/>
          <p:nvPr/>
        </p:nvSpPr>
        <p:spPr>
          <a:xfrm>
            <a:off x="4788024" y="2708920"/>
            <a:ext cx="2087431" cy="1977464"/>
          </a:xfrm>
          <a:prstGeom prst="rect">
            <a:avLst/>
          </a:prstGeom>
        </p:spPr>
        <p:style>
          <a:lnRef idx="2">
            <a:schemeClr val="accent2"/>
          </a:lnRef>
          <a:fillRef idx="1">
            <a:schemeClr val="lt1"/>
          </a:fillRef>
          <a:effectRef idx="0">
            <a:schemeClr val="accent2"/>
          </a:effectRef>
          <a:fontRef idx="minor">
            <a:schemeClr val="dk1"/>
          </a:fontRef>
        </p:style>
        <p:txBody>
          <a:bodyPr wrap="none" rtlCol="0">
            <a:spAutoFit/>
          </a:bodyPr>
          <a:lstStyle/>
          <a:p>
            <a:r>
              <a:rPr lang="es-MX" sz="1200" b="1" dirty="0" smtClean="0"/>
              <a:t>Circunstancias materiales</a:t>
            </a:r>
          </a:p>
          <a:p>
            <a:r>
              <a:rPr lang="es-MX" sz="1200" dirty="0" smtClean="0"/>
              <a:t>(condiciones de vida y </a:t>
            </a:r>
          </a:p>
          <a:p>
            <a:r>
              <a:rPr lang="es-MX" sz="1200" dirty="0" smtClean="0"/>
              <a:t>trabajo, disponibilidad </a:t>
            </a:r>
          </a:p>
          <a:p>
            <a:r>
              <a:rPr lang="es-MX" sz="1200" dirty="0" smtClean="0"/>
              <a:t>de alimentos)</a:t>
            </a:r>
          </a:p>
          <a:p>
            <a:endParaRPr lang="es-MX" sz="1200" dirty="0" smtClean="0"/>
          </a:p>
          <a:p>
            <a:r>
              <a:rPr lang="es-MX" sz="1300" b="1" dirty="0" smtClean="0"/>
              <a:t>Conductas y  </a:t>
            </a:r>
          </a:p>
          <a:p>
            <a:endParaRPr lang="es-MX" sz="1250" b="1" dirty="0" smtClean="0"/>
          </a:p>
          <a:p>
            <a:r>
              <a:rPr lang="es-MX" sz="1250" b="1" dirty="0" smtClean="0"/>
              <a:t>Factores Bilógicos</a:t>
            </a:r>
          </a:p>
          <a:p>
            <a:endParaRPr lang="es-MX" sz="1250" b="1" dirty="0" smtClean="0"/>
          </a:p>
          <a:p>
            <a:r>
              <a:rPr lang="es-MX" sz="1250" b="1" dirty="0" smtClean="0"/>
              <a:t>Factores psicológicos</a:t>
            </a:r>
            <a:endParaRPr lang="es-MX" sz="1250" b="1" dirty="0"/>
          </a:p>
        </p:txBody>
      </p:sp>
      <p:sp>
        <p:nvSpPr>
          <p:cNvPr id="13" name="12 CuadroTexto"/>
          <p:cNvSpPr txBox="1"/>
          <p:nvPr/>
        </p:nvSpPr>
        <p:spPr>
          <a:xfrm>
            <a:off x="5825410" y="4738935"/>
            <a:ext cx="2274982" cy="346249"/>
          </a:xfrm>
          <a:prstGeom prst="rect">
            <a:avLst/>
          </a:prstGeom>
          <a:solidFill>
            <a:srgbClr val="C00000"/>
          </a:solidFill>
        </p:spPr>
        <p:style>
          <a:lnRef idx="2">
            <a:schemeClr val="accent2"/>
          </a:lnRef>
          <a:fillRef idx="1">
            <a:schemeClr val="lt1"/>
          </a:fillRef>
          <a:effectRef idx="0">
            <a:schemeClr val="accent2"/>
          </a:effectRef>
          <a:fontRef idx="minor">
            <a:schemeClr val="dk1"/>
          </a:fontRef>
        </p:style>
        <p:txBody>
          <a:bodyPr wrap="none" rtlCol="0">
            <a:spAutoFit/>
          </a:bodyPr>
          <a:lstStyle/>
          <a:p>
            <a:r>
              <a:rPr lang="es-MX" sz="1650" b="1" dirty="0" smtClean="0">
                <a:solidFill>
                  <a:schemeClr val="bg1"/>
                </a:solidFill>
                <a:latin typeface="Lucida Sans" panose="020B0602040502020204" pitchFamily="34" charset="0"/>
                <a:cs typeface="Lucida Sans" panose="020B0602040502020204" pitchFamily="34" charset="0"/>
              </a:rPr>
              <a:t>SISTEMA DE SALUD</a:t>
            </a:r>
            <a:endParaRPr lang="es-MX" sz="1650" b="1" dirty="0">
              <a:solidFill>
                <a:schemeClr val="bg1"/>
              </a:solidFill>
              <a:latin typeface="Lucida Sans" panose="020B0602040502020204" pitchFamily="34" charset="0"/>
              <a:cs typeface="Lucida Sans" panose="020B0602040502020204" pitchFamily="34" charset="0"/>
            </a:endParaRPr>
          </a:p>
        </p:txBody>
      </p:sp>
      <p:sp>
        <p:nvSpPr>
          <p:cNvPr id="14" name="13 CuadroTexto"/>
          <p:cNvSpPr txBox="1"/>
          <p:nvPr/>
        </p:nvSpPr>
        <p:spPr>
          <a:xfrm>
            <a:off x="7884368" y="2710225"/>
            <a:ext cx="1224136" cy="1438855"/>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lvl="0" algn="ctr"/>
            <a:r>
              <a:rPr lang="es-MX" sz="1250" b="1" dirty="0">
                <a:solidFill>
                  <a:prstClr val="black"/>
                </a:solidFill>
                <a:latin typeface="Lucida Sans" panose="020B0602040502020204" pitchFamily="34" charset="0"/>
                <a:cs typeface="Lucida Sans" panose="020B0602040502020204" pitchFamily="34" charset="0"/>
              </a:rPr>
              <a:t>IMPACTO </a:t>
            </a:r>
            <a:endParaRPr lang="es-MX" sz="1250" b="1" dirty="0" smtClean="0">
              <a:solidFill>
                <a:prstClr val="black"/>
              </a:solidFill>
              <a:latin typeface="Lucida Sans" panose="020B0602040502020204" pitchFamily="34" charset="0"/>
              <a:cs typeface="Lucida Sans" panose="020B0602040502020204" pitchFamily="34" charset="0"/>
            </a:endParaRPr>
          </a:p>
          <a:p>
            <a:pPr lvl="0" algn="ctr"/>
            <a:r>
              <a:rPr lang="es-MX" sz="1250" b="1" dirty="0" smtClean="0">
                <a:solidFill>
                  <a:prstClr val="black"/>
                </a:solidFill>
                <a:latin typeface="Lucida Sans" panose="020B0602040502020204" pitchFamily="34" charset="0"/>
                <a:cs typeface="Lucida Sans" panose="020B0602040502020204" pitchFamily="34" charset="0"/>
              </a:rPr>
              <a:t>EN </a:t>
            </a:r>
          </a:p>
          <a:p>
            <a:pPr lvl="0" algn="ctr"/>
            <a:r>
              <a:rPr lang="es-MX" sz="1250" b="1" dirty="0" smtClean="0">
                <a:solidFill>
                  <a:prstClr val="black"/>
                </a:solidFill>
                <a:latin typeface="Lucida Sans" panose="020B0602040502020204" pitchFamily="34" charset="0"/>
                <a:cs typeface="Lucida Sans" panose="020B0602040502020204" pitchFamily="34" charset="0"/>
              </a:rPr>
              <a:t>LA </a:t>
            </a:r>
          </a:p>
          <a:p>
            <a:pPr lvl="0" algn="ctr"/>
            <a:r>
              <a:rPr lang="es-MX" sz="1250" b="1" dirty="0" smtClean="0">
                <a:solidFill>
                  <a:prstClr val="black"/>
                </a:solidFill>
                <a:latin typeface="Lucida Sans" panose="020B0602040502020204" pitchFamily="34" charset="0"/>
                <a:cs typeface="Lucida Sans" panose="020B0602040502020204" pitchFamily="34" charset="0"/>
              </a:rPr>
              <a:t>EQUIDAD </a:t>
            </a:r>
            <a:endParaRPr lang="es-MX" sz="1250" b="1" dirty="0">
              <a:solidFill>
                <a:prstClr val="black"/>
              </a:solidFill>
              <a:latin typeface="Lucida Sans" panose="020B0602040502020204" pitchFamily="34" charset="0"/>
              <a:cs typeface="Lucida Sans" panose="020B0602040502020204" pitchFamily="34" charset="0"/>
            </a:endParaRPr>
          </a:p>
          <a:p>
            <a:pPr lvl="0" algn="ctr"/>
            <a:r>
              <a:rPr lang="es-MX" sz="1250" b="1" dirty="0">
                <a:solidFill>
                  <a:prstClr val="black"/>
                </a:solidFill>
                <a:latin typeface="Lucida Sans" panose="020B0602040502020204" pitchFamily="34" charset="0"/>
                <a:cs typeface="Lucida Sans" panose="020B0602040502020204" pitchFamily="34" charset="0"/>
              </a:rPr>
              <a:t>EN SALUD</a:t>
            </a:r>
          </a:p>
          <a:p>
            <a:pPr lvl="0" algn="ctr"/>
            <a:r>
              <a:rPr lang="es-MX" sz="1250" b="1" dirty="0">
                <a:solidFill>
                  <a:prstClr val="black"/>
                </a:solidFill>
                <a:latin typeface="Lucida Sans" panose="020B0602040502020204" pitchFamily="34" charset="0"/>
                <a:cs typeface="Lucida Sans" panose="020B0602040502020204" pitchFamily="34" charset="0"/>
              </a:rPr>
              <a:t>Y EL </a:t>
            </a:r>
          </a:p>
          <a:p>
            <a:pPr lvl="0" algn="ctr"/>
            <a:r>
              <a:rPr lang="es-MX" sz="1250" b="1" dirty="0">
                <a:solidFill>
                  <a:prstClr val="black"/>
                </a:solidFill>
                <a:latin typeface="Lucida Sans" panose="020B0602040502020204" pitchFamily="34" charset="0"/>
                <a:cs typeface="Lucida Sans" panose="020B0602040502020204" pitchFamily="34" charset="0"/>
              </a:rPr>
              <a:t>BIENESTAR</a:t>
            </a:r>
          </a:p>
        </p:txBody>
      </p:sp>
      <p:sp>
        <p:nvSpPr>
          <p:cNvPr id="15" name="14 CuadroTexto"/>
          <p:cNvSpPr txBox="1"/>
          <p:nvPr/>
        </p:nvSpPr>
        <p:spPr>
          <a:xfrm>
            <a:off x="3059832" y="5426060"/>
            <a:ext cx="4608512" cy="584775"/>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algn="ctr"/>
            <a:r>
              <a:rPr lang="es-MX" sz="1600" b="1" dirty="0" smtClean="0">
                <a:latin typeface="Lucida Sans" panose="020B0602040502020204" pitchFamily="34" charset="0"/>
                <a:cs typeface="Lucida Sans" panose="020B0602040502020204" pitchFamily="34" charset="0"/>
              </a:rPr>
              <a:t>DETERMINANTES INTERMEDIOS </a:t>
            </a:r>
          </a:p>
          <a:p>
            <a:pPr algn="ctr"/>
            <a:r>
              <a:rPr lang="es-MX" sz="1600" b="1" dirty="0" smtClean="0">
                <a:latin typeface="Lucida Sans" panose="020B0602040502020204" pitchFamily="34" charset="0"/>
                <a:cs typeface="Lucida Sans" panose="020B0602040502020204" pitchFamily="34" charset="0"/>
              </a:rPr>
              <a:t>DE LA SALUD EN LA POBLACIÓN</a:t>
            </a:r>
            <a:endParaRPr lang="es-MX" sz="1600" b="1" dirty="0">
              <a:latin typeface="Lucida Sans" panose="020B0602040502020204" pitchFamily="34" charset="0"/>
              <a:cs typeface="Lucida Sans" panose="020B0602040502020204" pitchFamily="34" charset="0"/>
            </a:endParaRPr>
          </a:p>
        </p:txBody>
      </p:sp>
    </p:spTree>
    <p:extLst>
      <p:ext uri="{BB962C8B-B14F-4D97-AF65-F5344CB8AC3E}">
        <p14:creationId xmlns:p14="http://schemas.microsoft.com/office/powerpoint/2010/main" val="105319254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1913" y="-11811"/>
            <a:ext cx="6120407" cy="47369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292" name="1 CuadroTexto"/>
          <p:cNvSpPr txBox="1">
            <a:spLocks noChangeArrowheads="1"/>
          </p:cNvSpPr>
          <p:nvPr/>
        </p:nvSpPr>
        <p:spPr bwMode="auto">
          <a:xfrm>
            <a:off x="178692" y="5157192"/>
            <a:ext cx="8713788" cy="1015663"/>
          </a:xfrm>
          <a:prstGeom prst="rect">
            <a:avLst/>
          </a:prstGeom>
          <a:ln/>
          <a:extLst/>
        </p:spPr>
        <p:style>
          <a:lnRef idx="2">
            <a:schemeClr val="accent6"/>
          </a:lnRef>
          <a:fillRef idx="1">
            <a:schemeClr val="lt1"/>
          </a:fillRef>
          <a:effectRef idx="0">
            <a:schemeClr val="accent6"/>
          </a:effectRef>
          <a:fontRef idx="minor">
            <a:schemeClr val="dk1"/>
          </a:fontRef>
        </p:style>
        <p:txBody>
          <a:bodyPr>
            <a:spAutoFit/>
          </a:bodyPr>
          <a:lstStyle>
            <a:lvl1pPr eaLnBrk="0" hangingPunct="0">
              <a:defRPr>
                <a:solidFill>
                  <a:schemeClr val="tx1"/>
                </a:solidFill>
                <a:latin typeface="Tahoma" pitchFamily="34" charset="0"/>
                <a:ea typeface="MS PGothic" pitchFamily="34" charset="-128"/>
              </a:defRPr>
            </a:lvl1pPr>
            <a:lvl2pPr marL="742950" indent="-285750" eaLnBrk="0" hangingPunct="0">
              <a:defRPr>
                <a:solidFill>
                  <a:schemeClr val="tx1"/>
                </a:solidFill>
                <a:latin typeface="Tahoma" pitchFamily="34" charset="0"/>
                <a:ea typeface="MS PGothic" pitchFamily="34" charset="-128"/>
              </a:defRPr>
            </a:lvl2pPr>
            <a:lvl3pPr marL="1143000" indent="-228600" eaLnBrk="0" hangingPunct="0">
              <a:defRPr>
                <a:solidFill>
                  <a:schemeClr val="tx1"/>
                </a:solidFill>
                <a:latin typeface="Tahoma" pitchFamily="34" charset="0"/>
                <a:ea typeface="MS PGothic" pitchFamily="34" charset="-128"/>
              </a:defRPr>
            </a:lvl3pPr>
            <a:lvl4pPr marL="1600200" indent="-228600" eaLnBrk="0" hangingPunct="0">
              <a:defRPr>
                <a:solidFill>
                  <a:schemeClr val="tx1"/>
                </a:solidFill>
                <a:latin typeface="Tahoma" pitchFamily="34" charset="0"/>
                <a:ea typeface="MS PGothic" pitchFamily="34" charset="-128"/>
              </a:defRPr>
            </a:lvl4pPr>
            <a:lvl5pPr marL="2057400" indent="-228600" eaLnBrk="0" hangingPunct="0">
              <a:defRPr>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Tahoma" pitchFamily="34" charset="0"/>
                <a:ea typeface="MS PGothic" pitchFamily="34" charset="-128"/>
              </a:defRPr>
            </a:lvl9pPr>
          </a:lstStyle>
          <a:p>
            <a:pPr algn="ctr" eaLnBrk="1" hangingPunct="1"/>
            <a:r>
              <a:rPr lang="es-MX" altLang="es-MX" sz="2000" b="1" i="1" dirty="0" smtClean="0">
                <a:latin typeface="Lucida Sans" pitchFamily="34" charset="0"/>
                <a:cs typeface="Lucida Sans" pitchFamily="34" charset="0"/>
              </a:rPr>
              <a:t>Los </a:t>
            </a:r>
            <a:r>
              <a:rPr lang="es-MX" altLang="es-MX" sz="2000" b="1" i="1" dirty="0">
                <a:solidFill>
                  <a:srgbClr val="0000CC"/>
                </a:solidFill>
                <a:latin typeface="Lucida Sans" pitchFamily="34" charset="0"/>
                <a:cs typeface="Lucida Sans" pitchFamily="34" charset="0"/>
              </a:rPr>
              <a:t>Determinantes Sociales </a:t>
            </a:r>
            <a:r>
              <a:rPr lang="es-MX" altLang="es-MX" sz="2000" b="1" i="1" dirty="0" smtClean="0">
                <a:solidFill>
                  <a:srgbClr val="0000CC"/>
                </a:solidFill>
                <a:latin typeface="Lucida Sans" pitchFamily="34" charset="0"/>
                <a:cs typeface="Lucida Sans" pitchFamily="34" charset="0"/>
              </a:rPr>
              <a:t>de la Salud y el Bienestar </a:t>
            </a:r>
            <a:r>
              <a:rPr lang="es-MX" altLang="es-MX" sz="2000" b="1" i="1" dirty="0">
                <a:latin typeface="Lucida Sans" pitchFamily="34" charset="0"/>
                <a:cs typeface="Lucida Sans" pitchFamily="34" charset="0"/>
              </a:rPr>
              <a:t>son las condiciones en </a:t>
            </a:r>
            <a:r>
              <a:rPr lang="es-MX" altLang="es-MX" sz="2000" b="1" i="1" dirty="0" smtClean="0">
                <a:latin typeface="Lucida Sans" pitchFamily="34" charset="0"/>
                <a:cs typeface="Lucida Sans" pitchFamily="34" charset="0"/>
              </a:rPr>
              <a:t>las que nacemos, crecemos, vivimos, educamos, trabajamos, divertimos, envejecemos </a:t>
            </a:r>
            <a:r>
              <a:rPr lang="es-MX" altLang="es-MX" sz="2000" b="1" i="1" dirty="0">
                <a:latin typeface="Lucida Sans" pitchFamily="34" charset="0"/>
                <a:cs typeface="Lucida Sans" pitchFamily="34" charset="0"/>
              </a:rPr>
              <a:t>y </a:t>
            </a:r>
            <a:r>
              <a:rPr lang="es-MX" altLang="es-MX" sz="2000" b="1" i="1" dirty="0" smtClean="0">
                <a:latin typeface="Lucida Sans" pitchFamily="34" charset="0"/>
                <a:cs typeface="Lucida Sans" pitchFamily="34" charset="0"/>
              </a:rPr>
              <a:t>morimos</a:t>
            </a:r>
            <a:endParaRPr lang="es-MX" altLang="es-MX" sz="2000" b="1" i="1" dirty="0">
              <a:latin typeface="Lucida Sans" pitchFamily="34" charset="0"/>
              <a:cs typeface="Lucida Sans" pitchFamily="34" charset="0"/>
            </a:endParaRPr>
          </a:p>
        </p:txBody>
      </p:sp>
      <p:pic>
        <p:nvPicPr>
          <p:cNvPr id="4301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31913" y="29220"/>
            <a:ext cx="6544716" cy="45519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3013"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83768" y="4380508"/>
            <a:ext cx="4032448" cy="7046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3485651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4" descr="http://www.healthknowledge.org.uk/sites/default/files/documents/publichealthtextbook/healthpromotion/2h1_c.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393" y="3812431"/>
            <a:ext cx="3834836" cy="2951996"/>
          </a:xfrm>
          <a:prstGeom prst="rect">
            <a:avLst/>
          </a:prstGeom>
          <a:noFill/>
          <a:extLst>
            <a:ext uri="{909E8E84-426E-40DD-AFC4-6F175D3DCCD1}">
              <a14:hiddenFill xmlns:a14="http://schemas.microsoft.com/office/drawing/2010/main">
                <a:solidFill>
                  <a:srgbClr val="FFFFFF"/>
                </a:solidFill>
              </a14:hiddenFill>
            </a:ext>
          </a:extLst>
        </p:spPr>
      </p:pic>
      <p:sp>
        <p:nvSpPr>
          <p:cNvPr id="217090" name="Line 2"/>
          <p:cNvSpPr>
            <a:spLocks noChangeShapeType="1"/>
          </p:cNvSpPr>
          <p:nvPr/>
        </p:nvSpPr>
        <p:spPr bwMode="auto">
          <a:xfrm>
            <a:off x="640041" y="936203"/>
            <a:ext cx="5616222" cy="4752975"/>
          </a:xfrm>
          <a:prstGeom prst="line">
            <a:avLst/>
          </a:prstGeom>
          <a:noFill/>
          <a:ln w="38100">
            <a:solidFill>
              <a:schemeClr val="tx1"/>
            </a:solidFill>
            <a:round/>
            <a:headEnd/>
            <a:tailEnd type="triangle" w="med" len="med"/>
          </a:ln>
          <a:effectLst/>
        </p:spPr>
        <p:txBody>
          <a:bodyPr wrap="none" anchor="ctr"/>
          <a:lstStyle/>
          <a:p>
            <a:endParaRPr lang="fr-FR"/>
          </a:p>
        </p:txBody>
      </p:sp>
      <p:sp>
        <p:nvSpPr>
          <p:cNvPr id="217091" name="Line 3"/>
          <p:cNvSpPr>
            <a:spLocks noChangeShapeType="1"/>
          </p:cNvSpPr>
          <p:nvPr/>
        </p:nvSpPr>
        <p:spPr bwMode="auto">
          <a:xfrm>
            <a:off x="486229" y="894928"/>
            <a:ext cx="1524000" cy="0"/>
          </a:xfrm>
          <a:prstGeom prst="line">
            <a:avLst/>
          </a:prstGeom>
          <a:noFill/>
          <a:ln w="9525">
            <a:solidFill>
              <a:schemeClr val="tx1"/>
            </a:solidFill>
            <a:round/>
            <a:headEnd/>
            <a:tailEnd/>
          </a:ln>
          <a:effectLst/>
        </p:spPr>
        <p:txBody>
          <a:bodyPr wrap="none" anchor="ctr"/>
          <a:lstStyle/>
          <a:p>
            <a:endParaRPr lang="fr-FR"/>
          </a:p>
        </p:txBody>
      </p:sp>
      <p:sp>
        <p:nvSpPr>
          <p:cNvPr id="217092" name="Line 4"/>
          <p:cNvSpPr>
            <a:spLocks noChangeShapeType="1"/>
          </p:cNvSpPr>
          <p:nvPr/>
        </p:nvSpPr>
        <p:spPr bwMode="auto">
          <a:xfrm>
            <a:off x="486229" y="894928"/>
            <a:ext cx="6553200" cy="5486400"/>
          </a:xfrm>
          <a:prstGeom prst="line">
            <a:avLst/>
          </a:prstGeom>
          <a:noFill/>
          <a:ln w="9525">
            <a:solidFill>
              <a:schemeClr val="bg1"/>
            </a:solidFill>
            <a:round/>
            <a:headEnd/>
            <a:tailEnd/>
          </a:ln>
          <a:effectLst/>
        </p:spPr>
        <p:txBody>
          <a:bodyPr wrap="none" anchor="ctr"/>
          <a:lstStyle/>
          <a:p>
            <a:endParaRPr lang="fr-FR"/>
          </a:p>
        </p:txBody>
      </p:sp>
      <p:sp>
        <p:nvSpPr>
          <p:cNvPr id="217093" name="Line 5"/>
          <p:cNvSpPr>
            <a:spLocks noChangeShapeType="1"/>
          </p:cNvSpPr>
          <p:nvPr/>
        </p:nvSpPr>
        <p:spPr bwMode="auto">
          <a:xfrm>
            <a:off x="2010229" y="894928"/>
            <a:ext cx="7162800" cy="3657600"/>
          </a:xfrm>
          <a:prstGeom prst="line">
            <a:avLst/>
          </a:prstGeom>
          <a:noFill/>
          <a:ln w="9525">
            <a:solidFill>
              <a:schemeClr val="tx1"/>
            </a:solidFill>
            <a:round/>
            <a:headEnd/>
            <a:tailEnd/>
          </a:ln>
          <a:effectLst/>
        </p:spPr>
        <p:txBody>
          <a:bodyPr wrap="none" anchor="ctr"/>
          <a:lstStyle/>
          <a:p>
            <a:endParaRPr lang="fr-FR"/>
          </a:p>
        </p:txBody>
      </p:sp>
      <p:sp>
        <p:nvSpPr>
          <p:cNvPr id="217094" name="Text Box 6"/>
          <p:cNvSpPr txBox="1">
            <a:spLocks noChangeArrowheads="1"/>
          </p:cNvSpPr>
          <p:nvPr/>
        </p:nvSpPr>
        <p:spPr bwMode="auto">
          <a:xfrm>
            <a:off x="424141" y="359941"/>
            <a:ext cx="1584678" cy="406400"/>
          </a:xfrm>
          <a:prstGeom prst="rect">
            <a:avLst/>
          </a:prstGeom>
          <a:solidFill>
            <a:srgbClr val="FFFFCC"/>
          </a:solidFill>
          <a:ln w="9525">
            <a:solidFill>
              <a:srgbClr val="A50021"/>
            </a:solidFill>
            <a:miter lim="800000"/>
            <a:headEnd/>
            <a:tailEnd/>
          </a:ln>
          <a:effectLst/>
        </p:spPr>
        <p:txBody>
          <a:bodyPr>
            <a:spAutoFit/>
          </a:bodyPr>
          <a:lstStyle/>
          <a:p>
            <a:pPr algn="ctr" eaLnBrk="0" hangingPunct="0">
              <a:spcBef>
                <a:spcPct val="50000"/>
              </a:spcBef>
            </a:pPr>
            <a:r>
              <a:rPr lang="en-US" sz="2000" b="1"/>
              <a:t>Parental</a:t>
            </a:r>
          </a:p>
        </p:txBody>
      </p:sp>
      <p:sp>
        <p:nvSpPr>
          <p:cNvPr id="217095" name="Text Box 7"/>
          <p:cNvSpPr txBox="1">
            <a:spLocks noChangeArrowheads="1"/>
          </p:cNvSpPr>
          <p:nvPr/>
        </p:nvSpPr>
        <p:spPr bwMode="auto">
          <a:xfrm>
            <a:off x="1071841" y="1152104"/>
            <a:ext cx="1442156" cy="314325"/>
          </a:xfrm>
          <a:prstGeom prst="rect">
            <a:avLst/>
          </a:prstGeom>
          <a:noFill/>
          <a:ln w="9525">
            <a:solidFill>
              <a:schemeClr val="tx1"/>
            </a:solidFill>
            <a:miter lim="800000"/>
            <a:headEnd/>
            <a:tailEnd/>
          </a:ln>
          <a:effectLst/>
        </p:spPr>
        <p:txBody>
          <a:bodyPr>
            <a:spAutoFit/>
          </a:bodyPr>
          <a:lstStyle/>
          <a:p>
            <a:pPr algn="ctr" eaLnBrk="0" hangingPunct="0">
              <a:spcBef>
                <a:spcPct val="50000"/>
              </a:spcBef>
            </a:pPr>
            <a:r>
              <a:rPr lang="en-US" sz="1400" b="1" dirty="0" smtClean="0">
                <a:solidFill>
                  <a:srgbClr val="000000"/>
                </a:solidFill>
              </a:rPr>
              <a:t>Gestacional</a:t>
            </a:r>
            <a:endParaRPr lang="en-US" sz="1400" b="1" dirty="0">
              <a:solidFill>
                <a:srgbClr val="000000"/>
              </a:solidFill>
            </a:endParaRPr>
          </a:p>
        </p:txBody>
      </p:sp>
      <p:sp>
        <p:nvSpPr>
          <p:cNvPr id="217096" name="Text Box 8"/>
          <p:cNvSpPr txBox="1">
            <a:spLocks noChangeArrowheads="1"/>
          </p:cNvSpPr>
          <p:nvPr/>
        </p:nvSpPr>
        <p:spPr bwMode="auto">
          <a:xfrm>
            <a:off x="1722363" y="1583904"/>
            <a:ext cx="1658056" cy="346075"/>
          </a:xfrm>
          <a:prstGeom prst="rect">
            <a:avLst/>
          </a:prstGeom>
          <a:noFill/>
          <a:ln w="9525">
            <a:solidFill>
              <a:schemeClr val="tx1"/>
            </a:solidFill>
            <a:miter lim="800000"/>
            <a:headEnd/>
            <a:tailEnd/>
          </a:ln>
          <a:effectLst/>
        </p:spPr>
        <p:txBody>
          <a:bodyPr>
            <a:spAutoFit/>
          </a:bodyPr>
          <a:lstStyle/>
          <a:p>
            <a:pPr algn="ctr" eaLnBrk="0" hangingPunct="0">
              <a:spcBef>
                <a:spcPct val="50000"/>
              </a:spcBef>
            </a:pPr>
            <a:r>
              <a:rPr lang="en-US" sz="1600" b="1" dirty="0" smtClean="0">
                <a:solidFill>
                  <a:srgbClr val="000000"/>
                </a:solidFill>
              </a:rPr>
              <a:t>Infancia</a:t>
            </a:r>
            <a:endParaRPr lang="en-US" sz="1600" b="1" dirty="0">
              <a:solidFill>
                <a:srgbClr val="000000"/>
              </a:solidFill>
            </a:endParaRPr>
          </a:p>
        </p:txBody>
      </p:sp>
      <p:sp>
        <p:nvSpPr>
          <p:cNvPr id="217097" name="Text Box 9"/>
          <p:cNvSpPr txBox="1">
            <a:spLocks noChangeArrowheads="1"/>
          </p:cNvSpPr>
          <p:nvPr/>
        </p:nvSpPr>
        <p:spPr bwMode="auto">
          <a:xfrm>
            <a:off x="2154163" y="2088729"/>
            <a:ext cx="2302933" cy="346075"/>
          </a:xfrm>
          <a:prstGeom prst="rect">
            <a:avLst/>
          </a:prstGeom>
          <a:noFill/>
          <a:ln w="9525">
            <a:solidFill>
              <a:schemeClr val="tx1"/>
            </a:solidFill>
            <a:miter lim="800000"/>
            <a:headEnd/>
            <a:tailEnd/>
          </a:ln>
          <a:effectLst/>
        </p:spPr>
        <p:txBody>
          <a:bodyPr>
            <a:spAutoFit/>
          </a:bodyPr>
          <a:lstStyle/>
          <a:p>
            <a:pPr algn="ctr" eaLnBrk="0" hangingPunct="0">
              <a:spcBef>
                <a:spcPct val="50000"/>
              </a:spcBef>
            </a:pPr>
            <a:r>
              <a:rPr lang="en-US" sz="1600" b="1" dirty="0" smtClean="0">
                <a:solidFill>
                  <a:srgbClr val="000000"/>
                </a:solidFill>
              </a:rPr>
              <a:t>Niñez</a:t>
            </a:r>
            <a:endParaRPr lang="en-US" sz="1600" b="1" dirty="0">
              <a:solidFill>
                <a:srgbClr val="000000"/>
              </a:solidFill>
            </a:endParaRPr>
          </a:p>
        </p:txBody>
      </p:sp>
      <p:sp>
        <p:nvSpPr>
          <p:cNvPr id="217098" name="Text Box 10"/>
          <p:cNvSpPr txBox="1">
            <a:spLocks noChangeArrowheads="1"/>
          </p:cNvSpPr>
          <p:nvPr/>
        </p:nvSpPr>
        <p:spPr bwMode="auto">
          <a:xfrm>
            <a:off x="2872419" y="2591967"/>
            <a:ext cx="2448277" cy="376237"/>
          </a:xfrm>
          <a:prstGeom prst="rect">
            <a:avLst/>
          </a:prstGeom>
          <a:noFill/>
          <a:ln w="9525">
            <a:solidFill>
              <a:schemeClr val="tx1"/>
            </a:solidFill>
            <a:miter lim="800000"/>
            <a:headEnd/>
            <a:tailEnd/>
          </a:ln>
          <a:effectLst/>
        </p:spPr>
        <p:txBody>
          <a:bodyPr>
            <a:spAutoFit/>
          </a:bodyPr>
          <a:lstStyle/>
          <a:p>
            <a:pPr algn="ctr" eaLnBrk="0" hangingPunct="0">
              <a:spcBef>
                <a:spcPct val="50000"/>
              </a:spcBef>
            </a:pPr>
            <a:r>
              <a:rPr lang="en-US" sz="1800" b="1" dirty="0" smtClean="0">
                <a:solidFill>
                  <a:srgbClr val="000000"/>
                </a:solidFill>
              </a:rPr>
              <a:t>Adultez</a:t>
            </a:r>
            <a:endParaRPr lang="en-US" sz="1800" b="1" dirty="0">
              <a:solidFill>
                <a:srgbClr val="000000"/>
              </a:solidFill>
            </a:endParaRPr>
          </a:p>
        </p:txBody>
      </p:sp>
      <p:sp>
        <p:nvSpPr>
          <p:cNvPr id="217099" name="Text Box 11"/>
          <p:cNvSpPr txBox="1">
            <a:spLocks noChangeArrowheads="1"/>
          </p:cNvSpPr>
          <p:nvPr/>
        </p:nvSpPr>
        <p:spPr bwMode="auto">
          <a:xfrm>
            <a:off x="3737429" y="3168228"/>
            <a:ext cx="2751667" cy="376238"/>
          </a:xfrm>
          <a:prstGeom prst="rect">
            <a:avLst/>
          </a:prstGeom>
          <a:noFill/>
          <a:ln w="9525">
            <a:solidFill>
              <a:schemeClr val="tx1"/>
            </a:solidFill>
            <a:miter lim="800000"/>
            <a:headEnd/>
            <a:tailEnd/>
          </a:ln>
          <a:effectLst/>
        </p:spPr>
        <p:txBody>
          <a:bodyPr>
            <a:spAutoFit/>
          </a:bodyPr>
          <a:lstStyle/>
          <a:p>
            <a:pPr algn="ctr" eaLnBrk="0" hangingPunct="0">
              <a:spcBef>
                <a:spcPct val="50000"/>
              </a:spcBef>
            </a:pPr>
            <a:r>
              <a:rPr lang="en-US" sz="1800" b="1" dirty="0" smtClean="0">
                <a:solidFill>
                  <a:srgbClr val="000000"/>
                </a:solidFill>
              </a:rPr>
              <a:t>Edad Media</a:t>
            </a:r>
            <a:endParaRPr lang="en-US" sz="1800" b="1" dirty="0">
              <a:solidFill>
                <a:srgbClr val="000000"/>
              </a:solidFill>
            </a:endParaRPr>
          </a:p>
        </p:txBody>
      </p:sp>
      <p:sp>
        <p:nvSpPr>
          <p:cNvPr id="217100" name="Text Box 12"/>
          <p:cNvSpPr txBox="1">
            <a:spLocks noChangeArrowheads="1"/>
          </p:cNvSpPr>
          <p:nvPr/>
        </p:nvSpPr>
        <p:spPr bwMode="auto">
          <a:xfrm>
            <a:off x="4888896" y="3888953"/>
            <a:ext cx="2809523" cy="400110"/>
          </a:xfrm>
          <a:prstGeom prst="rect">
            <a:avLst/>
          </a:prstGeom>
          <a:noFill/>
          <a:ln w="9525">
            <a:solidFill>
              <a:schemeClr val="tx1"/>
            </a:solidFill>
            <a:miter lim="800000"/>
            <a:headEnd/>
            <a:tailEnd/>
          </a:ln>
          <a:effectLst/>
        </p:spPr>
        <p:txBody>
          <a:bodyPr>
            <a:spAutoFit/>
          </a:bodyPr>
          <a:lstStyle/>
          <a:p>
            <a:pPr algn="ctr" eaLnBrk="0" hangingPunct="0">
              <a:spcBef>
                <a:spcPct val="50000"/>
              </a:spcBef>
            </a:pPr>
            <a:r>
              <a:rPr lang="en-US" sz="2000" b="1" dirty="0" smtClean="0"/>
              <a:t>Jóven viejo</a:t>
            </a:r>
            <a:endParaRPr lang="en-US" sz="1800" b="1" dirty="0">
              <a:latin typeface="Times New Roman" pitchFamily="18" charset="0"/>
            </a:endParaRPr>
          </a:p>
        </p:txBody>
      </p:sp>
      <p:sp>
        <p:nvSpPr>
          <p:cNvPr id="217101" name="Text Box 13"/>
          <p:cNvSpPr txBox="1">
            <a:spLocks noChangeArrowheads="1"/>
          </p:cNvSpPr>
          <p:nvPr/>
        </p:nvSpPr>
        <p:spPr bwMode="auto">
          <a:xfrm>
            <a:off x="5755318" y="4681116"/>
            <a:ext cx="3417711" cy="406400"/>
          </a:xfrm>
          <a:prstGeom prst="rect">
            <a:avLst/>
          </a:prstGeom>
          <a:noFill/>
          <a:ln w="9525">
            <a:solidFill>
              <a:schemeClr val="tx1"/>
            </a:solidFill>
            <a:miter lim="800000"/>
            <a:headEnd/>
            <a:tailEnd/>
          </a:ln>
          <a:effectLst/>
        </p:spPr>
        <p:txBody>
          <a:bodyPr>
            <a:spAutoFit/>
          </a:bodyPr>
          <a:lstStyle/>
          <a:p>
            <a:pPr algn="ctr" eaLnBrk="0" hangingPunct="0">
              <a:spcBef>
                <a:spcPct val="50000"/>
              </a:spcBef>
            </a:pPr>
            <a:r>
              <a:rPr lang="en-US" sz="2000" b="1" dirty="0" smtClean="0"/>
              <a:t>Vejez,…</a:t>
            </a:r>
            <a:endParaRPr lang="en-US" sz="1800" b="1" dirty="0"/>
          </a:p>
        </p:txBody>
      </p:sp>
      <p:sp>
        <p:nvSpPr>
          <p:cNvPr id="217102" name="Line 14"/>
          <p:cNvSpPr>
            <a:spLocks noChangeShapeType="1"/>
          </p:cNvSpPr>
          <p:nvPr/>
        </p:nvSpPr>
        <p:spPr bwMode="auto">
          <a:xfrm flipH="1" flipV="1">
            <a:off x="0" y="533400"/>
            <a:ext cx="1295400" cy="838200"/>
          </a:xfrm>
          <a:prstGeom prst="line">
            <a:avLst/>
          </a:prstGeom>
          <a:noFill/>
          <a:ln w="50800">
            <a:solidFill>
              <a:schemeClr val="bg1"/>
            </a:solidFill>
            <a:prstDash val="sysDot"/>
            <a:round/>
            <a:headEnd/>
            <a:tailEnd/>
          </a:ln>
          <a:effectLst/>
        </p:spPr>
        <p:txBody>
          <a:bodyPr wrap="none" anchor="ctr"/>
          <a:lstStyle/>
          <a:p>
            <a:endParaRPr lang="fr-FR"/>
          </a:p>
        </p:txBody>
      </p:sp>
      <p:sp>
        <p:nvSpPr>
          <p:cNvPr id="217103" name="Freeform 15"/>
          <p:cNvSpPr>
            <a:spLocks/>
          </p:cNvSpPr>
          <p:nvPr/>
        </p:nvSpPr>
        <p:spPr bwMode="auto">
          <a:xfrm>
            <a:off x="3305629" y="602829"/>
            <a:ext cx="1219200" cy="885825"/>
          </a:xfrm>
          <a:custGeom>
            <a:avLst/>
            <a:gdLst/>
            <a:ahLst/>
            <a:cxnLst>
              <a:cxn ang="0">
                <a:pos x="0" y="152"/>
              </a:cxn>
              <a:cxn ang="0">
                <a:pos x="480" y="56"/>
              </a:cxn>
              <a:cxn ang="0">
                <a:pos x="672" y="488"/>
              </a:cxn>
            </a:cxnLst>
            <a:rect l="0" t="0" r="r" b="b"/>
            <a:pathLst>
              <a:path w="672" h="488">
                <a:moveTo>
                  <a:pt x="0" y="152"/>
                </a:moveTo>
                <a:cubicBezTo>
                  <a:pt x="184" y="76"/>
                  <a:pt x="368" y="0"/>
                  <a:pt x="480" y="56"/>
                </a:cubicBezTo>
                <a:cubicBezTo>
                  <a:pt x="592" y="112"/>
                  <a:pt x="632" y="300"/>
                  <a:pt x="672" y="488"/>
                </a:cubicBezTo>
              </a:path>
            </a:pathLst>
          </a:custGeom>
          <a:noFill/>
          <a:ln w="25400">
            <a:solidFill>
              <a:srgbClr val="FF0000"/>
            </a:solidFill>
            <a:round/>
            <a:headEnd/>
            <a:tailEnd type="triangle" w="med" len="med"/>
          </a:ln>
          <a:effectLst/>
        </p:spPr>
        <p:txBody>
          <a:bodyPr wrap="none" anchor="ctr"/>
          <a:lstStyle/>
          <a:p>
            <a:endParaRPr lang="fr-FR"/>
          </a:p>
        </p:txBody>
      </p:sp>
      <p:sp>
        <p:nvSpPr>
          <p:cNvPr id="217104" name="Freeform 16"/>
          <p:cNvSpPr>
            <a:spLocks/>
          </p:cNvSpPr>
          <p:nvPr/>
        </p:nvSpPr>
        <p:spPr bwMode="auto">
          <a:xfrm>
            <a:off x="2162629" y="209128"/>
            <a:ext cx="1066800" cy="774700"/>
          </a:xfrm>
          <a:custGeom>
            <a:avLst/>
            <a:gdLst/>
            <a:ahLst/>
            <a:cxnLst>
              <a:cxn ang="0">
                <a:pos x="0" y="152"/>
              </a:cxn>
              <a:cxn ang="0">
                <a:pos x="480" y="56"/>
              </a:cxn>
              <a:cxn ang="0">
                <a:pos x="672" y="488"/>
              </a:cxn>
            </a:cxnLst>
            <a:rect l="0" t="0" r="r" b="b"/>
            <a:pathLst>
              <a:path w="672" h="488">
                <a:moveTo>
                  <a:pt x="0" y="152"/>
                </a:moveTo>
                <a:cubicBezTo>
                  <a:pt x="184" y="76"/>
                  <a:pt x="368" y="0"/>
                  <a:pt x="480" y="56"/>
                </a:cubicBezTo>
                <a:cubicBezTo>
                  <a:pt x="592" y="112"/>
                  <a:pt x="632" y="300"/>
                  <a:pt x="672" y="488"/>
                </a:cubicBezTo>
              </a:path>
            </a:pathLst>
          </a:custGeom>
          <a:noFill/>
          <a:ln w="12700">
            <a:solidFill>
              <a:srgbClr val="FF0000"/>
            </a:solidFill>
            <a:round/>
            <a:headEnd/>
            <a:tailEnd type="triangle" w="med" len="med"/>
          </a:ln>
          <a:effectLst/>
        </p:spPr>
        <p:txBody>
          <a:bodyPr wrap="none" anchor="ctr"/>
          <a:lstStyle/>
          <a:p>
            <a:endParaRPr lang="fr-FR"/>
          </a:p>
        </p:txBody>
      </p:sp>
      <p:sp>
        <p:nvSpPr>
          <p:cNvPr id="217105" name="Freeform 17"/>
          <p:cNvSpPr>
            <a:spLocks/>
          </p:cNvSpPr>
          <p:nvPr/>
        </p:nvSpPr>
        <p:spPr bwMode="auto">
          <a:xfrm>
            <a:off x="4524829" y="983828"/>
            <a:ext cx="1828800" cy="1328738"/>
          </a:xfrm>
          <a:custGeom>
            <a:avLst/>
            <a:gdLst/>
            <a:ahLst/>
            <a:cxnLst>
              <a:cxn ang="0">
                <a:pos x="0" y="152"/>
              </a:cxn>
              <a:cxn ang="0">
                <a:pos x="480" y="56"/>
              </a:cxn>
              <a:cxn ang="0">
                <a:pos x="672" y="488"/>
              </a:cxn>
            </a:cxnLst>
            <a:rect l="0" t="0" r="r" b="b"/>
            <a:pathLst>
              <a:path w="672" h="488">
                <a:moveTo>
                  <a:pt x="0" y="152"/>
                </a:moveTo>
                <a:cubicBezTo>
                  <a:pt x="184" y="76"/>
                  <a:pt x="368" y="0"/>
                  <a:pt x="480" y="56"/>
                </a:cubicBezTo>
                <a:cubicBezTo>
                  <a:pt x="592" y="112"/>
                  <a:pt x="632" y="300"/>
                  <a:pt x="672" y="488"/>
                </a:cubicBezTo>
              </a:path>
            </a:pathLst>
          </a:custGeom>
          <a:noFill/>
          <a:ln w="38100">
            <a:solidFill>
              <a:srgbClr val="FF0000"/>
            </a:solidFill>
            <a:round/>
            <a:headEnd/>
            <a:tailEnd type="triangle" w="med" len="med"/>
          </a:ln>
          <a:effectLst/>
        </p:spPr>
        <p:txBody>
          <a:bodyPr wrap="none" anchor="ctr"/>
          <a:lstStyle/>
          <a:p>
            <a:endParaRPr lang="fr-FR"/>
          </a:p>
        </p:txBody>
      </p:sp>
      <p:sp>
        <p:nvSpPr>
          <p:cNvPr id="217106" name="Freeform 18"/>
          <p:cNvSpPr>
            <a:spLocks/>
          </p:cNvSpPr>
          <p:nvPr/>
        </p:nvSpPr>
        <p:spPr bwMode="auto">
          <a:xfrm>
            <a:off x="6277429" y="1669629"/>
            <a:ext cx="2514600" cy="1827213"/>
          </a:xfrm>
          <a:custGeom>
            <a:avLst/>
            <a:gdLst/>
            <a:ahLst/>
            <a:cxnLst>
              <a:cxn ang="0">
                <a:pos x="0" y="152"/>
              </a:cxn>
              <a:cxn ang="0">
                <a:pos x="480" y="56"/>
              </a:cxn>
              <a:cxn ang="0">
                <a:pos x="672" y="488"/>
              </a:cxn>
            </a:cxnLst>
            <a:rect l="0" t="0" r="r" b="b"/>
            <a:pathLst>
              <a:path w="672" h="488">
                <a:moveTo>
                  <a:pt x="0" y="152"/>
                </a:moveTo>
                <a:cubicBezTo>
                  <a:pt x="184" y="76"/>
                  <a:pt x="368" y="0"/>
                  <a:pt x="480" y="56"/>
                </a:cubicBezTo>
                <a:cubicBezTo>
                  <a:pt x="592" y="112"/>
                  <a:pt x="632" y="300"/>
                  <a:pt x="672" y="488"/>
                </a:cubicBezTo>
              </a:path>
            </a:pathLst>
          </a:custGeom>
          <a:noFill/>
          <a:ln w="50800">
            <a:solidFill>
              <a:srgbClr val="FF0000"/>
            </a:solidFill>
            <a:round/>
            <a:headEnd/>
            <a:tailEnd type="triangle" w="med" len="med"/>
          </a:ln>
          <a:effectLst/>
        </p:spPr>
        <p:txBody>
          <a:bodyPr wrap="none" anchor="ctr"/>
          <a:lstStyle/>
          <a:p>
            <a:endParaRPr lang="fr-FR"/>
          </a:p>
        </p:txBody>
      </p:sp>
      <p:sp>
        <p:nvSpPr>
          <p:cNvPr id="217107" name="Line 19"/>
          <p:cNvSpPr>
            <a:spLocks noChangeShapeType="1"/>
          </p:cNvSpPr>
          <p:nvPr/>
        </p:nvSpPr>
        <p:spPr bwMode="auto">
          <a:xfrm>
            <a:off x="1324429" y="2266528"/>
            <a:ext cx="3810000" cy="3505200"/>
          </a:xfrm>
          <a:prstGeom prst="line">
            <a:avLst/>
          </a:prstGeom>
          <a:noFill/>
          <a:ln w="47625" cap="rnd">
            <a:solidFill>
              <a:srgbClr val="339933"/>
            </a:solidFill>
            <a:prstDash val="sysDot"/>
            <a:round/>
            <a:headEnd/>
            <a:tailEnd/>
          </a:ln>
          <a:effectLst/>
        </p:spPr>
        <p:txBody>
          <a:bodyPr wrap="none" anchor="ctr"/>
          <a:lstStyle/>
          <a:p>
            <a:endParaRPr lang="fr-FR"/>
          </a:p>
        </p:txBody>
      </p:sp>
      <p:sp>
        <p:nvSpPr>
          <p:cNvPr id="217108" name="Line 20"/>
          <p:cNvSpPr>
            <a:spLocks noChangeShapeType="1"/>
          </p:cNvSpPr>
          <p:nvPr/>
        </p:nvSpPr>
        <p:spPr bwMode="auto">
          <a:xfrm>
            <a:off x="1324429" y="1733128"/>
            <a:ext cx="0" cy="609600"/>
          </a:xfrm>
          <a:prstGeom prst="line">
            <a:avLst/>
          </a:prstGeom>
          <a:noFill/>
          <a:ln w="22225">
            <a:solidFill>
              <a:srgbClr val="339933"/>
            </a:solidFill>
            <a:round/>
            <a:headEnd/>
            <a:tailEnd type="triangle" w="med" len="med"/>
          </a:ln>
          <a:effectLst/>
        </p:spPr>
        <p:txBody>
          <a:bodyPr wrap="none" anchor="ctr"/>
          <a:lstStyle/>
          <a:p>
            <a:endParaRPr lang="fr-FR"/>
          </a:p>
        </p:txBody>
      </p:sp>
      <p:sp>
        <p:nvSpPr>
          <p:cNvPr id="217109" name="Line 21"/>
          <p:cNvSpPr>
            <a:spLocks noChangeShapeType="1"/>
          </p:cNvSpPr>
          <p:nvPr/>
        </p:nvSpPr>
        <p:spPr bwMode="auto">
          <a:xfrm flipV="1">
            <a:off x="5134429" y="5009728"/>
            <a:ext cx="0" cy="762000"/>
          </a:xfrm>
          <a:prstGeom prst="line">
            <a:avLst/>
          </a:prstGeom>
          <a:noFill/>
          <a:ln w="44450">
            <a:solidFill>
              <a:srgbClr val="339933"/>
            </a:solidFill>
            <a:round/>
            <a:headEnd/>
            <a:tailEnd type="triangle" w="med" len="med"/>
          </a:ln>
          <a:effectLst/>
        </p:spPr>
        <p:txBody>
          <a:bodyPr wrap="none" anchor="ctr"/>
          <a:lstStyle/>
          <a:p>
            <a:endParaRPr lang="fr-FR"/>
          </a:p>
        </p:txBody>
      </p:sp>
    </p:spTree>
    <p:extLst>
      <p:ext uri="{BB962C8B-B14F-4D97-AF65-F5344CB8AC3E}">
        <p14:creationId xmlns:p14="http://schemas.microsoft.com/office/powerpoint/2010/main" val="23188572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8"/>
          <p:cNvSpPr>
            <a:spLocks noChangeArrowheads="1"/>
          </p:cNvSpPr>
          <p:nvPr/>
        </p:nvSpPr>
        <p:spPr bwMode="auto">
          <a:xfrm>
            <a:off x="0" y="5575126"/>
            <a:ext cx="9144000" cy="878210"/>
          </a:xfrm>
          <a:prstGeom prst="rect">
            <a:avLst/>
          </a:prstGeom>
          <a:noFill/>
          <a:ln w="9525">
            <a:noFill/>
            <a:miter lim="800000"/>
            <a:headEnd/>
            <a:tailEnd/>
          </a:ln>
          <a:effectLst>
            <a:outerShdw dist="17961" dir="2700000" algn="ctr" rotWithShape="0">
              <a:srgbClr val="96CCEE"/>
            </a:outerShdw>
          </a:effectLst>
        </p:spPr>
        <p:txBody>
          <a:bodyPr lIns="0" tIns="0" rIns="0" bIns="0" anchor="ctr"/>
          <a:lstStyle/>
          <a:p>
            <a:pPr algn="ctr">
              <a:defRPr/>
            </a:pPr>
            <a:r>
              <a:rPr lang="en-GB" sz="2200" b="1" i="1" dirty="0">
                <a:solidFill>
                  <a:srgbClr val="000099"/>
                </a:solidFill>
                <a:latin typeface="Lucida Sans" pitchFamily="34" charset="0"/>
              </a:rPr>
              <a:t>..</a:t>
            </a:r>
            <a:r>
              <a:rPr lang="es-ES" sz="2200" b="1" i="1" dirty="0">
                <a:solidFill>
                  <a:srgbClr val="000099"/>
                </a:solidFill>
                <a:latin typeface="Lucida Sans" pitchFamily="34" charset="0"/>
              </a:rPr>
              <a:t>. y devolverla luego a las condiciones de vida</a:t>
            </a:r>
            <a:br>
              <a:rPr lang="es-ES" sz="2200" b="1" i="1" dirty="0">
                <a:solidFill>
                  <a:srgbClr val="000099"/>
                </a:solidFill>
                <a:latin typeface="Lucida Sans" pitchFamily="34" charset="0"/>
              </a:rPr>
            </a:br>
            <a:r>
              <a:rPr lang="es-ES" sz="2200" b="1" i="1" dirty="0">
                <a:solidFill>
                  <a:srgbClr val="000099"/>
                </a:solidFill>
                <a:latin typeface="Lucida Sans" pitchFamily="34" charset="0"/>
              </a:rPr>
              <a:t>que la enferman?</a:t>
            </a:r>
          </a:p>
        </p:txBody>
      </p:sp>
      <p:pic>
        <p:nvPicPr>
          <p:cNvPr id="5" name="Picture 2"/>
          <p:cNvPicPr>
            <a:picLocks noChangeAspect="1" noChangeArrowheads="1"/>
          </p:cNvPicPr>
          <p:nvPr/>
        </p:nvPicPr>
        <p:blipFill>
          <a:blip r:embed="rId2" cstate="print"/>
          <a:srcRect/>
          <a:stretch>
            <a:fillRect/>
          </a:stretch>
        </p:blipFill>
        <p:spPr bwMode="auto">
          <a:xfrm>
            <a:off x="1403350" y="1124744"/>
            <a:ext cx="6264275" cy="4429125"/>
          </a:xfrm>
          <a:prstGeom prst="rect">
            <a:avLst/>
          </a:prstGeom>
          <a:noFill/>
          <a:ln w="9525">
            <a:noFill/>
            <a:miter lim="800000"/>
            <a:headEnd/>
            <a:tailEnd/>
          </a:ln>
        </p:spPr>
      </p:pic>
      <p:sp>
        <p:nvSpPr>
          <p:cNvPr id="6" name="5 Rectángulo"/>
          <p:cNvSpPr/>
          <p:nvPr/>
        </p:nvSpPr>
        <p:spPr>
          <a:xfrm>
            <a:off x="1986196" y="404664"/>
            <a:ext cx="5171608" cy="461665"/>
          </a:xfrm>
          <a:prstGeom prst="rect">
            <a:avLst/>
          </a:prstGeom>
        </p:spPr>
        <p:txBody>
          <a:bodyPr wrap="none">
            <a:spAutoFit/>
          </a:bodyPr>
          <a:lstStyle/>
          <a:p>
            <a:pPr algn="ctr">
              <a:defRPr/>
            </a:pPr>
            <a:r>
              <a:rPr lang="en-GB" sz="2400" b="1" i="1" kern="0" dirty="0">
                <a:solidFill>
                  <a:srgbClr val="C00000"/>
                </a:solidFill>
                <a:latin typeface="Lucida Sans" pitchFamily="34" charset="0"/>
              </a:rPr>
              <a:t>¿</a:t>
            </a:r>
            <a:r>
              <a:rPr lang="es-ES" sz="2400" b="1" i="1" kern="0" dirty="0">
                <a:solidFill>
                  <a:srgbClr val="C00000"/>
                </a:solidFill>
                <a:latin typeface="Lucida Sans" pitchFamily="34" charset="0"/>
              </a:rPr>
              <a:t>Para qué tratar a la </a:t>
            </a:r>
            <a:r>
              <a:rPr lang="es-ES" sz="2400" b="1" i="1" kern="0" dirty="0" smtClean="0">
                <a:solidFill>
                  <a:srgbClr val="C00000"/>
                </a:solidFill>
                <a:latin typeface="Lucida Sans" pitchFamily="34" charset="0"/>
              </a:rPr>
              <a:t>población?</a:t>
            </a:r>
            <a:endParaRPr lang="es-ES" sz="2400" b="1" i="1" kern="0" dirty="0">
              <a:solidFill>
                <a:srgbClr val="C00000"/>
              </a:solidFill>
              <a:latin typeface="Lucida Sans" pitchFamily="34" charset="0"/>
            </a:endParaRPr>
          </a:p>
        </p:txBody>
      </p:sp>
    </p:spTree>
    <p:extLst>
      <p:ext uri="{BB962C8B-B14F-4D97-AF65-F5344CB8AC3E}">
        <p14:creationId xmlns:p14="http://schemas.microsoft.com/office/powerpoint/2010/main" val="94458832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7450" y="1196975"/>
            <a:ext cx="6840538" cy="41036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5363" name="2 Rectángulo"/>
          <p:cNvSpPr>
            <a:spLocks noChangeArrowheads="1"/>
          </p:cNvSpPr>
          <p:nvPr/>
        </p:nvSpPr>
        <p:spPr bwMode="auto">
          <a:xfrm>
            <a:off x="1463675" y="395288"/>
            <a:ext cx="62166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9pPr>
          </a:lstStyle>
          <a:p>
            <a:pPr algn="ctr" eaLnBrk="1" hangingPunct="1">
              <a:spcBef>
                <a:spcPct val="0"/>
              </a:spcBef>
              <a:buFontTx/>
              <a:buNone/>
            </a:pPr>
            <a:r>
              <a:rPr lang="en-GB" altLang="es-MX" sz="2800" b="1" i="1">
                <a:solidFill>
                  <a:srgbClr val="C00000"/>
                </a:solidFill>
                <a:latin typeface="Lucida Sans" pitchFamily="34" charset="0"/>
              </a:rPr>
              <a:t>¿</a:t>
            </a:r>
            <a:r>
              <a:rPr lang="es-ES" altLang="es-MX" sz="2800" b="1" i="1">
                <a:solidFill>
                  <a:srgbClr val="C00000"/>
                </a:solidFill>
                <a:latin typeface="Lucida Sans" pitchFamily="34" charset="0"/>
              </a:rPr>
              <a:t>Para qué educar a la población?</a:t>
            </a:r>
          </a:p>
        </p:txBody>
      </p:sp>
      <p:sp>
        <p:nvSpPr>
          <p:cNvPr id="15364" name="3 Rectángulo"/>
          <p:cNvSpPr>
            <a:spLocks noChangeArrowheads="1"/>
          </p:cNvSpPr>
          <p:nvPr/>
        </p:nvSpPr>
        <p:spPr bwMode="auto">
          <a:xfrm>
            <a:off x="1042988" y="5735638"/>
            <a:ext cx="7489825"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ea typeface="MS PGothic" pitchFamily="34" charset="-128"/>
              </a:defRPr>
            </a:lvl1pPr>
            <a:lvl2pPr marL="742950" indent="-285750" eaLnBrk="0" hangingPunct="0">
              <a:spcBef>
                <a:spcPct val="20000"/>
              </a:spcBef>
              <a:buFont typeface="Arial" charset="0"/>
              <a:buChar char="–"/>
              <a:defRPr sz="2800">
                <a:solidFill>
                  <a:schemeClr val="tx1"/>
                </a:solidFill>
                <a:latin typeface="Calibri" pitchFamily="34" charset="0"/>
                <a:ea typeface="MS PGothic" pitchFamily="34" charset="-128"/>
              </a:defRPr>
            </a:lvl2pPr>
            <a:lvl3pPr marL="1143000" indent="-228600" eaLnBrk="0" hangingPunct="0">
              <a:spcBef>
                <a:spcPct val="20000"/>
              </a:spcBef>
              <a:buFont typeface="Arial" charset="0"/>
              <a:buChar char="•"/>
              <a:defRPr sz="2400">
                <a:solidFill>
                  <a:schemeClr val="tx1"/>
                </a:solidFill>
                <a:latin typeface="Calibri" pitchFamily="34" charset="0"/>
                <a:ea typeface="MS PGothic" pitchFamily="34" charset="-128"/>
              </a:defRPr>
            </a:lvl3pPr>
            <a:lvl4pPr marL="1600200" indent="-228600" eaLnBrk="0" hangingPunct="0">
              <a:spcBef>
                <a:spcPct val="20000"/>
              </a:spcBef>
              <a:buFont typeface="Arial" charset="0"/>
              <a:buChar char="–"/>
              <a:defRPr sz="2000">
                <a:solidFill>
                  <a:schemeClr val="tx1"/>
                </a:solidFill>
                <a:latin typeface="Calibri" pitchFamily="34" charset="0"/>
                <a:ea typeface="MS PGothic" pitchFamily="34" charset="-128"/>
              </a:defRPr>
            </a:lvl4pPr>
            <a:lvl5pPr marL="2057400" indent="-228600" eaLnBrk="0" hangingPunct="0">
              <a:spcBef>
                <a:spcPct val="20000"/>
              </a:spcBef>
              <a:buFont typeface="Arial" charset="0"/>
              <a:buChar char="»"/>
              <a:defRPr sz="2000">
                <a:solidFill>
                  <a:schemeClr val="tx1"/>
                </a:solidFill>
                <a:latin typeface="Calibri" pitchFamily="34" charset="0"/>
                <a:ea typeface="MS PGothic" pitchFamily="34" charset="-128"/>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ea typeface="MS PGothic" pitchFamily="34" charset="-128"/>
              </a:defRPr>
            </a:lvl9pPr>
          </a:lstStyle>
          <a:p>
            <a:pPr eaLnBrk="1" hangingPunct="1">
              <a:spcBef>
                <a:spcPct val="0"/>
              </a:spcBef>
              <a:buFontTx/>
              <a:buNone/>
            </a:pPr>
            <a:r>
              <a:rPr lang="es-MX" altLang="es-MX" sz="2400" b="1" i="1">
                <a:solidFill>
                  <a:srgbClr val="0000CC"/>
                </a:solidFill>
                <a:latin typeface="Lucida Sans" pitchFamily="34" charset="0"/>
                <a:cs typeface="Lucida Sans" pitchFamily="34" charset="0"/>
              </a:rPr>
              <a:t>Sin cambio en las condiciones de vivienda </a:t>
            </a:r>
          </a:p>
        </p:txBody>
      </p:sp>
    </p:spTree>
    <p:extLst>
      <p:ext uri="{BB962C8B-B14F-4D97-AF65-F5344CB8AC3E}">
        <p14:creationId xmlns:p14="http://schemas.microsoft.com/office/powerpoint/2010/main" val="3569233213"/>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1 Título"/>
          <p:cNvSpPr>
            <a:spLocks noGrp="1"/>
          </p:cNvSpPr>
          <p:nvPr>
            <p:ph type="title"/>
          </p:nvPr>
        </p:nvSpPr>
        <p:spPr>
          <a:xfrm>
            <a:off x="467544" y="402679"/>
            <a:ext cx="8424936" cy="1143000"/>
          </a:xfrm>
        </p:spPr>
        <p:txBody>
          <a:bodyPr>
            <a:noAutofit/>
          </a:bodyPr>
          <a:lstStyle/>
          <a:p>
            <a:r>
              <a:rPr lang="es-MX" altLang="es-MX" sz="2100" b="1" i="1" dirty="0" smtClean="0">
                <a:solidFill>
                  <a:srgbClr val="C00000"/>
                </a:solidFill>
                <a:latin typeface="Lucida Sans" panose="020B0602040502020204" pitchFamily="34" charset="0"/>
                <a:cs typeface="Lucida Sans" panose="020B0602040502020204" pitchFamily="34" charset="0"/>
              </a:rPr>
              <a:t>Sustituir  un piso de tierra de la vivienda no basta, se requieren paquetes integrados de agua, sanitarios, fogón en alto, ventilación  y luz para mejorar las condiciones de salud</a:t>
            </a:r>
            <a:endParaRPr lang="es-MX" altLang="es-MX" sz="2100" b="1" i="1" dirty="0" smtClean="0">
              <a:solidFill>
                <a:srgbClr val="C00000"/>
              </a:solidFill>
              <a:latin typeface="Lucida Sans" panose="020B0602040502020204" pitchFamily="34" charset="0"/>
              <a:cs typeface="Lucida Sans" panose="020B0602040502020204" pitchFamily="34" charset="0"/>
            </a:endParaRPr>
          </a:p>
        </p:txBody>
      </p:sp>
      <p:pic>
        <p:nvPicPr>
          <p:cNvPr id="98307" name="Picture 2" descr="C:\Users\Juan Garza\Pictures\A PISO DE TIERRA SEDESOL.bm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59588" y="1772816"/>
            <a:ext cx="6008756" cy="449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088044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6770" name="Rectangle 2"/>
          <p:cNvSpPr>
            <a:spLocks noGrp="1" noChangeArrowheads="1"/>
          </p:cNvSpPr>
          <p:nvPr>
            <p:ph type="title"/>
          </p:nvPr>
        </p:nvSpPr>
        <p:spPr>
          <a:xfrm>
            <a:off x="0" y="629816"/>
            <a:ext cx="9252520" cy="1143000"/>
          </a:xfrm>
        </p:spPr>
        <p:txBody>
          <a:bodyPr/>
          <a:lstStyle/>
          <a:p>
            <a:r>
              <a:rPr lang="es-PE" altLang="es-MX" sz="2300" b="1" i="1" dirty="0">
                <a:solidFill>
                  <a:srgbClr val="C00000"/>
                </a:solidFill>
                <a:latin typeface="Lucida Sans" panose="020B0602040502020204" pitchFamily="34" charset="0"/>
                <a:cs typeface="Lucida Sans" panose="020B0602040502020204" pitchFamily="34" charset="0"/>
              </a:rPr>
              <a:t>“La medicina es una ciencia social </a:t>
            </a:r>
            <a:r>
              <a:rPr lang="es-PE" altLang="es-MX" sz="2300" b="1" i="1" dirty="0" smtClean="0">
                <a:solidFill>
                  <a:srgbClr val="C00000"/>
                </a:solidFill>
                <a:latin typeface="Lucida Sans" panose="020B0602040502020204" pitchFamily="34" charset="0"/>
                <a:cs typeface="Lucida Sans" panose="020B0602040502020204" pitchFamily="34" charset="0"/>
              </a:rPr>
              <a:t>y </a:t>
            </a:r>
            <a:r>
              <a:rPr lang="es-PE" altLang="es-MX" sz="2300" b="1" i="1" dirty="0">
                <a:solidFill>
                  <a:srgbClr val="C00000"/>
                </a:solidFill>
                <a:latin typeface="Lucida Sans" panose="020B0602040502020204" pitchFamily="34" charset="0"/>
                <a:cs typeface="Lucida Sans" panose="020B0602040502020204" pitchFamily="34" charset="0"/>
              </a:rPr>
              <a:t>la política </a:t>
            </a:r>
            <a:r>
              <a:rPr lang="es-PE" altLang="es-MX" sz="2300" b="1" i="1" dirty="0" smtClean="0">
                <a:solidFill>
                  <a:srgbClr val="C00000"/>
                </a:solidFill>
                <a:latin typeface="Lucida Sans" panose="020B0602040502020204" pitchFamily="34" charset="0"/>
                <a:cs typeface="Lucida Sans" panose="020B0602040502020204" pitchFamily="34" charset="0"/>
              </a:rPr>
              <a:t/>
            </a:r>
            <a:br>
              <a:rPr lang="es-PE" altLang="es-MX" sz="2300" b="1" i="1" dirty="0" smtClean="0">
                <a:solidFill>
                  <a:srgbClr val="C00000"/>
                </a:solidFill>
                <a:latin typeface="Lucida Sans" panose="020B0602040502020204" pitchFamily="34" charset="0"/>
                <a:cs typeface="Lucida Sans" panose="020B0602040502020204" pitchFamily="34" charset="0"/>
              </a:rPr>
            </a:br>
            <a:r>
              <a:rPr lang="es-PE" altLang="es-MX" sz="2300" b="1" i="1" dirty="0" smtClean="0">
                <a:solidFill>
                  <a:srgbClr val="C00000"/>
                </a:solidFill>
                <a:latin typeface="Lucida Sans" panose="020B0602040502020204" pitchFamily="34" charset="0"/>
                <a:cs typeface="Lucida Sans" panose="020B0602040502020204" pitchFamily="34" charset="0"/>
              </a:rPr>
              <a:t>no </a:t>
            </a:r>
            <a:r>
              <a:rPr lang="es-PE" altLang="es-MX" sz="2300" b="1" i="1" dirty="0">
                <a:solidFill>
                  <a:srgbClr val="C00000"/>
                </a:solidFill>
                <a:latin typeface="Lucida Sans" panose="020B0602040502020204" pitchFamily="34" charset="0"/>
                <a:cs typeface="Lucida Sans" panose="020B0602040502020204" pitchFamily="34" charset="0"/>
              </a:rPr>
              <a:t>es otra cosa que medicina en gran escala</a:t>
            </a:r>
            <a:r>
              <a:rPr lang="es-PE" altLang="es-MX" sz="2300" b="1" i="1" dirty="0" smtClean="0">
                <a:solidFill>
                  <a:srgbClr val="C00000"/>
                </a:solidFill>
                <a:latin typeface="Lucida Sans" panose="020B0602040502020204" pitchFamily="34" charset="0"/>
                <a:cs typeface="Lucida Sans" panose="020B0602040502020204" pitchFamily="34" charset="0"/>
              </a:rPr>
              <a:t>” </a:t>
            </a:r>
            <a:br>
              <a:rPr lang="es-PE" altLang="es-MX" sz="2300" b="1" i="1" dirty="0" smtClean="0">
                <a:solidFill>
                  <a:srgbClr val="C00000"/>
                </a:solidFill>
                <a:latin typeface="Lucida Sans" panose="020B0602040502020204" pitchFamily="34" charset="0"/>
                <a:cs typeface="Lucida Sans" panose="020B0602040502020204" pitchFamily="34" charset="0"/>
              </a:rPr>
            </a:br>
            <a:r>
              <a:rPr lang="es-PE" altLang="es-MX" sz="2300" b="1" i="1" dirty="0" smtClean="0">
                <a:solidFill>
                  <a:srgbClr val="C00000"/>
                </a:solidFill>
                <a:latin typeface="Lucida Sans" panose="020B0602040502020204" pitchFamily="34" charset="0"/>
                <a:cs typeface="Lucida Sans" panose="020B0602040502020204" pitchFamily="34" charset="0"/>
              </a:rPr>
              <a:t>Rodolfo </a:t>
            </a:r>
            <a:r>
              <a:rPr lang="es-PE" altLang="es-MX" sz="2300" b="1" i="1" dirty="0">
                <a:solidFill>
                  <a:srgbClr val="C00000"/>
                </a:solidFill>
                <a:latin typeface="Lucida Sans" panose="020B0602040502020204" pitchFamily="34" charset="0"/>
                <a:cs typeface="Lucida Sans" panose="020B0602040502020204" pitchFamily="34" charset="0"/>
              </a:rPr>
              <a:t>Virchow (1821-1902</a:t>
            </a:r>
            <a:r>
              <a:rPr lang="es-PE" altLang="es-MX" sz="2300" b="1" i="1" dirty="0" smtClean="0">
                <a:solidFill>
                  <a:srgbClr val="C00000"/>
                </a:solidFill>
                <a:latin typeface="Lucida Sans" panose="020B0602040502020204" pitchFamily="34" charset="0"/>
                <a:cs typeface="Lucida Sans" panose="020B0602040502020204" pitchFamily="34" charset="0"/>
              </a:rPr>
              <a:t>)</a:t>
            </a:r>
            <a:endParaRPr lang="es-PE" altLang="es-MX" sz="2300" b="1" i="1" dirty="0">
              <a:solidFill>
                <a:srgbClr val="C00000"/>
              </a:solidFill>
              <a:latin typeface="Lucida Sans" panose="020B0602040502020204" pitchFamily="34" charset="0"/>
              <a:cs typeface="Lucida Sans" panose="020B0602040502020204" pitchFamily="34" charset="0"/>
            </a:endParaRPr>
          </a:p>
        </p:txBody>
      </p:sp>
      <p:sp>
        <p:nvSpPr>
          <p:cNvPr id="416771" name="Rectangle 3"/>
          <p:cNvSpPr>
            <a:spLocks noGrp="1" noChangeArrowheads="1"/>
          </p:cNvSpPr>
          <p:nvPr>
            <p:ph type="body" idx="1"/>
          </p:nvPr>
        </p:nvSpPr>
        <p:spPr>
          <a:xfrm>
            <a:off x="323850" y="1381125"/>
            <a:ext cx="8410575" cy="4640263"/>
          </a:xfrm>
        </p:spPr>
        <p:txBody>
          <a:bodyPr/>
          <a:lstStyle/>
          <a:p>
            <a:pPr>
              <a:buFont typeface="Wingdings" pitchFamily="2" charset="2"/>
              <a:buNone/>
            </a:pPr>
            <a:r>
              <a:rPr lang="en-GB" altLang="es-MX" dirty="0"/>
              <a:t>.</a:t>
            </a:r>
          </a:p>
        </p:txBody>
      </p:sp>
      <p:pic>
        <p:nvPicPr>
          <p:cNvPr id="416772" name="Picture 4" descr="virchow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3574" y="2061367"/>
            <a:ext cx="2736577" cy="4099549"/>
          </a:xfrm>
          <a:prstGeom prst="rect">
            <a:avLst/>
          </a:prstGeom>
          <a:noFill/>
          <a:extLst>
            <a:ext uri="{909E8E84-426E-40DD-AFC4-6F175D3DCCD1}">
              <a14:hiddenFill xmlns:a14="http://schemas.microsoft.com/office/drawing/2010/main">
                <a:solidFill>
                  <a:srgbClr val="FFFFFF"/>
                </a:solidFill>
              </a14:hiddenFill>
            </a:ext>
          </a:extLst>
        </p:spPr>
      </p:pic>
      <p:sp>
        <p:nvSpPr>
          <p:cNvPr id="416773" name="Rectangle 5"/>
          <p:cNvSpPr>
            <a:spLocks noChangeArrowheads="1"/>
          </p:cNvSpPr>
          <p:nvPr/>
        </p:nvSpPr>
        <p:spPr bwMode="auto">
          <a:xfrm>
            <a:off x="13296900" y="2789238"/>
            <a:ext cx="4318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defTabSz="1042988">
              <a:defRPr>
                <a:solidFill>
                  <a:schemeClr val="tx1"/>
                </a:solidFill>
                <a:latin typeface="Arial" charset="0"/>
                <a:cs typeface="Arial" charset="0"/>
              </a:defRPr>
            </a:lvl1pPr>
            <a:lvl2pPr defTabSz="1042988">
              <a:defRPr>
                <a:solidFill>
                  <a:schemeClr val="tx1"/>
                </a:solidFill>
                <a:latin typeface="Arial" charset="0"/>
                <a:cs typeface="Arial" charset="0"/>
              </a:defRPr>
            </a:lvl2pPr>
            <a:lvl3pPr defTabSz="1042988">
              <a:defRPr>
                <a:solidFill>
                  <a:schemeClr val="tx1"/>
                </a:solidFill>
                <a:latin typeface="Arial" charset="0"/>
                <a:cs typeface="Arial" charset="0"/>
              </a:defRPr>
            </a:lvl3pPr>
            <a:lvl4pPr defTabSz="1042988">
              <a:defRPr>
                <a:solidFill>
                  <a:schemeClr val="tx1"/>
                </a:solidFill>
                <a:latin typeface="Arial" charset="0"/>
                <a:cs typeface="Arial" charset="0"/>
              </a:defRPr>
            </a:lvl4pPr>
            <a:lvl5pPr defTabSz="1042988">
              <a:defRPr>
                <a:solidFill>
                  <a:schemeClr val="tx1"/>
                </a:solidFill>
                <a:latin typeface="Arial" charset="0"/>
                <a:cs typeface="Arial" charset="0"/>
              </a:defRPr>
            </a:lvl5pPr>
            <a:lvl6pPr defTabSz="1042988" fontAlgn="base">
              <a:spcBef>
                <a:spcPct val="0"/>
              </a:spcBef>
              <a:spcAft>
                <a:spcPct val="0"/>
              </a:spcAft>
              <a:defRPr>
                <a:solidFill>
                  <a:schemeClr val="tx1"/>
                </a:solidFill>
                <a:latin typeface="Arial" charset="0"/>
                <a:cs typeface="Arial" charset="0"/>
              </a:defRPr>
            </a:lvl6pPr>
            <a:lvl7pPr defTabSz="1042988" fontAlgn="base">
              <a:spcBef>
                <a:spcPct val="0"/>
              </a:spcBef>
              <a:spcAft>
                <a:spcPct val="0"/>
              </a:spcAft>
              <a:defRPr>
                <a:solidFill>
                  <a:schemeClr val="tx1"/>
                </a:solidFill>
                <a:latin typeface="Arial" charset="0"/>
                <a:cs typeface="Arial" charset="0"/>
              </a:defRPr>
            </a:lvl7pPr>
            <a:lvl8pPr defTabSz="1042988" fontAlgn="base">
              <a:spcBef>
                <a:spcPct val="0"/>
              </a:spcBef>
              <a:spcAft>
                <a:spcPct val="0"/>
              </a:spcAft>
              <a:defRPr>
                <a:solidFill>
                  <a:schemeClr val="tx1"/>
                </a:solidFill>
                <a:latin typeface="Arial" charset="0"/>
                <a:cs typeface="Arial" charset="0"/>
              </a:defRPr>
            </a:lvl8pPr>
            <a:lvl9pPr defTabSz="1042988" fontAlgn="base">
              <a:spcBef>
                <a:spcPct val="0"/>
              </a:spcBef>
              <a:spcAft>
                <a:spcPct val="0"/>
              </a:spcAft>
              <a:defRPr>
                <a:solidFill>
                  <a:schemeClr val="tx1"/>
                </a:solidFill>
                <a:latin typeface="Arial" charset="0"/>
                <a:cs typeface="Arial" charset="0"/>
              </a:defRPr>
            </a:lvl9pPr>
          </a:lstStyle>
          <a:p>
            <a:pPr algn="r" rtl="1"/>
            <a:r>
              <a:rPr lang="es-PE" altLang="es-MX" sz="3900" b="1">
                <a:solidFill>
                  <a:srgbClr val="000066"/>
                </a:solidFill>
              </a:rPr>
              <a:t>“</a:t>
            </a:r>
          </a:p>
        </p:txBody>
      </p:sp>
    </p:spTree>
    <p:extLst>
      <p:ext uri="{BB962C8B-B14F-4D97-AF65-F5344CB8AC3E}">
        <p14:creationId xmlns:p14="http://schemas.microsoft.com/office/powerpoint/2010/main" val="4258774251"/>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1 Título"/>
          <p:cNvSpPr>
            <a:spLocks noGrp="1"/>
          </p:cNvSpPr>
          <p:nvPr>
            <p:ph type="title"/>
          </p:nvPr>
        </p:nvSpPr>
        <p:spPr>
          <a:xfrm>
            <a:off x="971550" y="332656"/>
            <a:ext cx="7129463" cy="720080"/>
          </a:xfrm>
        </p:spPr>
        <p:txBody>
          <a:bodyPr/>
          <a:lstStyle/>
          <a:p>
            <a:r>
              <a:rPr lang="es-ES" altLang="es-MX" sz="2800" b="1" i="1" dirty="0" smtClean="0">
                <a:solidFill>
                  <a:srgbClr val="C00000"/>
                </a:solidFill>
                <a:latin typeface="Lucida Sans" pitchFamily="34" charset="0"/>
              </a:rPr>
              <a:t>Para qué atender a </a:t>
            </a:r>
            <a:r>
              <a:rPr lang="es-ES" altLang="es-MX" sz="2400" b="1" i="1" dirty="0" smtClean="0">
                <a:solidFill>
                  <a:srgbClr val="C00000"/>
                </a:solidFill>
                <a:latin typeface="Lucida Sans" pitchFamily="34" charset="0"/>
              </a:rPr>
              <a:t>la</a:t>
            </a:r>
            <a:r>
              <a:rPr lang="es-ES" altLang="es-MX" sz="2800" b="1" i="1" dirty="0" smtClean="0">
                <a:solidFill>
                  <a:srgbClr val="C00000"/>
                </a:solidFill>
                <a:latin typeface="Lucida Sans" pitchFamily="34" charset="0"/>
              </a:rPr>
              <a:t> población?</a:t>
            </a:r>
            <a:br>
              <a:rPr lang="es-ES" altLang="es-MX" sz="2800" b="1" i="1" dirty="0" smtClean="0">
                <a:solidFill>
                  <a:srgbClr val="C00000"/>
                </a:solidFill>
                <a:latin typeface="Lucida Sans" pitchFamily="34" charset="0"/>
              </a:rPr>
            </a:br>
            <a:endParaRPr lang="es-MX" altLang="es-MX" sz="2800" dirty="0" smtClean="0"/>
          </a:p>
        </p:txBody>
      </p:sp>
      <p:sp>
        <p:nvSpPr>
          <p:cNvPr id="17411" name="2 Marcador de contenido"/>
          <p:cNvSpPr>
            <a:spLocks noGrp="1"/>
          </p:cNvSpPr>
          <p:nvPr>
            <p:ph idx="1"/>
          </p:nvPr>
        </p:nvSpPr>
        <p:spPr>
          <a:xfrm>
            <a:off x="684213" y="5949950"/>
            <a:ext cx="7775575" cy="431800"/>
          </a:xfrm>
        </p:spPr>
        <p:txBody>
          <a:bodyPr/>
          <a:lstStyle/>
          <a:p>
            <a:pPr marL="0" indent="0">
              <a:buFont typeface="Arial" charset="0"/>
              <a:buNone/>
            </a:pPr>
            <a:r>
              <a:rPr lang="es-MX" altLang="es-MX" sz="2200" b="1" i="1" smtClean="0">
                <a:solidFill>
                  <a:srgbClr val="0000CC"/>
                </a:solidFill>
                <a:latin typeface="Lucida Sans" pitchFamily="34" charset="0"/>
                <a:cs typeface="Lucida Sans" pitchFamily="34" charset="0"/>
              </a:rPr>
              <a:t>Sin cambio en las condiciones sanitarias la que vive</a:t>
            </a:r>
          </a:p>
        </p:txBody>
      </p:sp>
      <p:pic>
        <p:nvPicPr>
          <p:cNvPr id="1741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1913" y="1052513"/>
            <a:ext cx="6769100" cy="47069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62633523"/>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MX"/>
          </a:p>
        </p:txBody>
      </p:sp>
      <p:pic>
        <p:nvPicPr>
          <p:cNvPr id="4" name="3 Marcador de contenido" descr="http://www.excelsior.com.mx/media/storage/basurero180514_g.jpg"/>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688852" y="692696"/>
            <a:ext cx="5547444" cy="4248472"/>
          </a:xfrm>
          <a:prstGeom prst="rect">
            <a:avLst/>
          </a:prstGeom>
          <a:noFill/>
          <a:ln>
            <a:noFill/>
          </a:ln>
        </p:spPr>
      </p:pic>
      <p:sp>
        <p:nvSpPr>
          <p:cNvPr id="5" name="4 Rectángulo"/>
          <p:cNvSpPr/>
          <p:nvPr/>
        </p:nvSpPr>
        <p:spPr>
          <a:xfrm>
            <a:off x="-36512" y="5157192"/>
            <a:ext cx="9145016" cy="1154162"/>
          </a:xfrm>
          <a:prstGeom prst="rect">
            <a:avLst/>
          </a:prstGeom>
        </p:spPr>
        <p:txBody>
          <a:bodyPr wrap="square">
            <a:spAutoFit/>
          </a:bodyPr>
          <a:lstStyle/>
          <a:p>
            <a:pPr algn="ctr"/>
            <a:r>
              <a:rPr lang="es-ES" sz="2000" b="1" i="1" dirty="0">
                <a:solidFill>
                  <a:srgbClr val="C00000"/>
                </a:solidFill>
                <a:latin typeface="Lucida Sans" panose="020B0602040502020204" pitchFamily="34" charset="0"/>
                <a:cs typeface="Lucida Sans" panose="020B0602040502020204" pitchFamily="34" charset="0"/>
              </a:rPr>
              <a:t>Incremento </a:t>
            </a:r>
            <a:r>
              <a:rPr lang="es-ES" sz="2000" b="1" i="1" dirty="0" smtClean="0">
                <a:solidFill>
                  <a:srgbClr val="C00000"/>
                </a:solidFill>
                <a:latin typeface="Lucida Sans" panose="020B0602040502020204" pitchFamily="34" charset="0"/>
                <a:cs typeface="Lucida Sans" panose="020B0602040502020204" pitchFamily="34" charset="0"/>
              </a:rPr>
              <a:t>de </a:t>
            </a:r>
            <a:r>
              <a:rPr lang="es-ES" sz="2000" b="1" i="1" dirty="0">
                <a:solidFill>
                  <a:srgbClr val="C00000"/>
                </a:solidFill>
                <a:latin typeface="Lucida Sans" panose="020B0602040502020204" pitchFamily="34" charset="0"/>
                <a:cs typeface="Lucida Sans" panose="020B0602040502020204" pitchFamily="34" charset="0"/>
              </a:rPr>
              <a:t>sitios altamente contaminados </a:t>
            </a:r>
            <a:endParaRPr lang="es-ES" sz="900" b="1" i="1" dirty="0">
              <a:solidFill>
                <a:srgbClr val="C00000"/>
              </a:solidFill>
              <a:latin typeface="Lucida Sans" panose="020B0602040502020204" pitchFamily="34" charset="0"/>
              <a:cs typeface="Lucida Sans" panose="020B0602040502020204" pitchFamily="34" charset="0"/>
            </a:endParaRPr>
          </a:p>
          <a:p>
            <a:pPr algn="ctr"/>
            <a:r>
              <a:rPr lang="es-ES" sz="2000" b="1" i="1" dirty="0" smtClean="0">
                <a:solidFill>
                  <a:srgbClr val="C00000"/>
                </a:solidFill>
                <a:latin typeface="Lucida Sans" panose="020B0602040502020204" pitchFamily="34" charset="0"/>
                <a:cs typeface="Lucida Sans" panose="020B0602040502020204" pitchFamily="34" charset="0"/>
              </a:rPr>
              <a:t>de la </a:t>
            </a:r>
            <a:r>
              <a:rPr lang="es-ES" sz="2000" b="1" i="1" dirty="0">
                <a:solidFill>
                  <a:srgbClr val="C00000"/>
                </a:solidFill>
                <a:latin typeface="Lucida Sans" panose="020B0602040502020204" pitchFamily="34" charset="0"/>
                <a:cs typeface="Lucida Sans" panose="020B0602040502020204" pitchFamily="34" charset="0"/>
              </a:rPr>
              <a:t>basura infecciosa </a:t>
            </a:r>
            <a:r>
              <a:rPr lang="es-ES" sz="2000" b="1" i="1" dirty="0" smtClean="0">
                <a:solidFill>
                  <a:srgbClr val="C00000"/>
                </a:solidFill>
                <a:latin typeface="Lucida Sans" panose="020B0602040502020204" pitchFamily="34" charset="0"/>
                <a:cs typeface="Lucida Sans" panose="020B0602040502020204" pitchFamily="34" charset="0"/>
              </a:rPr>
              <a:t>biológica </a:t>
            </a:r>
            <a:r>
              <a:rPr lang="es-ES" sz="2000" b="1" i="1" dirty="0">
                <a:solidFill>
                  <a:srgbClr val="C00000"/>
                </a:solidFill>
                <a:latin typeface="Lucida Sans" panose="020B0602040502020204" pitchFamily="34" charset="0"/>
                <a:cs typeface="Lucida Sans" panose="020B0602040502020204" pitchFamily="34" charset="0"/>
              </a:rPr>
              <a:t>hospitalaria</a:t>
            </a:r>
            <a:r>
              <a:rPr lang="es-ES" sz="2000" b="1" i="1" dirty="0" smtClean="0">
                <a:solidFill>
                  <a:srgbClr val="C00000"/>
                </a:solidFill>
                <a:latin typeface="Lucida Sans" panose="020B0602040502020204" pitchFamily="34" charset="0"/>
                <a:cs typeface="Lucida Sans" panose="020B0602040502020204" pitchFamily="34" charset="0"/>
              </a:rPr>
              <a:t>, con doméstica, industrial</a:t>
            </a:r>
            <a:r>
              <a:rPr lang="es-ES" sz="2000" b="1" i="1" dirty="0">
                <a:solidFill>
                  <a:srgbClr val="C00000"/>
                </a:solidFill>
                <a:latin typeface="Lucida Sans" panose="020B0602040502020204" pitchFamily="34" charset="0"/>
                <a:cs typeface="Lucida Sans" panose="020B0602040502020204" pitchFamily="34" charset="0"/>
              </a:rPr>
              <a:t>, electrónica y de la </a:t>
            </a:r>
            <a:r>
              <a:rPr lang="es-ES" sz="2000" b="1" i="1" dirty="0" smtClean="0">
                <a:solidFill>
                  <a:srgbClr val="C00000"/>
                </a:solidFill>
                <a:latin typeface="Lucida Sans" panose="020B0602040502020204" pitchFamily="34" charset="0"/>
                <a:cs typeface="Lucida Sans" panose="020B0602040502020204" pitchFamily="34" charset="0"/>
              </a:rPr>
              <a:t>construcción</a:t>
            </a:r>
            <a:endParaRPr lang="es-ES" sz="900" b="1" i="1" dirty="0" smtClean="0">
              <a:solidFill>
                <a:srgbClr val="C00000"/>
              </a:solidFill>
              <a:latin typeface="Lucida Sans" panose="020B0602040502020204" pitchFamily="34" charset="0"/>
              <a:cs typeface="Lucida Sans" panose="020B0602040502020204" pitchFamily="34" charset="0"/>
            </a:endParaRPr>
          </a:p>
          <a:p>
            <a:pPr algn="ctr"/>
            <a:endParaRPr lang="es-ES" sz="900" b="1" i="1" dirty="0">
              <a:solidFill>
                <a:srgbClr val="C00000"/>
              </a:solidFill>
              <a:latin typeface="Lucida Sans" panose="020B0602040502020204" pitchFamily="34" charset="0"/>
              <a:cs typeface="Lucida Sans" panose="020B0602040502020204" pitchFamily="34" charset="0"/>
            </a:endParaRPr>
          </a:p>
        </p:txBody>
      </p:sp>
      <p:sp>
        <p:nvSpPr>
          <p:cNvPr id="6" name="5 Rectángulo"/>
          <p:cNvSpPr/>
          <p:nvPr/>
        </p:nvSpPr>
        <p:spPr>
          <a:xfrm>
            <a:off x="83575" y="6381328"/>
            <a:ext cx="1619354" cy="215444"/>
          </a:xfrm>
          <a:prstGeom prst="rect">
            <a:avLst/>
          </a:prstGeom>
        </p:spPr>
        <p:txBody>
          <a:bodyPr wrap="none">
            <a:spAutoFit/>
          </a:bodyPr>
          <a:lstStyle/>
          <a:p>
            <a:r>
              <a:rPr lang="es-ES" sz="800" b="1" dirty="0">
                <a:latin typeface="Lucida Sans" panose="020B0602040502020204" pitchFamily="34" charset="0"/>
                <a:cs typeface="Lucida Sans" panose="020B0602040502020204" pitchFamily="34" charset="0"/>
              </a:rPr>
              <a:t>Foto: Cuartoscuro/Archivo </a:t>
            </a:r>
            <a:endParaRPr lang="es-MX" sz="800" b="1" dirty="0">
              <a:latin typeface="Lucida Sans" panose="020B0602040502020204" pitchFamily="34" charset="0"/>
              <a:cs typeface="Lucida Sans" panose="020B0602040502020204" pitchFamily="34" charset="0"/>
            </a:endParaRPr>
          </a:p>
        </p:txBody>
      </p:sp>
    </p:spTree>
    <p:extLst>
      <p:ext uri="{BB962C8B-B14F-4D97-AF65-F5344CB8AC3E}">
        <p14:creationId xmlns:p14="http://schemas.microsoft.com/office/powerpoint/2010/main" val="101499640"/>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descr="gr0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1 CuadroTexto"/>
          <p:cNvSpPr txBox="1"/>
          <p:nvPr/>
        </p:nvSpPr>
        <p:spPr>
          <a:xfrm>
            <a:off x="35496" y="5589240"/>
            <a:ext cx="9036496" cy="1200329"/>
          </a:xfrm>
          <a:prstGeom prst="rect">
            <a:avLst/>
          </a:prstGeom>
          <a:noFill/>
        </p:spPr>
        <p:txBody>
          <a:bodyPr wrap="square" rtlCol="0">
            <a:spAutoFit/>
          </a:bodyPr>
          <a:lstStyle/>
          <a:p>
            <a:pPr algn="ctr"/>
            <a:r>
              <a:rPr lang="es-MX" sz="2400" b="1" i="1" dirty="0" smtClean="0">
                <a:solidFill>
                  <a:schemeClr val="bg1"/>
                </a:solidFill>
                <a:latin typeface="Lucida Sans" panose="020B0602040502020204" pitchFamily="34" charset="0"/>
                <a:cs typeface="Lucida Sans" panose="020B0602040502020204" pitchFamily="34" charset="0"/>
              </a:rPr>
              <a:t>Si </a:t>
            </a:r>
            <a:r>
              <a:rPr lang="es-MX" sz="2400" b="1" i="1" dirty="0">
                <a:solidFill>
                  <a:schemeClr val="bg1"/>
                </a:solidFill>
                <a:latin typeface="Lucida Sans" panose="020B0602040502020204" pitchFamily="34" charset="0"/>
                <a:cs typeface="Lucida Sans" panose="020B0602040502020204" pitchFamily="34" charset="0"/>
              </a:rPr>
              <a:t>no se modifican </a:t>
            </a:r>
            <a:r>
              <a:rPr lang="es-MX" sz="2400" b="1" i="1" dirty="0" smtClean="0">
                <a:solidFill>
                  <a:schemeClr val="bg1"/>
                </a:solidFill>
                <a:latin typeface="Lucida Sans" panose="020B0602040502020204" pitchFamily="34" charset="0"/>
                <a:cs typeface="Lucida Sans" panose="020B0602040502020204" pitchFamily="34" charset="0"/>
              </a:rPr>
              <a:t>las malas condiciones sanitarias y de higiene básicas de los mercados locales seguirán afectando la salud de la población</a:t>
            </a:r>
            <a:endParaRPr lang="es-MX" sz="2400" b="1" i="1" dirty="0">
              <a:solidFill>
                <a:schemeClr val="bg1"/>
              </a:solidFill>
              <a:latin typeface="Lucida Sans" panose="020B0602040502020204" pitchFamily="34" charset="0"/>
              <a:cs typeface="Lucida Sans" panose="020B0602040502020204" pitchFamily="34" charset="0"/>
            </a:endParaRPr>
          </a:p>
        </p:txBody>
      </p:sp>
    </p:spTree>
    <p:extLst>
      <p:ext uri="{BB962C8B-B14F-4D97-AF65-F5344CB8AC3E}">
        <p14:creationId xmlns:p14="http://schemas.microsoft.com/office/powerpoint/2010/main" val="3957270767"/>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Marcador de contenido" descr="http://ep01.epimg.net/internacional/imagenes/2014/10/08/actualidad/1412729350_043721_1412730005_noticia_normal.jpg"/>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55576" y="548680"/>
            <a:ext cx="7488832" cy="4032448"/>
          </a:xfrm>
          <a:prstGeom prst="rect">
            <a:avLst/>
          </a:prstGeom>
          <a:noFill/>
          <a:ln>
            <a:noFill/>
          </a:ln>
        </p:spPr>
      </p:pic>
      <p:sp>
        <p:nvSpPr>
          <p:cNvPr id="5" name="4 Rectángulo"/>
          <p:cNvSpPr/>
          <p:nvPr/>
        </p:nvSpPr>
        <p:spPr>
          <a:xfrm>
            <a:off x="115938" y="4725144"/>
            <a:ext cx="8856984" cy="1613711"/>
          </a:xfrm>
          <a:prstGeom prst="rect">
            <a:avLst/>
          </a:prstGeom>
        </p:spPr>
        <p:txBody>
          <a:bodyPr wrap="square">
            <a:spAutoFit/>
          </a:bodyPr>
          <a:lstStyle/>
          <a:p>
            <a:pPr algn="ctr">
              <a:lnSpc>
                <a:spcPct val="115000"/>
              </a:lnSpc>
              <a:spcAft>
                <a:spcPts val="1000"/>
              </a:spcAft>
            </a:pPr>
            <a:r>
              <a:rPr lang="es-ES" sz="2200" b="1" i="1" dirty="0">
                <a:solidFill>
                  <a:srgbClr val="C00000"/>
                </a:solidFill>
                <a:latin typeface="Lucida Sans" panose="020B0602040502020204" pitchFamily="34" charset="0"/>
                <a:ea typeface="Times New Roman"/>
                <a:cs typeface="Lucida Sans" panose="020B0602040502020204" pitchFamily="34" charset="0"/>
              </a:rPr>
              <a:t>La </a:t>
            </a:r>
            <a:r>
              <a:rPr lang="es-ES" sz="2200" b="1" i="1" dirty="0" smtClean="0">
                <a:solidFill>
                  <a:srgbClr val="C00000"/>
                </a:solidFill>
                <a:latin typeface="Lucida Sans" panose="020B0602040502020204" pitchFamily="34" charset="0"/>
                <a:ea typeface="Times New Roman"/>
                <a:cs typeface="Lucida Sans" panose="020B0602040502020204" pitchFamily="34" charset="0"/>
              </a:rPr>
              <a:t>falta de transporte y caminos adecuados limitan las condiciones de acceso a la vivienda, el trabajo y los servicios de salud y educación  y aumentan los riesgos de accidentes en las personas  </a:t>
            </a:r>
            <a:endParaRPr lang="es-MX" sz="2200" b="1" i="1" dirty="0">
              <a:solidFill>
                <a:srgbClr val="C00000"/>
              </a:solidFill>
              <a:effectLst/>
              <a:latin typeface="Lucida Sans" panose="020B0602040502020204" pitchFamily="34" charset="0"/>
              <a:ea typeface="Times New Roman"/>
              <a:cs typeface="Lucida Sans" panose="020B0602040502020204" pitchFamily="34" charset="0"/>
            </a:endParaRPr>
          </a:p>
        </p:txBody>
      </p:sp>
    </p:spTree>
    <p:extLst>
      <p:ext uri="{BB962C8B-B14F-4D97-AF65-F5344CB8AC3E}">
        <p14:creationId xmlns:p14="http://schemas.microsoft.com/office/powerpoint/2010/main" val="160762846"/>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1 Título"/>
          <p:cNvSpPr>
            <a:spLocks noGrp="1"/>
          </p:cNvSpPr>
          <p:nvPr>
            <p:ph type="title"/>
          </p:nvPr>
        </p:nvSpPr>
        <p:spPr>
          <a:xfrm>
            <a:off x="35496" y="563910"/>
            <a:ext cx="9036496" cy="704850"/>
          </a:xfrm>
        </p:spPr>
        <p:txBody>
          <a:bodyPr/>
          <a:lstStyle/>
          <a:p>
            <a:r>
              <a:rPr lang="es-MX" altLang="es-MX" sz="2200" b="1" i="1" dirty="0" smtClean="0">
                <a:solidFill>
                  <a:srgbClr val="C00000"/>
                </a:solidFill>
                <a:latin typeface="Lucida Sans" panose="020B0602040502020204" pitchFamily="34" charset="0"/>
                <a:cs typeface="Lucida Sans" pitchFamily="34" charset="0"/>
              </a:rPr>
              <a:t>Mientras unos caminan al trabajo, otros duermen bajo calle</a:t>
            </a:r>
            <a:br>
              <a:rPr lang="es-MX" altLang="es-MX" sz="2200" b="1" i="1" dirty="0" smtClean="0">
                <a:solidFill>
                  <a:srgbClr val="C00000"/>
                </a:solidFill>
                <a:latin typeface="Lucida Sans" panose="020B0602040502020204" pitchFamily="34" charset="0"/>
                <a:cs typeface="Lucida Sans" pitchFamily="34" charset="0"/>
              </a:rPr>
            </a:br>
            <a:endParaRPr lang="es-MX" altLang="es-MX" sz="2200" b="1" i="1" dirty="0" smtClean="0">
              <a:solidFill>
                <a:srgbClr val="C00000"/>
              </a:solidFill>
              <a:latin typeface="Lucida Sans" panose="020B0602040502020204" pitchFamily="34" charset="0"/>
              <a:cs typeface="Lucida Sans" pitchFamily="34" charset="0"/>
            </a:endParaRPr>
          </a:p>
        </p:txBody>
      </p:sp>
      <p:pic>
        <p:nvPicPr>
          <p:cNvPr id="18435" name="3 Marcador de contenido" descr="caminando"/>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a:xfrm>
            <a:off x="1714500" y="1341438"/>
            <a:ext cx="5953125" cy="4132262"/>
          </a:xfrm>
        </p:spPr>
      </p:pic>
      <p:sp>
        <p:nvSpPr>
          <p:cNvPr id="18436" name="4 Rectángulo"/>
          <p:cNvSpPr>
            <a:spLocks noChangeArrowheads="1"/>
          </p:cNvSpPr>
          <p:nvPr/>
        </p:nvSpPr>
        <p:spPr bwMode="auto">
          <a:xfrm>
            <a:off x="611188" y="5634038"/>
            <a:ext cx="8316912"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ahoma" pitchFamily="34" charset="0"/>
                <a:ea typeface="MS PGothic" pitchFamily="34" charset="-128"/>
              </a:defRPr>
            </a:lvl1pPr>
            <a:lvl2pPr marL="742950" indent="-285750" eaLnBrk="0" hangingPunct="0">
              <a:defRPr>
                <a:solidFill>
                  <a:schemeClr val="tx1"/>
                </a:solidFill>
                <a:latin typeface="Tahoma" pitchFamily="34" charset="0"/>
                <a:ea typeface="MS PGothic" pitchFamily="34" charset="-128"/>
              </a:defRPr>
            </a:lvl2pPr>
            <a:lvl3pPr marL="1143000" indent="-228600" eaLnBrk="0" hangingPunct="0">
              <a:defRPr>
                <a:solidFill>
                  <a:schemeClr val="tx1"/>
                </a:solidFill>
                <a:latin typeface="Tahoma" pitchFamily="34" charset="0"/>
                <a:ea typeface="MS PGothic" pitchFamily="34" charset="-128"/>
              </a:defRPr>
            </a:lvl3pPr>
            <a:lvl4pPr marL="1600200" indent="-228600" eaLnBrk="0" hangingPunct="0">
              <a:defRPr>
                <a:solidFill>
                  <a:schemeClr val="tx1"/>
                </a:solidFill>
                <a:latin typeface="Tahoma" pitchFamily="34" charset="0"/>
                <a:ea typeface="MS PGothic" pitchFamily="34" charset="-128"/>
              </a:defRPr>
            </a:lvl4pPr>
            <a:lvl5pPr marL="2057400" indent="-228600" eaLnBrk="0" hangingPunct="0">
              <a:defRPr>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Tahoma" pitchFamily="34" charset="0"/>
                <a:ea typeface="MS PGothic" pitchFamily="34" charset="-128"/>
              </a:defRPr>
            </a:lvl9pPr>
          </a:lstStyle>
          <a:p>
            <a:pPr algn="ctr" eaLnBrk="1" hangingPunct="1"/>
            <a:r>
              <a:rPr lang="es-ES" altLang="es-MX" sz="2200" b="1" i="1" dirty="0">
                <a:solidFill>
                  <a:srgbClr val="0000CC"/>
                </a:solidFill>
                <a:latin typeface="Lucida Sans" pitchFamily="34" charset="0"/>
                <a:cs typeface="Lucida Sans" pitchFamily="34" charset="0"/>
              </a:rPr>
              <a:t>Sin considerar a la que se encuentren en condiciones de rezago social y pobreza extrema </a:t>
            </a:r>
            <a:endParaRPr lang="es-MX" altLang="es-MX" b="1" dirty="0">
              <a:solidFill>
                <a:srgbClr val="0000CC"/>
              </a:solidFill>
            </a:endParaRPr>
          </a:p>
        </p:txBody>
      </p:sp>
    </p:spTree>
    <p:extLst>
      <p:ext uri="{BB962C8B-B14F-4D97-AF65-F5344CB8AC3E}">
        <p14:creationId xmlns:p14="http://schemas.microsoft.com/office/powerpoint/2010/main" val="3571720733"/>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1 Título"/>
          <p:cNvSpPr>
            <a:spLocks noGrp="1"/>
          </p:cNvSpPr>
          <p:nvPr>
            <p:ph type="title"/>
          </p:nvPr>
        </p:nvSpPr>
        <p:spPr>
          <a:xfrm>
            <a:off x="323850" y="-13742"/>
            <a:ext cx="8640763" cy="706438"/>
          </a:xfrm>
        </p:spPr>
        <p:txBody>
          <a:bodyPr/>
          <a:lstStyle/>
          <a:p>
            <a:r>
              <a:rPr lang="en-GB" altLang="es-MX" sz="2400" b="1" i="1" dirty="0" smtClean="0">
                <a:solidFill>
                  <a:srgbClr val="C00000"/>
                </a:solidFill>
                <a:latin typeface="Lucida Sans" pitchFamily="34" charset="0"/>
              </a:rPr>
              <a:t/>
            </a:r>
            <a:br>
              <a:rPr lang="en-GB" altLang="es-MX" sz="2400" b="1" i="1" dirty="0" smtClean="0">
                <a:solidFill>
                  <a:srgbClr val="C00000"/>
                </a:solidFill>
                <a:latin typeface="Lucida Sans" pitchFamily="34" charset="0"/>
              </a:rPr>
            </a:br>
            <a:r>
              <a:rPr lang="en-GB" altLang="es-MX" sz="2400" b="1" i="1" dirty="0" smtClean="0">
                <a:solidFill>
                  <a:srgbClr val="C00000"/>
                </a:solidFill>
                <a:latin typeface="Lucida Sans" pitchFamily="34" charset="0"/>
              </a:rPr>
              <a:t>¿</a:t>
            </a:r>
            <a:r>
              <a:rPr lang="es-ES" altLang="es-MX" sz="2400" b="1" i="1" dirty="0" smtClean="0">
                <a:solidFill>
                  <a:srgbClr val="C00000"/>
                </a:solidFill>
                <a:latin typeface="Lucida Sans" pitchFamily="34" charset="0"/>
              </a:rPr>
              <a:t>Por qué no tiene acceso a la educación toda la población en edad escolar?</a:t>
            </a:r>
            <a:br>
              <a:rPr lang="es-ES" altLang="es-MX" sz="2400" b="1" i="1" dirty="0" smtClean="0">
                <a:solidFill>
                  <a:srgbClr val="C00000"/>
                </a:solidFill>
                <a:latin typeface="Lucida Sans" pitchFamily="34" charset="0"/>
              </a:rPr>
            </a:br>
            <a:endParaRPr lang="es-MX" altLang="es-MX" sz="2400" dirty="0" smtClean="0">
              <a:solidFill>
                <a:srgbClr val="C00000"/>
              </a:solidFill>
            </a:endParaRPr>
          </a:p>
        </p:txBody>
      </p:sp>
      <p:pic>
        <p:nvPicPr>
          <p:cNvPr id="16387" name="3 Marcador de gráfico" descr="escuela"/>
          <p:cNvPicPr>
            <a:picLocks noGrp="1"/>
          </p:cNvPicPr>
          <p:nvPr>
            <p:ph type="chart" idx="1"/>
          </p:nvPr>
        </p:nvPicPr>
        <p:blipFill>
          <a:blip r:embed="rId2">
            <a:extLst>
              <a:ext uri="{28A0092B-C50C-407E-A947-70E740481C1C}">
                <a14:useLocalDpi xmlns:a14="http://schemas.microsoft.com/office/drawing/2010/main" val="0"/>
              </a:ext>
            </a:extLst>
          </a:blip>
          <a:srcRect/>
          <a:stretch>
            <a:fillRect/>
          </a:stretch>
        </p:blipFill>
        <p:spPr>
          <a:xfrm>
            <a:off x="1547366" y="1196752"/>
            <a:ext cx="6120978" cy="3960663"/>
          </a:xfrm>
        </p:spPr>
      </p:pic>
      <p:sp>
        <p:nvSpPr>
          <p:cNvPr id="16388" name="4 CuadroTexto"/>
          <p:cNvSpPr txBox="1">
            <a:spLocks noChangeArrowheads="1"/>
          </p:cNvSpPr>
          <p:nvPr/>
        </p:nvSpPr>
        <p:spPr bwMode="auto">
          <a:xfrm>
            <a:off x="179388" y="5229200"/>
            <a:ext cx="882015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Tahoma" pitchFamily="34" charset="0"/>
                <a:ea typeface="MS PGothic" pitchFamily="34" charset="-128"/>
              </a:defRPr>
            </a:lvl1pPr>
            <a:lvl2pPr marL="742950" indent="-285750" eaLnBrk="0" hangingPunct="0">
              <a:defRPr>
                <a:solidFill>
                  <a:schemeClr val="tx1"/>
                </a:solidFill>
                <a:latin typeface="Tahoma" pitchFamily="34" charset="0"/>
                <a:ea typeface="MS PGothic" pitchFamily="34" charset="-128"/>
              </a:defRPr>
            </a:lvl2pPr>
            <a:lvl3pPr marL="1143000" indent="-228600" eaLnBrk="0" hangingPunct="0">
              <a:defRPr>
                <a:solidFill>
                  <a:schemeClr val="tx1"/>
                </a:solidFill>
                <a:latin typeface="Tahoma" pitchFamily="34" charset="0"/>
                <a:ea typeface="MS PGothic" pitchFamily="34" charset="-128"/>
              </a:defRPr>
            </a:lvl3pPr>
            <a:lvl4pPr marL="1600200" indent="-228600" eaLnBrk="0" hangingPunct="0">
              <a:defRPr>
                <a:solidFill>
                  <a:schemeClr val="tx1"/>
                </a:solidFill>
                <a:latin typeface="Tahoma" pitchFamily="34" charset="0"/>
                <a:ea typeface="MS PGothic" pitchFamily="34" charset="-128"/>
              </a:defRPr>
            </a:lvl4pPr>
            <a:lvl5pPr marL="2057400" indent="-228600" eaLnBrk="0" hangingPunct="0">
              <a:defRPr>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a:solidFill>
                  <a:schemeClr val="tx1"/>
                </a:solidFill>
                <a:latin typeface="Tahoma" pitchFamily="34" charset="0"/>
                <a:ea typeface="MS PGothic" pitchFamily="34" charset="-128"/>
              </a:defRPr>
            </a:lvl9pPr>
          </a:lstStyle>
          <a:p>
            <a:pPr algn="ctr" eaLnBrk="1" hangingPunct="1"/>
            <a:r>
              <a:rPr lang="es-MX" altLang="es-MX" sz="2400" b="1" i="1" dirty="0">
                <a:solidFill>
                  <a:srgbClr val="C00000"/>
                </a:solidFill>
                <a:latin typeface="Lucida Sans" pitchFamily="34" charset="0"/>
                <a:cs typeface="Lucida Sans" pitchFamily="34" charset="0"/>
              </a:rPr>
              <a:t>El índice de </a:t>
            </a:r>
            <a:r>
              <a:rPr lang="es-MX" altLang="es-MX" sz="2400" b="1" i="1" dirty="0" smtClean="0">
                <a:solidFill>
                  <a:srgbClr val="C00000"/>
                </a:solidFill>
                <a:latin typeface="Lucida Sans" pitchFamily="34" charset="0"/>
                <a:cs typeface="Lucida Sans" pitchFamily="34" charset="0"/>
              </a:rPr>
              <a:t>analfabetismo permanece y la </a:t>
            </a:r>
          </a:p>
          <a:p>
            <a:pPr algn="ctr" eaLnBrk="1" hangingPunct="1"/>
            <a:r>
              <a:rPr lang="es-MX" altLang="es-MX" sz="2400" b="1" i="1" dirty="0" smtClean="0">
                <a:solidFill>
                  <a:srgbClr val="C00000"/>
                </a:solidFill>
                <a:latin typeface="Lucida Sans" pitchFamily="34" charset="0"/>
                <a:cs typeface="Lucida Sans" pitchFamily="34" charset="0"/>
              </a:rPr>
              <a:t>cifra aumenta </a:t>
            </a:r>
            <a:endParaRPr lang="es-MX" altLang="es-MX" sz="2400" b="1" i="1" dirty="0">
              <a:solidFill>
                <a:srgbClr val="C00000"/>
              </a:solidFill>
              <a:latin typeface="Lucida Sans" pitchFamily="34" charset="0"/>
              <a:cs typeface="Lucida Sans" pitchFamily="34" charset="0"/>
            </a:endParaRPr>
          </a:p>
        </p:txBody>
      </p:sp>
    </p:spTree>
    <p:extLst>
      <p:ext uri="{BB962C8B-B14F-4D97-AF65-F5344CB8AC3E}">
        <p14:creationId xmlns:p14="http://schemas.microsoft.com/office/powerpoint/2010/main" val="1881693973"/>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hild in Afghan warming herself in refug camp Kabul"/>
          <p:cNvPicPr>
            <a:picLocks noGrp="1" noChangeAspect="1" noChangeArrowheads="1"/>
          </p:cNvPicPr>
          <p:nvPr>
            <p:ph idx="1"/>
          </p:nvPr>
        </p:nvPicPr>
        <p:blipFill>
          <a:blip r:embed="rId2" cstate="print"/>
          <a:srcRect/>
          <a:stretch>
            <a:fillRect/>
          </a:stretch>
        </p:blipFill>
        <p:spPr>
          <a:xfrm>
            <a:off x="107504" y="1988840"/>
            <a:ext cx="4248472" cy="3678535"/>
          </a:xfrm>
        </p:spPr>
      </p:pic>
      <p:pic>
        <p:nvPicPr>
          <p:cNvPr id="5" name="Picture 5" descr="Lap Top Baby 003"/>
          <p:cNvPicPr>
            <a:picLocks noChangeAspect="1" noChangeArrowheads="1"/>
          </p:cNvPicPr>
          <p:nvPr/>
        </p:nvPicPr>
        <p:blipFill>
          <a:blip r:embed="rId3" cstate="print"/>
          <a:srcRect/>
          <a:stretch>
            <a:fillRect/>
          </a:stretch>
        </p:blipFill>
        <p:spPr bwMode="auto">
          <a:xfrm>
            <a:off x="4283968" y="1988840"/>
            <a:ext cx="4680520" cy="3672185"/>
          </a:xfrm>
          <a:prstGeom prst="rect">
            <a:avLst/>
          </a:prstGeom>
          <a:noFill/>
          <a:ln w="9525">
            <a:noFill/>
            <a:miter lim="800000"/>
            <a:headEnd/>
            <a:tailEnd/>
          </a:ln>
        </p:spPr>
      </p:pic>
      <p:sp>
        <p:nvSpPr>
          <p:cNvPr id="6" name="3 Rectángulo"/>
          <p:cNvSpPr>
            <a:spLocks noChangeArrowheads="1"/>
          </p:cNvSpPr>
          <p:nvPr/>
        </p:nvSpPr>
        <p:spPr bwMode="auto">
          <a:xfrm>
            <a:off x="683766" y="477838"/>
            <a:ext cx="7776666" cy="430887"/>
          </a:xfrm>
          <a:prstGeom prst="rect">
            <a:avLst/>
          </a:prstGeom>
          <a:noFill/>
          <a:ln w="9525">
            <a:noFill/>
            <a:miter lim="800000"/>
            <a:headEnd/>
            <a:tailEnd/>
          </a:ln>
        </p:spPr>
        <p:txBody>
          <a:bodyPr wrap="square">
            <a:spAutoFit/>
          </a:bodyPr>
          <a:lstStyle/>
          <a:p>
            <a:r>
              <a:rPr lang="en-US" sz="2200" b="1" i="1" dirty="0" smtClean="0">
                <a:solidFill>
                  <a:srgbClr val="C00000"/>
                </a:solidFill>
                <a:latin typeface="Lucida Sans" pitchFamily="34" charset="0"/>
                <a:cs typeface="Arial" pitchFamily="34" charset="0"/>
              </a:rPr>
              <a:t>Cerrando brechas:  </a:t>
            </a:r>
            <a:r>
              <a:rPr lang="en-US" sz="2200" b="1" i="1" dirty="0">
                <a:solidFill>
                  <a:srgbClr val="C00000"/>
                </a:solidFill>
                <a:latin typeface="Lucida Sans" pitchFamily="34" charset="0"/>
                <a:cs typeface="Arial" pitchFamily="34" charset="0"/>
              </a:rPr>
              <a:t>Global + Local = Glocalization</a:t>
            </a:r>
            <a:endParaRPr lang="es-MX" sz="2200" i="1" dirty="0">
              <a:solidFill>
                <a:srgbClr val="C00000"/>
              </a:solidFill>
              <a:latin typeface="Lucida Sans" pitchFamily="34" charset="0"/>
              <a:cs typeface="Arial" pitchFamily="34" charset="0"/>
            </a:endParaRPr>
          </a:p>
        </p:txBody>
      </p:sp>
      <p:sp>
        <p:nvSpPr>
          <p:cNvPr id="7" name="4 Rectángulo"/>
          <p:cNvSpPr>
            <a:spLocks noChangeArrowheads="1"/>
          </p:cNvSpPr>
          <p:nvPr/>
        </p:nvSpPr>
        <p:spPr bwMode="auto">
          <a:xfrm>
            <a:off x="755577" y="980728"/>
            <a:ext cx="7560840" cy="707886"/>
          </a:xfrm>
          <a:prstGeom prst="rect">
            <a:avLst/>
          </a:prstGeom>
          <a:noFill/>
          <a:ln w="9525">
            <a:noFill/>
            <a:miter lim="800000"/>
            <a:headEnd/>
            <a:tailEnd/>
          </a:ln>
        </p:spPr>
        <p:txBody>
          <a:bodyPr wrap="square">
            <a:spAutoFit/>
          </a:bodyPr>
          <a:lstStyle/>
          <a:p>
            <a:pPr algn="ctr"/>
            <a:r>
              <a:rPr lang="es-ES" sz="2000" b="1" i="1" dirty="0" smtClean="0">
                <a:solidFill>
                  <a:srgbClr val="003300"/>
                </a:solidFill>
                <a:latin typeface="Lucida Sans" pitchFamily="34" charset="0"/>
              </a:rPr>
              <a:t>Todos compartimos el crédito para cerrar brechas,</a:t>
            </a:r>
            <a:br>
              <a:rPr lang="es-ES" sz="2000" b="1" i="1" dirty="0" smtClean="0">
                <a:solidFill>
                  <a:srgbClr val="003300"/>
                </a:solidFill>
                <a:latin typeface="Lucida Sans" pitchFamily="34" charset="0"/>
              </a:rPr>
            </a:br>
            <a:r>
              <a:rPr lang="es-ES" sz="2000" b="1" i="1" dirty="0" smtClean="0">
                <a:solidFill>
                  <a:srgbClr val="003300"/>
                </a:solidFill>
                <a:latin typeface="Lucida Sans" pitchFamily="34" charset="0"/>
              </a:rPr>
              <a:t>pero también se están dando </a:t>
            </a:r>
            <a:r>
              <a:rPr lang="es-ES" sz="2000" b="1" i="1" dirty="0" smtClean="0">
                <a:solidFill>
                  <a:srgbClr val="0000FF"/>
                </a:solidFill>
                <a:latin typeface="Lucida Sans" pitchFamily="34" charset="0"/>
              </a:rPr>
              <a:t>nuevas desigualdades </a:t>
            </a:r>
            <a:endParaRPr lang="es-MX" sz="2000" b="1" i="1" dirty="0">
              <a:solidFill>
                <a:srgbClr val="0000FF"/>
              </a:solidFill>
              <a:latin typeface="Lucida Sans" pitchFamily="34" charset="0"/>
            </a:endParaRPr>
          </a:p>
        </p:txBody>
      </p:sp>
      <p:sp>
        <p:nvSpPr>
          <p:cNvPr id="8" name="7 CuadroTexto"/>
          <p:cNvSpPr txBox="1"/>
          <p:nvPr/>
        </p:nvSpPr>
        <p:spPr>
          <a:xfrm>
            <a:off x="587423" y="5661248"/>
            <a:ext cx="2424062" cy="646331"/>
          </a:xfrm>
          <a:prstGeom prst="rect">
            <a:avLst/>
          </a:prstGeom>
          <a:noFill/>
        </p:spPr>
        <p:txBody>
          <a:bodyPr wrap="none">
            <a:spAutoFit/>
          </a:bodyPr>
          <a:lstStyle/>
          <a:p>
            <a:pPr fontAlgn="auto">
              <a:spcBef>
                <a:spcPts val="0"/>
              </a:spcBef>
              <a:spcAft>
                <a:spcPts val="0"/>
              </a:spcAft>
              <a:defRPr/>
            </a:pPr>
            <a:r>
              <a:rPr lang="es-MX" b="1" i="1" dirty="0" smtClean="0">
                <a:solidFill>
                  <a:srgbClr val="C00000"/>
                </a:solidFill>
                <a:latin typeface="Lucida Sans" pitchFamily="34" charset="0"/>
                <a:cs typeface="Arial" charset="0"/>
              </a:rPr>
              <a:t>Niño de la calle y </a:t>
            </a:r>
          </a:p>
          <a:p>
            <a:pPr fontAlgn="auto">
              <a:spcBef>
                <a:spcPts val="0"/>
              </a:spcBef>
              <a:spcAft>
                <a:spcPts val="0"/>
              </a:spcAft>
              <a:defRPr/>
            </a:pPr>
            <a:r>
              <a:rPr lang="es-MX" b="1" i="1" dirty="0" smtClean="0">
                <a:solidFill>
                  <a:srgbClr val="C00000"/>
                </a:solidFill>
                <a:latin typeface="Lucida Sans" pitchFamily="34" charset="0"/>
                <a:cs typeface="Arial" charset="0"/>
              </a:rPr>
              <a:t>madre adolescente</a:t>
            </a:r>
            <a:endParaRPr lang="es-MX" b="1" i="1" dirty="0">
              <a:solidFill>
                <a:srgbClr val="C00000"/>
              </a:solidFill>
              <a:latin typeface="Lucida Sans" pitchFamily="34" charset="0"/>
              <a:cs typeface="Arial" charset="0"/>
            </a:endParaRPr>
          </a:p>
        </p:txBody>
      </p:sp>
      <p:sp>
        <p:nvSpPr>
          <p:cNvPr id="9" name="8 CuadroTexto"/>
          <p:cNvSpPr txBox="1"/>
          <p:nvPr/>
        </p:nvSpPr>
        <p:spPr>
          <a:xfrm>
            <a:off x="3707904" y="5877272"/>
            <a:ext cx="4915128" cy="369332"/>
          </a:xfrm>
          <a:prstGeom prst="rect">
            <a:avLst/>
          </a:prstGeom>
          <a:noFill/>
        </p:spPr>
        <p:txBody>
          <a:bodyPr wrap="none">
            <a:spAutoFit/>
          </a:bodyPr>
          <a:lstStyle/>
          <a:p>
            <a:pPr fontAlgn="auto">
              <a:spcBef>
                <a:spcPts val="0"/>
              </a:spcBef>
              <a:spcAft>
                <a:spcPts val="0"/>
              </a:spcAft>
              <a:defRPr/>
            </a:pPr>
            <a:r>
              <a:rPr lang="es-MX" b="1" i="1" dirty="0" smtClean="0">
                <a:solidFill>
                  <a:srgbClr val="C00000"/>
                </a:solidFill>
                <a:latin typeface="Lucida Sans" pitchFamily="34" charset="0"/>
                <a:cs typeface="Arial" charset="0"/>
              </a:rPr>
              <a:t>Niño con su madre en un avión y laptop</a:t>
            </a:r>
            <a:endParaRPr lang="es-MX" b="1" i="1" dirty="0">
              <a:solidFill>
                <a:srgbClr val="C00000"/>
              </a:solidFill>
              <a:latin typeface="Lucida Sans" pitchFamily="34" charset="0"/>
              <a:cs typeface="Arial" charset="0"/>
            </a:endParaRPr>
          </a:p>
        </p:txBody>
      </p:sp>
      <p:sp>
        <p:nvSpPr>
          <p:cNvPr id="10" name="7 CuadroTexto"/>
          <p:cNvSpPr txBox="1">
            <a:spLocks noChangeArrowheads="1"/>
          </p:cNvSpPr>
          <p:nvPr/>
        </p:nvSpPr>
        <p:spPr bwMode="auto">
          <a:xfrm>
            <a:off x="178941" y="6453188"/>
            <a:ext cx="2710999" cy="230832"/>
          </a:xfrm>
          <a:prstGeom prst="rect">
            <a:avLst/>
          </a:prstGeom>
          <a:noFill/>
          <a:ln w="9525">
            <a:noFill/>
            <a:miter lim="800000"/>
            <a:headEnd/>
            <a:tailEnd/>
          </a:ln>
        </p:spPr>
        <p:txBody>
          <a:bodyPr wrap="none">
            <a:spAutoFit/>
          </a:bodyPr>
          <a:lstStyle/>
          <a:p>
            <a:pPr fontAlgn="auto">
              <a:spcBef>
                <a:spcPts val="0"/>
              </a:spcBef>
              <a:spcAft>
                <a:spcPts val="0"/>
              </a:spcAft>
              <a:defRPr/>
            </a:pPr>
            <a:r>
              <a:rPr lang="en-US" sz="900" b="1" kern="0" dirty="0">
                <a:latin typeface="Arial" charset="0"/>
                <a:cs typeface="Arial" charset="0"/>
              </a:rPr>
              <a:t>Dr. Jay Glasser-Ex-president de la APHA-2010</a:t>
            </a:r>
            <a:endParaRPr lang="es-MX" sz="900" kern="0" dirty="0">
              <a:latin typeface="Arial" charset="0"/>
              <a:cs typeface="Arial" charset="0"/>
            </a:endParaRPr>
          </a:p>
        </p:txBody>
      </p:sp>
    </p:spTree>
    <p:extLst>
      <p:ext uri="{BB962C8B-B14F-4D97-AF65-F5344CB8AC3E}">
        <p14:creationId xmlns:p14="http://schemas.microsoft.com/office/powerpoint/2010/main" val="2836713062"/>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a:xfrm>
            <a:off x="476200" y="1196752"/>
            <a:ext cx="8200256" cy="4968552"/>
          </a:xfrm>
          <a:ln>
            <a:solidFill>
              <a:srgbClr val="00B050"/>
            </a:solidFill>
          </a:ln>
        </p:spPr>
        <p:txBody>
          <a:bodyPr/>
          <a:lstStyle/>
          <a:p>
            <a:pPr algn="l"/>
            <a:r>
              <a:rPr lang="es-MX" sz="2200" b="1" i="1" dirty="0" smtClean="0">
                <a:latin typeface="Lucida Sans" panose="020B0602040502020204" pitchFamily="34" charset="0"/>
                <a:cs typeface="Lucida Sans" panose="020B0602040502020204" pitchFamily="34" charset="0"/>
              </a:rPr>
              <a:t/>
            </a:r>
            <a:br>
              <a:rPr lang="es-MX" sz="2200" b="1" i="1" dirty="0" smtClean="0">
                <a:latin typeface="Lucida Sans" panose="020B0602040502020204" pitchFamily="34" charset="0"/>
                <a:cs typeface="Lucida Sans" panose="020B0602040502020204" pitchFamily="34" charset="0"/>
              </a:rPr>
            </a:br>
            <a:r>
              <a:rPr lang="es-MX" sz="2200" b="1" i="1" dirty="0" smtClean="0">
                <a:latin typeface="Lucida Sans" panose="020B0602040502020204" pitchFamily="34" charset="0"/>
                <a:cs typeface="Lucida Sans" panose="020B0602040502020204" pitchFamily="34" charset="0"/>
              </a:rPr>
              <a:t>América </a:t>
            </a:r>
            <a:r>
              <a:rPr lang="es-MX" sz="2200" b="1" i="1" dirty="0">
                <a:latin typeface="Lucida Sans" panose="020B0602040502020204" pitchFamily="34" charset="0"/>
                <a:cs typeface="Lucida Sans" panose="020B0602040502020204" pitchFamily="34" charset="0"/>
              </a:rPr>
              <a:t>Latina </a:t>
            </a:r>
            <a:r>
              <a:rPr lang="es-MX" sz="2200" b="1" i="1" dirty="0" smtClean="0">
                <a:latin typeface="Lucida Sans" panose="020B0602040502020204" pitchFamily="34" charset="0"/>
                <a:cs typeface="Lucida Sans" panose="020B0602040502020204" pitchFamily="34" charset="0"/>
              </a:rPr>
              <a:t>es </a:t>
            </a:r>
            <a:r>
              <a:rPr lang="es-MX" sz="2200" b="1" i="1" dirty="0">
                <a:latin typeface="Lucida Sans" panose="020B0602040502020204" pitchFamily="34" charset="0"/>
                <a:cs typeface="Lucida Sans" panose="020B0602040502020204" pitchFamily="34" charset="0"/>
              </a:rPr>
              <a:t>la región más desigual del </a:t>
            </a:r>
            <a:r>
              <a:rPr lang="es-MX" sz="2200" b="1" i="1" dirty="0" smtClean="0">
                <a:latin typeface="Lucida Sans" panose="020B0602040502020204" pitchFamily="34" charset="0"/>
                <a:cs typeface="Lucida Sans" panose="020B0602040502020204" pitchFamily="34" charset="0"/>
              </a:rPr>
              <a:t>mundo</a:t>
            </a:r>
            <a:br>
              <a:rPr lang="es-MX" sz="2200" b="1" i="1" dirty="0" smtClean="0">
                <a:latin typeface="Lucida Sans" panose="020B0602040502020204" pitchFamily="34" charset="0"/>
                <a:cs typeface="Lucida Sans" panose="020B0602040502020204" pitchFamily="34" charset="0"/>
              </a:rPr>
            </a:br>
            <a:r>
              <a:rPr lang="es-MX" sz="2200" b="1" i="1" dirty="0" smtClean="0">
                <a:latin typeface="Lucida Sans" panose="020B0602040502020204" pitchFamily="34" charset="0"/>
                <a:cs typeface="Lucida Sans" panose="020B0602040502020204" pitchFamily="34" charset="0"/>
              </a:rPr>
              <a:t> </a:t>
            </a:r>
            <a:r>
              <a:rPr lang="es-MX" sz="2200" b="1" i="1" dirty="0">
                <a:latin typeface="Lucida Sans" panose="020B0602040502020204" pitchFamily="34" charset="0"/>
                <a:cs typeface="Lucida Sans" panose="020B0602040502020204" pitchFamily="34" charset="0"/>
              </a:rPr>
              <a:t/>
            </a:r>
            <a:br>
              <a:rPr lang="es-MX" sz="2200" b="1" i="1" dirty="0">
                <a:latin typeface="Lucida Sans" panose="020B0602040502020204" pitchFamily="34" charset="0"/>
                <a:cs typeface="Lucida Sans" panose="020B0602040502020204" pitchFamily="34" charset="0"/>
              </a:rPr>
            </a:br>
            <a:r>
              <a:rPr lang="es-MX" sz="2200" b="1" i="1" dirty="0">
                <a:latin typeface="Lucida Sans" panose="020B0602040502020204" pitchFamily="34" charset="0"/>
                <a:cs typeface="Lucida Sans" panose="020B0602040502020204" pitchFamily="34" charset="0"/>
              </a:rPr>
              <a:t>Según el Informe Mundial de Desarrollo, la desigualdad </a:t>
            </a:r>
            <a:r>
              <a:rPr lang="es-MX" sz="2200" b="1" i="1" dirty="0" smtClean="0">
                <a:latin typeface="Lucida Sans" panose="020B0602040502020204" pitchFamily="34" charset="0"/>
                <a:cs typeface="Lucida Sans" panose="020B0602040502020204" pitchFamily="34" charset="0"/>
              </a:rPr>
              <a:t>se </a:t>
            </a:r>
            <a:r>
              <a:rPr lang="es-MX" sz="2200" b="1" i="1" dirty="0">
                <a:latin typeface="Lucida Sans" panose="020B0602040502020204" pitchFamily="34" charset="0"/>
                <a:cs typeface="Lucida Sans" panose="020B0602040502020204" pitchFamily="34" charset="0"/>
              </a:rPr>
              <a:t>debe a que en esta región hay más multimillonarios que en otras zonas del </a:t>
            </a:r>
            <a:r>
              <a:rPr lang="es-MX" sz="2200" b="1" i="1" dirty="0" smtClean="0">
                <a:latin typeface="Lucida Sans" panose="020B0602040502020204" pitchFamily="34" charset="0"/>
                <a:cs typeface="Lucida Sans" panose="020B0602040502020204" pitchFamily="34" charset="0"/>
              </a:rPr>
              <a:t>mundo </a:t>
            </a:r>
            <a:r>
              <a:rPr lang="es-MX" sz="2200" b="1" i="1" dirty="0">
                <a:latin typeface="Lucida Sans" panose="020B0602040502020204" pitchFamily="34" charset="0"/>
                <a:cs typeface="Lucida Sans" panose="020B0602040502020204" pitchFamily="34" charset="0"/>
              </a:rPr>
              <a:t/>
            </a:r>
            <a:br>
              <a:rPr lang="es-MX" sz="2200" b="1" i="1" dirty="0">
                <a:latin typeface="Lucida Sans" panose="020B0602040502020204" pitchFamily="34" charset="0"/>
                <a:cs typeface="Lucida Sans" panose="020B0602040502020204" pitchFamily="34" charset="0"/>
              </a:rPr>
            </a:br>
            <a:r>
              <a:rPr lang="es-MX" sz="2200" b="1" i="1" dirty="0">
                <a:latin typeface="Lucida Sans" panose="020B0602040502020204" pitchFamily="34" charset="0"/>
                <a:cs typeface="Lucida Sans" panose="020B0602040502020204" pitchFamily="34" charset="0"/>
              </a:rPr>
              <a:t/>
            </a:r>
            <a:br>
              <a:rPr lang="es-MX" sz="2200" b="1" i="1" dirty="0">
                <a:latin typeface="Lucida Sans" panose="020B0602040502020204" pitchFamily="34" charset="0"/>
                <a:cs typeface="Lucida Sans" panose="020B0602040502020204" pitchFamily="34" charset="0"/>
              </a:rPr>
            </a:br>
            <a:r>
              <a:rPr lang="es-MX" sz="2200" b="1" i="1" dirty="0" smtClean="0">
                <a:latin typeface="Lucida Sans" panose="020B0602040502020204" pitchFamily="34" charset="0"/>
                <a:cs typeface="Lucida Sans" panose="020B0602040502020204" pitchFamily="34" charset="0"/>
              </a:rPr>
              <a:t>La crisis </a:t>
            </a:r>
            <a:r>
              <a:rPr lang="es-MX" sz="2200" b="1" i="1" dirty="0">
                <a:latin typeface="Lucida Sans" panose="020B0602040502020204" pitchFamily="34" charset="0"/>
                <a:cs typeface="Lucida Sans" panose="020B0602040502020204" pitchFamily="34" charset="0"/>
              </a:rPr>
              <a:t>mundial aumentó las </a:t>
            </a:r>
            <a:r>
              <a:rPr lang="es-MX" sz="2200" b="1" i="1" dirty="0" smtClean="0">
                <a:latin typeface="Lucida Sans" panose="020B0602040502020204" pitchFamily="34" charset="0"/>
                <a:cs typeface="Lucida Sans" panose="020B0602040502020204" pitchFamily="34" charset="0"/>
              </a:rPr>
              <a:t>desigualdades y el </a:t>
            </a:r>
            <a:r>
              <a:rPr lang="es-MX" sz="2200" b="1" i="1" dirty="0">
                <a:latin typeface="Lucida Sans" panose="020B0602040502020204" pitchFamily="34" charset="0"/>
                <a:cs typeface="Lucida Sans" panose="020B0602040502020204" pitchFamily="34" charset="0"/>
              </a:rPr>
              <a:t>número de personas que vive en la </a:t>
            </a:r>
            <a:r>
              <a:rPr lang="es-MX" sz="2200" b="1" i="1" dirty="0" smtClean="0">
                <a:latin typeface="Lucida Sans" panose="020B0602040502020204" pitchFamily="34" charset="0"/>
                <a:cs typeface="Lucida Sans" panose="020B0602040502020204" pitchFamily="34" charset="0"/>
              </a:rPr>
              <a:t>pobreza, </a:t>
            </a:r>
            <a:r>
              <a:rPr lang="es-MX" sz="2200" b="1" i="1" dirty="0">
                <a:latin typeface="Lucida Sans" panose="020B0602040502020204" pitchFamily="34" charset="0"/>
                <a:cs typeface="Lucida Sans" panose="020B0602040502020204" pitchFamily="34" charset="0"/>
              </a:rPr>
              <a:t>afirma </a:t>
            </a:r>
            <a:r>
              <a:rPr lang="es-MX" sz="2200" b="1" i="1" dirty="0" smtClean="0">
                <a:latin typeface="Lucida Sans" panose="020B0602040502020204" pitchFamily="34" charset="0"/>
                <a:cs typeface="Lucida Sans" panose="020B0602040502020204" pitchFamily="34" charset="0"/>
              </a:rPr>
              <a:t>la OCDE</a:t>
            </a:r>
            <a:br>
              <a:rPr lang="es-MX" sz="2200" b="1" i="1" dirty="0" smtClean="0">
                <a:latin typeface="Lucida Sans" panose="020B0602040502020204" pitchFamily="34" charset="0"/>
                <a:cs typeface="Lucida Sans" panose="020B0602040502020204" pitchFamily="34" charset="0"/>
              </a:rPr>
            </a:br>
            <a:r>
              <a:rPr lang="es-MX" sz="2200" b="1" i="1" dirty="0">
                <a:latin typeface="Lucida Sans" panose="020B0602040502020204" pitchFamily="34" charset="0"/>
                <a:cs typeface="Lucida Sans" panose="020B0602040502020204" pitchFamily="34" charset="0"/>
              </a:rPr>
              <a:t/>
            </a:r>
            <a:br>
              <a:rPr lang="es-MX" sz="2200" b="1" i="1" dirty="0">
                <a:latin typeface="Lucida Sans" panose="020B0602040502020204" pitchFamily="34" charset="0"/>
                <a:cs typeface="Lucida Sans" panose="020B0602040502020204" pitchFamily="34" charset="0"/>
              </a:rPr>
            </a:br>
            <a:r>
              <a:rPr lang="es-MX" sz="2200" b="1" i="1" dirty="0">
                <a:latin typeface="Lucida Sans" panose="020B0602040502020204" pitchFamily="34" charset="0"/>
                <a:cs typeface="Lucida Sans" panose="020B0602040502020204" pitchFamily="34" charset="0"/>
              </a:rPr>
              <a:t/>
            </a:r>
            <a:br>
              <a:rPr lang="es-MX" sz="2200" b="1" i="1" dirty="0">
                <a:latin typeface="Lucida Sans" panose="020B0602040502020204" pitchFamily="34" charset="0"/>
                <a:cs typeface="Lucida Sans" panose="020B0602040502020204" pitchFamily="34" charset="0"/>
              </a:rPr>
            </a:br>
            <a:r>
              <a:rPr lang="es-MX" sz="2200" b="1" i="1" dirty="0" smtClean="0">
                <a:solidFill>
                  <a:srgbClr val="0033CC"/>
                </a:solidFill>
                <a:latin typeface="Lucida Sans" panose="020B0602040502020204" pitchFamily="34" charset="0"/>
                <a:cs typeface="Lucida Sans" panose="020B0602040502020204" pitchFamily="34" charset="0"/>
              </a:rPr>
              <a:t/>
            </a:r>
            <a:br>
              <a:rPr lang="es-MX" sz="2200" b="1" i="1" dirty="0" smtClean="0">
                <a:solidFill>
                  <a:srgbClr val="0033CC"/>
                </a:solidFill>
                <a:latin typeface="Lucida Sans" panose="020B0602040502020204" pitchFamily="34" charset="0"/>
                <a:cs typeface="Lucida Sans" panose="020B0602040502020204" pitchFamily="34" charset="0"/>
              </a:rPr>
            </a:br>
            <a:r>
              <a:rPr lang="en-US" sz="1200" b="1" dirty="0" smtClean="0">
                <a:solidFill>
                  <a:srgbClr val="0033CC"/>
                </a:solidFill>
                <a:latin typeface="Lucida Sans" panose="020B0602040502020204" pitchFamily="34" charset="0"/>
                <a:cs typeface="Lucida Sans" panose="020B0602040502020204" pitchFamily="34" charset="0"/>
              </a:rPr>
              <a:t>New </a:t>
            </a:r>
            <a:r>
              <a:rPr lang="en-US" sz="1200" b="1" dirty="0">
                <a:solidFill>
                  <a:srgbClr val="0033CC"/>
                </a:solidFill>
                <a:latin typeface="Lucida Sans" panose="020B0602040502020204" pitchFamily="34" charset="0"/>
                <a:cs typeface="Lucida Sans" panose="020B0602040502020204" pitchFamily="34" charset="0"/>
              </a:rPr>
              <a:t>Results from the OECD Income Distribution Database. Paris © OECD, May 15, 2013, 8 p.</a:t>
            </a:r>
            <a:r>
              <a:rPr lang="en-US" sz="1200" b="1" dirty="0">
                <a:latin typeface="Lucida Sans" panose="020B0602040502020204" pitchFamily="34" charset="0"/>
                <a:cs typeface="Lucida Sans" panose="020B0602040502020204" pitchFamily="34" charset="0"/>
              </a:rPr>
              <a:t/>
            </a:r>
            <a:br>
              <a:rPr lang="en-US" sz="1200" b="1" dirty="0">
                <a:latin typeface="Lucida Sans" panose="020B0602040502020204" pitchFamily="34" charset="0"/>
                <a:cs typeface="Lucida Sans" panose="020B0602040502020204" pitchFamily="34" charset="0"/>
              </a:rPr>
            </a:br>
            <a:r>
              <a:rPr lang="en-US" sz="2000" b="1" dirty="0">
                <a:latin typeface="Lucida Sans" panose="020B0602040502020204" pitchFamily="34" charset="0"/>
                <a:cs typeface="Lucida Sans" panose="020B0602040502020204" pitchFamily="34" charset="0"/>
              </a:rPr>
              <a:t/>
            </a:r>
            <a:br>
              <a:rPr lang="en-US" sz="2000" b="1" dirty="0">
                <a:latin typeface="Lucida Sans" panose="020B0602040502020204" pitchFamily="34" charset="0"/>
                <a:cs typeface="Lucida Sans" panose="020B0602040502020204" pitchFamily="34" charset="0"/>
              </a:rPr>
            </a:br>
            <a:r>
              <a:rPr lang="es-MX" sz="2000" b="1" dirty="0">
                <a:latin typeface="Lucida Sans" panose="020B0602040502020204" pitchFamily="34" charset="0"/>
                <a:cs typeface="Lucida Sans" panose="020B0602040502020204" pitchFamily="34" charset="0"/>
              </a:rPr>
              <a:t/>
            </a:r>
            <a:br>
              <a:rPr lang="es-MX" sz="2000" b="1" dirty="0">
                <a:latin typeface="Lucida Sans" panose="020B0602040502020204" pitchFamily="34" charset="0"/>
                <a:cs typeface="Lucida Sans" panose="020B0602040502020204" pitchFamily="34" charset="0"/>
              </a:rPr>
            </a:br>
            <a:r>
              <a:rPr lang="es-MX" sz="2000" b="1" dirty="0">
                <a:latin typeface="Lucida Sans" panose="020B0602040502020204" pitchFamily="34" charset="0"/>
                <a:cs typeface="Lucida Sans" panose="020B0602040502020204" pitchFamily="34" charset="0"/>
              </a:rPr>
              <a:t/>
            </a:r>
            <a:br>
              <a:rPr lang="es-MX" sz="2000" b="1" dirty="0">
                <a:latin typeface="Lucida Sans" panose="020B0602040502020204" pitchFamily="34" charset="0"/>
                <a:cs typeface="Lucida Sans" panose="020B0602040502020204" pitchFamily="34" charset="0"/>
              </a:rPr>
            </a:br>
            <a:r>
              <a:rPr lang="es-MX" sz="2000" b="1" dirty="0">
                <a:latin typeface="Lucida Sans" panose="020B0602040502020204" pitchFamily="34" charset="0"/>
                <a:cs typeface="Lucida Sans" panose="020B0602040502020204" pitchFamily="34" charset="0"/>
              </a:rPr>
              <a:t/>
            </a:r>
            <a:br>
              <a:rPr lang="es-MX" sz="2000" b="1" dirty="0">
                <a:latin typeface="Lucida Sans" panose="020B0602040502020204" pitchFamily="34" charset="0"/>
                <a:cs typeface="Lucida Sans" panose="020B0602040502020204" pitchFamily="34" charset="0"/>
              </a:rPr>
            </a:br>
            <a:endParaRPr lang="es-MX" sz="2000" b="1" dirty="0">
              <a:latin typeface="Lucida Sans" panose="020B0602040502020204" pitchFamily="34" charset="0"/>
              <a:cs typeface="Lucida Sans" panose="020B0602040502020204" pitchFamily="34" charset="0"/>
            </a:endParaRPr>
          </a:p>
        </p:txBody>
      </p:sp>
      <p:sp>
        <p:nvSpPr>
          <p:cNvPr id="3" name="2 Rectángulo"/>
          <p:cNvSpPr/>
          <p:nvPr/>
        </p:nvSpPr>
        <p:spPr>
          <a:xfrm>
            <a:off x="611560" y="525812"/>
            <a:ext cx="3387466" cy="369332"/>
          </a:xfrm>
          <a:prstGeom prst="rect">
            <a:avLst/>
          </a:prstGeom>
        </p:spPr>
        <p:txBody>
          <a:bodyPr wrap="none">
            <a:spAutoFit/>
          </a:bodyPr>
          <a:lstStyle/>
          <a:p>
            <a:pPr algn="ctr"/>
            <a:r>
              <a:rPr lang="es-ES_tradnl" b="1" i="1" dirty="0">
                <a:solidFill>
                  <a:srgbClr val="C00000"/>
                </a:solidFill>
                <a:latin typeface="Lucida Sans" pitchFamily="34" charset="0"/>
              </a:rPr>
              <a:t>Antecedentes y el contexto</a:t>
            </a:r>
            <a:endParaRPr lang="es-MX" dirty="0">
              <a:solidFill>
                <a:srgbClr val="C00000"/>
              </a:solidFill>
              <a:latin typeface="Constantia" pitchFamily="18" charset="0"/>
            </a:endParaRPr>
          </a:p>
        </p:txBody>
      </p:sp>
    </p:spTree>
    <p:extLst>
      <p:ext uri="{BB962C8B-B14F-4D97-AF65-F5344CB8AC3E}">
        <p14:creationId xmlns:p14="http://schemas.microsoft.com/office/powerpoint/2010/main" val="2392946984"/>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MX"/>
          </a:p>
        </p:txBody>
      </p:sp>
      <p:pic>
        <p:nvPicPr>
          <p:cNvPr id="4" name="3 Marcador de contenido" descr="Clipboard07"/>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899592" y="836712"/>
            <a:ext cx="7200800" cy="5040560"/>
          </a:xfrm>
          <a:prstGeom prst="rect">
            <a:avLst/>
          </a:prstGeom>
          <a:noFill/>
          <a:ln>
            <a:noFill/>
          </a:ln>
        </p:spPr>
      </p:pic>
    </p:spTree>
    <p:extLst>
      <p:ext uri="{BB962C8B-B14F-4D97-AF65-F5344CB8AC3E}">
        <p14:creationId xmlns:p14="http://schemas.microsoft.com/office/powerpoint/2010/main" val="435156149"/>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a:xfrm>
            <a:off x="107504" y="476672"/>
            <a:ext cx="8784976" cy="2304256"/>
          </a:xfrm>
        </p:spPr>
        <p:txBody>
          <a:bodyPr/>
          <a:lstStyle/>
          <a:p>
            <a:r>
              <a:rPr lang="es-MX" sz="2000" b="1" i="1" dirty="0" smtClean="0">
                <a:solidFill>
                  <a:srgbClr val="C00000"/>
                </a:solidFill>
                <a:latin typeface="Lucida Sans" panose="020B0602040502020204" pitchFamily="34" charset="0"/>
                <a:cs typeface="Lucida Sans" panose="020B0602040502020204" pitchFamily="34" charset="0"/>
              </a:rPr>
              <a:t>Las clases sociales </a:t>
            </a:r>
            <a:r>
              <a:rPr lang="es-MX" sz="2000" b="1" i="1" dirty="0" smtClean="0">
                <a:solidFill>
                  <a:schemeClr val="tx1"/>
                </a:solidFill>
                <a:latin typeface="Lucida Sans" panose="020B0602040502020204" pitchFamily="34" charset="0"/>
                <a:cs typeface="Lucida Sans" panose="020B0602040502020204" pitchFamily="34" charset="0"/>
              </a:rPr>
              <a:t>configuran  no solo los resultados, sino las oportunidades de salud, ya que les sitúa en </a:t>
            </a:r>
            <a:r>
              <a:rPr lang="es-MX" sz="2000" b="1" i="1" dirty="0" smtClean="0">
                <a:solidFill>
                  <a:srgbClr val="0000CC"/>
                </a:solidFill>
                <a:latin typeface="Lucida Sans" panose="020B0602040502020204" pitchFamily="34" charset="0"/>
                <a:cs typeface="Lucida Sans" panose="020B0602040502020204" pitchFamily="34" charset="0"/>
              </a:rPr>
              <a:t>posiciones desiguales de poder, prestigio y acceso a los recursos y </a:t>
            </a:r>
            <a:br>
              <a:rPr lang="es-MX" sz="2000" b="1" i="1" dirty="0" smtClean="0">
                <a:solidFill>
                  <a:srgbClr val="0000CC"/>
                </a:solidFill>
                <a:latin typeface="Lucida Sans" panose="020B0602040502020204" pitchFamily="34" charset="0"/>
                <a:cs typeface="Lucida Sans" panose="020B0602040502020204" pitchFamily="34" charset="0"/>
              </a:rPr>
            </a:br>
            <a:r>
              <a:rPr lang="es-MX" sz="2000" b="1" i="1" dirty="0" smtClean="0">
                <a:solidFill>
                  <a:srgbClr val="0000CC"/>
                </a:solidFill>
                <a:latin typeface="Lucida Sans" panose="020B0602040502020204" pitchFamily="34" charset="0"/>
                <a:cs typeface="Lucida Sans" panose="020B0602040502020204" pitchFamily="34" charset="0"/>
              </a:rPr>
              <a:t>servicios de salud. </a:t>
            </a:r>
            <a:br>
              <a:rPr lang="es-MX" sz="2000" b="1" i="1" dirty="0" smtClean="0">
                <a:solidFill>
                  <a:srgbClr val="0000CC"/>
                </a:solidFill>
                <a:latin typeface="Lucida Sans" panose="020B0602040502020204" pitchFamily="34" charset="0"/>
                <a:cs typeface="Lucida Sans" panose="020B0602040502020204" pitchFamily="34" charset="0"/>
              </a:rPr>
            </a:br>
            <a:r>
              <a:rPr lang="es-MX" sz="2000" b="1" i="1" dirty="0">
                <a:solidFill>
                  <a:schemeClr val="tx1"/>
                </a:solidFill>
                <a:latin typeface="Lucida Sans" panose="020B0602040502020204" pitchFamily="34" charset="0"/>
                <a:cs typeface="Lucida Sans" panose="020B0602040502020204" pitchFamily="34" charset="0"/>
              </a:rPr>
              <a:t/>
            </a:r>
            <a:br>
              <a:rPr lang="es-MX" sz="2000" b="1" i="1" dirty="0">
                <a:solidFill>
                  <a:schemeClr val="tx1"/>
                </a:solidFill>
                <a:latin typeface="Lucida Sans" panose="020B0602040502020204" pitchFamily="34" charset="0"/>
                <a:cs typeface="Lucida Sans" panose="020B0602040502020204" pitchFamily="34" charset="0"/>
              </a:rPr>
            </a:br>
            <a:r>
              <a:rPr lang="es-MX" sz="2000" b="1" i="1" dirty="0" smtClean="0">
                <a:solidFill>
                  <a:schemeClr val="tx1"/>
                </a:solidFill>
                <a:latin typeface="Lucida Sans" panose="020B0602040502020204" pitchFamily="34" charset="0"/>
                <a:cs typeface="Lucida Sans" panose="020B0602040502020204" pitchFamily="34" charset="0"/>
              </a:rPr>
              <a:t>Las personas experimentan una </a:t>
            </a:r>
            <a:r>
              <a:rPr lang="es-MX" sz="2000" b="1" i="1" dirty="0" smtClean="0">
                <a:solidFill>
                  <a:srgbClr val="0000CC"/>
                </a:solidFill>
                <a:latin typeface="Lucida Sans" panose="020B0602040502020204" pitchFamily="34" charset="0"/>
                <a:cs typeface="Lucida Sans" panose="020B0602040502020204" pitchFamily="34" charset="0"/>
              </a:rPr>
              <a:t>exposición y vulnerabilidad diferencial</a:t>
            </a:r>
            <a:r>
              <a:rPr lang="es-MX" sz="2000" b="1" i="1" dirty="0" smtClean="0">
                <a:solidFill>
                  <a:schemeClr val="tx1"/>
                </a:solidFill>
                <a:latin typeface="Lucida Sans" panose="020B0602040502020204" pitchFamily="34" charset="0"/>
                <a:cs typeface="Lucida Sans" panose="020B0602040502020204" pitchFamily="34" charset="0"/>
              </a:rPr>
              <a:t> ante factores que ponen en riesgo su salud</a:t>
            </a:r>
            <a:endParaRPr lang="es-MX" sz="2000" b="1" i="1" dirty="0">
              <a:solidFill>
                <a:schemeClr val="tx1"/>
              </a:solidFill>
              <a:latin typeface="Lucida Sans" panose="020B0602040502020204" pitchFamily="34" charset="0"/>
              <a:cs typeface="Lucida Sans" panose="020B0602040502020204" pitchFamily="34" charset="0"/>
            </a:endParaRPr>
          </a:p>
        </p:txBody>
      </p:sp>
      <p:sp>
        <p:nvSpPr>
          <p:cNvPr id="3" name="2 Subtítulo"/>
          <p:cNvSpPr>
            <a:spLocks noGrp="1"/>
          </p:cNvSpPr>
          <p:nvPr>
            <p:ph type="subTitle" idx="1"/>
          </p:nvPr>
        </p:nvSpPr>
        <p:spPr/>
        <p:txBody>
          <a:bodyPr/>
          <a:lstStyle/>
          <a:p>
            <a:endParaRPr lang="es-MX" dirty="0"/>
          </a:p>
        </p:txBody>
      </p:sp>
      <p:pic>
        <p:nvPicPr>
          <p:cNvPr id="409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2780928"/>
            <a:ext cx="8064896" cy="35283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3275359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MX"/>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98435" y="44624"/>
            <a:ext cx="8766053" cy="61926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45378764"/>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Título"/>
          <p:cNvSpPr>
            <a:spLocks noGrp="1"/>
          </p:cNvSpPr>
          <p:nvPr>
            <p:ph type="ctrTitle"/>
          </p:nvPr>
        </p:nvSpPr>
        <p:spPr/>
        <p:txBody>
          <a:bodyPr/>
          <a:lstStyle/>
          <a:p>
            <a:endParaRPr lang="es-MX"/>
          </a:p>
        </p:txBody>
      </p:sp>
      <p:sp>
        <p:nvSpPr>
          <p:cNvPr id="6" name="5 Subtítulo"/>
          <p:cNvSpPr>
            <a:spLocks noGrp="1"/>
          </p:cNvSpPr>
          <p:nvPr>
            <p:ph type="subTitle" idx="1"/>
          </p:nvPr>
        </p:nvSpPr>
        <p:spPr/>
        <p:txBody>
          <a:bodyPr/>
          <a:lstStyle/>
          <a:p>
            <a:endParaRPr lang="es-MX"/>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739606"/>
            <a:ext cx="8712968" cy="52816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3 Rectángulo"/>
          <p:cNvSpPr/>
          <p:nvPr/>
        </p:nvSpPr>
        <p:spPr>
          <a:xfrm>
            <a:off x="3347864" y="4809346"/>
            <a:ext cx="5472608" cy="1015663"/>
          </a:xfrm>
          <a:prstGeom prst="rect">
            <a:avLst/>
          </a:prstGeom>
        </p:spPr>
        <p:txBody>
          <a:bodyPr wrap="square">
            <a:spAutoFit/>
          </a:bodyPr>
          <a:lstStyle/>
          <a:p>
            <a:pPr algn="ctr"/>
            <a:r>
              <a:rPr lang="en-US" sz="2000" b="1" dirty="0" smtClean="0">
                <a:solidFill>
                  <a:prstClr val="white"/>
                </a:solidFill>
                <a:latin typeface="Lucida Sans" panose="020B0602040502020204" pitchFamily="34" charset="0"/>
                <a:cs typeface="Lucida Sans" panose="020B0602040502020204" pitchFamily="34" charset="0"/>
              </a:rPr>
              <a:t> Resiliencia y los riesgos de la inequidad</a:t>
            </a:r>
          </a:p>
          <a:p>
            <a:pPr algn="ctr"/>
            <a:r>
              <a:rPr lang="en-US" sz="2000" b="1" dirty="0">
                <a:solidFill>
                  <a:prstClr val="white"/>
                </a:solidFill>
                <a:latin typeface="Lucida Sans" panose="020B0602040502020204" pitchFamily="34" charset="0"/>
                <a:cs typeface="Lucida Sans" panose="020B0602040502020204" pitchFamily="34" charset="0"/>
              </a:rPr>
              <a:t>NO </a:t>
            </a:r>
            <a:r>
              <a:rPr lang="en-US" sz="2000" b="1" dirty="0" smtClean="0">
                <a:solidFill>
                  <a:prstClr val="white"/>
                </a:solidFill>
                <a:latin typeface="Lucida Sans" panose="020B0602040502020204" pitchFamily="34" charset="0"/>
                <a:cs typeface="Lucida Sans" panose="020B0602040502020204" pitchFamily="34" charset="0"/>
              </a:rPr>
              <a:t>SON </a:t>
            </a:r>
            <a:r>
              <a:rPr lang="en-US" sz="2000" b="1" dirty="0">
                <a:solidFill>
                  <a:prstClr val="white"/>
                </a:solidFill>
                <a:latin typeface="Lucida Sans" panose="020B0602040502020204" pitchFamily="34" charset="0"/>
                <a:cs typeface="Lucida Sans" panose="020B0602040502020204" pitchFamily="34" charset="0"/>
              </a:rPr>
              <a:t>UN </a:t>
            </a:r>
            <a:r>
              <a:rPr lang="en-US" sz="2000" b="1" dirty="0" smtClean="0">
                <a:solidFill>
                  <a:prstClr val="white"/>
                </a:solidFill>
                <a:latin typeface="Lucida Sans" panose="020B0602040502020204" pitchFamily="34" charset="0"/>
                <a:cs typeface="Lucida Sans" panose="020B0602040502020204" pitchFamily="34" charset="0"/>
              </a:rPr>
              <a:t>ACCIDENTE</a:t>
            </a:r>
            <a:endParaRPr lang="en-US" sz="2000" b="1" dirty="0">
              <a:solidFill>
                <a:prstClr val="white"/>
              </a:solidFill>
              <a:latin typeface="Lucida Sans" panose="020B0602040502020204" pitchFamily="34" charset="0"/>
              <a:cs typeface="Lucida Sans" panose="020B0602040502020204" pitchFamily="34" charset="0"/>
            </a:endParaRPr>
          </a:p>
        </p:txBody>
      </p:sp>
    </p:spTree>
    <p:extLst>
      <p:ext uri="{BB962C8B-B14F-4D97-AF65-F5344CB8AC3E}">
        <p14:creationId xmlns:p14="http://schemas.microsoft.com/office/powerpoint/2010/main" val="1394644088"/>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418654"/>
            <a:ext cx="8229600" cy="778098"/>
          </a:xfrm>
        </p:spPr>
        <p:txBody>
          <a:bodyPr/>
          <a:lstStyle/>
          <a:p>
            <a:r>
              <a:rPr lang="es-MX" b="1" i="1" dirty="0" smtClean="0">
                <a:solidFill>
                  <a:srgbClr val="C00000"/>
                </a:solidFill>
                <a:latin typeface="Lucida Sans" panose="020B0602040502020204" pitchFamily="34" charset="0"/>
                <a:cs typeface="Lucida Sans" panose="020B0602040502020204" pitchFamily="34" charset="0"/>
              </a:rPr>
              <a:t>Acciones para la Resiliencia de Niños y Jóvenes</a:t>
            </a:r>
            <a:br>
              <a:rPr lang="es-MX" b="1" i="1" dirty="0" smtClean="0">
                <a:solidFill>
                  <a:srgbClr val="C00000"/>
                </a:solidFill>
                <a:latin typeface="Lucida Sans" panose="020B0602040502020204" pitchFamily="34" charset="0"/>
                <a:cs typeface="Lucida Sans" panose="020B0602040502020204" pitchFamily="34" charset="0"/>
              </a:rPr>
            </a:br>
            <a:r>
              <a:rPr lang="es-MX" b="1" i="1" dirty="0" smtClean="0">
                <a:solidFill>
                  <a:srgbClr val="C00000"/>
                </a:solidFill>
                <a:latin typeface="Lucida Sans" panose="020B0602040502020204" pitchFamily="34" charset="0"/>
                <a:cs typeface="Lucida Sans" panose="020B0602040502020204" pitchFamily="34" charset="0"/>
              </a:rPr>
              <a:t>Guía para los </a:t>
            </a:r>
            <a:r>
              <a:rPr lang="es-MX" sz="2200" b="1" i="1" dirty="0" smtClean="0">
                <a:solidFill>
                  <a:srgbClr val="C00000"/>
                </a:solidFill>
                <a:latin typeface="Lucida Sans" panose="020B0602040502020204" pitchFamily="34" charset="0"/>
                <a:cs typeface="Lucida Sans" panose="020B0602040502020204" pitchFamily="34" charset="0"/>
              </a:rPr>
              <a:t>Gobernantes</a:t>
            </a:r>
            <a:endParaRPr lang="es-MX" sz="2200" b="1" i="1" dirty="0">
              <a:solidFill>
                <a:srgbClr val="C00000"/>
              </a:solidFill>
              <a:latin typeface="Lucida Sans" panose="020B0602040502020204" pitchFamily="34" charset="0"/>
              <a:cs typeface="Lucida Sans" panose="020B0602040502020204" pitchFamily="34" charset="0"/>
            </a:endParaRPr>
          </a:p>
        </p:txBody>
      </p:sp>
      <p:pic>
        <p:nvPicPr>
          <p:cNvPr id="3075"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51520" y="1196752"/>
            <a:ext cx="3892368" cy="50405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51920" y="1196752"/>
            <a:ext cx="4968552" cy="503128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35733314"/>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323528" y="476672"/>
            <a:ext cx="8496944" cy="1224136"/>
          </a:xfrm>
        </p:spPr>
        <p:txBody>
          <a:bodyPr/>
          <a:lstStyle/>
          <a:p>
            <a:r>
              <a:rPr lang="es-MX" sz="2000" b="1" i="1" dirty="0" smtClean="0">
                <a:solidFill>
                  <a:srgbClr val="C00000"/>
                </a:solidFill>
              </a:rPr>
              <a:t>2014 Índice de Desarrollo Humano de 187 </a:t>
            </a:r>
            <a:br>
              <a:rPr lang="es-MX" sz="2000" b="1" i="1" dirty="0" smtClean="0">
                <a:solidFill>
                  <a:srgbClr val="C00000"/>
                </a:solidFill>
              </a:rPr>
            </a:br>
            <a:r>
              <a:rPr lang="es-MX" sz="2000" b="1" i="1" dirty="0" smtClean="0">
                <a:solidFill>
                  <a:srgbClr val="C00000"/>
                </a:solidFill>
              </a:rPr>
              <a:t>Sostener el </a:t>
            </a:r>
            <a:r>
              <a:rPr lang="es-MX" sz="2000" b="1" i="1" dirty="0">
                <a:solidFill>
                  <a:srgbClr val="C00000"/>
                </a:solidFill>
              </a:rPr>
              <a:t>Progreso Humano</a:t>
            </a:r>
            <a:r>
              <a:rPr lang="es-MX" sz="2000" b="1" i="1" dirty="0" smtClean="0">
                <a:solidFill>
                  <a:srgbClr val="C00000"/>
                </a:solidFill>
              </a:rPr>
              <a:t>: reducir vulnerabilidades</a:t>
            </a:r>
            <a:br>
              <a:rPr lang="es-MX" sz="2000" b="1" i="1" dirty="0" smtClean="0">
                <a:solidFill>
                  <a:srgbClr val="C00000"/>
                </a:solidFill>
              </a:rPr>
            </a:br>
            <a:r>
              <a:rPr lang="es-MX" sz="2000" b="1" i="1" dirty="0" smtClean="0">
                <a:solidFill>
                  <a:srgbClr val="C00000"/>
                </a:solidFill>
              </a:rPr>
              <a:t> y </a:t>
            </a:r>
            <a:r>
              <a:rPr lang="es-MX" sz="2000" b="1" i="1" dirty="0">
                <a:solidFill>
                  <a:srgbClr val="C00000"/>
                </a:solidFill>
              </a:rPr>
              <a:t>construir resiliencia</a:t>
            </a:r>
            <a:br>
              <a:rPr lang="es-MX" sz="2000" b="1" i="1" dirty="0">
                <a:solidFill>
                  <a:srgbClr val="C00000"/>
                </a:solidFill>
              </a:rPr>
            </a:br>
            <a:endParaRPr lang="es-MX" sz="2000" b="1" i="1" dirty="0">
              <a:solidFill>
                <a:srgbClr val="C00000"/>
              </a:solidFill>
            </a:endParaRPr>
          </a:p>
        </p:txBody>
      </p:sp>
      <p:pic>
        <p:nvPicPr>
          <p:cNvPr id="51202"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67544" y="1660738"/>
            <a:ext cx="8229600" cy="4004308"/>
          </a:xfrm>
          <a:prstGeom prst="rect">
            <a:avLst/>
          </a:prstGeom>
          <a:ln/>
        </p:spPr>
        <p:style>
          <a:lnRef idx="2">
            <a:schemeClr val="accent2"/>
          </a:lnRef>
          <a:fillRef idx="1">
            <a:schemeClr val="lt1"/>
          </a:fillRef>
          <a:effectRef idx="0">
            <a:schemeClr val="accent2"/>
          </a:effectRef>
          <a:fontRef idx="minor">
            <a:schemeClr val="dk1"/>
          </a:fontRef>
        </p:style>
      </p:pic>
      <p:sp>
        <p:nvSpPr>
          <p:cNvPr id="4" name="3 CuadroTexto"/>
          <p:cNvSpPr txBox="1"/>
          <p:nvPr/>
        </p:nvSpPr>
        <p:spPr>
          <a:xfrm>
            <a:off x="683568" y="5909210"/>
            <a:ext cx="7848872" cy="400110"/>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es-MX" sz="2000" b="1" dirty="0" smtClean="0">
                <a:latin typeface="Lucida Sans" panose="020B0602040502020204" pitchFamily="34" charset="0"/>
                <a:cs typeface="Lucida Sans" panose="020B0602040502020204" pitchFamily="34" charset="0"/>
              </a:rPr>
              <a:t>10/49              10/52                  10/44                10/42                </a:t>
            </a:r>
            <a:endParaRPr lang="es-MX" sz="2000" b="1" dirty="0">
              <a:latin typeface="Lucida Sans" panose="020B0602040502020204" pitchFamily="34" charset="0"/>
              <a:cs typeface="Lucida Sans" panose="020B0602040502020204" pitchFamily="34" charset="0"/>
            </a:endParaRPr>
          </a:p>
        </p:txBody>
      </p:sp>
      <p:sp>
        <p:nvSpPr>
          <p:cNvPr id="5" name="4 CuadroTexto"/>
          <p:cNvSpPr txBox="1"/>
          <p:nvPr/>
        </p:nvSpPr>
        <p:spPr>
          <a:xfrm>
            <a:off x="539552" y="6525924"/>
            <a:ext cx="2746265" cy="215444"/>
          </a:xfrm>
          <a:prstGeom prst="rect">
            <a:avLst/>
          </a:prstGeom>
          <a:noFill/>
        </p:spPr>
        <p:txBody>
          <a:bodyPr wrap="none" rtlCol="0">
            <a:spAutoFit/>
          </a:bodyPr>
          <a:lstStyle/>
          <a:p>
            <a:r>
              <a:rPr lang="es-MX" sz="800" b="1" dirty="0" smtClean="0">
                <a:latin typeface="Lucida Sans" panose="020B0602040502020204" pitchFamily="34" charset="0"/>
                <a:cs typeface="Lucida Sans" panose="020B0602040502020204" pitchFamily="34" charset="0"/>
              </a:rPr>
              <a:t>UNDP  At 2:00 pm Tokio Japón Julio 24 del 2014</a:t>
            </a:r>
            <a:endParaRPr lang="es-MX" sz="800" b="1" dirty="0">
              <a:latin typeface="Lucida Sans" panose="020B0602040502020204" pitchFamily="34" charset="0"/>
              <a:cs typeface="Lucida Sans" panose="020B0602040502020204" pitchFamily="34" charset="0"/>
            </a:endParaRPr>
          </a:p>
        </p:txBody>
      </p:sp>
      <p:pic>
        <p:nvPicPr>
          <p:cNvPr id="7" name="6 Imagen" descr="Inicio">
            <a:hlinkClick r:id="rId3" tooltip="&quot;Inicio&quot;"/>
          </p:cNvPr>
          <p:cNvPicPr/>
          <p:nvPr/>
        </p:nvPicPr>
        <p:blipFill>
          <a:blip r:embed="rId4">
            <a:extLst>
              <a:ext uri="{28A0092B-C50C-407E-A947-70E740481C1C}">
                <a14:useLocalDpi xmlns:a14="http://schemas.microsoft.com/office/drawing/2010/main" val="0"/>
              </a:ext>
            </a:extLst>
          </a:blip>
          <a:srcRect/>
          <a:stretch>
            <a:fillRect/>
          </a:stretch>
        </p:blipFill>
        <p:spPr bwMode="auto">
          <a:xfrm>
            <a:off x="539552" y="548680"/>
            <a:ext cx="487045" cy="914400"/>
          </a:xfrm>
          <a:prstGeom prst="rect">
            <a:avLst/>
          </a:prstGeom>
          <a:noFill/>
          <a:ln>
            <a:noFill/>
          </a:ln>
        </p:spPr>
      </p:pic>
    </p:spTree>
    <p:extLst>
      <p:ext uri="{BB962C8B-B14F-4D97-AF65-F5344CB8AC3E}">
        <p14:creationId xmlns:p14="http://schemas.microsoft.com/office/powerpoint/2010/main" val="1251276190"/>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5 Rectángulo"/>
          <p:cNvSpPr>
            <a:spLocks noChangeArrowheads="1"/>
          </p:cNvSpPr>
          <p:nvPr/>
        </p:nvSpPr>
        <p:spPr bwMode="auto">
          <a:xfrm>
            <a:off x="179512" y="764704"/>
            <a:ext cx="8677275" cy="738664"/>
          </a:xfrm>
          <a:prstGeom prst="rect">
            <a:avLst/>
          </a:prstGeom>
          <a:noFill/>
          <a:ln w="9525">
            <a:solidFill>
              <a:srgbClr val="0000CC"/>
            </a:solidFill>
            <a:miter lim="800000"/>
            <a:headEnd/>
            <a:tailEnd/>
          </a:ln>
        </p:spPr>
        <p:txBody>
          <a:bodyPr>
            <a:spAutoFit/>
          </a:bodyPr>
          <a:lstStyle/>
          <a:p>
            <a:pPr algn="ctr"/>
            <a:r>
              <a:rPr lang="es-MX" sz="2100" b="1" i="1" dirty="0">
                <a:solidFill>
                  <a:srgbClr val="C00000"/>
                </a:solidFill>
                <a:latin typeface="Lucida Sans" pitchFamily="34" charset="0"/>
              </a:rPr>
              <a:t>Las desigualdades drásticas dominan </a:t>
            </a:r>
            <a:r>
              <a:rPr lang="es-MX" sz="2100" b="1" i="1" dirty="0" smtClean="0">
                <a:solidFill>
                  <a:srgbClr val="C00000"/>
                </a:solidFill>
                <a:latin typeface="Lucida Sans" pitchFamily="34" charset="0"/>
              </a:rPr>
              <a:t>a nivel </a:t>
            </a:r>
            <a:r>
              <a:rPr lang="es-MX" sz="2100" b="1" i="1" dirty="0">
                <a:solidFill>
                  <a:srgbClr val="C00000"/>
                </a:solidFill>
                <a:latin typeface="Lucida Sans" pitchFamily="34" charset="0"/>
              </a:rPr>
              <a:t>mundial e involucran a todos, a los países ricos y pobres por igual </a:t>
            </a:r>
          </a:p>
        </p:txBody>
      </p:sp>
      <p:sp>
        <p:nvSpPr>
          <p:cNvPr id="5" name="6 Rectángulo"/>
          <p:cNvSpPr>
            <a:spLocks noChangeArrowheads="1"/>
          </p:cNvSpPr>
          <p:nvPr/>
        </p:nvSpPr>
        <p:spPr bwMode="auto">
          <a:xfrm>
            <a:off x="179512" y="1821979"/>
            <a:ext cx="8642350" cy="1384995"/>
          </a:xfrm>
          <a:prstGeom prst="rect">
            <a:avLst/>
          </a:prstGeom>
          <a:noFill/>
          <a:ln w="9525">
            <a:solidFill>
              <a:srgbClr val="0000CC"/>
            </a:solidFill>
            <a:miter lim="800000"/>
            <a:headEnd/>
            <a:tailEnd/>
          </a:ln>
        </p:spPr>
        <p:txBody>
          <a:bodyPr>
            <a:spAutoFit/>
          </a:bodyPr>
          <a:lstStyle/>
          <a:p>
            <a:pPr algn="ctr"/>
            <a:r>
              <a:rPr lang="es-MX" sz="2100" b="1" i="1" dirty="0">
                <a:latin typeface="Lucida Sans" pitchFamily="34" charset="0"/>
              </a:rPr>
              <a:t>¿Por  qué  no hemos logrado </a:t>
            </a:r>
            <a:r>
              <a:rPr lang="es-MX" sz="2100" b="1" i="1" dirty="0" smtClean="0">
                <a:latin typeface="Lucida Sans" pitchFamily="34" charset="0"/>
              </a:rPr>
              <a:t>políticas sociales  </a:t>
            </a:r>
            <a:r>
              <a:rPr lang="es-MX" sz="2100" b="1" i="1" dirty="0">
                <a:latin typeface="Lucida Sans" pitchFamily="34" charset="0"/>
              </a:rPr>
              <a:t>más </a:t>
            </a:r>
            <a:r>
              <a:rPr lang="es-MX" sz="2100" b="1" i="1" dirty="0" smtClean="0">
                <a:solidFill>
                  <a:srgbClr val="0000CC"/>
                </a:solidFill>
                <a:latin typeface="Lucida Sans" pitchFamily="34" charset="0"/>
              </a:rPr>
              <a:t>equitativas, socialmente </a:t>
            </a:r>
            <a:r>
              <a:rPr lang="es-MX" sz="2100" b="1" i="1" dirty="0">
                <a:solidFill>
                  <a:srgbClr val="0000CC"/>
                </a:solidFill>
                <a:latin typeface="Lucida Sans" pitchFamily="34" charset="0"/>
              </a:rPr>
              <a:t>más </a:t>
            </a:r>
            <a:r>
              <a:rPr lang="es-MX" sz="2100" b="1" i="1" dirty="0" smtClean="0">
                <a:solidFill>
                  <a:srgbClr val="0000CC"/>
                </a:solidFill>
                <a:latin typeface="Lucida Sans" pitchFamily="34" charset="0"/>
              </a:rPr>
              <a:t>justas, </a:t>
            </a:r>
            <a:r>
              <a:rPr lang="es-MX" sz="2100" b="1" i="1" dirty="0">
                <a:solidFill>
                  <a:srgbClr val="0000CC"/>
                </a:solidFill>
                <a:latin typeface="Lucida Sans" pitchFamily="34" charset="0"/>
              </a:rPr>
              <a:t>operativamente </a:t>
            </a:r>
            <a:r>
              <a:rPr lang="es-MX" sz="2100" b="1" i="1" dirty="0" smtClean="0">
                <a:solidFill>
                  <a:srgbClr val="0000CC"/>
                </a:solidFill>
                <a:latin typeface="Lucida Sans" pitchFamily="34" charset="0"/>
              </a:rPr>
              <a:t>con servicios más eficientes</a:t>
            </a:r>
            <a:r>
              <a:rPr lang="es-MX" sz="2100" b="1" i="1" dirty="0" smtClean="0">
                <a:latin typeface="Lucida Sans" pitchFamily="34" charset="0"/>
              </a:rPr>
              <a:t> </a:t>
            </a:r>
            <a:r>
              <a:rPr lang="es-MX" sz="2100" b="1" i="1" dirty="0">
                <a:solidFill>
                  <a:srgbClr val="0000CC"/>
                </a:solidFill>
                <a:latin typeface="Lucida Sans" pitchFamily="34" charset="0"/>
              </a:rPr>
              <a:t>para lograr </a:t>
            </a:r>
            <a:r>
              <a:rPr lang="es-MX" sz="2100" b="1" i="1" dirty="0" smtClean="0">
                <a:solidFill>
                  <a:srgbClr val="0000CC"/>
                </a:solidFill>
                <a:latin typeface="Lucida Sans" pitchFamily="34" charset="0"/>
              </a:rPr>
              <a:t>la equidad en salud </a:t>
            </a:r>
            <a:r>
              <a:rPr lang="es-MX" sz="2100" b="1" i="1" dirty="0" smtClean="0">
                <a:latin typeface="Lucida Sans" pitchFamily="34" charset="0"/>
              </a:rPr>
              <a:t>a través de una </a:t>
            </a:r>
            <a:r>
              <a:rPr lang="es-MX" sz="2100" b="1" i="1" dirty="0">
                <a:latin typeface="Lucida Sans" pitchFamily="34" charset="0"/>
              </a:rPr>
              <a:t>cobertura y aseguramiento universal?</a:t>
            </a:r>
          </a:p>
        </p:txBody>
      </p:sp>
      <p:sp>
        <p:nvSpPr>
          <p:cNvPr id="6" name="8 Rectángulo"/>
          <p:cNvSpPr>
            <a:spLocks noChangeArrowheads="1"/>
          </p:cNvSpPr>
          <p:nvPr/>
        </p:nvSpPr>
        <p:spPr bwMode="auto">
          <a:xfrm>
            <a:off x="179512" y="3279304"/>
            <a:ext cx="8686800" cy="3046988"/>
          </a:xfrm>
          <a:prstGeom prst="rect">
            <a:avLst/>
          </a:prstGeom>
          <a:noFill/>
          <a:ln w="9525">
            <a:noFill/>
            <a:miter lim="800000"/>
            <a:headEnd/>
            <a:tailEnd/>
          </a:ln>
        </p:spPr>
        <p:txBody>
          <a:bodyPr>
            <a:spAutoFit/>
          </a:bodyPr>
          <a:lstStyle/>
          <a:p>
            <a:pPr algn="ctr"/>
            <a:r>
              <a:rPr lang="es-MX" sz="2400" b="1" i="1" dirty="0">
                <a:solidFill>
                  <a:srgbClr val="0000CC"/>
                </a:solidFill>
                <a:latin typeface="Lucida Sans" pitchFamily="34" charset="0"/>
              </a:rPr>
              <a:t>Porque invertimos poco en </a:t>
            </a:r>
            <a:r>
              <a:rPr lang="es-MX" sz="2400" b="1" i="1" dirty="0" smtClean="0">
                <a:solidFill>
                  <a:srgbClr val="0000CC"/>
                </a:solidFill>
                <a:latin typeface="Lucida Sans" pitchFamily="34" charset="0"/>
              </a:rPr>
              <a:t>salud, así  como en otros programas sociales; </a:t>
            </a:r>
            <a:r>
              <a:rPr lang="es-MX" sz="2400" b="1" i="1" dirty="0" smtClean="0">
                <a:latin typeface="Lucida Sans" pitchFamily="34" charset="0"/>
              </a:rPr>
              <a:t>porque lo que se tiene se gasta todo en infraestructura y nóminas, </a:t>
            </a:r>
            <a:r>
              <a:rPr lang="es-MX" sz="2400" b="1" i="1" dirty="0">
                <a:latin typeface="Lucida Sans" pitchFamily="34" charset="0"/>
              </a:rPr>
              <a:t>con elevados  gastos de </a:t>
            </a:r>
            <a:r>
              <a:rPr lang="es-MX" sz="2400" b="1" i="1" dirty="0" smtClean="0">
                <a:latin typeface="Lucida Sans" pitchFamily="34" charset="0"/>
              </a:rPr>
              <a:t>administración </a:t>
            </a:r>
          </a:p>
          <a:p>
            <a:pPr algn="ctr"/>
            <a:endParaRPr lang="es-MX" sz="2400" b="1" i="1" dirty="0">
              <a:latin typeface="Lucida Sans" pitchFamily="34" charset="0"/>
            </a:endParaRPr>
          </a:p>
          <a:p>
            <a:pPr algn="ctr"/>
            <a:r>
              <a:rPr lang="es-MX" sz="2400" b="1" i="1" dirty="0">
                <a:solidFill>
                  <a:srgbClr val="0000CC"/>
                </a:solidFill>
                <a:latin typeface="Lucida Sans" pitchFamily="34" charset="0"/>
              </a:rPr>
              <a:t>Porque no evaluamos el desempeño y el impacto </a:t>
            </a:r>
            <a:r>
              <a:rPr lang="es-MX" sz="2400" b="1" i="1" dirty="0">
                <a:latin typeface="Lucida Sans" pitchFamily="34" charset="0"/>
              </a:rPr>
              <a:t>de lo que </a:t>
            </a:r>
            <a:r>
              <a:rPr lang="es-MX" sz="2400" b="1" i="1" dirty="0" smtClean="0">
                <a:latin typeface="Lucida Sans" pitchFamily="34" charset="0"/>
              </a:rPr>
              <a:t>hacen los </a:t>
            </a:r>
            <a:r>
              <a:rPr lang="es-MX" sz="2400" b="1" i="1" dirty="0">
                <a:latin typeface="Lucida Sans" pitchFamily="34" charset="0"/>
              </a:rPr>
              <a:t>sectores responsables de </a:t>
            </a:r>
            <a:r>
              <a:rPr lang="es-MX" sz="2400" b="1" i="1" dirty="0" smtClean="0">
                <a:latin typeface="Lucida Sans" pitchFamily="34" charset="0"/>
              </a:rPr>
              <a:t>las Políticas Sociales</a:t>
            </a:r>
            <a:endParaRPr lang="es-MX" sz="2400" b="1" i="1" dirty="0">
              <a:latin typeface="Lucida Sans" pitchFamily="34" charset="0"/>
            </a:endParaRPr>
          </a:p>
        </p:txBody>
      </p:sp>
    </p:spTree>
    <p:extLst>
      <p:ext uri="{BB962C8B-B14F-4D97-AF65-F5344CB8AC3E}">
        <p14:creationId xmlns:p14="http://schemas.microsoft.com/office/powerpoint/2010/main" val="2530070054"/>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2" cstate="print"/>
          <a:srcRect/>
          <a:stretch>
            <a:fillRect/>
          </a:stretch>
        </p:blipFill>
        <p:spPr bwMode="auto">
          <a:xfrm>
            <a:off x="3786188" y="2291705"/>
            <a:ext cx="2816225" cy="1836738"/>
          </a:xfrm>
          <a:prstGeom prst="rect">
            <a:avLst/>
          </a:prstGeom>
          <a:noFill/>
          <a:ln w="9525">
            <a:noFill/>
            <a:miter lim="800000"/>
            <a:headEnd/>
            <a:tailEnd/>
          </a:ln>
        </p:spPr>
      </p:pic>
      <p:pic>
        <p:nvPicPr>
          <p:cNvPr id="5" name="Picture 4"/>
          <p:cNvPicPr>
            <a:picLocks noChangeAspect="1" noChangeArrowheads="1"/>
          </p:cNvPicPr>
          <p:nvPr/>
        </p:nvPicPr>
        <p:blipFill>
          <a:blip r:embed="rId3" cstate="print"/>
          <a:srcRect/>
          <a:stretch>
            <a:fillRect/>
          </a:stretch>
        </p:blipFill>
        <p:spPr bwMode="auto">
          <a:xfrm>
            <a:off x="857250" y="2291705"/>
            <a:ext cx="1357313" cy="1857375"/>
          </a:xfrm>
          <a:prstGeom prst="rect">
            <a:avLst/>
          </a:prstGeom>
          <a:noFill/>
          <a:ln w="9525">
            <a:noFill/>
            <a:miter lim="800000"/>
            <a:headEnd/>
            <a:tailEnd/>
          </a:ln>
        </p:spPr>
      </p:pic>
      <p:pic>
        <p:nvPicPr>
          <p:cNvPr id="6" name="Picture 6"/>
          <p:cNvPicPr>
            <a:picLocks noChangeAspect="1" noChangeArrowheads="1"/>
          </p:cNvPicPr>
          <p:nvPr/>
        </p:nvPicPr>
        <p:blipFill>
          <a:blip r:embed="rId4" cstate="print"/>
          <a:srcRect/>
          <a:stretch>
            <a:fillRect/>
          </a:stretch>
        </p:blipFill>
        <p:spPr bwMode="auto">
          <a:xfrm>
            <a:off x="6715125" y="2291705"/>
            <a:ext cx="1371600" cy="1843088"/>
          </a:xfrm>
          <a:prstGeom prst="rect">
            <a:avLst/>
          </a:prstGeom>
          <a:noFill/>
          <a:ln w="9525">
            <a:noFill/>
            <a:miter lim="800000"/>
            <a:headEnd/>
            <a:tailEnd/>
          </a:ln>
        </p:spPr>
      </p:pic>
      <p:pic>
        <p:nvPicPr>
          <p:cNvPr id="7" name="Imagen 3" descr="http://www.rtve.es/tve/b/redes2007/semanal/prg371/fotos/entre2.jpg"/>
          <p:cNvPicPr>
            <a:picLocks noChangeAspect="1" noChangeArrowheads="1"/>
          </p:cNvPicPr>
          <p:nvPr/>
        </p:nvPicPr>
        <p:blipFill>
          <a:blip r:embed="rId5" cstate="print"/>
          <a:srcRect/>
          <a:stretch>
            <a:fillRect/>
          </a:stretch>
        </p:blipFill>
        <p:spPr bwMode="auto">
          <a:xfrm>
            <a:off x="2286000" y="2291705"/>
            <a:ext cx="1428750" cy="1857375"/>
          </a:xfrm>
          <a:prstGeom prst="rect">
            <a:avLst/>
          </a:prstGeom>
          <a:noFill/>
          <a:ln w="9525">
            <a:noFill/>
            <a:miter lim="800000"/>
            <a:headEnd/>
            <a:tailEnd/>
          </a:ln>
        </p:spPr>
      </p:pic>
      <p:sp>
        <p:nvSpPr>
          <p:cNvPr id="8" name="7 Rectángulo"/>
          <p:cNvSpPr/>
          <p:nvPr/>
        </p:nvSpPr>
        <p:spPr>
          <a:xfrm>
            <a:off x="107504" y="4221088"/>
            <a:ext cx="8928992" cy="2086725"/>
          </a:xfrm>
          <a:prstGeom prst="rect">
            <a:avLst/>
          </a:prstGeom>
        </p:spPr>
        <p:txBody>
          <a:bodyPr wrap="square">
            <a:spAutoFit/>
          </a:bodyPr>
          <a:lstStyle/>
          <a:p>
            <a:pPr marL="342900" indent="-342900" eaLnBrk="0" fontAlgn="auto" hangingPunct="0">
              <a:spcBef>
                <a:spcPct val="20000"/>
              </a:spcBef>
              <a:spcAft>
                <a:spcPts val="0"/>
              </a:spcAft>
              <a:buClr>
                <a:srgbClr val="9A0000"/>
              </a:buClr>
              <a:buSzPct val="75000"/>
              <a:buFont typeface="Wingdings" pitchFamily="2" charset="2"/>
              <a:buChar char="Ø"/>
              <a:defRPr/>
            </a:pPr>
            <a:r>
              <a:rPr lang="es-MX" b="1" i="1" kern="0" dirty="0" smtClean="0">
                <a:latin typeface="Lucida Sans"/>
              </a:rPr>
              <a:t> El Dr</a:t>
            </a:r>
            <a:r>
              <a:rPr lang="es-MX" b="1" i="1" kern="0" dirty="0">
                <a:latin typeface="Lucida Sans"/>
              </a:rPr>
              <a:t>. Michael Marmot, presidente de la CDSS presentó </a:t>
            </a:r>
            <a:r>
              <a:rPr lang="es-MX" b="1" i="1" kern="0" dirty="0" smtClean="0">
                <a:latin typeface="Lucida Sans"/>
              </a:rPr>
              <a:t> en el 2008 </a:t>
            </a:r>
            <a:r>
              <a:rPr lang="es-MX" b="1" i="1" kern="0" dirty="0" smtClean="0">
                <a:solidFill>
                  <a:srgbClr val="000099"/>
                </a:solidFill>
                <a:latin typeface="Lucida Sans"/>
              </a:rPr>
              <a:t>las </a:t>
            </a:r>
            <a:r>
              <a:rPr lang="es-MX" b="1" i="1" kern="0" dirty="0">
                <a:solidFill>
                  <a:srgbClr val="000099"/>
                </a:solidFill>
                <a:latin typeface="Lucida Sans"/>
              </a:rPr>
              <a:t>recomendaciones de la </a:t>
            </a:r>
            <a:r>
              <a:rPr lang="es-MX" b="1" i="1" kern="0" dirty="0" smtClean="0">
                <a:solidFill>
                  <a:srgbClr val="000099"/>
                </a:solidFill>
                <a:latin typeface="Lucida Sans"/>
              </a:rPr>
              <a:t>Comisión de los DSS, después de tres años de trabajo</a:t>
            </a:r>
            <a:endParaRPr lang="es-MX" b="1" i="1" kern="0" dirty="0">
              <a:latin typeface="Lucida Sans"/>
            </a:endParaRPr>
          </a:p>
          <a:p>
            <a:pPr marL="342900" indent="-342900" eaLnBrk="0" fontAlgn="auto" hangingPunct="0">
              <a:spcBef>
                <a:spcPct val="20000"/>
              </a:spcBef>
              <a:spcAft>
                <a:spcPts val="0"/>
              </a:spcAft>
              <a:buClr>
                <a:srgbClr val="9A0000"/>
              </a:buClr>
              <a:buSzPct val="75000"/>
              <a:buFont typeface="Wingdings" pitchFamily="2" charset="2"/>
              <a:buChar char="Ø"/>
              <a:defRPr/>
            </a:pPr>
            <a:r>
              <a:rPr lang="es-MX" b="1" i="1" kern="0" dirty="0" smtClean="0">
                <a:latin typeface="Lucida Sans"/>
              </a:rPr>
              <a:t>En esa ocasión el </a:t>
            </a:r>
            <a:r>
              <a:rPr lang="es-MX" b="1" i="1" kern="0" dirty="0">
                <a:latin typeface="Lucida Sans"/>
              </a:rPr>
              <a:t>Dr. Halfdan Mahler, ex </a:t>
            </a:r>
            <a:r>
              <a:rPr lang="es-MX" b="1" i="1" kern="0" dirty="0" smtClean="0">
                <a:latin typeface="Lucida Sans"/>
              </a:rPr>
              <a:t>DG  de </a:t>
            </a:r>
            <a:r>
              <a:rPr lang="es-MX" b="1" i="1" kern="0" dirty="0">
                <a:latin typeface="Lucida Sans"/>
              </a:rPr>
              <a:t>la OMS </a:t>
            </a:r>
            <a:r>
              <a:rPr lang="es-MX" b="1" i="1" kern="0" dirty="0" smtClean="0">
                <a:latin typeface="Lucida Sans"/>
              </a:rPr>
              <a:t> dijo  que siguen </a:t>
            </a:r>
            <a:r>
              <a:rPr lang="es-MX" b="1" i="1" kern="0" dirty="0">
                <a:latin typeface="Lucida Sans"/>
              </a:rPr>
              <a:t>vigentes los principios de la</a:t>
            </a:r>
            <a:r>
              <a:rPr lang="es-MX" b="1" i="1" kern="0" dirty="0">
                <a:solidFill>
                  <a:schemeClr val="bg1"/>
                </a:solidFill>
                <a:latin typeface="Lucida Sans"/>
              </a:rPr>
              <a:t> </a:t>
            </a:r>
            <a:r>
              <a:rPr lang="es-MX" b="1" i="1" kern="0" dirty="0">
                <a:solidFill>
                  <a:srgbClr val="0000CC"/>
                </a:solidFill>
                <a:latin typeface="Lucida Sans"/>
              </a:rPr>
              <a:t>Declaración de </a:t>
            </a:r>
            <a:r>
              <a:rPr lang="es-MX" b="1" i="1" kern="0" dirty="0" smtClean="0">
                <a:solidFill>
                  <a:srgbClr val="0000CC"/>
                </a:solidFill>
                <a:latin typeface="Lucida Sans"/>
              </a:rPr>
              <a:t>Alma-Ata,</a:t>
            </a:r>
            <a:r>
              <a:rPr lang="es-MX" b="1" i="1" kern="0" dirty="0" smtClean="0">
                <a:latin typeface="Lucida Sans"/>
              </a:rPr>
              <a:t> </a:t>
            </a:r>
            <a:r>
              <a:rPr lang="es-MX" b="1" i="1" kern="0" dirty="0">
                <a:latin typeface="Lucida Sans"/>
              </a:rPr>
              <a:t>la visión de </a:t>
            </a:r>
            <a:r>
              <a:rPr lang="es-MX" b="1" i="1" kern="0" dirty="0">
                <a:solidFill>
                  <a:srgbClr val="0000CC"/>
                </a:solidFill>
                <a:latin typeface="Lucida Sans"/>
              </a:rPr>
              <a:t>“Salud para Todos” </a:t>
            </a:r>
            <a:r>
              <a:rPr lang="es-MX" b="1" i="1" kern="0" dirty="0">
                <a:latin typeface="Lucida Sans"/>
              </a:rPr>
              <a:t>y los relacionados con la </a:t>
            </a:r>
            <a:r>
              <a:rPr lang="es-MX" b="1" i="1" kern="0" dirty="0">
                <a:solidFill>
                  <a:srgbClr val="0000CC"/>
                </a:solidFill>
                <a:latin typeface="Lucida Sans"/>
              </a:rPr>
              <a:t>APS</a:t>
            </a:r>
            <a:r>
              <a:rPr lang="es-MX" b="1" i="1" kern="0" dirty="0">
                <a:solidFill>
                  <a:schemeClr val="bg1"/>
                </a:solidFill>
                <a:latin typeface="Lucida Sans"/>
              </a:rPr>
              <a:t> </a:t>
            </a:r>
            <a:r>
              <a:rPr lang="es-MX" b="1" i="1" kern="0" dirty="0">
                <a:latin typeface="Lucida Sans"/>
              </a:rPr>
              <a:t>como estrategia para reducir las desigualdades de salud derivadas de los</a:t>
            </a:r>
            <a:r>
              <a:rPr lang="es-MX" b="1" i="1" kern="0" dirty="0">
                <a:solidFill>
                  <a:schemeClr val="bg1"/>
                </a:solidFill>
                <a:latin typeface="Lucida Sans"/>
              </a:rPr>
              <a:t> </a:t>
            </a:r>
            <a:r>
              <a:rPr lang="es-MX" b="1" i="1" kern="0" dirty="0">
                <a:solidFill>
                  <a:srgbClr val="0000CC"/>
                </a:solidFill>
                <a:latin typeface="Lucida Sans"/>
              </a:rPr>
              <a:t>DSS</a:t>
            </a:r>
          </a:p>
        </p:txBody>
      </p:sp>
      <p:sp>
        <p:nvSpPr>
          <p:cNvPr id="9" name="9 Rectángulo"/>
          <p:cNvSpPr>
            <a:spLocks noChangeArrowheads="1"/>
          </p:cNvSpPr>
          <p:nvPr/>
        </p:nvSpPr>
        <p:spPr bwMode="auto">
          <a:xfrm>
            <a:off x="251842" y="870972"/>
            <a:ext cx="8712646" cy="1261884"/>
          </a:xfrm>
          <a:prstGeom prst="rect">
            <a:avLst/>
          </a:prstGeom>
          <a:noFill/>
          <a:ln w="9525">
            <a:solidFill>
              <a:srgbClr val="0000CC"/>
            </a:solidFill>
            <a:miter lim="800000"/>
            <a:headEnd/>
            <a:tailEnd/>
          </a:ln>
        </p:spPr>
        <p:txBody>
          <a:bodyPr wrap="square">
            <a:spAutoFit/>
          </a:bodyPr>
          <a:lstStyle/>
          <a:p>
            <a:pPr algn="ctr"/>
            <a:r>
              <a:rPr lang="es-MX" sz="1900" i="1" dirty="0">
                <a:latin typeface="Lucida Sans" pitchFamily="34" charset="0"/>
              </a:rPr>
              <a:t>Responder a estos planteamientos y </a:t>
            </a:r>
            <a:r>
              <a:rPr lang="es-MX" sz="1900" b="1" i="1" dirty="0">
                <a:solidFill>
                  <a:srgbClr val="C00000"/>
                </a:solidFill>
                <a:latin typeface="Lucida Sans" pitchFamily="34" charset="0"/>
              </a:rPr>
              <a:t>sobre los problemas </a:t>
            </a:r>
            <a:r>
              <a:rPr lang="es-MX" sz="1900" b="1" i="1" dirty="0" smtClean="0">
                <a:solidFill>
                  <a:srgbClr val="C00000"/>
                </a:solidFill>
                <a:latin typeface="Lucida Sans" pitchFamily="34" charset="0"/>
              </a:rPr>
              <a:t>de las desigualdades en salud y su </a:t>
            </a:r>
            <a:r>
              <a:rPr lang="es-MX" sz="1900" b="1" i="1" dirty="0">
                <a:solidFill>
                  <a:srgbClr val="C00000"/>
                </a:solidFill>
                <a:latin typeface="Lucida Sans" pitchFamily="34" charset="0"/>
              </a:rPr>
              <a:t>impacto local</a:t>
            </a:r>
            <a:r>
              <a:rPr lang="es-MX" sz="1900" b="1" i="1" dirty="0">
                <a:latin typeface="Lucida Sans" pitchFamily="34" charset="0"/>
              </a:rPr>
              <a:t>, </a:t>
            </a:r>
            <a:r>
              <a:rPr lang="es-ES" sz="1900" i="1" dirty="0" smtClean="0">
                <a:latin typeface="Lucida Sans" pitchFamily="34" charset="0"/>
              </a:rPr>
              <a:t>y </a:t>
            </a:r>
            <a:r>
              <a:rPr lang="es-MX" sz="1900" i="1" dirty="0" smtClean="0">
                <a:latin typeface="Lucida Sans" pitchFamily="34" charset="0"/>
              </a:rPr>
              <a:t> </a:t>
            </a:r>
            <a:r>
              <a:rPr lang="es-MX" sz="1900" i="1" dirty="0">
                <a:latin typeface="Lucida Sans" pitchFamily="34" charset="0"/>
              </a:rPr>
              <a:t>en particular sobre </a:t>
            </a:r>
            <a:r>
              <a:rPr lang="es-MX" sz="1900" b="1" i="1" dirty="0" smtClean="0">
                <a:solidFill>
                  <a:srgbClr val="0000CC"/>
                </a:solidFill>
                <a:latin typeface="Lucida Sans" pitchFamily="34" charset="0"/>
              </a:rPr>
              <a:t>los efectos </a:t>
            </a:r>
            <a:r>
              <a:rPr lang="es-MX" sz="1900" b="1" i="1" dirty="0">
                <a:solidFill>
                  <a:srgbClr val="0000CC"/>
                </a:solidFill>
                <a:latin typeface="Lucida Sans" pitchFamily="34" charset="0"/>
              </a:rPr>
              <a:t>de la crisis económica en el sistemas de </a:t>
            </a:r>
            <a:r>
              <a:rPr lang="es-MX" sz="1900" b="1" i="1" dirty="0" smtClean="0">
                <a:solidFill>
                  <a:srgbClr val="0000CC"/>
                </a:solidFill>
                <a:latin typeface="Lucida Sans" pitchFamily="34" charset="0"/>
              </a:rPr>
              <a:t>bienestar, implica analizar </a:t>
            </a:r>
            <a:r>
              <a:rPr lang="es-MX" sz="1900" b="1" i="1" dirty="0">
                <a:solidFill>
                  <a:srgbClr val="0000CC"/>
                </a:solidFill>
                <a:latin typeface="Lucida Sans" pitchFamily="34" charset="0"/>
              </a:rPr>
              <a:t>la magnitud  de los DSS en varios escenarios</a:t>
            </a:r>
          </a:p>
        </p:txBody>
      </p:sp>
      <p:sp>
        <p:nvSpPr>
          <p:cNvPr id="10" name="10 Rectángulo"/>
          <p:cNvSpPr>
            <a:spLocks noChangeArrowheads="1"/>
          </p:cNvSpPr>
          <p:nvPr/>
        </p:nvSpPr>
        <p:spPr bwMode="auto">
          <a:xfrm>
            <a:off x="516590" y="476672"/>
            <a:ext cx="3767378" cy="400110"/>
          </a:xfrm>
          <a:prstGeom prst="rect">
            <a:avLst/>
          </a:prstGeom>
          <a:noFill/>
          <a:ln w="9525">
            <a:noFill/>
            <a:miter lim="800000"/>
            <a:headEnd/>
            <a:tailEnd/>
          </a:ln>
        </p:spPr>
        <p:txBody>
          <a:bodyPr wrap="none">
            <a:spAutoFit/>
          </a:bodyPr>
          <a:lstStyle/>
          <a:p>
            <a:r>
              <a:rPr lang="es-ES_tradnl" sz="2000" b="1" i="1" dirty="0">
                <a:solidFill>
                  <a:srgbClr val="C00000"/>
                </a:solidFill>
                <a:latin typeface="Lucida Sans" pitchFamily="34" charset="0"/>
              </a:rPr>
              <a:t>Antecedentes y el contexto </a:t>
            </a:r>
            <a:endParaRPr lang="es-MX" sz="2000" b="1" i="1" dirty="0">
              <a:solidFill>
                <a:srgbClr val="C00000"/>
              </a:solidFill>
              <a:latin typeface="Constantia" pitchFamily="18" charset="0"/>
            </a:endParaRPr>
          </a:p>
        </p:txBody>
      </p:sp>
    </p:spTree>
    <p:extLst>
      <p:ext uri="{BB962C8B-B14F-4D97-AF65-F5344CB8AC3E}">
        <p14:creationId xmlns:p14="http://schemas.microsoft.com/office/powerpoint/2010/main" val="180292879"/>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a:spLocks noGrp="1"/>
          </p:cNvSpPr>
          <p:nvPr>
            <p:ph type="title"/>
          </p:nvPr>
        </p:nvSpPr>
        <p:spPr bwMode="auto">
          <a:xfrm>
            <a:off x="302840" y="836712"/>
            <a:ext cx="8229600" cy="972557"/>
          </a:xfrm>
          <a:noFill/>
          <a:ln>
            <a:miter lim="800000"/>
            <a:headEnd/>
            <a:tailEnd/>
          </a:ln>
        </p:spPr>
        <p:txBody>
          <a:bodyPr vert="horz" wrap="square" lIns="91440" tIns="45720" rIns="91440" bIns="45720" numCol="1" anchor="t" anchorCtr="0" compatLnSpc="1">
            <a:prstTxWarp prst="textNoShape">
              <a:avLst/>
            </a:prstTxWarp>
          </a:bodyPr>
          <a:lstStyle/>
          <a:p>
            <a:r>
              <a:rPr lang="es-MX" sz="2800" b="1" i="1" dirty="0" smtClean="0">
                <a:solidFill>
                  <a:srgbClr val="C00000"/>
                </a:solidFill>
                <a:effectLst/>
                <a:latin typeface="Lucida Sans" pitchFamily="34" charset="0"/>
              </a:rPr>
              <a:t>Equidad y Políticas de Salud</a:t>
            </a:r>
            <a:endParaRPr lang="es-MX" sz="2800" dirty="0" smtClean="0">
              <a:solidFill>
                <a:srgbClr val="C00000"/>
              </a:solidFill>
              <a:effectLst/>
              <a:latin typeface="Lucida Sans" pitchFamily="34" charset="0"/>
            </a:endParaRPr>
          </a:p>
        </p:txBody>
      </p:sp>
      <p:sp>
        <p:nvSpPr>
          <p:cNvPr id="5" name="2 Marcador de contenido"/>
          <p:cNvSpPr>
            <a:spLocks noGrp="1"/>
          </p:cNvSpPr>
          <p:nvPr>
            <p:ph sz="quarter" idx="1"/>
          </p:nvPr>
        </p:nvSpPr>
        <p:spPr bwMode="auto">
          <a:xfrm>
            <a:off x="3131840" y="1844824"/>
            <a:ext cx="5760640" cy="3816424"/>
          </a:xfrm>
          <a:noFill/>
          <a:ln>
            <a:miter lim="800000"/>
            <a:headEnd/>
            <a:tailEnd/>
          </a:ln>
        </p:spPr>
        <p:txBody>
          <a:bodyPr vert="horz" wrap="square" lIns="91440" tIns="45720" rIns="91440" bIns="45720" numCol="1" anchor="t" anchorCtr="0" compatLnSpc="1">
            <a:prstTxWarp prst="textNoShape">
              <a:avLst/>
            </a:prstTxWarp>
          </a:bodyPr>
          <a:lstStyle/>
          <a:p>
            <a:pPr marL="396000">
              <a:spcBef>
                <a:spcPts val="0"/>
              </a:spcBef>
              <a:spcAft>
                <a:spcPts val="600"/>
              </a:spcAft>
              <a:buNone/>
            </a:pPr>
            <a:r>
              <a:rPr lang="es-MX" sz="1800" b="1" i="1" dirty="0" smtClean="0">
                <a:solidFill>
                  <a:srgbClr val="003300"/>
                </a:solidFill>
                <a:latin typeface="Lucida Sans" pitchFamily="34" charset="0"/>
                <a:cs typeface="Arial" pitchFamily="34" charset="0"/>
              </a:rPr>
              <a:t>El</a:t>
            </a:r>
            <a:r>
              <a:rPr lang="en-US" sz="1800" b="1" i="1" dirty="0" smtClean="0">
                <a:solidFill>
                  <a:srgbClr val="003300"/>
                </a:solidFill>
                <a:latin typeface="Lucida Sans" pitchFamily="34" charset="0"/>
                <a:cs typeface="Arial" pitchFamily="34" charset="0"/>
              </a:rPr>
              <a:t> Reporte Mundial de salud 2008  </a:t>
            </a:r>
            <a:r>
              <a:rPr lang="es-MX" sz="1800" b="1" i="1" dirty="0" smtClean="0">
                <a:solidFill>
                  <a:srgbClr val="003300"/>
                </a:solidFill>
                <a:latin typeface="Lucida Sans" pitchFamily="34" charset="0"/>
                <a:cs typeface="Arial" pitchFamily="34" charset="0"/>
              </a:rPr>
              <a:t>está dedicado a una de las áreas prioritarias de la OMS, </a:t>
            </a:r>
            <a:r>
              <a:rPr lang="es-MX" sz="1800" b="1" i="1" dirty="0" smtClean="0">
                <a:solidFill>
                  <a:srgbClr val="0000CC"/>
                </a:solidFill>
                <a:latin typeface="Lucida Sans" pitchFamily="34" charset="0"/>
                <a:cs typeface="Arial" pitchFamily="34" charset="0"/>
              </a:rPr>
              <a:t>la revitalización de la Atención Primaria de Salud</a:t>
            </a:r>
          </a:p>
          <a:p>
            <a:pPr marL="396000">
              <a:spcBef>
                <a:spcPts val="0"/>
              </a:spcBef>
              <a:spcAft>
                <a:spcPts val="600"/>
              </a:spcAft>
              <a:buNone/>
            </a:pPr>
            <a:r>
              <a:rPr lang="es-MX" sz="1800" b="1" i="1" dirty="0" smtClean="0">
                <a:solidFill>
                  <a:srgbClr val="0000CC"/>
                </a:solidFill>
                <a:latin typeface="Lucida Sans" pitchFamily="34" charset="0"/>
                <a:cs typeface="Arial" pitchFamily="34" charset="0"/>
              </a:rPr>
              <a:t> </a:t>
            </a:r>
            <a:r>
              <a:rPr lang="es-MX" sz="1800" b="1" dirty="0" smtClean="0">
                <a:solidFill>
                  <a:srgbClr val="003300"/>
                </a:solidFill>
                <a:latin typeface="Lucida Sans" pitchFamily="34" charset="0"/>
                <a:cs typeface="Arial" pitchFamily="34" charset="0"/>
              </a:rPr>
              <a:t>“</a:t>
            </a:r>
            <a:r>
              <a:rPr lang="es-MX" sz="1800" b="1" i="1" dirty="0" smtClean="0">
                <a:solidFill>
                  <a:srgbClr val="003300"/>
                </a:solidFill>
                <a:latin typeface="Lucida Sans" pitchFamily="34" charset="0"/>
                <a:cs typeface="Arial" pitchFamily="34" charset="0"/>
              </a:rPr>
              <a:t>Los sistemas de salud deben ser considerados simultáneamente como </a:t>
            </a:r>
            <a:r>
              <a:rPr lang="es-MX" sz="1800" b="1" i="1" dirty="0" smtClean="0">
                <a:solidFill>
                  <a:srgbClr val="0000CC"/>
                </a:solidFill>
                <a:latin typeface="Lucida Sans" pitchFamily="34" charset="0"/>
                <a:cs typeface="Arial" pitchFamily="34" charset="0"/>
              </a:rPr>
              <a:t>sistemas sociales, culturales, educativos y no sólo sistemas aislados de atención médica curativa” </a:t>
            </a:r>
          </a:p>
          <a:p>
            <a:pPr marL="396000">
              <a:spcBef>
                <a:spcPts val="0"/>
              </a:spcBef>
              <a:spcAft>
                <a:spcPts val="600"/>
              </a:spcAft>
              <a:buNone/>
            </a:pPr>
            <a:r>
              <a:rPr lang="es-MX" sz="1800" b="1" i="1" dirty="0" smtClean="0">
                <a:solidFill>
                  <a:srgbClr val="0000CC"/>
                </a:solidFill>
                <a:latin typeface="Lucida Sans" pitchFamily="34" charset="0"/>
                <a:cs typeface="Arial" pitchFamily="34" charset="0"/>
              </a:rPr>
              <a:t>Se presenta 30 años después </a:t>
            </a:r>
            <a:r>
              <a:rPr lang="es-MX" sz="1800" b="1" i="1" dirty="0" smtClean="0">
                <a:solidFill>
                  <a:srgbClr val="003300"/>
                </a:solidFill>
                <a:latin typeface="Lucida Sans" pitchFamily="34" charset="0"/>
                <a:cs typeface="Arial" pitchFamily="34" charset="0"/>
              </a:rPr>
              <a:t>de la corriente derivada de la conferencia internacional  APS (Alma Ata ahora Almaty, en Kazajstán) </a:t>
            </a:r>
          </a:p>
          <a:p>
            <a:pPr marL="396000">
              <a:spcBef>
                <a:spcPts val="0"/>
              </a:spcBef>
              <a:spcAft>
                <a:spcPts val="600"/>
              </a:spcAft>
              <a:buNone/>
            </a:pPr>
            <a:endParaRPr lang="es-MX" sz="1800" b="1" i="1" dirty="0" smtClean="0">
              <a:solidFill>
                <a:srgbClr val="C00000"/>
              </a:solidFill>
              <a:latin typeface="Lucida Sans" pitchFamily="34" charset="0"/>
              <a:cs typeface="Arial" pitchFamily="34" charset="0"/>
            </a:endParaRPr>
          </a:p>
          <a:p>
            <a:pPr marL="396000">
              <a:spcBef>
                <a:spcPts val="0"/>
              </a:spcBef>
              <a:spcAft>
                <a:spcPts val="600"/>
              </a:spcAft>
              <a:buNone/>
            </a:pPr>
            <a:endParaRPr lang="es-MX" sz="1800" b="1" i="1" dirty="0" smtClean="0">
              <a:latin typeface="Lucida Sans" pitchFamily="34" charset="0"/>
              <a:cs typeface="Arial" pitchFamily="34" charset="0"/>
            </a:endParaRPr>
          </a:p>
        </p:txBody>
      </p:sp>
      <p:pic>
        <p:nvPicPr>
          <p:cNvPr id="6" name="Picture 7"/>
          <p:cNvPicPr>
            <a:picLocks noChangeAspect="1" noChangeArrowheads="1"/>
          </p:cNvPicPr>
          <p:nvPr/>
        </p:nvPicPr>
        <p:blipFill>
          <a:blip r:embed="rId2" cstate="print"/>
          <a:srcRect/>
          <a:stretch>
            <a:fillRect/>
          </a:stretch>
        </p:blipFill>
        <p:spPr bwMode="auto">
          <a:xfrm>
            <a:off x="539552" y="1899214"/>
            <a:ext cx="2592288" cy="3546010"/>
          </a:xfrm>
          <a:prstGeom prst="rect">
            <a:avLst/>
          </a:prstGeom>
          <a:ln>
            <a:headEnd/>
            <a:tailEnd/>
          </a:ln>
        </p:spPr>
        <p:style>
          <a:lnRef idx="2">
            <a:schemeClr val="accent3">
              <a:shade val="50000"/>
            </a:schemeClr>
          </a:lnRef>
          <a:fillRef idx="1">
            <a:schemeClr val="accent3"/>
          </a:fillRef>
          <a:effectRef idx="0">
            <a:schemeClr val="accent3"/>
          </a:effectRef>
          <a:fontRef idx="minor">
            <a:schemeClr val="lt1"/>
          </a:fontRef>
        </p:style>
      </p:pic>
    </p:spTree>
    <p:extLst>
      <p:ext uri="{BB962C8B-B14F-4D97-AF65-F5344CB8AC3E}">
        <p14:creationId xmlns:p14="http://schemas.microsoft.com/office/powerpoint/2010/main" val="2391603939"/>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82" name="Picture 2"/>
          <p:cNvPicPr>
            <a:picLocks noChangeAspect="1" noChangeArrowheads="1"/>
          </p:cNvPicPr>
          <p:nvPr/>
        </p:nvPicPr>
        <p:blipFill>
          <a:blip r:embed="rId2" cstate="print"/>
          <a:srcRect/>
          <a:stretch>
            <a:fillRect/>
          </a:stretch>
        </p:blipFill>
        <p:spPr bwMode="auto">
          <a:xfrm>
            <a:off x="345616" y="1340768"/>
            <a:ext cx="2786224" cy="3915126"/>
          </a:xfrm>
          <a:prstGeom prst="rect">
            <a:avLst/>
          </a:prstGeom>
          <a:ln>
            <a:headEnd/>
            <a:tailEnd/>
          </a:ln>
        </p:spPr>
        <p:style>
          <a:lnRef idx="2">
            <a:schemeClr val="accent5">
              <a:shade val="50000"/>
            </a:schemeClr>
          </a:lnRef>
          <a:fillRef idx="1">
            <a:schemeClr val="accent5"/>
          </a:fillRef>
          <a:effectRef idx="0">
            <a:schemeClr val="accent5"/>
          </a:effectRef>
          <a:fontRef idx="minor">
            <a:schemeClr val="lt1"/>
          </a:fontRef>
        </p:style>
      </p:pic>
      <p:sp>
        <p:nvSpPr>
          <p:cNvPr id="6" name="5 CuadroTexto"/>
          <p:cNvSpPr txBox="1"/>
          <p:nvPr/>
        </p:nvSpPr>
        <p:spPr>
          <a:xfrm>
            <a:off x="905667" y="539388"/>
            <a:ext cx="7266733" cy="461665"/>
          </a:xfrm>
          <a:prstGeom prst="rect">
            <a:avLst/>
          </a:prstGeom>
          <a:noFill/>
        </p:spPr>
        <p:txBody>
          <a:bodyPr wrap="none" rtlCol="0">
            <a:spAutoFit/>
          </a:bodyPr>
          <a:lstStyle/>
          <a:p>
            <a:r>
              <a:rPr lang="es-MX" sz="2400" b="1" i="1" dirty="0" smtClean="0">
                <a:solidFill>
                  <a:srgbClr val="C00000"/>
                </a:solidFill>
                <a:latin typeface="Lucida Sans" pitchFamily="34" charset="0"/>
              </a:rPr>
              <a:t>Informe de la Comisión de los DSS de la OMS</a:t>
            </a:r>
            <a:endParaRPr lang="es-MX" sz="2400" b="1" i="1" dirty="0">
              <a:solidFill>
                <a:srgbClr val="C00000"/>
              </a:solidFill>
              <a:latin typeface="Lucida Sans" pitchFamily="34" charset="0"/>
            </a:endParaRPr>
          </a:p>
        </p:txBody>
      </p:sp>
      <p:sp>
        <p:nvSpPr>
          <p:cNvPr id="7" name="6 CuadroTexto"/>
          <p:cNvSpPr txBox="1"/>
          <p:nvPr/>
        </p:nvSpPr>
        <p:spPr>
          <a:xfrm>
            <a:off x="4259326" y="1340768"/>
            <a:ext cx="3122971" cy="461665"/>
          </a:xfrm>
          <a:prstGeom prst="rect">
            <a:avLst/>
          </a:prstGeom>
          <a:noFill/>
        </p:spPr>
        <p:txBody>
          <a:bodyPr wrap="none" rtlCol="0">
            <a:spAutoFit/>
          </a:bodyPr>
          <a:lstStyle/>
          <a:p>
            <a:r>
              <a:rPr lang="es-MX" sz="2400" b="1" i="1" dirty="0" smtClean="0">
                <a:solidFill>
                  <a:srgbClr val="0000CC"/>
                </a:solidFill>
                <a:latin typeface="Lucida Sans" pitchFamily="34" charset="0"/>
              </a:rPr>
              <a:t>Recomendaciones </a:t>
            </a:r>
            <a:endParaRPr lang="es-MX" sz="2400" b="1" i="1" dirty="0">
              <a:solidFill>
                <a:srgbClr val="0000CC"/>
              </a:solidFill>
              <a:latin typeface="Lucida Sans" pitchFamily="34" charset="0"/>
            </a:endParaRPr>
          </a:p>
        </p:txBody>
      </p:sp>
      <p:sp>
        <p:nvSpPr>
          <p:cNvPr id="8" name="7 Rectángulo"/>
          <p:cNvSpPr/>
          <p:nvPr/>
        </p:nvSpPr>
        <p:spPr>
          <a:xfrm>
            <a:off x="3419872" y="2308810"/>
            <a:ext cx="4774064" cy="400110"/>
          </a:xfrm>
          <a:prstGeom prst="rect">
            <a:avLst/>
          </a:prstGeom>
        </p:spPr>
        <p:txBody>
          <a:bodyPr wrap="none">
            <a:spAutoFit/>
          </a:bodyPr>
          <a:lstStyle/>
          <a:p>
            <a:r>
              <a:rPr lang="en-GB" sz="2000" b="1" i="1" dirty="0" smtClean="0">
                <a:solidFill>
                  <a:srgbClr val="006600"/>
                </a:solidFill>
                <a:latin typeface="Lucida Sans" pitchFamily="34" charset="0"/>
              </a:rPr>
              <a:t>1. </a:t>
            </a:r>
            <a:r>
              <a:rPr lang="es-ES" sz="2000" b="1" i="1" dirty="0" smtClean="0">
                <a:solidFill>
                  <a:srgbClr val="006600"/>
                </a:solidFill>
                <a:latin typeface="Lucida Sans" pitchFamily="34" charset="0"/>
              </a:rPr>
              <a:t>Mejorar las condiciones de vida </a:t>
            </a:r>
            <a:endParaRPr lang="es-MX" sz="2000" b="1" i="1" dirty="0">
              <a:solidFill>
                <a:srgbClr val="006600"/>
              </a:solidFill>
              <a:latin typeface="Lucida Sans" pitchFamily="34" charset="0"/>
            </a:endParaRPr>
          </a:p>
        </p:txBody>
      </p:sp>
      <p:sp>
        <p:nvSpPr>
          <p:cNvPr id="9" name="8 Rectángulo"/>
          <p:cNvSpPr/>
          <p:nvPr/>
        </p:nvSpPr>
        <p:spPr>
          <a:xfrm>
            <a:off x="3347864" y="3153162"/>
            <a:ext cx="5544616" cy="707886"/>
          </a:xfrm>
          <a:prstGeom prst="rect">
            <a:avLst/>
          </a:prstGeom>
        </p:spPr>
        <p:txBody>
          <a:bodyPr wrap="square">
            <a:spAutoFit/>
          </a:bodyPr>
          <a:lstStyle/>
          <a:p>
            <a:r>
              <a:rPr lang="en-GB" sz="2000" b="1" i="1" dirty="0" smtClean="0">
                <a:solidFill>
                  <a:srgbClr val="006600"/>
                </a:solidFill>
                <a:latin typeface="Lucida Sans" pitchFamily="34" charset="0"/>
              </a:rPr>
              <a:t>2. </a:t>
            </a:r>
            <a:r>
              <a:rPr lang="es-ES" sz="2000" b="1" i="1" dirty="0" smtClean="0">
                <a:solidFill>
                  <a:srgbClr val="006600"/>
                </a:solidFill>
                <a:latin typeface="Lucida Sans" pitchFamily="34" charset="0"/>
              </a:rPr>
              <a:t>Luchar contra la distribución desigual del poder, el dinero y los recursos</a:t>
            </a:r>
            <a:endParaRPr lang="es-MX" sz="2000" b="1" i="1" dirty="0">
              <a:solidFill>
                <a:srgbClr val="006600"/>
              </a:solidFill>
              <a:latin typeface="Lucida Sans" pitchFamily="34" charset="0"/>
            </a:endParaRPr>
          </a:p>
        </p:txBody>
      </p:sp>
      <p:sp>
        <p:nvSpPr>
          <p:cNvPr id="10" name="9 Rectángulo"/>
          <p:cNvSpPr/>
          <p:nvPr/>
        </p:nvSpPr>
        <p:spPr>
          <a:xfrm>
            <a:off x="3347864" y="4285545"/>
            <a:ext cx="5472608" cy="707886"/>
          </a:xfrm>
          <a:prstGeom prst="rect">
            <a:avLst/>
          </a:prstGeom>
        </p:spPr>
        <p:txBody>
          <a:bodyPr wrap="square">
            <a:spAutoFit/>
          </a:bodyPr>
          <a:lstStyle/>
          <a:p>
            <a:r>
              <a:rPr lang="en-GB" sz="2000" b="1" i="1" dirty="0" smtClean="0">
                <a:solidFill>
                  <a:srgbClr val="006600"/>
                </a:solidFill>
                <a:latin typeface="Lucida Sans" pitchFamily="34" charset="0"/>
              </a:rPr>
              <a:t>3. </a:t>
            </a:r>
            <a:r>
              <a:rPr lang="es-ES" sz="2000" b="1" i="1" dirty="0" smtClean="0">
                <a:solidFill>
                  <a:srgbClr val="006600"/>
                </a:solidFill>
                <a:latin typeface="Lucida Sans" pitchFamily="34" charset="0"/>
              </a:rPr>
              <a:t>Medir y analizar el problema y evaluar los efectos de las intervenciones</a:t>
            </a:r>
            <a:endParaRPr lang="es-MX" sz="2000" b="1" i="1" dirty="0">
              <a:solidFill>
                <a:srgbClr val="006600"/>
              </a:solidFill>
              <a:latin typeface="Lucida Sans" pitchFamily="34" charset="0"/>
            </a:endParaRPr>
          </a:p>
        </p:txBody>
      </p:sp>
    </p:spTree>
    <p:extLst>
      <p:ext uri="{BB962C8B-B14F-4D97-AF65-F5344CB8AC3E}">
        <p14:creationId xmlns:p14="http://schemas.microsoft.com/office/powerpoint/2010/main" val="574843808"/>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3282" name="Picture 2"/>
          <p:cNvPicPr>
            <a:picLocks noChangeAspect="1" noChangeArrowheads="1"/>
          </p:cNvPicPr>
          <p:nvPr/>
        </p:nvPicPr>
        <p:blipFill>
          <a:blip r:embed="rId2" cstate="print"/>
          <a:srcRect/>
          <a:stretch>
            <a:fillRect/>
          </a:stretch>
        </p:blipFill>
        <p:spPr bwMode="auto">
          <a:xfrm>
            <a:off x="133350" y="476672"/>
            <a:ext cx="8877300" cy="2419350"/>
          </a:xfrm>
          <a:prstGeom prst="rect">
            <a:avLst/>
          </a:prstGeom>
          <a:noFill/>
          <a:ln w="9525">
            <a:noFill/>
            <a:miter lim="800000"/>
            <a:headEnd/>
            <a:tailEnd/>
          </a:ln>
        </p:spPr>
      </p:pic>
      <p:sp>
        <p:nvSpPr>
          <p:cNvPr id="2" name="1 Rectángulo"/>
          <p:cNvSpPr/>
          <p:nvPr/>
        </p:nvSpPr>
        <p:spPr>
          <a:xfrm>
            <a:off x="539552" y="2944103"/>
            <a:ext cx="8136904" cy="3416320"/>
          </a:xfrm>
          <a:prstGeom prst="rect">
            <a:avLst/>
          </a:prstGeom>
        </p:spPr>
        <p:txBody>
          <a:bodyPr wrap="square">
            <a:spAutoFit/>
          </a:bodyPr>
          <a:lstStyle/>
          <a:p>
            <a:pPr algn="ctr"/>
            <a:r>
              <a:rPr lang="es-MX" b="1" i="1" dirty="0" smtClean="0">
                <a:solidFill>
                  <a:srgbClr val="C00000"/>
                </a:solidFill>
                <a:latin typeface="Lucida Sans" pitchFamily="34" charset="0"/>
              </a:rPr>
              <a:t>Declaración</a:t>
            </a:r>
          </a:p>
          <a:p>
            <a:pPr algn="ctr"/>
            <a:r>
              <a:rPr lang="es-MX" sz="1600" b="1" i="1" dirty="0" smtClean="0">
                <a:latin typeface="Lucida Sans" pitchFamily="34" charset="0"/>
              </a:rPr>
              <a:t>Rio de Janeiro Brasil, Octubre 21, 2011</a:t>
            </a:r>
          </a:p>
          <a:p>
            <a:endParaRPr lang="es-MX" b="1" i="1" dirty="0" smtClean="0">
              <a:latin typeface="Lucida Sans" pitchFamily="34" charset="0"/>
            </a:endParaRPr>
          </a:p>
          <a:p>
            <a:r>
              <a:rPr lang="es-MX" b="1" i="1" dirty="0" smtClean="0">
                <a:latin typeface="Lucida Sans" pitchFamily="34" charset="0"/>
              </a:rPr>
              <a:t>La Declaración de Río en Determinantes Sociales de la Salud </a:t>
            </a:r>
            <a:r>
              <a:rPr lang="es-MX" b="1" i="1" dirty="0" smtClean="0">
                <a:solidFill>
                  <a:srgbClr val="0000CC"/>
                </a:solidFill>
                <a:latin typeface="Lucida Sans" pitchFamily="34" charset="0"/>
              </a:rPr>
              <a:t>expresa el compromiso político global para la implementación del enfoque de los DSS para la reducción de las inequidades y para alcanzar otras prioridades globales. </a:t>
            </a:r>
          </a:p>
          <a:p>
            <a:endParaRPr lang="es-MX" b="1" i="1" dirty="0" smtClean="0">
              <a:latin typeface="Lucida Sans" pitchFamily="34" charset="0"/>
            </a:endParaRPr>
          </a:p>
          <a:p>
            <a:r>
              <a:rPr lang="es-MX" b="1" i="1" dirty="0" smtClean="0">
                <a:latin typeface="Lucida Sans" pitchFamily="34" charset="0"/>
              </a:rPr>
              <a:t>Ayudará a </a:t>
            </a:r>
            <a:r>
              <a:rPr lang="es-MX" b="1" i="1" dirty="0" smtClean="0">
                <a:solidFill>
                  <a:srgbClr val="0000CC"/>
                </a:solidFill>
                <a:latin typeface="Lucida Sans" pitchFamily="34" charset="0"/>
              </a:rPr>
              <a:t>construir</a:t>
            </a:r>
            <a:r>
              <a:rPr lang="es-MX" b="1" i="1" dirty="0" smtClean="0">
                <a:latin typeface="Lucida Sans" pitchFamily="34" charset="0"/>
              </a:rPr>
              <a:t> un impulso en el marco de los Estados Miembros de la OMS </a:t>
            </a:r>
            <a:r>
              <a:rPr lang="es-MX" b="1" i="1" dirty="0" smtClean="0">
                <a:solidFill>
                  <a:srgbClr val="0000CC"/>
                </a:solidFill>
                <a:latin typeface="Lucida Sans" pitchFamily="34" charset="0"/>
              </a:rPr>
              <a:t>para el desarrollo de planes de acción y estrategias nacionales.</a:t>
            </a:r>
          </a:p>
          <a:p>
            <a:endParaRPr lang="es-MX" b="1" i="1" dirty="0" smtClean="0">
              <a:latin typeface="Lucida Sans" pitchFamily="34" charset="0"/>
            </a:endParaRPr>
          </a:p>
        </p:txBody>
      </p:sp>
    </p:spTree>
    <p:extLst>
      <p:ext uri="{BB962C8B-B14F-4D97-AF65-F5344CB8AC3E}">
        <p14:creationId xmlns:p14="http://schemas.microsoft.com/office/powerpoint/2010/main" val="2051694926"/>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346050"/>
          </a:xfrm>
        </p:spPr>
        <p:txBody>
          <a:bodyPr>
            <a:normAutofit fontScale="90000"/>
          </a:bodyPr>
          <a:lstStyle/>
          <a:p>
            <a:endParaRPr lang="es-MX"/>
          </a:p>
        </p:txBody>
      </p:sp>
      <p:sp>
        <p:nvSpPr>
          <p:cNvPr id="4" name="3 Marcador de contenido"/>
          <p:cNvSpPr>
            <a:spLocks noGrp="1"/>
          </p:cNvSpPr>
          <p:nvPr>
            <p:ph idx="1"/>
          </p:nvPr>
        </p:nvSpPr>
        <p:spPr/>
        <p:txBody>
          <a:bodyPr/>
          <a:lstStyle/>
          <a:p>
            <a:endParaRPr lang="es-MX" dirty="0"/>
          </a:p>
        </p:txBody>
      </p:sp>
      <p:pic>
        <p:nvPicPr>
          <p:cNvPr id="2057" name="Picture 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3528" y="404664"/>
            <a:ext cx="2428875" cy="314325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pic>
        <p:nvPicPr>
          <p:cNvPr id="2058"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5616" y="1988840"/>
            <a:ext cx="2428875" cy="314325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pic>
        <p:nvPicPr>
          <p:cNvPr id="2059" name="Picture 1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07704" y="3598118"/>
            <a:ext cx="2428875" cy="314325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pic>
        <p:nvPicPr>
          <p:cNvPr id="2060" name="Picture 1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44008" y="260648"/>
            <a:ext cx="2428875" cy="314325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pic>
        <p:nvPicPr>
          <p:cNvPr id="2061" name="Picture 1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508104" y="1700808"/>
            <a:ext cx="2428875" cy="314325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pic>
        <p:nvPicPr>
          <p:cNvPr id="2063" name="Picture 1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319589" y="3598118"/>
            <a:ext cx="2428875" cy="314325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spTree>
    <p:extLst>
      <p:ext uri="{BB962C8B-B14F-4D97-AF65-F5344CB8AC3E}">
        <p14:creationId xmlns:p14="http://schemas.microsoft.com/office/powerpoint/2010/main" val="1141453036"/>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83568" y="464816"/>
            <a:ext cx="7488832" cy="587920"/>
          </a:xfrm>
        </p:spPr>
        <p:txBody>
          <a:bodyPr/>
          <a:lstStyle/>
          <a:p>
            <a:r>
              <a:rPr lang="en-US" altLang="es-MX" sz="2600" i="1" cap="none" dirty="0" smtClean="0">
                <a:solidFill>
                  <a:srgbClr val="C00000"/>
                </a:solidFill>
                <a:latin typeface="Lucida Sans" panose="020B0602040502020204" pitchFamily="34" charset="0"/>
                <a:cs typeface="Lucida Sans" panose="020B0602040502020204" pitchFamily="34" charset="0"/>
              </a:rPr>
              <a:t> WHO</a:t>
            </a:r>
            <a:r>
              <a:rPr lang="ja-JP" altLang="en-US" sz="2600" i="1" cap="none" dirty="0" smtClean="0">
                <a:solidFill>
                  <a:srgbClr val="C00000"/>
                </a:solidFill>
                <a:latin typeface="Lucida Sans" panose="020B0602040502020204" pitchFamily="34" charset="0"/>
                <a:cs typeface="Lucida Sans" panose="020B0602040502020204" pitchFamily="34" charset="0"/>
              </a:rPr>
              <a:t>’</a:t>
            </a:r>
            <a:r>
              <a:rPr lang="en-US" altLang="ja-JP" sz="2600" i="1" cap="none" dirty="0" smtClean="0">
                <a:solidFill>
                  <a:srgbClr val="C00000"/>
                </a:solidFill>
                <a:latin typeface="Lucida Sans" panose="020B0602040502020204" pitchFamily="34" charset="0"/>
                <a:cs typeface="Lucida Sans" panose="020B0602040502020204" pitchFamily="34" charset="0"/>
              </a:rPr>
              <a:t>s action on SDH to reduce inequities</a:t>
            </a:r>
            <a:endParaRPr lang="en-US" altLang="es-MX" sz="2600" i="1" cap="none" dirty="0" smtClean="0">
              <a:solidFill>
                <a:srgbClr val="C00000"/>
              </a:solidFill>
              <a:latin typeface="Lucida Sans" panose="020B0602040502020204" pitchFamily="34" charset="0"/>
              <a:cs typeface="Lucida Sans" panose="020B0602040502020204" pitchFamily="34" charset="0"/>
            </a:endParaRPr>
          </a:p>
        </p:txBody>
      </p:sp>
      <p:pic>
        <p:nvPicPr>
          <p:cNvPr id="6" name="Picture 20"/>
          <p:cNvPicPr>
            <a:picLocks noChangeAspect="1" noChangeArrowheads="1"/>
          </p:cNvPicPr>
          <p:nvPr/>
        </p:nvPicPr>
        <p:blipFill>
          <a:blip r:embed="rId3"/>
          <a:srcRect/>
          <a:stretch>
            <a:fillRect/>
          </a:stretch>
        </p:blipFill>
        <p:spPr bwMode="auto">
          <a:xfrm rot="21418894">
            <a:off x="46106" y="1391557"/>
            <a:ext cx="1981200" cy="280193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7" name="Picture 18"/>
          <p:cNvPicPr>
            <a:picLocks noChangeAspect="1" noChangeArrowheads="1"/>
          </p:cNvPicPr>
          <p:nvPr/>
        </p:nvPicPr>
        <p:blipFill>
          <a:blip r:embed="rId4"/>
          <a:srcRect t="13330"/>
          <a:stretch>
            <a:fillRect/>
          </a:stretch>
        </p:blipFill>
        <p:spPr bwMode="auto">
          <a:xfrm rot="21343756">
            <a:off x="2740093" y="1342344"/>
            <a:ext cx="2071688" cy="2560638"/>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grpSp>
        <p:nvGrpSpPr>
          <p:cNvPr id="24581" name="Group 4"/>
          <p:cNvGrpSpPr>
            <a:grpSpLocks/>
          </p:cNvGrpSpPr>
          <p:nvPr/>
        </p:nvGrpSpPr>
        <p:grpSpPr bwMode="auto">
          <a:xfrm rot="793729">
            <a:off x="442981" y="1909082"/>
            <a:ext cx="2281237" cy="4083050"/>
            <a:chOff x="242784" y="1157437"/>
            <a:chExt cx="3006400" cy="4736811"/>
          </a:xfrm>
        </p:grpSpPr>
        <p:pic>
          <p:nvPicPr>
            <p:cNvPr id="10" name="Picture 2"/>
            <p:cNvPicPr>
              <a:picLocks noChangeAspect="1" noChangeArrowheads="1"/>
            </p:cNvPicPr>
            <p:nvPr/>
          </p:nvPicPr>
          <p:blipFill>
            <a:blip r:embed="rId5"/>
            <a:srcRect/>
            <a:stretch>
              <a:fillRect/>
            </a:stretch>
          </p:blipFill>
          <p:spPr bwMode="auto">
            <a:xfrm>
              <a:off x="238999" y="2655712"/>
              <a:ext cx="2286705" cy="323399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11" name="Picture 3"/>
            <p:cNvPicPr>
              <a:picLocks noChangeAspect="1" noChangeArrowheads="1"/>
            </p:cNvPicPr>
            <p:nvPr/>
          </p:nvPicPr>
          <p:blipFill>
            <a:blip r:embed="rId6"/>
            <a:srcRect/>
            <a:stretch>
              <a:fillRect/>
            </a:stretch>
          </p:blipFill>
          <p:spPr bwMode="auto">
            <a:xfrm>
              <a:off x="482536" y="2168265"/>
              <a:ext cx="2286705" cy="323215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12" name="Picture 4"/>
            <p:cNvPicPr>
              <a:picLocks noChangeAspect="1" noChangeArrowheads="1"/>
            </p:cNvPicPr>
            <p:nvPr/>
          </p:nvPicPr>
          <p:blipFill>
            <a:blip r:embed="rId7"/>
            <a:srcRect/>
            <a:stretch>
              <a:fillRect/>
            </a:stretch>
          </p:blipFill>
          <p:spPr bwMode="auto">
            <a:xfrm>
              <a:off x="717696" y="1648521"/>
              <a:ext cx="2286705" cy="3232156"/>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13" name="Picture 5"/>
            <p:cNvPicPr>
              <a:picLocks noChangeAspect="1" noChangeArrowheads="1"/>
            </p:cNvPicPr>
            <p:nvPr/>
          </p:nvPicPr>
          <p:blipFill>
            <a:blip r:embed="rId8"/>
            <a:srcRect/>
            <a:stretch>
              <a:fillRect/>
            </a:stretch>
          </p:blipFill>
          <p:spPr bwMode="auto">
            <a:xfrm>
              <a:off x="957760" y="1154275"/>
              <a:ext cx="2286706" cy="323399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grpSp>
      <p:pic>
        <p:nvPicPr>
          <p:cNvPr id="8" name="Picture 21"/>
          <p:cNvPicPr>
            <a:picLocks noChangeAspect="1" noChangeArrowheads="1"/>
          </p:cNvPicPr>
          <p:nvPr/>
        </p:nvPicPr>
        <p:blipFill>
          <a:blip r:embed="rId9"/>
          <a:srcRect/>
          <a:stretch>
            <a:fillRect/>
          </a:stretch>
        </p:blipFill>
        <p:spPr bwMode="auto">
          <a:xfrm rot="20412239">
            <a:off x="2709931" y="2547257"/>
            <a:ext cx="1979612" cy="265271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14" name="Picture 19"/>
          <p:cNvPicPr>
            <a:picLocks noChangeAspect="1" noChangeArrowheads="1"/>
          </p:cNvPicPr>
          <p:nvPr/>
        </p:nvPicPr>
        <p:blipFill>
          <a:blip r:embed="rId10"/>
          <a:srcRect/>
          <a:stretch>
            <a:fillRect/>
          </a:stretch>
        </p:blipFill>
        <p:spPr bwMode="auto">
          <a:xfrm rot="1000200">
            <a:off x="4484756" y="1539194"/>
            <a:ext cx="1776412" cy="253365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15" name="Picture 9"/>
          <p:cNvPicPr>
            <a:picLocks noChangeAspect="1" noChangeArrowheads="1"/>
          </p:cNvPicPr>
          <p:nvPr/>
        </p:nvPicPr>
        <p:blipFill>
          <a:blip r:embed="rId11"/>
          <a:srcRect/>
          <a:stretch>
            <a:fillRect/>
          </a:stretch>
        </p:blipFill>
        <p:spPr bwMode="auto">
          <a:xfrm>
            <a:off x="4543493" y="3312432"/>
            <a:ext cx="1895475" cy="2684462"/>
          </a:xfrm>
          <a:prstGeom prst="rect">
            <a:avLst/>
          </a:prstGeom>
          <a:noFill/>
          <a:ln w="31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grpSp>
        <p:nvGrpSpPr>
          <p:cNvPr id="24585" name="Group 2"/>
          <p:cNvGrpSpPr>
            <a:grpSpLocks/>
          </p:cNvGrpSpPr>
          <p:nvPr/>
        </p:nvGrpSpPr>
        <p:grpSpPr bwMode="auto">
          <a:xfrm rot="247784">
            <a:off x="6316663" y="1470932"/>
            <a:ext cx="2408237" cy="3322637"/>
            <a:chOff x="6089826" y="1685288"/>
            <a:chExt cx="2815416" cy="3721796"/>
          </a:xfrm>
        </p:grpSpPr>
        <p:pic>
          <p:nvPicPr>
            <p:cNvPr id="17" name="Picture 10"/>
            <p:cNvPicPr>
              <a:picLocks noChangeAspect="1" noChangeArrowheads="1"/>
            </p:cNvPicPr>
            <p:nvPr/>
          </p:nvPicPr>
          <p:blipFill>
            <a:blip r:embed="rId12"/>
            <a:srcRect/>
            <a:stretch>
              <a:fillRect/>
            </a:stretch>
          </p:blipFill>
          <p:spPr bwMode="auto">
            <a:xfrm>
              <a:off x="6823222" y="2463144"/>
              <a:ext cx="2076765" cy="2939384"/>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18" name="Picture 11"/>
            <p:cNvPicPr>
              <a:picLocks noChangeAspect="1" noChangeArrowheads="1"/>
            </p:cNvPicPr>
            <p:nvPr/>
          </p:nvPicPr>
          <p:blipFill>
            <a:blip r:embed="rId13"/>
            <a:srcRect/>
            <a:stretch>
              <a:fillRect/>
            </a:stretch>
          </p:blipFill>
          <p:spPr bwMode="auto">
            <a:xfrm>
              <a:off x="6690558" y="2331480"/>
              <a:ext cx="2076765" cy="294116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19" name="Picture 12"/>
            <p:cNvPicPr>
              <a:picLocks noChangeAspect="1" noChangeArrowheads="1"/>
            </p:cNvPicPr>
            <p:nvPr/>
          </p:nvPicPr>
          <p:blipFill>
            <a:blip r:embed="rId14"/>
            <a:srcRect/>
            <a:stretch>
              <a:fillRect/>
            </a:stretch>
          </p:blipFill>
          <p:spPr bwMode="auto">
            <a:xfrm>
              <a:off x="6570204" y="2216787"/>
              <a:ext cx="2076765" cy="2939384"/>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20" name="Picture 13"/>
            <p:cNvPicPr>
              <a:picLocks noChangeAspect="1" noChangeArrowheads="1"/>
            </p:cNvPicPr>
            <p:nvPr/>
          </p:nvPicPr>
          <p:blipFill>
            <a:blip r:embed="rId15"/>
            <a:srcRect/>
            <a:stretch>
              <a:fillRect/>
            </a:stretch>
          </p:blipFill>
          <p:spPr bwMode="auto">
            <a:xfrm>
              <a:off x="6444744" y="2084618"/>
              <a:ext cx="2076765" cy="293582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21" name="Picture 14"/>
            <p:cNvPicPr>
              <a:picLocks noChangeAspect="1" noChangeArrowheads="1"/>
            </p:cNvPicPr>
            <p:nvPr/>
          </p:nvPicPr>
          <p:blipFill>
            <a:blip r:embed="rId16"/>
            <a:srcRect/>
            <a:stretch>
              <a:fillRect/>
            </a:stretch>
          </p:blipFill>
          <p:spPr bwMode="auto">
            <a:xfrm>
              <a:off x="6331121" y="1960417"/>
              <a:ext cx="2080477" cy="2934049"/>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22" name="Picture 15"/>
            <p:cNvPicPr>
              <a:picLocks noChangeAspect="1" noChangeArrowheads="1"/>
            </p:cNvPicPr>
            <p:nvPr/>
          </p:nvPicPr>
          <p:blipFill>
            <a:blip r:embed="rId17"/>
            <a:srcRect/>
            <a:stretch>
              <a:fillRect/>
            </a:stretch>
          </p:blipFill>
          <p:spPr bwMode="auto">
            <a:xfrm>
              <a:off x="6209811" y="1797682"/>
              <a:ext cx="2080475" cy="2953609"/>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pic>
          <p:nvPicPr>
            <p:cNvPr id="23" name="Picture 16"/>
            <p:cNvPicPr>
              <a:picLocks noChangeAspect="1" noChangeArrowheads="1"/>
            </p:cNvPicPr>
            <p:nvPr/>
          </p:nvPicPr>
          <p:blipFill>
            <a:blip r:embed="rId18"/>
            <a:srcRect/>
            <a:stretch>
              <a:fillRect/>
            </a:stretch>
          </p:blipFill>
          <p:spPr bwMode="auto">
            <a:xfrm>
              <a:off x="6089586" y="1684636"/>
              <a:ext cx="2084187" cy="2951831"/>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grpSp>
      <p:pic>
        <p:nvPicPr>
          <p:cNvPr id="24" name="Picture 22"/>
          <p:cNvPicPr>
            <a:picLocks noChangeAspect="1" noChangeArrowheads="1"/>
          </p:cNvPicPr>
          <p:nvPr/>
        </p:nvPicPr>
        <p:blipFill>
          <a:blip r:embed="rId19"/>
          <a:srcRect/>
          <a:stretch>
            <a:fillRect/>
          </a:stretch>
        </p:blipFill>
        <p:spPr bwMode="auto">
          <a:xfrm rot="911875">
            <a:off x="7323138" y="3831544"/>
            <a:ext cx="1557337" cy="2201863"/>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pic>
    </p:spTree>
    <p:extLst>
      <p:ext uri="{BB962C8B-B14F-4D97-AF65-F5344CB8AC3E}">
        <p14:creationId xmlns:p14="http://schemas.microsoft.com/office/powerpoint/2010/main" val="8527798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a:spLocks noChangeArrowheads="1"/>
          </p:cNvSpPr>
          <p:nvPr/>
        </p:nvSpPr>
        <p:spPr bwMode="auto">
          <a:xfrm>
            <a:off x="637154" y="466725"/>
            <a:ext cx="3102131" cy="369332"/>
          </a:xfrm>
          <a:prstGeom prst="rect">
            <a:avLst/>
          </a:prstGeom>
          <a:noFill/>
          <a:ln w="9525">
            <a:noFill/>
            <a:miter lim="800000"/>
            <a:headEnd/>
            <a:tailEnd/>
          </a:ln>
        </p:spPr>
        <p:txBody>
          <a:bodyPr wrap="none">
            <a:spAutoFit/>
          </a:bodyPr>
          <a:lstStyle/>
          <a:p>
            <a:pPr algn="ctr"/>
            <a:r>
              <a:rPr lang="es-ES_tradnl" b="1" i="1" dirty="0">
                <a:solidFill>
                  <a:srgbClr val="C00000"/>
                </a:solidFill>
                <a:latin typeface="Lucida Sans" pitchFamily="34" charset="0"/>
              </a:rPr>
              <a:t>Antecedentes y </a:t>
            </a:r>
            <a:r>
              <a:rPr lang="es-ES_tradnl" b="1" i="1" dirty="0" smtClean="0">
                <a:solidFill>
                  <a:srgbClr val="C00000"/>
                </a:solidFill>
                <a:latin typeface="Lucida Sans" pitchFamily="34" charset="0"/>
              </a:rPr>
              <a:t>contexto</a:t>
            </a:r>
            <a:endParaRPr lang="es-MX" dirty="0">
              <a:solidFill>
                <a:srgbClr val="C00000"/>
              </a:solidFill>
              <a:latin typeface="Constantia" pitchFamily="18" charset="0"/>
            </a:endParaRPr>
          </a:p>
        </p:txBody>
      </p:sp>
      <p:sp>
        <p:nvSpPr>
          <p:cNvPr id="5" name="4 CuadroTexto"/>
          <p:cNvSpPr txBox="1"/>
          <p:nvPr/>
        </p:nvSpPr>
        <p:spPr>
          <a:xfrm>
            <a:off x="251520" y="1476940"/>
            <a:ext cx="8568952" cy="3631763"/>
          </a:xfrm>
          <a:prstGeom prst="rect">
            <a:avLst/>
          </a:prstGeom>
          <a:noFill/>
        </p:spPr>
        <p:txBody>
          <a:bodyPr wrap="square" rtlCol="0">
            <a:spAutoFit/>
          </a:bodyPr>
          <a:lstStyle/>
          <a:p>
            <a:pPr>
              <a:spcAft>
                <a:spcPts val="1800"/>
              </a:spcAft>
              <a:buFont typeface="Wingdings" pitchFamily="2" charset="2"/>
              <a:buChar char="§"/>
            </a:pPr>
            <a:r>
              <a:rPr lang="es-MX" sz="2000" b="1" i="1" dirty="0" smtClean="0">
                <a:solidFill>
                  <a:srgbClr val="0033CC"/>
                </a:solidFill>
                <a:latin typeface="Lucida Sans" pitchFamily="34" charset="0"/>
              </a:rPr>
              <a:t>El diseño de políticas públicas importantes</a:t>
            </a:r>
            <a:r>
              <a:rPr lang="es-MX" sz="2000" b="1" i="1" dirty="0" smtClean="0">
                <a:latin typeface="Lucida Sans" pitchFamily="34" charset="0"/>
              </a:rPr>
              <a:t>, como las de salud, educación, vivienda y desarrollo social, </a:t>
            </a:r>
            <a:r>
              <a:rPr lang="es-MX" sz="2000" b="1" i="1" dirty="0" smtClean="0">
                <a:solidFill>
                  <a:srgbClr val="0000CC"/>
                </a:solidFill>
                <a:latin typeface="Lucida Sans" pitchFamily="34" charset="0"/>
              </a:rPr>
              <a:t>es difícil en escenarios multideterminados por la economía, los mercados globales y las presiones sociales y políticas internas y externas</a:t>
            </a:r>
            <a:r>
              <a:rPr lang="es-MX" sz="2000" b="1" i="1" dirty="0" smtClean="0">
                <a:latin typeface="Lucida Sans" pitchFamily="34" charset="0"/>
              </a:rPr>
              <a:t>.</a:t>
            </a:r>
          </a:p>
          <a:p>
            <a:pPr>
              <a:spcAft>
                <a:spcPts val="1800"/>
              </a:spcAft>
              <a:buFont typeface="Wingdings" pitchFamily="2" charset="2"/>
              <a:buChar char="§"/>
            </a:pPr>
            <a:endParaRPr lang="es-MX" sz="2000" b="1" i="1" dirty="0" smtClean="0">
              <a:latin typeface="Lucida Sans" pitchFamily="34" charset="0"/>
            </a:endParaRPr>
          </a:p>
          <a:p>
            <a:pPr>
              <a:spcAft>
                <a:spcPts val="1800"/>
              </a:spcAft>
              <a:buFont typeface="Wingdings" pitchFamily="2" charset="2"/>
              <a:buChar char="§"/>
            </a:pPr>
            <a:r>
              <a:rPr lang="es-MX" sz="2000" b="1" i="1" dirty="0" smtClean="0">
                <a:solidFill>
                  <a:srgbClr val="0000CC"/>
                </a:solidFill>
                <a:latin typeface="Lucida Sans" pitchFamily="34" charset="0"/>
              </a:rPr>
              <a:t>Influyen </a:t>
            </a:r>
            <a:r>
              <a:rPr lang="es-MX" sz="2000" b="1" i="1" dirty="0">
                <a:solidFill>
                  <a:srgbClr val="0000CC"/>
                </a:solidFill>
                <a:latin typeface="Lucida Sans" pitchFamily="34" charset="0"/>
              </a:rPr>
              <a:t>en su concepción y </a:t>
            </a:r>
            <a:r>
              <a:rPr lang="es-MX" sz="2000" b="1" i="1" dirty="0" smtClean="0">
                <a:solidFill>
                  <a:srgbClr val="0000CC"/>
                </a:solidFill>
                <a:latin typeface="Lucida Sans" pitchFamily="34" charset="0"/>
              </a:rPr>
              <a:t>contenido </a:t>
            </a:r>
            <a:r>
              <a:rPr lang="es-MX" sz="2000" b="1" i="1" dirty="0" smtClean="0">
                <a:latin typeface="Lucida Sans" pitchFamily="34" charset="0"/>
              </a:rPr>
              <a:t>las recomendaciones, resoluciones o condiciones de los organismos internacionales  y financieros como la OMS, OPS, </a:t>
            </a:r>
            <a:r>
              <a:rPr lang="es-MX" sz="2000" b="1" i="1" dirty="0">
                <a:latin typeface="Lucida Sans" pitchFamily="34" charset="0"/>
              </a:rPr>
              <a:t>EL FONDO </a:t>
            </a:r>
            <a:r>
              <a:rPr lang="es-MX" sz="2000" b="1" i="1" dirty="0" smtClean="0">
                <a:latin typeface="Lucida Sans" pitchFamily="34" charset="0"/>
              </a:rPr>
              <a:t>GLOBAL, UNICEF, UNESCO, OIT, FAO, MB, BID, OCDE, CEPAL, y  los acuerdos, convenios y préstamos bilaterales y multilaterales .</a:t>
            </a:r>
          </a:p>
        </p:txBody>
      </p:sp>
    </p:spTree>
    <p:extLst>
      <p:ext uri="{BB962C8B-B14F-4D97-AF65-F5344CB8AC3E}">
        <p14:creationId xmlns:p14="http://schemas.microsoft.com/office/powerpoint/2010/main" val="340964441"/>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3 CuadroTexto"/>
          <p:cNvSpPr txBox="1">
            <a:spLocks noChangeArrowheads="1"/>
          </p:cNvSpPr>
          <p:nvPr/>
        </p:nvSpPr>
        <p:spPr bwMode="auto">
          <a:xfrm>
            <a:off x="620916" y="3501008"/>
            <a:ext cx="772519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Verdana" pitchFamily="34" charset="0"/>
              </a:defRPr>
            </a:lvl1pPr>
            <a:lvl2pPr marL="742950" indent="-285750" eaLnBrk="0" hangingPunct="0">
              <a:defRPr sz="2400">
                <a:solidFill>
                  <a:schemeClr val="tx1"/>
                </a:solidFill>
                <a:latin typeface="Verdana" pitchFamily="34" charset="0"/>
              </a:defRPr>
            </a:lvl2pPr>
            <a:lvl3pPr marL="1143000" indent="-228600" eaLnBrk="0" hangingPunct="0">
              <a:defRPr sz="2400">
                <a:solidFill>
                  <a:schemeClr val="tx1"/>
                </a:solidFill>
                <a:latin typeface="Verdana" pitchFamily="34" charset="0"/>
              </a:defRPr>
            </a:lvl3pPr>
            <a:lvl4pPr marL="1600200" indent="-228600" eaLnBrk="0" hangingPunct="0">
              <a:defRPr sz="2400">
                <a:solidFill>
                  <a:schemeClr val="tx1"/>
                </a:solidFill>
                <a:latin typeface="Verdana" pitchFamily="34" charset="0"/>
              </a:defRPr>
            </a:lvl4pPr>
            <a:lvl5pPr marL="2057400" indent="-228600" eaLnBrk="0" hangingPunct="0">
              <a:defRPr sz="2400">
                <a:solidFill>
                  <a:schemeClr val="tx1"/>
                </a:solidFill>
                <a:latin typeface="Verdana" pitchFamily="34" charset="0"/>
              </a:defRPr>
            </a:lvl5pPr>
            <a:lvl6pPr marL="2514600" indent="-228600" eaLnBrk="0" fontAlgn="base" hangingPunct="0">
              <a:spcBef>
                <a:spcPct val="0"/>
              </a:spcBef>
              <a:spcAft>
                <a:spcPct val="0"/>
              </a:spcAft>
              <a:defRPr sz="2400">
                <a:solidFill>
                  <a:schemeClr val="tx1"/>
                </a:solidFill>
                <a:latin typeface="Verdana" pitchFamily="34" charset="0"/>
              </a:defRPr>
            </a:lvl6pPr>
            <a:lvl7pPr marL="2971800" indent="-228600" eaLnBrk="0" fontAlgn="base" hangingPunct="0">
              <a:spcBef>
                <a:spcPct val="0"/>
              </a:spcBef>
              <a:spcAft>
                <a:spcPct val="0"/>
              </a:spcAft>
              <a:defRPr sz="2400">
                <a:solidFill>
                  <a:schemeClr val="tx1"/>
                </a:solidFill>
                <a:latin typeface="Verdana" pitchFamily="34" charset="0"/>
              </a:defRPr>
            </a:lvl7pPr>
            <a:lvl8pPr marL="3429000" indent="-228600" eaLnBrk="0" fontAlgn="base" hangingPunct="0">
              <a:spcBef>
                <a:spcPct val="0"/>
              </a:spcBef>
              <a:spcAft>
                <a:spcPct val="0"/>
              </a:spcAft>
              <a:defRPr sz="2400">
                <a:solidFill>
                  <a:schemeClr val="tx1"/>
                </a:solidFill>
                <a:latin typeface="Verdana" pitchFamily="34" charset="0"/>
              </a:defRPr>
            </a:lvl8pPr>
            <a:lvl9pPr marL="3886200" indent="-228600" eaLnBrk="0" fontAlgn="base" hangingPunct="0">
              <a:spcBef>
                <a:spcPct val="0"/>
              </a:spcBef>
              <a:spcAft>
                <a:spcPct val="0"/>
              </a:spcAft>
              <a:defRPr sz="2400">
                <a:solidFill>
                  <a:schemeClr val="tx1"/>
                </a:solidFill>
                <a:latin typeface="Verdana" pitchFamily="34" charset="0"/>
              </a:defRPr>
            </a:lvl9pPr>
          </a:lstStyle>
          <a:p>
            <a:pPr algn="r" eaLnBrk="1" fontAlgn="base" hangingPunct="1">
              <a:spcBef>
                <a:spcPct val="0"/>
              </a:spcBef>
              <a:spcAft>
                <a:spcPct val="0"/>
              </a:spcAft>
            </a:pPr>
            <a:r>
              <a:rPr lang="es-MX" altLang="es-MX" sz="2800" b="1" i="1" dirty="0" smtClean="0">
                <a:solidFill>
                  <a:srgbClr val="003366"/>
                </a:solidFill>
              </a:rPr>
              <a:t>“Determinantes </a:t>
            </a:r>
            <a:r>
              <a:rPr lang="es-MX" altLang="es-MX" sz="2800" b="1" i="1" dirty="0">
                <a:solidFill>
                  <a:srgbClr val="003366"/>
                </a:solidFill>
              </a:rPr>
              <a:t>Sociales de la </a:t>
            </a:r>
            <a:r>
              <a:rPr lang="es-MX" altLang="es-MX" sz="2800" b="1" i="1" dirty="0" smtClean="0">
                <a:solidFill>
                  <a:srgbClr val="003366"/>
                </a:solidFill>
              </a:rPr>
              <a:t>Salud”</a:t>
            </a:r>
            <a:endParaRPr lang="es-MX" altLang="es-MX" sz="2800" b="1" i="1" dirty="0">
              <a:solidFill>
                <a:srgbClr val="003366"/>
              </a:solidFill>
            </a:endParaRPr>
          </a:p>
        </p:txBody>
      </p:sp>
      <p:sp>
        <p:nvSpPr>
          <p:cNvPr id="32771" name="4 CuadroTexto"/>
          <p:cNvSpPr txBox="1">
            <a:spLocks noChangeArrowheads="1"/>
          </p:cNvSpPr>
          <p:nvPr/>
        </p:nvSpPr>
        <p:spPr bwMode="auto">
          <a:xfrm>
            <a:off x="323528" y="4221088"/>
            <a:ext cx="7726362" cy="19389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Verdana" pitchFamily="34" charset="0"/>
              </a:defRPr>
            </a:lvl1pPr>
            <a:lvl2pPr marL="742950" indent="-285750" eaLnBrk="0" hangingPunct="0">
              <a:defRPr sz="2400">
                <a:solidFill>
                  <a:schemeClr val="tx1"/>
                </a:solidFill>
                <a:latin typeface="Verdana" pitchFamily="34" charset="0"/>
              </a:defRPr>
            </a:lvl2pPr>
            <a:lvl3pPr marL="1143000" indent="-228600" eaLnBrk="0" hangingPunct="0">
              <a:defRPr sz="2400">
                <a:solidFill>
                  <a:schemeClr val="tx1"/>
                </a:solidFill>
                <a:latin typeface="Verdana" pitchFamily="34" charset="0"/>
              </a:defRPr>
            </a:lvl3pPr>
            <a:lvl4pPr marL="1600200" indent="-228600" eaLnBrk="0" hangingPunct="0">
              <a:defRPr sz="2400">
                <a:solidFill>
                  <a:schemeClr val="tx1"/>
                </a:solidFill>
                <a:latin typeface="Verdana" pitchFamily="34" charset="0"/>
              </a:defRPr>
            </a:lvl4pPr>
            <a:lvl5pPr marL="2057400" indent="-228600" eaLnBrk="0" hangingPunct="0">
              <a:defRPr sz="2400">
                <a:solidFill>
                  <a:schemeClr val="tx1"/>
                </a:solidFill>
                <a:latin typeface="Verdana" pitchFamily="34" charset="0"/>
              </a:defRPr>
            </a:lvl5pPr>
            <a:lvl6pPr marL="2514600" indent="-228600" eaLnBrk="0" fontAlgn="base" hangingPunct="0">
              <a:spcBef>
                <a:spcPct val="0"/>
              </a:spcBef>
              <a:spcAft>
                <a:spcPct val="0"/>
              </a:spcAft>
              <a:defRPr sz="2400">
                <a:solidFill>
                  <a:schemeClr val="tx1"/>
                </a:solidFill>
                <a:latin typeface="Verdana" pitchFamily="34" charset="0"/>
              </a:defRPr>
            </a:lvl6pPr>
            <a:lvl7pPr marL="2971800" indent="-228600" eaLnBrk="0" fontAlgn="base" hangingPunct="0">
              <a:spcBef>
                <a:spcPct val="0"/>
              </a:spcBef>
              <a:spcAft>
                <a:spcPct val="0"/>
              </a:spcAft>
              <a:defRPr sz="2400">
                <a:solidFill>
                  <a:schemeClr val="tx1"/>
                </a:solidFill>
                <a:latin typeface="Verdana" pitchFamily="34" charset="0"/>
              </a:defRPr>
            </a:lvl7pPr>
            <a:lvl8pPr marL="3429000" indent="-228600" eaLnBrk="0" fontAlgn="base" hangingPunct="0">
              <a:spcBef>
                <a:spcPct val="0"/>
              </a:spcBef>
              <a:spcAft>
                <a:spcPct val="0"/>
              </a:spcAft>
              <a:defRPr sz="2400">
                <a:solidFill>
                  <a:schemeClr val="tx1"/>
                </a:solidFill>
                <a:latin typeface="Verdana" pitchFamily="34" charset="0"/>
              </a:defRPr>
            </a:lvl8pPr>
            <a:lvl9pPr marL="3886200" indent="-228600" eaLnBrk="0" fontAlgn="base" hangingPunct="0">
              <a:spcBef>
                <a:spcPct val="0"/>
              </a:spcBef>
              <a:spcAft>
                <a:spcPct val="0"/>
              </a:spcAft>
              <a:defRPr sz="2400">
                <a:solidFill>
                  <a:schemeClr val="tx1"/>
                </a:solidFill>
                <a:latin typeface="Verdana" pitchFamily="34" charset="0"/>
              </a:defRPr>
            </a:lvl9pPr>
          </a:lstStyle>
          <a:p>
            <a:pPr eaLnBrk="1" fontAlgn="base" hangingPunct="1">
              <a:spcBef>
                <a:spcPct val="0"/>
              </a:spcBef>
              <a:spcAft>
                <a:spcPct val="0"/>
              </a:spcAft>
            </a:pPr>
            <a:r>
              <a:rPr lang="es-MX" altLang="es-MX" sz="2000" i="1" dirty="0">
                <a:solidFill>
                  <a:srgbClr val="003366"/>
                </a:solidFill>
              </a:rPr>
              <a:t>                        </a:t>
            </a:r>
          </a:p>
          <a:p>
            <a:pPr eaLnBrk="1" fontAlgn="base" hangingPunct="1">
              <a:spcBef>
                <a:spcPct val="0"/>
              </a:spcBef>
              <a:spcAft>
                <a:spcPct val="0"/>
              </a:spcAft>
            </a:pPr>
            <a:r>
              <a:rPr lang="es-MX" altLang="es-MX" sz="2000" i="1" dirty="0">
                <a:solidFill>
                  <a:srgbClr val="003366"/>
                </a:solidFill>
              </a:rPr>
              <a:t>                           Dr. Manuel Urbina Fuentes </a:t>
            </a:r>
            <a:endParaRPr lang="es-MX" altLang="es-MX" sz="2000" i="1" dirty="0" smtClean="0">
              <a:solidFill>
                <a:srgbClr val="003366"/>
              </a:solidFill>
            </a:endParaRPr>
          </a:p>
          <a:p>
            <a:pPr eaLnBrk="1" fontAlgn="base" hangingPunct="1">
              <a:spcBef>
                <a:spcPct val="0"/>
              </a:spcBef>
              <a:spcAft>
                <a:spcPct val="0"/>
              </a:spcAft>
            </a:pPr>
            <a:endParaRPr lang="es-MX" altLang="es-MX" sz="2000" i="1" dirty="0">
              <a:solidFill>
                <a:srgbClr val="003366"/>
              </a:solidFill>
            </a:endParaRPr>
          </a:p>
          <a:p>
            <a:pPr eaLnBrk="1" fontAlgn="base" hangingPunct="1">
              <a:spcBef>
                <a:spcPct val="0"/>
              </a:spcBef>
              <a:spcAft>
                <a:spcPct val="0"/>
              </a:spcAft>
            </a:pPr>
            <a:endParaRPr lang="es-MX" altLang="es-MX" sz="2000" i="1" dirty="0">
              <a:solidFill>
                <a:srgbClr val="003366"/>
              </a:solidFill>
            </a:endParaRPr>
          </a:p>
          <a:p>
            <a:pPr eaLnBrk="1" fontAlgn="base" hangingPunct="1">
              <a:spcBef>
                <a:spcPct val="0"/>
              </a:spcBef>
              <a:spcAft>
                <a:spcPct val="0"/>
              </a:spcAft>
            </a:pPr>
            <a:endParaRPr lang="es-MX" altLang="es-MX" sz="2000" i="1" dirty="0">
              <a:solidFill>
                <a:srgbClr val="003366"/>
              </a:solidFill>
            </a:endParaRPr>
          </a:p>
          <a:p>
            <a:pPr eaLnBrk="1" fontAlgn="base" hangingPunct="1">
              <a:spcBef>
                <a:spcPct val="0"/>
              </a:spcBef>
              <a:spcAft>
                <a:spcPct val="0"/>
              </a:spcAft>
            </a:pPr>
            <a:r>
              <a:rPr lang="es-MX" altLang="es-MX" sz="2000" i="1" dirty="0">
                <a:solidFill>
                  <a:srgbClr val="003366"/>
                </a:solidFill>
              </a:rPr>
              <a:t>                                                       23 de mayo de 2008</a:t>
            </a:r>
          </a:p>
        </p:txBody>
      </p:sp>
      <p:pic>
        <p:nvPicPr>
          <p:cNvPr id="32772" name="5 Image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857375" cy="157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3" name="Rectangle 6"/>
          <p:cNvSpPr>
            <a:spLocks noChangeArrowheads="1"/>
          </p:cNvSpPr>
          <p:nvPr/>
        </p:nvSpPr>
        <p:spPr bwMode="auto">
          <a:xfrm>
            <a:off x="2171650" y="716682"/>
            <a:ext cx="600075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tabLst>
                <a:tab pos="1143000" algn="l"/>
              </a:tabLst>
              <a:defRPr sz="2400">
                <a:solidFill>
                  <a:schemeClr val="tx1"/>
                </a:solidFill>
                <a:latin typeface="Verdana" pitchFamily="34" charset="0"/>
              </a:defRPr>
            </a:lvl1pPr>
            <a:lvl2pPr marL="742950" indent="-285750" eaLnBrk="0" hangingPunct="0">
              <a:tabLst>
                <a:tab pos="1143000" algn="l"/>
              </a:tabLst>
              <a:defRPr sz="2400">
                <a:solidFill>
                  <a:schemeClr val="tx1"/>
                </a:solidFill>
                <a:latin typeface="Verdana" pitchFamily="34" charset="0"/>
              </a:defRPr>
            </a:lvl2pPr>
            <a:lvl3pPr marL="1143000" indent="-228600" eaLnBrk="0" hangingPunct="0">
              <a:tabLst>
                <a:tab pos="1143000" algn="l"/>
              </a:tabLst>
              <a:defRPr sz="2400">
                <a:solidFill>
                  <a:schemeClr val="tx1"/>
                </a:solidFill>
                <a:latin typeface="Verdana" pitchFamily="34" charset="0"/>
              </a:defRPr>
            </a:lvl3pPr>
            <a:lvl4pPr marL="1600200" indent="-228600" eaLnBrk="0" hangingPunct="0">
              <a:tabLst>
                <a:tab pos="1143000" algn="l"/>
              </a:tabLst>
              <a:defRPr sz="2400">
                <a:solidFill>
                  <a:schemeClr val="tx1"/>
                </a:solidFill>
                <a:latin typeface="Verdana" pitchFamily="34" charset="0"/>
              </a:defRPr>
            </a:lvl4pPr>
            <a:lvl5pPr marL="2057400" indent="-228600" eaLnBrk="0" hangingPunct="0">
              <a:tabLst>
                <a:tab pos="1143000" algn="l"/>
              </a:tabLst>
              <a:defRPr sz="2400">
                <a:solidFill>
                  <a:schemeClr val="tx1"/>
                </a:solidFill>
                <a:latin typeface="Verdana" pitchFamily="34" charset="0"/>
              </a:defRPr>
            </a:lvl5pPr>
            <a:lvl6pPr marL="2514600" indent="-228600" eaLnBrk="0" fontAlgn="base" hangingPunct="0">
              <a:spcBef>
                <a:spcPct val="0"/>
              </a:spcBef>
              <a:spcAft>
                <a:spcPct val="0"/>
              </a:spcAft>
              <a:tabLst>
                <a:tab pos="1143000" algn="l"/>
              </a:tabLst>
              <a:defRPr sz="2400">
                <a:solidFill>
                  <a:schemeClr val="tx1"/>
                </a:solidFill>
                <a:latin typeface="Verdana" pitchFamily="34" charset="0"/>
              </a:defRPr>
            </a:lvl6pPr>
            <a:lvl7pPr marL="2971800" indent="-228600" eaLnBrk="0" fontAlgn="base" hangingPunct="0">
              <a:spcBef>
                <a:spcPct val="0"/>
              </a:spcBef>
              <a:spcAft>
                <a:spcPct val="0"/>
              </a:spcAft>
              <a:tabLst>
                <a:tab pos="1143000" algn="l"/>
              </a:tabLst>
              <a:defRPr sz="2400">
                <a:solidFill>
                  <a:schemeClr val="tx1"/>
                </a:solidFill>
                <a:latin typeface="Verdana" pitchFamily="34" charset="0"/>
              </a:defRPr>
            </a:lvl7pPr>
            <a:lvl8pPr marL="3429000" indent="-228600" eaLnBrk="0" fontAlgn="base" hangingPunct="0">
              <a:spcBef>
                <a:spcPct val="0"/>
              </a:spcBef>
              <a:spcAft>
                <a:spcPct val="0"/>
              </a:spcAft>
              <a:tabLst>
                <a:tab pos="1143000" algn="l"/>
              </a:tabLst>
              <a:defRPr sz="2400">
                <a:solidFill>
                  <a:schemeClr val="tx1"/>
                </a:solidFill>
                <a:latin typeface="Verdana" pitchFamily="34" charset="0"/>
              </a:defRPr>
            </a:lvl8pPr>
            <a:lvl9pPr marL="3886200" indent="-228600" eaLnBrk="0" fontAlgn="base" hangingPunct="0">
              <a:spcBef>
                <a:spcPct val="0"/>
              </a:spcBef>
              <a:spcAft>
                <a:spcPct val="0"/>
              </a:spcAft>
              <a:tabLst>
                <a:tab pos="1143000" algn="l"/>
              </a:tabLst>
              <a:defRPr sz="2400">
                <a:solidFill>
                  <a:schemeClr val="tx1"/>
                </a:solidFill>
                <a:latin typeface="Verdana" pitchFamily="34" charset="0"/>
              </a:defRPr>
            </a:lvl9pPr>
          </a:lstStyle>
          <a:p>
            <a:pPr algn="ctr" fontAlgn="base">
              <a:spcBef>
                <a:spcPct val="0"/>
              </a:spcBef>
              <a:spcAft>
                <a:spcPct val="0"/>
              </a:spcAft>
            </a:pPr>
            <a:r>
              <a:rPr lang="es-MX" altLang="es-MX" b="1" dirty="0">
                <a:solidFill>
                  <a:srgbClr val="C00000"/>
                </a:solidFill>
                <a:latin typeface="Cambria" pitchFamily="18" charset="0"/>
                <a:ea typeface="Times New Roman" pitchFamily="18" charset="0"/>
                <a:cs typeface="Arial" pitchFamily="34" charset="0"/>
              </a:rPr>
              <a:t>XL CONGRESO NACIONAL DE LA</a:t>
            </a:r>
          </a:p>
          <a:p>
            <a:pPr algn="ctr" fontAlgn="base">
              <a:spcBef>
                <a:spcPct val="0"/>
              </a:spcBef>
              <a:spcAft>
                <a:spcPct val="0"/>
              </a:spcAft>
            </a:pPr>
            <a:r>
              <a:rPr lang="es-MX" altLang="es-MX" b="1" dirty="0">
                <a:solidFill>
                  <a:srgbClr val="C00000"/>
                </a:solidFill>
                <a:latin typeface="Cambria" pitchFamily="18" charset="0"/>
                <a:ea typeface="Times New Roman" pitchFamily="18" charset="0"/>
                <a:cs typeface="Arial" pitchFamily="34" charset="0"/>
              </a:rPr>
              <a:t>“Fronteras  en Medicina”</a:t>
            </a:r>
            <a:endParaRPr lang="es-MX" altLang="es-MX" dirty="0">
              <a:solidFill>
                <a:srgbClr val="C00000"/>
              </a:solidFill>
              <a:latin typeface="Cambria" pitchFamily="18" charset="0"/>
              <a:ea typeface="Times New Roman" pitchFamily="18" charset="0"/>
              <a:cs typeface="Arial" pitchFamily="34" charset="0"/>
            </a:endParaRPr>
          </a:p>
          <a:p>
            <a:pPr algn="ctr" fontAlgn="base">
              <a:spcBef>
                <a:spcPct val="0"/>
              </a:spcBef>
              <a:spcAft>
                <a:spcPct val="0"/>
              </a:spcAft>
            </a:pPr>
            <a:r>
              <a:rPr lang="es-MX" altLang="es-MX" b="1" dirty="0">
                <a:solidFill>
                  <a:srgbClr val="C00000"/>
                </a:solidFill>
                <a:latin typeface="Cambria" pitchFamily="18" charset="0"/>
                <a:ea typeface="Times New Roman" pitchFamily="18" charset="0"/>
                <a:cs typeface="Arial" pitchFamily="34" charset="0"/>
              </a:rPr>
              <a:t>ACADEMIA NACIONAL DE MEDICINA</a:t>
            </a:r>
            <a:endParaRPr lang="es-MX" altLang="es-MX" dirty="0">
              <a:solidFill>
                <a:srgbClr val="C00000"/>
              </a:solidFill>
              <a:latin typeface="Cambria" pitchFamily="18" charset="0"/>
              <a:ea typeface="Times New Roman" pitchFamily="18" charset="0"/>
              <a:cs typeface="Arial" pitchFamily="34" charset="0"/>
            </a:endParaRPr>
          </a:p>
        </p:txBody>
      </p:sp>
    </p:spTree>
    <p:extLst>
      <p:ext uri="{BB962C8B-B14F-4D97-AF65-F5344CB8AC3E}">
        <p14:creationId xmlns:p14="http://schemas.microsoft.com/office/powerpoint/2010/main" val="1442192022"/>
      </p:ext>
    </p:extLst>
  </p:cSld>
  <p:clrMapOvr>
    <a:masterClrMapping/>
  </p:clrMapOvr>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SIMPOSIO DSS-1.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75436" y="1653665"/>
            <a:ext cx="3296964" cy="4655655"/>
          </a:xfrm>
          <a:prstGeom prst="rect">
            <a:avLst/>
          </a:prstGeom>
        </p:spPr>
      </p:pic>
      <p:pic>
        <p:nvPicPr>
          <p:cNvPr id="5" name="Imagen 4" descr="SIMPOSIO DSS.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39009" y="1653665"/>
            <a:ext cx="3272951" cy="4592280"/>
          </a:xfrm>
          <a:prstGeom prst="rect">
            <a:avLst/>
          </a:prstGeom>
        </p:spPr>
      </p:pic>
      <p:sp>
        <p:nvSpPr>
          <p:cNvPr id="2" name="1 CuadroTexto"/>
          <p:cNvSpPr txBox="1"/>
          <p:nvPr/>
        </p:nvSpPr>
        <p:spPr>
          <a:xfrm>
            <a:off x="599365" y="437763"/>
            <a:ext cx="7645043" cy="830997"/>
          </a:xfrm>
          <a:prstGeom prst="rect">
            <a:avLst/>
          </a:prstGeom>
          <a:noFill/>
        </p:spPr>
        <p:txBody>
          <a:bodyPr wrap="none" rtlCol="0">
            <a:spAutoFit/>
          </a:bodyPr>
          <a:lstStyle/>
          <a:p>
            <a:pPr algn="ctr"/>
            <a:r>
              <a:rPr lang="es-MX" sz="2400" b="1" i="1" dirty="0" smtClean="0">
                <a:solidFill>
                  <a:srgbClr val="C00000"/>
                </a:solidFill>
                <a:latin typeface="Lucida Sans" panose="020B0602040502020204" pitchFamily="34" charset="0"/>
                <a:cs typeface="Lucida Sans" panose="020B0602040502020204" pitchFamily="34" charset="0"/>
              </a:rPr>
              <a:t>ANM desarrollado eventos integradores de las </a:t>
            </a:r>
          </a:p>
          <a:p>
            <a:pPr algn="ctr"/>
            <a:r>
              <a:rPr lang="es-MX" sz="2400" b="1" i="1" dirty="0" smtClean="0">
                <a:solidFill>
                  <a:srgbClr val="C00000"/>
                </a:solidFill>
                <a:latin typeface="Lucida Sans" panose="020B0602040502020204" pitchFamily="34" charset="0"/>
                <a:cs typeface="Lucida Sans" panose="020B0602040502020204" pitchFamily="34" charset="0"/>
              </a:rPr>
              <a:t>propuestas nacionales e internacionales </a:t>
            </a:r>
            <a:endParaRPr lang="es-MX" sz="2400" b="1" i="1" dirty="0">
              <a:solidFill>
                <a:srgbClr val="C00000"/>
              </a:solidFill>
              <a:latin typeface="Lucida Sans" panose="020B0602040502020204" pitchFamily="34" charset="0"/>
              <a:cs typeface="Lucida Sans" panose="020B0602040502020204" pitchFamily="34" charset="0"/>
            </a:endParaRPr>
          </a:p>
        </p:txBody>
      </p:sp>
    </p:spTree>
    <p:extLst>
      <p:ext uri="{BB962C8B-B14F-4D97-AF65-F5344CB8AC3E}">
        <p14:creationId xmlns:p14="http://schemas.microsoft.com/office/powerpoint/2010/main" val="4130808612"/>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413792"/>
            <a:ext cx="8229600" cy="1143000"/>
          </a:xfrm>
        </p:spPr>
        <p:txBody>
          <a:bodyPr/>
          <a:lstStyle/>
          <a:p>
            <a:r>
              <a:rPr lang="es-MX" b="1" i="1" dirty="0" smtClean="0">
                <a:solidFill>
                  <a:srgbClr val="C00000"/>
                </a:solidFill>
                <a:latin typeface="Lucida Sans" panose="020B0602040502020204" pitchFamily="34" charset="0"/>
                <a:cs typeface="Lucida Sans" panose="020B0602040502020204" pitchFamily="34" charset="0"/>
              </a:rPr>
              <a:t>La Importancia de los Determinantes Sociales de la Salud en las Políticas Públicas</a:t>
            </a:r>
            <a:endParaRPr lang="es-MX" b="1" i="1" dirty="0">
              <a:solidFill>
                <a:srgbClr val="C00000"/>
              </a:solidFill>
              <a:latin typeface="Lucida Sans" panose="020B0602040502020204" pitchFamily="34" charset="0"/>
              <a:cs typeface="Lucida Sans" panose="020B0602040502020204" pitchFamily="34" charset="0"/>
            </a:endParaRPr>
          </a:p>
        </p:txBody>
      </p:sp>
      <p:pic>
        <p:nvPicPr>
          <p:cNvPr id="1026"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2915816" y="1484784"/>
            <a:ext cx="3455772" cy="46181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67644320"/>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1 Título"/>
          <p:cNvSpPr>
            <a:spLocks/>
          </p:cNvSpPr>
          <p:nvPr/>
        </p:nvSpPr>
        <p:spPr bwMode="auto">
          <a:xfrm>
            <a:off x="6732240" y="1268413"/>
            <a:ext cx="2232248" cy="504825"/>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anchor="ctr"/>
          <a:lstStyle/>
          <a:p>
            <a:pPr algn="ctr">
              <a:spcBef>
                <a:spcPct val="0"/>
              </a:spcBef>
              <a:defRPr/>
            </a:pPr>
            <a:r>
              <a:rPr lang="es-PE" b="1" dirty="0">
                <a:solidFill>
                  <a:schemeClr val="tx1"/>
                </a:solidFill>
                <a:latin typeface="Lucida Sans" pitchFamily="34" charset="0"/>
                <a:cs typeface="Times New Roman" pitchFamily="18" charset="0"/>
              </a:rPr>
              <a:t>Punta del </a:t>
            </a:r>
            <a:r>
              <a:rPr lang="es-PE" b="1" dirty="0" smtClean="0">
                <a:solidFill>
                  <a:schemeClr val="tx1"/>
                </a:solidFill>
                <a:latin typeface="Lucida Sans" pitchFamily="34" charset="0"/>
                <a:cs typeface="Times New Roman" pitchFamily="18" charset="0"/>
              </a:rPr>
              <a:t>Iceberg</a:t>
            </a:r>
          </a:p>
          <a:p>
            <a:pPr algn="ctr">
              <a:spcBef>
                <a:spcPct val="0"/>
              </a:spcBef>
              <a:defRPr/>
            </a:pPr>
            <a:r>
              <a:rPr lang="es-PE" b="1" dirty="0" smtClean="0">
                <a:solidFill>
                  <a:srgbClr val="0000CC"/>
                </a:solidFill>
                <a:latin typeface="Lucida Sans" pitchFamily="34" charset="0"/>
                <a:cs typeface="Times New Roman" pitchFamily="18" charset="0"/>
              </a:rPr>
              <a:t>el daño</a:t>
            </a:r>
            <a:endParaRPr lang="es-PE" b="1" dirty="0">
              <a:solidFill>
                <a:srgbClr val="0000CC"/>
              </a:solidFill>
              <a:latin typeface="Lucida Sans" pitchFamily="34" charset="0"/>
              <a:cs typeface="Times New Roman" pitchFamily="18" charset="0"/>
            </a:endParaRPr>
          </a:p>
        </p:txBody>
      </p:sp>
      <p:sp>
        <p:nvSpPr>
          <p:cNvPr id="4" name="AutoShape 4"/>
          <p:cNvSpPr>
            <a:spLocks noChangeArrowheads="1"/>
          </p:cNvSpPr>
          <p:nvPr/>
        </p:nvSpPr>
        <p:spPr bwMode="auto">
          <a:xfrm>
            <a:off x="6588224" y="2421062"/>
            <a:ext cx="2376264" cy="3384202"/>
          </a:xfrm>
          <a:prstGeom prst="roundRect">
            <a:avLst>
              <a:gd name="adj" fmla="val 16667"/>
            </a:avLst>
          </a:prstGeom>
          <a:noFill/>
          <a:ln w="9525">
            <a:solidFill>
              <a:schemeClr val="tx1"/>
            </a:solidFill>
            <a:round/>
            <a:headEnd/>
            <a:tailEnd/>
          </a:ln>
        </p:spPr>
        <p:txBody>
          <a:bodyPr wrap="none" anchor="ctr"/>
          <a:lstStyle/>
          <a:p>
            <a:pPr algn="ctr">
              <a:spcBef>
                <a:spcPct val="0"/>
              </a:spcBef>
              <a:defRPr/>
            </a:pPr>
            <a:r>
              <a:rPr lang="es-PE" sz="2000" b="1" i="1" dirty="0">
                <a:solidFill>
                  <a:srgbClr val="0000CC"/>
                </a:solidFill>
                <a:latin typeface="Lucida Sans" panose="020B0602040502020204" pitchFamily="34" charset="0"/>
                <a:cs typeface="Lucida Sans" panose="020B0602040502020204" pitchFamily="34" charset="0"/>
              </a:rPr>
              <a:t>La mayor parte </a:t>
            </a:r>
            <a:endParaRPr lang="es-PE" sz="2000" b="1" i="1" dirty="0" smtClean="0">
              <a:solidFill>
                <a:srgbClr val="0000CC"/>
              </a:solidFill>
              <a:latin typeface="Lucida Sans" panose="020B0602040502020204" pitchFamily="34" charset="0"/>
              <a:cs typeface="Lucida Sans" panose="020B0602040502020204" pitchFamily="34" charset="0"/>
            </a:endParaRPr>
          </a:p>
          <a:p>
            <a:pPr algn="ctr">
              <a:spcBef>
                <a:spcPct val="0"/>
              </a:spcBef>
              <a:defRPr/>
            </a:pPr>
            <a:r>
              <a:rPr lang="es-PE" sz="2000" b="1" i="1" dirty="0" smtClean="0">
                <a:solidFill>
                  <a:srgbClr val="0000CC"/>
                </a:solidFill>
                <a:latin typeface="Lucida Sans" panose="020B0602040502020204" pitchFamily="34" charset="0"/>
                <a:cs typeface="Lucida Sans" panose="020B0602040502020204" pitchFamily="34" charset="0"/>
              </a:rPr>
              <a:t>del presupuesto </a:t>
            </a:r>
          </a:p>
          <a:p>
            <a:pPr algn="ctr">
              <a:spcBef>
                <a:spcPct val="0"/>
              </a:spcBef>
              <a:defRPr/>
            </a:pPr>
            <a:r>
              <a:rPr lang="es-PE" sz="2000" b="1" i="1" dirty="0" smtClean="0">
                <a:solidFill>
                  <a:srgbClr val="0000CC"/>
                </a:solidFill>
                <a:latin typeface="Lucida Sans" panose="020B0602040502020204" pitchFamily="34" charset="0"/>
                <a:cs typeface="Lucida Sans" panose="020B0602040502020204" pitchFamily="34" charset="0"/>
              </a:rPr>
              <a:t>de salud </a:t>
            </a:r>
            <a:endParaRPr lang="es-PE" sz="2000" b="1" i="1" dirty="0">
              <a:solidFill>
                <a:srgbClr val="0000CC"/>
              </a:solidFill>
              <a:latin typeface="Lucida Sans" panose="020B0602040502020204" pitchFamily="34" charset="0"/>
              <a:cs typeface="Lucida Sans" panose="020B0602040502020204" pitchFamily="34" charset="0"/>
            </a:endParaRPr>
          </a:p>
          <a:p>
            <a:pPr algn="ctr">
              <a:spcBef>
                <a:spcPct val="0"/>
              </a:spcBef>
              <a:defRPr/>
            </a:pPr>
            <a:r>
              <a:rPr lang="es-PE" sz="2000" b="1" i="1" dirty="0">
                <a:solidFill>
                  <a:srgbClr val="0000CC"/>
                </a:solidFill>
                <a:latin typeface="Lucida Sans" panose="020B0602040502020204" pitchFamily="34" charset="0"/>
                <a:cs typeface="Lucida Sans" panose="020B0602040502020204" pitchFamily="34" charset="0"/>
              </a:rPr>
              <a:t>se concentra en  </a:t>
            </a:r>
          </a:p>
          <a:p>
            <a:pPr algn="ctr">
              <a:spcBef>
                <a:spcPct val="0"/>
              </a:spcBef>
              <a:defRPr/>
            </a:pPr>
            <a:r>
              <a:rPr lang="es-PE" sz="2000" b="1" i="1" dirty="0" smtClean="0">
                <a:solidFill>
                  <a:srgbClr val="0000CC"/>
                </a:solidFill>
                <a:latin typeface="Lucida Sans" panose="020B0602040502020204" pitchFamily="34" charset="0"/>
                <a:cs typeface="Lucida Sans" panose="020B0602040502020204" pitchFamily="34" charset="0"/>
              </a:rPr>
              <a:t>la nómina  y</a:t>
            </a:r>
          </a:p>
          <a:p>
            <a:pPr algn="ctr">
              <a:spcBef>
                <a:spcPct val="0"/>
              </a:spcBef>
              <a:defRPr/>
            </a:pPr>
            <a:r>
              <a:rPr lang="es-PE" sz="2000" b="1" i="1" dirty="0" smtClean="0">
                <a:solidFill>
                  <a:srgbClr val="0000CC"/>
                </a:solidFill>
                <a:latin typeface="Lucida Sans" panose="020B0602040502020204" pitchFamily="34" charset="0"/>
                <a:cs typeface="Lucida Sans" panose="020B0602040502020204" pitchFamily="34" charset="0"/>
              </a:rPr>
              <a:t>manejo de  los </a:t>
            </a:r>
            <a:endParaRPr lang="es-PE" sz="2000" b="1" i="1" dirty="0">
              <a:solidFill>
                <a:srgbClr val="0000CC"/>
              </a:solidFill>
              <a:latin typeface="Lucida Sans" panose="020B0602040502020204" pitchFamily="34" charset="0"/>
              <a:cs typeface="Lucida Sans" panose="020B0602040502020204" pitchFamily="34" charset="0"/>
            </a:endParaRPr>
          </a:p>
          <a:p>
            <a:pPr algn="ctr">
              <a:spcBef>
                <a:spcPct val="0"/>
              </a:spcBef>
              <a:defRPr/>
            </a:pPr>
            <a:r>
              <a:rPr lang="es-PE" sz="2000" b="1" i="1" dirty="0">
                <a:solidFill>
                  <a:srgbClr val="0000CC"/>
                </a:solidFill>
                <a:latin typeface="Lucida Sans" panose="020B0602040502020204" pitchFamily="34" charset="0"/>
                <a:cs typeface="Lucida Sans" panose="020B0602040502020204" pitchFamily="34" charset="0"/>
              </a:rPr>
              <a:t>efectos y en el  </a:t>
            </a:r>
          </a:p>
          <a:p>
            <a:pPr algn="ctr">
              <a:spcBef>
                <a:spcPct val="0"/>
              </a:spcBef>
              <a:defRPr/>
            </a:pPr>
            <a:r>
              <a:rPr lang="es-PE" sz="2000" b="1" i="1" dirty="0">
                <a:solidFill>
                  <a:srgbClr val="0000CC"/>
                </a:solidFill>
                <a:latin typeface="Lucida Sans" panose="020B0602040502020204" pitchFamily="34" charset="0"/>
                <a:cs typeface="Lucida Sans" panose="020B0602040502020204" pitchFamily="34" charset="0"/>
              </a:rPr>
              <a:t>tratamiento </a:t>
            </a:r>
          </a:p>
          <a:p>
            <a:pPr algn="ctr">
              <a:spcBef>
                <a:spcPct val="0"/>
              </a:spcBef>
              <a:defRPr/>
            </a:pPr>
            <a:r>
              <a:rPr lang="es-PE" sz="2000" b="1" i="1" dirty="0">
                <a:solidFill>
                  <a:srgbClr val="0000CC"/>
                </a:solidFill>
                <a:latin typeface="Lucida Sans" panose="020B0602040502020204" pitchFamily="34" charset="0"/>
                <a:cs typeface="Lucida Sans" panose="020B0602040502020204" pitchFamily="34" charset="0"/>
              </a:rPr>
              <a:t>especializado</a:t>
            </a:r>
            <a:endParaRPr lang="es-MX" sz="2000" b="1" i="1" dirty="0">
              <a:solidFill>
                <a:srgbClr val="0000CC"/>
              </a:solidFill>
              <a:latin typeface="Lucida Sans" panose="020B0602040502020204" pitchFamily="34" charset="0"/>
              <a:cs typeface="Lucida Sans" panose="020B0602040502020204" pitchFamily="34" charset="0"/>
            </a:endParaRPr>
          </a:p>
        </p:txBody>
      </p:sp>
      <p:grpSp>
        <p:nvGrpSpPr>
          <p:cNvPr id="2" name="Group 5"/>
          <p:cNvGrpSpPr>
            <a:grpSpLocks/>
          </p:cNvGrpSpPr>
          <p:nvPr/>
        </p:nvGrpSpPr>
        <p:grpSpPr bwMode="auto">
          <a:xfrm>
            <a:off x="1051930" y="987426"/>
            <a:ext cx="5400675" cy="5870575"/>
            <a:chOff x="975" y="748"/>
            <a:chExt cx="3402" cy="3698"/>
          </a:xfrm>
        </p:grpSpPr>
        <p:grpSp>
          <p:nvGrpSpPr>
            <p:cNvPr id="5" name="Group 6"/>
            <p:cNvGrpSpPr>
              <a:grpSpLocks/>
            </p:cNvGrpSpPr>
            <p:nvPr/>
          </p:nvGrpSpPr>
          <p:grpSpPr bwMode="auto">
            <a:xfrm>
              <a:off x="975" y="748"/>
              <a:ext cx="3402" cy="3698"/>
              <a:chOff x="975" y="766"/>
              <a:chExt cx="3402" cy="3698"/>
            </a:xfrm>
          </p:grpSpPr>
          <p:pic>
            <p:nvPicPr>
              <p:cNvPr id="10" name="Picture 2"/>
              <p:cNvPicPr>
                <a:picLocks noChangeAspect="1" noChangeArrowheads="1"/>
              </p:cNvPicPr>
              <p:nvPr/>
            </p:nvPicPr>
            <p:blipFill>
              <a:blip r:embed="rId2" cstate="print"/>
              <a:srcRect b="2011"/>
              <a:stretch>
                <a:fillRect/>
              </a:stretch>
            </p:blipFill>
            <p:spPr bwMode="auto">
              <a:xfrm>
                <a:off x="1111" y="766"/>
                <a:ext cx="3221" cy="3698"/>
              </a:xfrm>
              <a:prstGeom prst="rect">
                <a:avLst/>
              </a:prstGeom>
              <a:noFill/>
              <a:ln w="9525">
                <a:noFill/>
                <a:miter lim="800000"/>
                <a:headEnd/>
                <a:tailEnd/>
              </a:ln>
            </p:spPr>
          </p:pic>
          <p:sp>
            <p:nvSpPr>
              <p:cNvPr id="11" name="Freeform 8"/>
              <p:cNvSpPr>
                <a:spLocks/>
              </p:cNvSpPr>
              <p:nvPr/>
            </p:nvSpPr>
            <p:spPr bwMode="auto">
              <a:xfrm>
                <a:off x="975" y="898"/>
                <a:ext cx="3402" cy="2185"/>
              </a:xfrm>
              <a:custGeom>
                <a:avLst/>
                <a:gdLst>
                  <a:gd name="T0" fmla="*/ 0 w 3520"/>
                  <a:gd name="T1" fmla="*/ 2328 h 2363"/>
                  <a:gd name="T2" fmla="*/ 96 w 3520"/>
                  <a:gd name="T3" fmla="*/ 2320 h 2363"/>
                  <a:gd name="T4" fmla="*/ 152 w 3520"/>
                  <a:gd name="T5" fmla="*/ 2280 h 2363"/>
                  <a:gd name="T6" fmla="*/ 272 w 3520"/>
                  <a:gd name="T7" fmla="*/ 2112 h 2363"/>
                  <a:gd name="T8" fmla="*/ 304 w 3520"/>
                  <a:gd name="T9" fmla="*/ 2040 h 2363"/>
                  <a:gd name="T10" fmla="*/ 320 w 3520"/>
                  <a:gd name="T11" fmla="*/ 1864 h 2363"/>
                  <a:gd name="T12" fmla="*/ 408 w 3520"/>
                  <a:gd name="T13" fmla="*/ 1728 h 2363"/>
                  <a:gd name="T14" fmla="*/ 488 w 3520"/>
                  <a:gd name="T15" fmla="*/ 1632 h 2363"/>
                  <a:gd name="T16" fmla="*/ 528 w 3520"/>
                  <a:gd name="T17" fmla="*/ 1560 h 2363"/>
                  <a:gd name="T18" fmla="*/ 568 w 3520"/>
                  <a:gd name="T19" fmla="*/ 1288 h 2363"/>
                  <a:gd name="T20" fmla="*/ 608 w 3520"/>
                  <a:gd name="T21" fmla="*/ 1192 h 2363"/>
                  <a:gd name="T22" fmla="*/ 648 w 3520"/>
                  <a:gd name="T23" fmla="*/ 1072 h 2363"/>
                  <a:gd name="T24" fmla="*/ 728 w 3520"/>
                  <a:gd name="T25" fmla="*/ 896 h 2363"/>
                  <a:gd name="T26" fmla="*/ 800 w 3520"/>
                  <a:gd name="T27" fmla="*/ 808 h 2363"/>
                  <a:gd name="T28" fmla="*/ 832 w 3520"/>
                  <a:gd name="T29" fmla="*/ 760 h 2363"/>
                  <a:gd name="T30" fmla="*/ 912 w 3520"/>
                  <a:gd name="T31" fmla="*/ 616 h 2363"/>
                  <a:gd name="T32" fmla="*/ 936 w 3520"/>
                  <a:gd name="T33" fmla="*/ 592 h 2363"/>
                  <a:gd name="T34" fmla="*/ 1056 w 3520"/>
                  <a:gd name="T35" fmla="*/ 560 h 2363"/>
                  <a:gd name="T36" fmla="*/ 1184 w 3520"/>
                  <a:gd name="T37" fmla="*/ 496 h 2363"/>
                  <a:gd name="T38" fmla="*/ 1264 w 3520"/>
                  <a:gd name="T39" fmla="*/ 408 h 2363"/>
                  <a:gd name="T40" fmla="*/ 1384 w 3520"/>
                  <a:gd name="T41" fmla="*/ 144 h 2363"/>
                  <a:gd name="T42" fmla="*/ 1512 w 3520"/>
                  <a:gd name="T43" fmla="*/ 176 h 2363"/>
                  <a:gd name="T44" fmla="*/ 1560 w 3520"/>
                  <a:gd name="T45" fmla="*/ 288 h 2363"/>
                  <a:gd name="T46" fmla="*/ 1600 w 3520"/>
                  <a:gd name="T47" fmla="*/ 280 h 2363"/>
                  <a:gd name="T48" fmla="*/ 1640 w 3520"/>
                  <a:gd name="T49" fmla="*/ 176 h 2363"/>
                  <a:gd name="T50" fmla="*/ 1656 w 3520"/>
                  <a:gd name="T51" fmla="*/ 128 h 2363"/>
                  <a:gd name="T52" fmla="*/ 1664 w 3520"/>
                  <a:gd name="T53" fmla="*/ 104 h 2363"/>
                  <a:gd name="T54" fmla="*/ 1720 w 3520"/>
                  <a:gd name="T55" fmla="*/ 24 h 2363"/>
                  <a:gd name="T56" fmla="*/ 1752 w 3520"/>
                  <a:gd name="T57" fmla="*/ 16 h 2363"/>
                  <a:gd name="T58" fmla="*/ 1800 w 3520"/>
                  <a:gd name="T59" fmla="*/ 0 h 2363"/>
                  <a:gd name="T60" fmla="*/ 1880 w 3520"/>
                  <a:gd name="T61" fmla="*/ 40 h 2363"/>
                  <a:gd name="T62" fmla="*/ 1888 w 3520"/>
                  <a:gd name="T63" fmla="*/ 64 h 2363"/>
                  <a:gd name="T64" fmla="*/ 1976 w 3520"/>
                  <a:gd name="T65" fmla="*/ 96 h 2363"/>
                  <a:gd name="T66" fmla="*/ 2000 w 3520"/>
                  <a:gd name="T67" fmla="*/ 120 h 2363"/>
                  <a:gd name="T68" fmla="*/ 2024 w 3520"/>
                  <a:gd name="T69" fmla="*/ 128 h 2363"/>
                  <a:gd name="T70" fmla="*/ 2072 w 3520"/>
                  <a:gd name="T71" fmla="*/ 208 h 2363"/>
                  <a:gd name="T72" fmla="*/ 2160 w 3520"/>
                  <a:gd name="T73" fmla="*/ 248 h 2363"/>
                  <a:gd name="T74" fmla="*/ 2208 w 3520"/>
                  <a:gd name="T75" fmla="*/ 312 h 2363"/>
                  <a:gd name="T76" fmla="*/ 2304 w 3520"/>
                  <a:gd name="T77" fmla="*/ 504 h 2363"/>
                  <a:gd name="T78" fmla="*/ 2344 w 3520"/>
                  <a:gd name="T79" fmla="*/ 584 h 2363"/>
                  <a:gd name="T80" fmla="*/ 2392 w 3520"/>
                  <a:gd name="T81" fmla="*/ 768 h 2363"/>
                  <a:gd name="T82" fmla="*/ 2448 w 3520"/>
                  <a:gd name="T83" fmla="*/ 872 h 2363"/>
                  <a:gd name="T84" fmla="*/ 2568 w 3520"/>
                  <a:gd name="T85" fmla="*/ 960 h 2363"/>
                  <a:gd name="T86" fmla="*/ 2616 w 3520"/>
                  <a:gd name="T87" fmla="*/ 1112 h 2363"/>
                  <a:gd name="T88" fmla="*/ 2632 w 3520"/>
                  <a:gd name="T89" fmla="*/ 1176 h 2363"/>
                  <a:gd name="T90" fmla="*/ 2680 w 3520"/>
                  <a:gd name="T91" fmla="*/ 1224 h 2363"/>
                  <a:gd name="T92" fmla="*/ 2712 w 3520"/>
                  <a:gd name="T93" fmla="*/ 1272 h 2363"/>
                  <a:gd name="T94" fmla="*/ 2760 w 3520"/>
                  <a:gd name="T95" fmla="*/ 1376 h 2363"/>
                  <a:gd name="T96" fmla="*/ 2776 w 3520"/>
                  <a:gd name="T97" fmla="*/ 1424 h 2363"/>
                  <a:gd name="T98" fmla="*/ 2816 w 3520"/>
                  <a:gd name="T99" fmla="*/ 1576 h 2363"/>
                  <a:gd name="T100" fmla="*/ 2880 w 3520"/>
                  <a:gd name="T101" fmla="*/ 1648 h 2363"/>
                  <a:gd name="T102" fmla="*/ 2920 w 3520"/>
                  <a:gd name="T103" fmla="*/ 1760 h 2363"/>
                  <a:gd name="T104" fmla="*/ 3008 w 3520"/>
                  <a:gd name="T105" fmla="*/ 1976 h 2363"/>
                  <a:gd name="T106" fmla="*/ 3056 w 3520"/>
                  <a:gd name="T107" fmla="*/ 2024 h 2363"/>
                  <a:gd name="T108" fmla="*/ 3104 w 3520"/>
                  <a:gd name="T109" fmla="*/ 2040 h 2363"/>
                  <a:gd name="T110" fmla="*/ 3128 w 3520"/>
                  <a:gd name="T111" fmla="*/ 2056 h 2363"/>
                  <a:gd name="T112" fmla="*/ 3224 w 3520"/>
                  <a:gd name="T113" fmla="*/ 2072 h 2363"/>
                  <a:gd name="T114" fmla="*/ 3400 w 3520"/>
                  <a:gd name="T115" fmla="*/ 2120 h 2363"/>
                  <a:gd name="T116" fmla="*/ 3464 w 3520"/>
                  <a:gd name="T117" fmla="*/ 2168 h 2363"/>
                  <a:gd name="T118" fmla="*/ 3520 w 3520"/>
                  <a:gd name="T119" fmla="*/ 2336 h 2363"/>
                  <a:gd name="T120" fmla="*/ 3504 w 3520"/>
                  <a:gd name="T121" fmla="*/ 2360 h 236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3520"/>
                  <a:gd name="T184" fmla="*/ 0 h 2363"/>
                  <a:gd name="T185" fmla="*/ 3520 w 3520"/>
                  <a:gd name="T186" fmla="*/ 2363 h 2363"/>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3520" h="2363">
                    <a:moveTo>
                      <a:pt x="0" y="2328"/>
                    </a:moveTo>
                    <a:cubicBezTo>
                      <a:pt x="32" y="2325"/>
                      <a:pt x="64" y="2326"/>
                      <a:pt x="96" y="2320"/>
                    </a:cubicBezTo>
                    <a:cubicBezTo>
                      <a:pt x="127" y="2314"/>
                      <a:pt x="131" y="2298"/>
                      <a:pt x="152" y="2280"/>
                    </a:cubicBezTo>
                    <a:cubicBezTo>
                      <a:pt x="207" y="2234"/>
                      <a:pt x="242" y="2179"/>
                      <a:pt x="272" y="2112"/>
                    </a:cubicBezTo>
                    <a:cubicBezTo>
                      <a:pt x="310" y="2026"/>
                      <a:pt x="268" y="2094"/>
                      <a:pt x="304" y="2040"/>
                    </a:cubicBezTo>
                    <a:cubicBezTo>
                      <a:pt x="312" y="1982"/>
                      <a:pt x="312" y="1922"/>
                      <a:pt x="320" y="1864"/>
                    </a:cubicBezTo>
                    <a:cubicBezTo>
                      <a:pt x="328" y="1806"/>
                      <a:pt x="372" y="1770"/>
                      <a:pt x="408" y="1728"/>
                    </a:cubicBezTo>
                    <a:cubicBezTo>
                      <a:pt x="435" y="1696"/>
                      <a:pt x="458" y="1662"/>
                      <a:pt x="488" y="1632"/>
                    </a:cubicBezTo>
                    <a:cubicBezTo>
                      <a:pt x="497" y="1606"/>
                      <a:pt x="528" y="1560"/>
                      <a:pt x="528" y="1560"/>
                    </a:cubicBezTo>
                    <a:cubicBezTo>
                      <a:pt x="546" y="1470"/>
                      <a:pt x="544" y="1377"/>
                      <a:pt x="568" y="1288"/>
                    </a:cubicBezTo>
                    <a:cubicBezTo>
                      <a:pt x="579" y="1248"/>
                      <a:pt x="593" y="1226"/>
                      <a:pt x="608" y="1192"/>
                    </a:cubicBezTo>
                    <a:cubicBezTo>
                      <a:pt x="625" y="1154"/>
                      <a:pt x="635" y="1111"/>
                      <a:pt x="648" y="1072"/>
                    </a:cubicBezTo>
                    <a:cubicBezTo>
                      <a:pt x="675" y="990"/>
                      <a:pt x="649" y="948"/>
                      <a:pt x="728" y="896"/>
                    </a:cubicBezTo>
                    <a:cubicBezTo>
                      <a:pt x="740" y="860"/>
                      <a:pt x="776" y="839"/>
                      <a:pt x="800" y="808"/>
                    </a:cubicBezTo>
                    <a:cubicBezTo>
                      <a:pt x="812" y="793"/>
                      <a:pt x="832" y="760"/>
                      <a:pt x="832" y="760"/>
                    </a:cubicBezTo>
                    <a:cubicBezTo>
                      <a:pt x="848" y="697"/>
                      <a:pt x="863" y="657"/>
                      <a:pt x="912" y="616"/>
                    </a:cubicBezTo>
                    <a:cubicBezTo>
                      <a:pt x="921" y="609"/>
                      <a:pt x="926" y="597"/>
                      <a:pt x="936" y="592"/>
                    </a:cubicBezTo>
                    <a:cubicBezTo>
                      <a:pt x="974" y="571"/>
                      <a:pt x="1018" y="579"/>
                      <a:pt x="1056" y="560"/>
                    </a:cubicBezTo>
                    <a:cubicBezTo>
                      <a:pt x="1098" y="539"/>
                      <a:pt x="1139" y="511"/>
                      <a:pt x="1184" y="496"/>
                    </a:cubicBezTo>
                    <a:cubicBezTo>
                      <a:pt x="1213" y="467"/>
                      <a:pt x="1250" y="450"/>
                      <a:pt x="1264" y="408"/>
                    </a:cubicBezTo>
                    <a:cubicBezTo>
                      <a:pt x="1290" y="330"/>
                      <a:pt x="1301" y="172"/>
                      <a:pt x="1384" y="144"/>
                    </a:cubicBezTo>
                    <a:cubicBezTo>
                      <a:pt x="1436" y="150"/>
                      <a:pt x="1470" y="148"/>
                      <a:pt x="1512" y="176"/>
                    </a:cubicBezTo>
                    <a:cubicBezTo>
                      <a:pt x="1544" y="224"/>
                      <a:pt x="1502" y="269"/>
                      <a:pt x="1560" y="288"/>
                    </a:cubicBezTo>
                    <a:cubicBezTo>
                      <a:pt x="1573" y="285"/>
                      <a:pt x="1588" y="287"/>
                      <a:pt x="1600" y="280"/>
                    </a:cubicBezTo>
                    <a:cubicBezTo>
                      <a:pt x="1629" y="264"/>
                      <a:pt x="1631" y="206"/>
                      <a:pt x="1640" y="176"/>
                    </a:cubicBezTo>
                    <a:cubicBezTo>
                      <a:pt x="1645" y="160"/>
                      <a:pt x="1651" y="144"/>
                      <a:pt x="1656" y="128"/>
                    </a:cubicBezTo>
                    <a:cubicBezTo>
                      <a:pt x="1659" y="120"/>
                      <a:pt x="1664" y="104"/>
                      <a:pt x="1664" y="104"/>
                    </a:cubicBezTo>
                    <a:cubicBezTo>
                      <a:pt x="1672" y="48"/>
                      <a:pt x="1669" y="39"/>
                      <a:pt x="1720" y="24"/>
                    </a:cubicBezTo>
                    <a:cubicBezTo>
                      <a:pt x="1731" y="21"/>
                      <a:pt x="1741" y="19"/>
                      <a:pt x="1752" y="16"/>
                    </a:cubicBezTo>
                    <a:cubicBezTo>
                      <a:pt x="1768" y="11"/>
                      <a:pt x="1800" y="0"/>
                      <a:pt x="1800" y="0"/>
                    </a:cubicBezTo>
                    <a:cubicBezTo>
                      <a:pt x="1836" y="7"/>
                      <a:pt x="1862" y="5"/>
                      <a:pt x="1880" y="40"/>
                    </a:cubicBezTo>
                    <a:cubicBezTo>
                      <a:pt x="1884" y="48"/>
                      <a:pt x="1883" y="57"/>
                      <a:pt x="1888" y="64"/>
                    </a:cubicBezTo>
                    <a:cubicBezTo>
                      <a:pt x="1908" y="89"/>
                      <a:pt x="1948" y="87"/>
                      <a:pt x="1976" y="96"/>
                    </a:cubicBezTo>
                    <a:cubicBezTo>
                      <a:pt x="1984" y="104"/>
                      <a:pt x="1991" y="114"/>
                      <a:pt x="2000" y="120"/>
                    </a:cubicBezTo>
                    <a:cubicBezTo>
                      <a:pt x="2007" y="125"/>
                      <a:pt x="2019" y="121"/>
                      <a:pt x="2024" y="128"/>
                    </a:cubicBezTo>
                    <a:cubicBezTo>
                      <a:pt x="2059" y="177"/>
                      <a:pt x="2017" y="190"/>
                      <a:pt x="2072" y="208"/>
                    </a:cubicBezTo>
                    <a:cubicBezTo>
                      <a:pt x="2105" y="232"/>
                      <a:pt x="2121" y="238"/>
                      <a:pt x="2160" y="248"/>
                    </a:cubicBezTo>
                    <a:cubicBezTo>
                      <a:pt x="2188" y="267"/>
                      <a:pt x="2197" y="280"/>
                      <a:pt x="2208" y="312"/>
                    </a:cubicBezTo>
                    <a:cubicBezTo>
                      <a:pt x="2221" y="414"/>
                      <a:pt x="2203" y="470"/>
                      <a:pt x="2304" y="504"/>
                    </a:cubicBezTo>
                    <a:cubicBezTo>
                      <a:pt x="2322" y="531"/>
                      <a:pt x="2326" y="557"/>
                      <a:pt x="2344" y="584"/>
                    </a:cubicBezTo>
                    <a:cubicBezTo>
                      <a:pt x="2360" y="646"/>
                      <a:pt x="2372" y="707"/>
                      <a:pt x="2392" y="768"/>
                    </a:cubicBezTo>
                    <a:cubicBezTo>
                      <a:pt x="2402" y="798"/>
                      <a:pt x="2421" y="854"/>
                      <a:pt x="2448" y="872"/>
                    </a:cubicBezTo>
                    <a:cubicBezTo>
                      <a:pt x="2490" y="900"/>
                      <a:pt x="2527" y="932"/>
                      <a:pt x="2568" y="960"/>
                    </a:cubicBezTo>
                    <a:cubicBezTo>
                      <a:pt x="2585" y="1010"/>
                      <a:pt x="2605" y="1060"/>
                      <a:pt x="2616" y="1112"/>
                    </a:cubicBezTo>
                    <a:cubicBezTo>
                      <a:pt x="2617" y="1115"/>
                      <a:pt x="2625" y="1167"/>
                      <a:pt x="2632" y="1176"/>
                    </a:cubicBezTo>
                    <a:cubicBezTo>
                      <a:pt x="2646" y="1194"/>
                      <a:pt x="2667" y="1205"/>
                      <a:pt x="2680" y="1224"/>
                    </a:cubicBezTo>
                    <a:cubicBezTo>
                      <a:pt x="2691" y="1240"/>
                      <a:pt x="2701" y="1256"/>
                      <a:pt x="2712" y="1272"/>
                    </a:cubicBezTo>
                    <a:cubicBezTo>
                      <a:pt x="2733" y="1304"/>
                      <a:pt x="2746" y="1341"/>
                      <a:pt x="2760" y="1376"/>
                    </a:cubicBezTo>
                    <a:cubicBezTo>
                      <a:pt x="2766" y="1392"/>
                      <a:pt x="2776" y="1424"/>
                      <a:pt x="2776" y="1424"/>
                    </a:cubicBezTo>
                    <a:cubicBezTo>
                      <a:pt x="2782" y="1471"/>
                      <a:pt x="2799" y="1530"/>
                      <a:pt x="2816" y="1576"/>
                    </a:cubicBezTo>
                    <a:cubicBezTo>
                      <a:pt x="2827" y="1606"/>
                      <a:pt x="2880" y="1648"/>
                      <a:pt x="2880" y="1648"/>
                    </a:cubicBezTo>
                    <a:cubicBezTo>
                      <a:pt x="2893" y="1686"/>
                      <a:pt x="2911" y="1721"/>
                      <a:pt x="2920" y="1760"/>
                    </a:cubicBezTo>
                    <a:cubicBezTo>
                      <a:pt x="2939" y="1842"/>
                      <a:pt x="2945" y="1913"/>
                      <a:pt x="3008" y="1976"/>
                    </a:cubicBezTo>
                    <a:cubicBezTo>
                      <a:pt x="3024" y="1992"/>
                      <a:pt x="3035" y="2017"/>
                      <a:pt x="3056" y="2024"/>
                    </a:cubicBezTo>
                    <a:cubicBezTo>
                      <a:pt x="3072" y="2029"/>
                      <a:pt x="3090" y="2031"/>
                      <a:pt x="3104" y="2040"/>
                    </a:cubicBezTo>
                    <a:cubicBezTo>
                      <a:pt x="3112" y="2045"/>
                      <a:pt x="3119" y="2053"/>
                      <a:pt x="3128" y="2056"/>
                    </a:cubicBezTo>
                    <a:cubicBezTo>
                      <a:pt x="3142" y="2061"/>
                      <a:pt x="3216" y="2071"/>
                      <a:pt x="3224" y="2072"/>
                    </a:cubicBezTo>
                    <a:cubicBezTo>
                      <a:pt x="3282" y="2091"/>
                      <a:pt x="3342" y="2101"/>
                      <a:pt x="3400" y="2120"/>
                    </a:cubicBezTo>
                    <a:cubicBezTo>
                      <a:pt x="3419" y="2148"/>
                      <a:pt x="3432" y="2157"/>
                      <a:pt x="3464" y="2168"/>
                    </a:cubicBezTo>
                    <a:cubicBezTo>
                      <a:pt x="3483" y="2226"/>
                      <a:pt x="3508" y="2274"/>
                      <a:pt x="3520" y="2336"/>
                    </a:cubicBezTo>
                    <a:cubicBezTo>
                      <a:pt x="3511" y="2363"/>
                      <a:pt x="3520" y="2360"/>
                      <a:pt x="3504" y="2360"/>
                    </a:cubicBezTo>
                  </a:path>
                </a:pathLst>
              </a:custGeom>
              <a:noFill/>
              <a:ln w="28575" cmpd="sng">
                <a:solidFill>
                  <a:srgbClr val="FF0000"/>
                </a:solidFill>
                <a:round/>
                <a:headEnd/>
                <a:tailEnd/>
              </a:ln>
            </p:spPr>
            <p:txBody>
              <a:bodyPr/>
              <a:lstStyle/>
              <a:p>
                <a:endParaRPr lang="es-MX" dirty="0">
                  <a:solidFill>
                    <a:srgbClr val="FFFF00"/>
                  </a:solidFill>
                </a:endParaRPr>
              </a:p>
            </p:txBody>
          </p:sp>
        </p:grpSp>
        <p:sp>
          <p:nvSpPr>
            <p:cNvPr id="7" name="Line 9"/>
            <p:cNvSpPr>
              <a:spLocks noChangeShapeType="1"/>
            </p:cNvSpPr>
            <p:nvPr/>
          </p:nvSpPr>
          <p:spPr bwMode="auto">
            <a:xfrm>
              <a:off x="1202" y="1480"/>
              <a:ext cx="3130" cy="0"/>
            </a:xfrm>
            <a:prstGeom prst="line">
              <a:avLst/>
            </a:prstGeom>
            <a:noFill/>
            <a:ln w="38100">
              <a:solidFill>
                <a:srgbClr val="FF0000"/>
              </a:solidFill>
              <a:round/>
              <a:headEnd/>
              <a:tailEnd/>
            </a:ln>
          </p:spPr>
          <p:txBody>
            <a:bodyPr/>
            <a:lstStyle/>
            <a:p>
              <a:endParaRPr lang="es-MX" dirty="0">
                <a:solidFill>
                  <a:srgbClr val="FFFF00"/>
                </a:solidFill>
              </a:endParaRPr>
            </a:p>
          </p:txBody>
        </p:sp>
        <p:sp>
          <p:nvSpPr>
            <p:cNvPr id="8" name="Line 10"/>
            <p:cNvSpPr>
              <a:spLocks noChangeShapeType="1"/>
            </p:cNvSpPr>
            <p:nvPr/>
          </p:nvSpPr>
          <p:spPr bwMode="auto">
            <a:xfrm>
              <a:off x="1202" y="2251"/>
              <a:ext cx="3130" cy="0"/>
            </a:xfrm>
            <a:prstGeom prst="line">
              <a:avLst/>
            </a:prstGeom>
            <a:noFill/>
            <a:ln w="38100">
              <a:solidFill>
                <a:srgbClr val="FF0000"/>
              </a:solidFill>
              <a:round/>
              <a:headEnd/>
              <a:tailEnd/>
            </a:ln>
          </p:spPr>
          <p:txBody>
            <a:bodyPr/>
            <a:lstStyle/>
            <a:p>
              <a:endParaRPr lang="es-MX" dirty="0">
                <a:solidFill>
                  <a:srgbClr val="FFFF00"/>
                </a:solidFill>
              </a:endParaRPr>
            </a:p>
          </p:txBody>
        </p:sp>
        <p:sp>
          <p:nvSpPr>
            <p:cNvPr id="9" name="Line 11"/>
            <p:cNvSpPr>
              <a:spLocks noChangeShapeType="1"/>
            </p:cNvSpPr>
            <p:nvPr/>
          </p:nvSpPr>
          <p:spPr bwMode="auto">
            <a:xfrm>
              <a:off x="1156" y="3067"/>
              <a:ext cx="3176" cy="0"/>
            </a:xfrm>
            <a:prstGeom prst="line">
              <a:avLst/>
            </a:prstGeom>
            <a:noFill/>
            <a:ln w="38100">
              <a:solidFill>
                <a:srgbClr val="FF0000"/>
              </a:solidFill>
              <a:round/>
              <a:headEnd/>
              <a:tailEnd/>
            </a:ln>
          </p:spPr>
          <p:txBody>
            <a:bodyPr/>
            <a:lstStyle/>
            <a:p>
              <a:endParaRPr lang="es-MX" dirty="0">
                <a:solidFill>
                  <a:srgbClr val="FFFF00"/>
                </a:solidFill>
              </a:endParaRPr>
            </a:p>
          </p:txBody>
        </p:sp>
      </p:grpSp>
      <p:sp>
        <p:nvSpPr>
          <p:cNvPr id="12" name="Text Box 12"/>
          <p:cNvSpPr txBox="1">
            <a:spLocks noChangeArrowheads="1"/>
          </p:cNvSpPr>
          <p:nvPr/>
        </p:nvSpPr>
        <p:spPr bwMode="auto">
          <a:xfrm>
            <a:off x="3059832" y="1603375"/>
            <a:ext cx="1079500" cy="457200"/>
          </a:xfrm>
          <a:prstGeom prst="rect">
            <a:avLst/>
          </a:prstGeom>
          <a:noFill/>
          <a:ln w="9525">
            <a:noFill/>
            <a:miter lim="800000"/>
            <a:headEnd/>
            <a:tailEnd/>
          </a:ln>
          <a:effectLst/>
        </p:spPr>
        <p:txBody>
          <a:bodyPr>
            <a:spAutoFit/>
          </a:bodyPr>
          <a:lstStyle/>
          <a:p>
            <a:pPr algn="ctr">
              <a:spcBef>
                <a:spcPct val="50000"/>
              </a:spcBef>
              <a:defRPr/>
            </a:pPr>
            <a:r>
              <a:rPr lang="es-MX" sz="1200" b="1" dirty="0">
                <a:solidFill>
                  <a:srgbClr val="C00000"/>
                </a:solidFill>
                <a:effectLst>
                  <a:outerShdw blurRad="38100" dist="38100" dir="2700000" algn="tl">
                    <a:srgbClr val="C0C0C0"/>
                  </a:outerShdw>
                </a:effectLst>
                <a:latin typeface="Arial" pitchFamily="34" charset="0"/>
                <a:cs typeface="Arial" pitchFamily="34" charset="0"/>
              </a:rPr>
              <a:t>SIGNOS Y SÍNTOMAS</a:t>
            </a:r>
          </a:p>
        </p:txBody>
      </p:sp>
      <p:sp>
        <p:nvSpPr>
          <p:cNvPr id="13" name="Text Box 13"/>
          <p:cNvSpPr txBox="1">
            <a:spLocks noChangeArrowheads="1"/>
          </p:cNvSpPr>
          <p:nvPr/>
        </p:nvSpPr>
        <p:spPr bwMode="auto">
          <a:xfrm>
            <a:off x="2627784" y="3606115"/>
            <a:ext cx="1584176" cy="707886"/>
          </a:xfrm>
          <a:prstGeom prst="rect">
            <a:avLst/>
          </a:prstGeom>
          <a:noFill/>
          <a:ln w="9525">
            <a:noFill/>
            <a:miter lim="800000"/>
            <a:headEnd/>
            <a:tailEnd/>
          </a:ln>
          <a:effectLst/>
        </p:spPr>
        <p:txBody>
          <a:bodyPr wrap="square">
            <a:spAutoFit/>
          </a:bodyPr>
          <a:lstStyle/>
          <a:p>
            <a:pPr algn="ctr">
              <a:spcBef>
                <a:spcPct val="50000"/>
              </a:spcBef>
              <a:defRPr/>
            </a:pPr>
            <a:r>
              <a:rPr lang="es-MX" sz="2000" b="1" dirty="0">
                <a:solidFill>
                  <a:schemeClr val="bg1"/>
                </a:solidFill>
                <a:latin typeface="Calibri" pitchFamily="34" charset="0"/>
              </a:rPr>
              <a:t>FACTORES DE RIESGO</a:t>
            </a:r>
          </a:p>
        </p:txBody>
      </p:sp>
      <p:sp>
        <p:nvSpPr>
          <p:cNvPr id="14" name="Text Box 14"/>
          <p:cNvSpPr txBox="1">
            <a:spLocks noChangeArrowheads="1"/>
          </p:cNvSpPr>
          <p:nvPr/>
        </p:nvSpPr>
        <p:spPr bwMode="auto">
          <a:xfrm>
            <a:off x="2627785" y="2420888"/>
            <a:ext cx="1764184" cy="707886"/>
          </a:xfrm>
          <a:prstGeom prst="rect">
            <a:avLst/>
          </a:prstGeom>
          <a:noFill/>
          <a:ln w="9525">
            <a:noFill/>
            <a:miter lim="800000"/>
            <a:headEnd/>
            <a:tailEnd/>
          </a:ln>
          <a:effectLst/>
        </p:spPr>
        <p:txBody>
          <a:bodyPr wrap="square">
            <a:spAutoFit/>
          </a:bodyPr>
          <a:lstStyle/>
          <a:p>
            <a:pPr algn="ctr">
              <a:spcBef>
                <a:spcPct val="50000"/>
              </a:spcBef>
              <a:defRPr/>
            </a:pPr>
            <a:r>
              <a:rPr lang="es-MX" sz="2000" b="1" dirty="0">
                <a:solidFill>
                  <a:schemeClr val="bg1"/>
                </a:solidFill>
                <a:effectLst>
                  <a:outerShdw blurRad="38100" dist="38100" dir="2700000" algn="tl">
                    <a:srgbClr val="C0C0C0"/>
                  </a:outerShdw>
                </a:effectLst>
                <a:latin typeface="Calibri" pitchFamily="34" charset="0"/>
              </a:rPr>
              <a:t>ESTILOS DE VIDA</a:t>
            </a:r>
          </a:p>
        </p:txBody>
      </p:sp>
      <p:sp>
        <p:nvSpPr>
          <p:cNvPr id="15" name="Text Box 15"/>
          <p:cNvSpPr txBox="1">
            <a:spLocks noChangeArrowheads="1"/>
          </p:cNvSpPr>
          <p:nvPr/>
        </p:nvSpPr>
        <p:spPr bwMode="auto">
          <a:xfrm>
            <a:off x="2267744" y="4868813"/>
            <a:ext cx="2232622" cy="784830"/>
          </a:xfrm>
          <a:prstGeom prst="rect">
            <a:avLst/>
          </a:prstGeom>
          <a:noFill/>
          <a:ln w="9525">
            <a:noFill/>
            <a:miter lim="800000"/>
            <a:headEnd/>
            <a:tailEnd/>
          </a:ln>
          <a:effectLst/>
        </p:spPr>
        <p:txBody>
          <a:bodyPr wrap="square">
            <a:spAutoFit/>
          </a:bodyPr>
          <a:lstStyle/>
          <a:p>
            <a:pPr algn="ctr">
              <a:spcBef>
                <a:spcPct val="50000"/>
              </a:spcBef>
              <a:defRPr/>
            </a:pPr>
            <a:r>
              <a:rPr lang="es-MX" b="1" dirty="0" smtClean="0">
                <a:solidFill>
                  <a:schemeClr val="bg1"/>
                </a:solidFill>
                <a:latin typeface="Lucida Sans" pitchFamily="34" charset="0"/>
              </a:rPr>
              <a:t>DETERMINANTES</a:t>
            </a:r>
          </a:p>
          <a:p>
            <a:pPr algn="ctr">
              <a:spcBef>
                <a:spcPct val="50000"/>
              </a:spcBef>
              <a:defRPr/>
            </a:pPr>
            <a:r>
              <a:rPr lang="es-MX" b="1" dirty="0" smtClean="0">
                <a:solidFill>
                  <a:schemeClr val="bg1"/>
                </a:solidFill>
                <a:latin typeface="Lucida Sans" pitchFamily="34" charset="0"/>
              </a:rPr>
              <a:t>SOCIALES</a:t>
            </a:r>
            <a:endParaRPr lang="es-MX" b="1" dirty="0">
              <a:solidFill>
                <a:schemeClr val="bg1"/>
              </a:solidFill>
              <a:latin typeface="Lucida Sans" pitchFamily="34" charset="0"/>
            </a:endParaRPr>
          </a:p>
        </p:txBody>
      </p:sp>
      <p:sp>
        <p:nvSpPr>
          <p:cNvPr id="16" name="AutoShape 16"/>
          <p:cNvSpPr>
            <a:spLocks/>
          </p:cNvSpPr>
          <p:nvPr/>
        </p:nvSpPr>
        <p:spPr bwMode="auto">
          <a:xfrm>
            <a:off x="4788024" y="1196752"/>
            <a:ext cx="71437" cy="863600"/>
          </a:xfrm>
          <a:prstGeom prst="rightBracket">
            <a:avLst>
              <a:gd name="adj" fmla="val 100741"/>
            </a:avLst>
          </a:prstGeom>
          <a:noFill/>
          <a:ln w="28575">
            <a:solidFill>
              <a:schemeClr val="tx1"/>
            </a:solidFill>
            <a:round/>
            <a:headEnd/>
            <a:tailEnd/>
          </a:ln>
        </p:spPr>
        <p:txBody>
          <a:bodyPr wrap="none" anchor="ctr"/>
          <a:lstStyle/>
          <a:p>
            <a:endParaRPr lang="es-MX" dirty="0">
              <a:solidFill>
                <a:schemeClr val="bg1"/>
              </a:solidFill>
            </a:endParaRPr>
          </a:p>
        </p:txBody>
      </p:sp>
      <p:sp>
        <p:nvSpPr>
          <p:cNvPr id="17" name="Text Box 17"/>
          <p:cNvSpPr txBox="1">
            <a:spLocks noChangeArrowheads="1"/>
          </p:cNvSpPr>
          <p:nvPr/>
        </p:nvSpPr>
        <p:spPr bwMode="auto">
          <a:xfrm>
            <a:off x="4788024" y="1268760"/>
            <a:ext cx="1462603" cy="646331"/>
          </a:xfrm>
          <a:prstGeom prst="rect">
            <a:avLst/>
          </a:prstGeom>
          <a:noFill/>
          <a:ln w="9525">
            <a:noFill/>
            <a:miter lim="800000"/>
            <a:headEnd/>
            <a:tailEnd/>
          </a:ln>
          <a:effectLst/>
        </p:spPr>
        <p:txBody>
          <a:bodyPr wrap="square">
            <a:spAutoFit/>
          </a:bodyPr>
          <a:lstStyle/>
          <a:p>
            <a:pPr algn="ctr">
              <a:spcBef>
                <a:spcPct val="0"/>
              </a:spcBef>
              <a:defRPr/>
            </a:pPr>
            <a:r>
              <a:rPr lang="es-MX" b="1" dirty="0">
                <a:solidFill>
                  <a:srgbClr val="FFFF00"/>
                </a:solidFill>
                <a:latin typeface="Lucida Sans" panose="020B0602040502020204" pitchFamily="34" charset="0"/>
                <a:cs typeface="Lucida Sans" panose="020B0602040502020204" pitchFamily="34" charset="0"/>
              </a:rPr>
              <a:t>MANEJO</a:t>
            </a:r>
          </a:p>
          <a:p>
            <a:pPr algn="ctr">
              <a:spcBef>
                <a:spcPct val="0"/>
              </a:spcBef>
              <a:defRPr/>
            </a:pPr>
            <a:r>
              <a:rPr lang="es-MX" b="1" dirty="0" smtClean="0">
                <a:solidFill>
                  <a:srgbClr val="FFFF00"/>
                </a:solidFill>
                <a:latin typeface="Lucida Sans" panose="020B0602040502020204" pitchFamily="34" charset="0"/>
                <a:cs typeface="Lucida Sans" panose="020B0602040502020204" pitchFamily="34" charset="0"/>
              </a:rPr>
              <a:t>CURATIVO</a:t>
            </a:r>
            <a:endParaRPr lang="es-MX" b="1" dirty="0">
              <a:solidFill>
                <a:srgbClr val="FFFF00"/>
              </a:solidFill>
              <a:latin typeface="Lucida Sans" panose="020B0602040502020204" pitchFamily="34" charset="0"/>
              <a:cs typeface="Lucida Sans" panose="020B0602040502020204" pitchFamily="34" charset="0"/>
            </a:endParaRPr>
          </a:p>
        </p:txBody>
      </p:sp>
      <p:sp>
        <p:nvSpPr>
          <p:cNvPr id="19" name="Text Box 19"/>
          <p:cNvSpPr txBox="1">
            <a:spLocks noChangeArrowheads="1"/>
          </p:cNvSpPr>
          <p:nvPr/>
        </p:nvSpPr>
        <p:spPr bwMode="auto">
          <a:xfrm>
            <a:off x="4572000" y="2514962"/>
            <a:ext cx="1766830" cy="553998"/>
          </a:xfrm>
          <a:prstGeom prst="rect">
            <a:avLst/>
          </a:prstGeom>
          <a:noFill/>
          <a:ln w="9525">
            <a:noFill/>
            <a:miter lim="800000"/>
            <a:headEnd/>
            <a:tailEnd/>
          </a:ln>
          <a:effectLst/>
        </p:spPr>
        <p:txBody>
          <a:bodyPr wrap="none">
            <a:spAutoFit/>
          </a:bodyPr>
          <a:lstStyle/>
          <a:p>
            <a:pPr algn="ctr">
              <a:spcBef>
                <a:spcPct val="0"/>
              </a:spcBef>
              <a:defRPr/>
            </a:pPr>
            <a:r>
              <a:rPr lang="es-MX" sz="1500" b="1" dirty="0">
                <a:solidFill>
                  <a:srgbClr val="FFFF00"/>
                </a:solidFill>
                <a:effectLst>
                  <a:outerShdw blurRad="38100" dist="38100" dir="2700000" algn="tl">
                    <a:srgbClr val="C0C0C0"/>
                  </a:outerShdw>
                </a:effectLst>
                <a:latin typeface="Lucida Sans" panose="020B0602040502020204" pitchFamily="34" charset="0"/>
                <a:cs typeface="Lucida Sans" panose="020B0602040502020204" pitchFamily="34" charset="0"/>
              </a:rPr>
              <a:t>PROMOCIÓN DE</a:t>
            </a:r>
          </a:p>
          <a:p>
            <a:pPr algn="ctr">
              <a:spcBef>
                <a:spcPct val="0"/>
              </a:spcBef>
              <a:defRPr/>
            </a:pPr>
            <a:r>
              <a:rPr lang="es-MX" sz="1500" b="1" dirty="0">
                <a:solidFill>
                  <a:srgbClr val="FFFF00"/>
                </a:solidFill>
                <a:effectLst>
                  <a:outerShdw blurRad="38100" dist="38100" dir="2700000" algn="tl">
                    <a:srgbClr val="C0C0C0"/>
                  </a:outerShdw>
                </a:effectLst>
                <a:latin typeface="Lucida Sans" panose="020B0602040502020204" pitchFamily="34" charset="0"/>
                <a:cs typeface="Lucida Sans" panose="020B0602040502020204" pitchFamily="34" charset="0"/>
              </a:rPr>
              <a:t>LA SALUD</a:t>
            </a:r>
          </a:p>
        </p:txBody>
      </p:sp>
      <p:sp>
        <p:nvSpPr>
          <p:cNvPr id="20" name="AutoShape 20"/>
          <p:cNvSpPr>
            <a:spLocks/>
          </p:cNvSpPr>
          <p:nvPr/>
        </p:nvSpPr>
        <p:spPr bwMode="auto">
          <a:xfrm>
            <a:off x="1044502" y="1125538"/>
            <a:ext cx="358775" cy="2232025"/>
          </a:xfrm>
          <a:prstGeom prst="leftBracket">
            <a:avLst>
              <a:gd name="adj" fmla="val 51844"/>
            </a:avLst>
          </a:prstGeom>
          <a:noFill/>
          <a:ln w="28575">
            <a:solidFill>
              <a:schemeClr val="tx1"/>
            </a:solidFill>
            <a:round/>
            <a:headEnd/>
            <a:tailEnd/>
          </a:ln>
        </p:spPr>
        <p:txBody>
          <a:bodyPr wrap="none" anchor="ctr"/>
          <a:lstStyle/>
          <a:p>
            <a:endParaRPr lang="es-MX" dirty="0"/>
          </a:p>
        </p:txBody>
      </p:sp>
      <p:sp>
        <p:nvSpPr>
          <p:cNvPr id="21" name="AutoShape 21"/>
          <p:cNvSpPr>
            <a:spLocks/>
          </p:cNvSpPr>
          <p:nvPr/>
        </p:nvSpPr>
        <p:spPr bwMode="auto">
          <a:xfrm>
            <a:off x="1044502" y="3429000"/>
            <a:ext cx="287338" cy="3240088"/>
          </a:xfrm>
          <a:prstGeom prst="leftBracket">
            <a:avLst>
              <a:gd name="adj" fmla="val 71834"/>
            </a:avLst>
          </a:prstGeom>
          <a:noFill/>
          <a:ln w="28575">
            <a:solidFill>
              <a:schemeClr val="tx1"/>
            </a:solidFill>
            <a:round/>
            <a:headEnd/>
            <a:tailEnd/>
          </a:ln>
        </p:spPr>
        <p:txBody>
          <a:bodyPr wrap="none" anchor="ctr"/>
          <a:lstStyle/>
          <a:p>
            <a:endParaRPr lang="es-MX" dirty="0"/>
          </a:p>
        </p:txBody>
      </p:sp>
      <p:sp>
        <p:nvSpPr>
          <p:cNvPr id="22" name="Text Box 22"/>
          <p:cNvSpPr txBox="1">
            <a:spLocks noChangeArrowheads="1"/>
          </p:cNvSpPr>
          <p:nvPr/>
        </p:nvSpPr>
        <p:spPr bwMode="auto">
          <a:xfrm rot="16200000">
            <a:off x="-455398" y="4829274"/>
            <a:ext cx="2441694" cy="307777"/>
          </a:xfrm>
          <a:prstGeom prst="rect">
            <a:avLst/>
          </a:prstGeom>
          <a:noFill/>
          <a:ln w="9525">
            <a:noFill/>
            <a:miter lim="800000"/>
            <a:headEnd/>
            <a:tailEnd/>
          </a:ln>
          <a:effectLst/>
        </p:spPr>
        <p:txBody>
          <a:bodyPr wrap="none">
            <a:spAutoFit/>
          </a:bodyPr>
          <a:lstStyle/>
          <a:p>
            <a:pPr algn="ctr">
              <a:spcBef>
                <a:spcPct val="0"/>
              </a:spcBef>
              <a:defRPr/>
            </a:pPr>
            <a:r>
              <a:rPr lang="es-MX" sz="1400" b="1" dirty="0">
                <a:latin typeface="Lucida Sans" panose="020B0602040502020204" pitchFamily="34" charset="0"/>
                <a:cs typeface="Lucida Sans" panose="020B0602040502020204" pitchFamily="34" charset="0"/>
              </a:rPr>
              <a:t>ENFOQUE POBLACIONAL</a:t>
            </a:r>
          </a:p>
        </p:txBody>
      </p:sp>
      <p:sp>
        <p:nvSpPr>
          <p:cNvPr id="23" name="Text Box 23"/>
          <p:cNvSpPr txBox="1">
            <a:spLocks noChangeArrowheads="1"/>
          </p:cNvSpPr>
          <p:nvPr/>
        </p:nvSpPr>
        <p:spPr bwMode="auto">
          <a:xfrm rot="16200000">
            <a:off x="-356695" y="1876753"/>
            <a:ext cx="2171700" cy="523220"/>
          </a:xfrm>
          <a:prstGeom prst="rect">
            <a:avLst/>
          </a:prstGeom>
          <a:noFill/>
          <a:ln w="9525">
            <a:noFill/>
            <a:miter lim="800000"/>
            <a:headEnd/>
            <a:tailEnd/>
          </a:ln>
          <a:effectLst/>
        </p:spPr>
        <p:txBody>
          <a:bodyPr>
            <a:spAutoFit/>
          </a:bodyPr>
          <a:lstStyle/>
          <a:p>
            <a:pPr algn="ctr">
              <a:spcBef>
                <a:spcPct val="0"/>
              </a:spcBef>
              <a:defRPr/>
            </a:pPr>
            <a:r>
              <a:rPr lang="es-MX" sz="1400" b="1" dirty="0">
                <a:latin typeface="Lucida Sans" panose="020B0602040502020204" pitchFamily="34" charset="0"/>
                <a:cs typeface="Lucida Sans" panose="020B0602040502020204" pitchFamily="34" charset="0"/>
              </a:rPr>
              <a:t>ENFOQUE INDIVIDUAL</a:t>
            </a:r>
          </a:p>
        </p:txBody>
      </p:sp>
      <p:sp>
        <p:nvSpPr>
          <p:cNvPr id="24" name="23 Rectángulo"/>
          <p:cNvSpPr/>
          <p:nvPr/>
        </p:nvSpPr>
        <p:spPr>
          <a:xfrm>
            <a:off x="755576" y="508610"/>
            <a:ext cx="7847978" cy="400110"/>
          </a:xfrm>
          <a:prstGeom prst="rect">
            <a:avLst/>
          </a:prstGeom>
        </p:spPr>
        <p:txBody>
          <a:bodyPr wrap="square">
            <a:spAutoFit/>
          </a:bodyPr>
          <a:lstStyle/>
          <a:p>
            <a:pPr algn="ctr" eaLnBrk="0" hangingPunct="0">
              <a:spcBef>
                <a:spcPct val="0"/>
              </a:spcBef>
            </a:pPr>
            <a:r>
              <a:rPr lang="es-MX" sz="2000" b="1" i="1" dirty="0" smtClean="0">
                <a:solidFill>
                  <a:srgbClr val="C00000"/>
                </a:solidFill>
                <a:latin typeface="Lucida Sans" pitchFamily="34" charset="0"/>
              </a:rPr>
              <a:t>Análisis de las causa y efectos de los  problemas de salud </a:t>
            </a:r>
            <a:endParaRPr lang="es-MX" sz="2000" b="1" i="1" dirty="0">
              <a:solidFill>
                <a:srgbClr val="C00000"/>
              </a:solidFill>
              <a:latin typeface="Lucida Sans" pitchFamily="34" charset="0"/>
            </a:endParaRPr>
          </a:p>
        </p:txBody>
      </p:sp>
      <p:sp>
        <p:nvSpPr>
          <p:cNvPr id="25" name="AutoShape 18"/>
          <p:cNvSpPr>
            <a:spLocks/>
          </p:cNvSpPr>
          <p:nvPr/>
        </p:nvSpPr>
        <p:spPr bwMode="auto">
          <a:xfrm>
            <a:off x="4572000" y="2204864"/>
            <a:ext cx="72008" cy="2376264"/>
          </a:xfrm>
          <a:prstGeom prst="rightBracket">
            <a:avLst>
              <a:gd name="adj" fmla="val 176483"/>
            </a:avLst>
          </a:prstGeom>
          <a:noFill/>
          <a:ln w="28575">
            <a:solidFill>
              <a:schemeClr val="bg1"/>
            </a:solidFill>
            <a:round/>
            <a:headEnd/>
            <a:tailEnd/>
          </a:ln>
        </p:spPr>
        <p:txBody>
          <a:bodyPr wrap="none" anchor="ctr"/>
          <a:lstStyle/>
          <a:p>
            <a:endParaRPr lang="es-MX" dirty="0"/>
          </a:p>
        </p:txBody>
      </p:sp>
      <p:sp>
        <p:nvSpPr>
          <p:cNvPr id="26" name="25 CuadroTexto"/>
          <p:cNvSpPr txBox="1"/>
          <p:nvPr/>
        </p:nvSpPr>
        <p:spPr>
          <a:xfrm>
            <a:off x="4932040" y="3789040"/>
            <a:ext cx="697627" cy="461665"/>
          </a:xfrm>
          <a:prstGeom prst="rect">
            <a:avLst/>
          </a:prstGeom>
          <a:noFill/>
        </p:spPr>
        <p:txBody>
          <a:bodyPr wrap="none" rtlCol="0">
            <a:spAutoFit/>
          </a:bodyPr>
          <a:lstStyle/>
          <a:p>
            <a:r>
              <a:rPr lang="es-MX" sz="2400" b="1" dirty="0" smtClean="0">
                <a:solidFill>
                  <a:srgbClr val="FFFF00"/>
                </a:solidFill>
              </a:rPr>
              <a:t>IEC</a:t>
            </a:r>
            <a:endParaRPr lang="es-MX" sz="2400" b="1" dirty="0">
              <a:solidFill>
                <a:srgbClr val="FFFF00"/>
              </a:solidFill>
            </a:endParaRPr>
          </a:p>
        </p:txBody>
      </p:sp>
      <p:sp>
        <p:nvSpPr>
          <p:cNvPr id="27" name="AutoShape 18"/>
          <p:cNvSpPr>
            <a:spLocks/>
          </p:cNvSpPr>
          <p:nvPr/>
        </p:nvSpPr>
        <p:spPr bwMode="auto">
          <a:xfrm>
            <a:off x="4427984" y="4725144"/>
            <a:ext cx="72008" cy="1440160"/>
          </a:xfrm>
          <a:prstGeom prst="rightBracket">
            <a:avLst>
              <a:gd name="adj" fmla="val 176483"/>
            </a:avLst>
          </a:prstGeom>
          <a:noFill/>
          <a:ln w="28575">
            <a:solidFill>
              <a:schemeClr val="bg1"/>
            </a:solidFill>
            <a:round/>
            <a:headEnd/>
            <a:tailEnd/>
          </a:ln>
        </p:spPr>
        <p:txBody>
          <a:bodyPr wrap="none" anchor="ctr"/>
          <a:lstStyle/>
          <a:p>
            <a:endParaRPr lang="es-MX" dirty="0"/>
          </a:p>
        </p:txBody>
      </p:sp>
      <p:sp>
        <p:nvSpPr>
          <p:cNvPr id="28" name="27 CuadroTexto"/>
          <p:cNvSpPr txBox="1"/>
          <p:nvPr/>
        </p:nvSpPr>
        <p:spPr>
          <a:xfrm>
            <a:off x="4464560" y="5013176"/>
            <a:ext cx="1988045" cy="830997"/>
          </a:xfrm>
          <a:prstGeom prst="rect">
            <a:avLst/>
          </a:prstGeom>
          <a:noFill/>
        </p:spPr>
        <p:txBody>
          <a:bodyPr wrap="none" rtlCol="0">
            <a:spAutoFit/>
          </a:bodyPr>
          <a:lstStyle/>
          <a:p>
            <a:r>
              <a:rPr lang="es-MX" sz="1600" b="1" dirty="0" smtClean="0">
                <a:solidFill>
                  <a:srgbClr val="FFFF00"/>
                </a:solidFill>
                <a:latin typeface="Lucida Sans" pitchFamily="34" charset="0"/>
              </a:rPr>
              <a:t>PARTICIPACIÓN</a:t>
            </a:r>
          </a:p>
          <a:p>
            <a:r>
              <a:rPr lang="es-MX" sz="1600" b="1" dirty="0" smtClean="0">
                <a:solidFill>
                  <a:srgbClr val="FFFF00"/>
                </a:solidFill>
                <a:latin typeface="Lucida Sans" pitchFamily="34" charset="0"/>
              </a:rPr>
              <a:t>INTERSECTORIAL</a:t>
            </a:r>
          </a:p>
          <a:p>
            <a:r>
              <a:rPr lang="es-MX" sz="1600" b="1" dirty="0" smtClean="0">
                <a:solidFill>
                  <a:srgbClr val="FFFF00"/>
                </a:solidFill>
                <a:latin typeface="Lucida Sans" pitchFamily="34" charset="0"/>
              </a:rPr>
              <a:t>Y LOCAL</a:t>
            </a:r>
            <a:endParaRPr lang="es-MX" sz="1600" b="1" dirty="0">
              <a:solidFill>
                <a:srgbClr val="FFFF00"/>
              </a:solidFill>
              <a:latin typeface="Lucida Sans" pitchFamily="34" charset="0"/>
            </a:endParaRPr>
          </a:p>
        </p:txBody>
      </p:sp>
    </p:spTree>
    <p:extLst>
      <p:ext uri="{BB962C8B-B14F-4D97-AF65-F5344CB8AC3E}">
        <p14:creationId xmlns:p14="http://schemas.microsoft.com/office/powerpoint/2010/main" val="1332583197"/>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9"/>
          <p:cNvSpPr>
            <a:spLocks noChangeArrowheads="1"/>
          </p:cNvSpPr>
          <p:nvPr/>
        </p:nvSpPr>
        <p:spPr bwMode="auto">
          <a:xfrm>
            <a:off x="2333998" y="5445224"/>
            <a:ext cx="4522787" cy="804863"/>
          </a:xfrm>
          <a:prstGeom prst="octagon">
            <a:avLst>
              <a:gd name="adj" fmla="val 29287"/>
            </a:avLst>
          </a:prstGeom>
          <a:solidFill>
            <a:srgbClr val="FFFF99">
              <a:alpha val="50000"/>
            </a:srgbClr>
          </a:solidFill>
          <a:ln w="9525">
            <a:noFill/>
            <a:miter lim="800000"/>
            <a:headEnd/>
            <a:tailEnd/>
          </a:ln>
          <a:effectLst/>
        </p:spPr>
        <p:txBody>
          <a:bodyPr wrap="none" anchor="ctr"/>
          <a:lstStyle/>
          <a:p>
            <a:pPr algn="ctr" fontAlgn="auto">
              <a:spcBef>
                <a:spcPts val="0"/>
              </a:spcBef>
              <a:spcAft>
                <a:spcPts val="0"/>
              </a:spcAft>
              <a:defRPr/>
            </a:pPr>
            <a:endParaRPr lang="es-MX" sz="2400" dirty="0">
              <a:effectLst>
                <a:outerShdw blurRad="38100" dist="38100" dir="2700000" algn="tl">
                  <a:srgbClr val="FFFFFF"/>
                </a:outerShdw>
              </a:effectLst>
              <a:latin typeface="Times New Roman" pitchFamily="18" charset="0"/>
              <a:cs typeface="+mn-cs"/>
            </a:endParaRPr>
          </a:p>
        </p:txBody>
      </p:sp>
      <p:sp>
        <p:nvSpPr>
          <p:cNvPr id="5" name="AutoShape 10"/>
          <p:cNvSpPr>
            <a:spLocks noChangeArrowheads="1"/>
          </p:cNvSpPr>
          <p:nvPr/>
        </p:nvSpPr>
        <p:spPr bwMode="auto">
          <a:xfrm>
            <a:off x="1203698" y="2259285"/>
            <a:ext cx="6711950" cy="831850"/>
          </a:xfrm>
          <a:prstGeom prst="octagon">
            <a:avLst>
              <a:gd name="adj" fmla="val 29287"/>
            </a:avLst>
          </a:prstGeom>
          <a:solidFill>
            <a:srgbClr val="CCECFF">
              <a:alpha val="50000"/>
            </a:srgbClr>
          </a:solidFill>
          <a:ln w="9525">
            <a:noFill/>
            <a:miter lim="800000"/>
            <a:headEnd/>
            <a:tailEnd/>
          </a:ln>
          <a:effectLst/>
        </p:spPr>
        <p:txBody>
          <a:bodyPr wrap="none" anchor="ctr"/>
          <a:lstStyle/>
          <a:p>
            <a:pPr algn="ctr" fontAlgn="auto">
              <a:spcBef>
                <a:spcPts val="0"/>
              </a:spcBef>
              <a:spcAft>
                <a:spcPts val="0"/>
              </a:spcAft>
              <a:defRPr/>
            </a:pPr>
            <a:endParaRPr lang="es-MX" sz="2400" dirty="0">
              <a:effectLst>
                <a:outerShdw blurRad="38100" dist="38100" dir="2700000" algn="tl">
                  <a:srgbClr val="FFFFFF"/>
                </a:outerShdw>
              </a:effectLst>
              <a:latin typeface="Times New Roman" pitchFamily="18" charset="0"/>
              <a:cs typeface="+mn-cs"/>
            </a:endParaRPr>
          </a:p>
        </p:txBody>
      </p:sp>
      <p:sp>
        <p:nvSpPr>
          <p:cNvPr id="6" name="AutoShape 11"/>
          <p:cNvSpPr>
            <a:spLocks noChangeArrowheads="1"/>
          </p:cNvSpPr>
          <p:nvPr/>
        </p:nvSpPr>
        <p:spPr bwMode="auto">
          <a:xfrm>
            <a:off x="2191123" y="1662633"/>
            <a:ext cx="4803775" cy="830263"/>
          </a:xfrm>
          <a:prstGeom prst="octagon">
            <a:avLst>
              <a:gd name="adj" fmla="val 29287"/>
            </a:avLst>
          </a:prstGeom>
          <a:solidFill>
            <a:srgbClr val="FFFF99">
              <a:alpha val="50000"/>
            </a:srgbClr>
          </a:solidFill>
          <a:ln w="9525">
            <a:noFill/>
            <a:miter lim="800000"/>
            <a:headEnd/>
            <a:tailEnd/>
          </a:ln>
          <a:effectLst/>
        </p:spPr>
        <p:txBody>
          <a:bodyPr wrap="none" anchor="ctr"/>
          <a:lstStyle/>
          <a:p>
            <a:pPr algn="ctr" fontAlgn="auto">
              <a:spcBef>
                <a:spcPts val="0"/>
              </a:spcBef>
              <a:spcAft>
                <a:spcPts val="0"/>
              </a:spcAft>
              <a:defRPr/>
            </a:pPr>
            <a:endParaRPr lang="es-MX" sz="2400" dirty="0">
              <a:effectLst>
                <a:outerShdw blurRad="38100" dist="38100" dir="2700000" algn="tl">
                  <a:srgbClr val="FFFFFF"/>
                </a:outerShdw>
              </a:effectLst>
              <a:latin typeface="Times New Roman" pitchFamily="18" charset="0"/>
              <a:cs typeface="+mn-cs"/>
            </a:endParaRPr>
          </a:p>
        </p:txBody>
      </p:sp>
      <p:sp>
        <p:nvSpPr>
          <p:cNvPr id="7" name="AutoShape 12"/>
          <p:cNvSpPr>
            <a:spLocks noChangeArrowheads="1"/>
          </p:cNvSpPr>
          <p:nvPr/>
        </p:nvSpPr>
        <p:spPr bwMode="auto">
          <a:xfrm>
            <a:off x="1400548" y="4943748"/>
            <a:ext cx="6318250" cy="830262"/>
          </a:xfrm>
          <a:prstGeom prst="octagon">
            <a:avLst>
              <a:gd name="adj" fmla="val 29287"/>
            </a:avLst>
          </a:prstGeom>
          <a:solidFill>
            <a:srgbClr val="CCECFF">
              <a:alpha val="50000"/>
            </a:srgbClr>
          </a:solidFill>
          <a:ln w="9525">
            <a:noFill/>
            <a:miter lim="800000"/>
            <a:headEnd/>
            <a:tailEnd/>
          </a:ln>
          <a:effectLst/>
        </p:spPr>
        <p:txBody>
          <a:bodyPr wrap="none" anchor="ctr"/>
          <a:lstStyle/>
          <a:p>
            <a:pPr algn="ctr" fontAlgn="auto">
              <a:spcBef>
                <a:spcPts val="0"/>
              </a:spcBef>
              <a:spcAft>
                <a:spcPts val="0"/>
              </a:spcAft>
              <a:defRPr/>
            </a:pPr>
            <a:endParaRPr lang="es-MX" sz="2400" dirty="0">
              <a:effectLst>
                <a:outerShdw blurRad="38100" dist="38100" dir="2700000" algn="tl">
                  <a:srgbClr val="FFFFFF"/>
                </a:outerShdw>
              </a:effectLst>
              <a:latin typeface="Times New Roman" pitchFamily="18" charset="0"/>
              <a:cs typeface="+mn-cs"/>
            </a:endParaRPr>
          </a:p>
        </p:txBody>
      </p:sp>
      <p:sp>
        <p:nvSpPr>
          <p:cNvPr id="8" name="Rectangle 13"/>
          <p:cNvSpPr>
            <a:spLocks noChangeArrowheads="1"/>
          </p:cNvSpPr>
          <p:nvPr/>
        </p:nvSpPr>
        <p:spPr bwMode="auto">
          <a:xfrm>
            <a:off x="1006848" y="4369073"/>
            <a:ext cx="7042150" cy="766762"/>
          </a:xfrm>
          <a:prstGeom prst="rect">
            <a:avLst/>
          </a:prstGeom>
          <a:solidFill>
            <a:srgbClr val="FFCCCC">
              <a:alpha val="50195"/>
            </a:srgbClr>
          </a:solidFill>
          <a:ln w="9525">
            <a:noFill/>
            <a:miter lim="800000"/>
            <a:headEnd/>
            <a:tailEnd/>
          </a:ln>
        </p:spPr>
        <p:txBody>
          <a:bodyPr wrap="none" anchor="ctr"/>
          <a:lstStyle/>
          <a:p>
            <a:endParaRPr lang="es-ES" dirty="0">
              <a:latin typeface="Calibri" pitchFamily="34" charset="0"/>
            </a:endParaRPr>
          </a:p>
        </p:txBody>
      </p:sp>
      <p:sp>
        <p:nvSpPr>
          <p:cNvPr id="9" name="Rectangle 14"/>
          <p:cNvSpPr>
            <a:spLocks noChangeArrowheads="1"/>
          </p:cNvSpPr>
          <p:nvPr/>
        </p:nvSpPr>
        <p:spPr bwMode="auto">
          <a:xfrm>
            <a:off x="3059832" y="2899048"/>
            <a:ext cx="3528392" cy="1898104"/>
          </a:xfrm>
          <a:prstGeom prst="rect">
            <a:avLst/>
          </a:prstGeom>
          <a:solidFill>
            <a:srgbClr val="FFCCCC">
              <a:alpha val="50195"/>
            </a:srgbClr>
          </a:solidFill>
          <a:ln w="9525">
            <a:noFill/>
            <a:miter lim="800000"/>
            <a:headEnd/>
            <a:tailEnd/>
          </a:ln>
        </p:spPr>
        <p:txBody>
          <a:bodyPr wrap="none" anchor="ctr"/>
          <a:lstStyle/>
          <a:p>
            <a:endParaRPr lang="es-ES" dirty="0">
              <a:latin typeface="Calibri" pitchFamily="34" charset="0"/>
            </a:endParaRPr>
          </a:p>
        </p:txBody>
      </p:sp>
      <p:sp>
        <p:nvSpPr>
          <p:cNvPr id="10" name="AutoShape 15"/>
          <p:cNvSpPr>
            <a:spLocks noChangeArrowheads="1"/>
          </p:cNvSpPr>
          <p:nvPr/>
        </p:nvSpPr>
        <p:spPr bwMode="auto">
          <a:xfrm>
            <a:off x="636215" y="3501008"/>
            <a:ext cx="7896225" cy="831850"/>
          </a:xfrm>
          <a:prstGeom prst="octagon">
            <a:avLst>
              <a:gd name="adj" fmla="val 29287"/>
            </a:avLst>
          </a:prstGeom>
          <a:solidFill>
            <a:srgbClr val="FFFF99">
              <a:alpha val="50000"/>
            </a:srgbClr>
          </a:solidFill>
          <a:ln w="9525">
            <a:noFill/>
            <a:miter lim="800000"/>
            <a:headEnd/>
            <a:tailEnd/>
          </a:ln>
          <a:effectLst/>
        </p:spPr>
        <p:txBody>
          <a:bodyPr wrap="none" anchor="ctr"/>
          <a:lstStyle/>
          <a:p>
            <a:pPr algn="ctr" fontAlgn="auto">
              <a:spcBef>
                <a:spcPts val="0"/>
              </a:spcBef>
              <a:spcAft>
                <a:spcPts val="0"/>
              </a:spcAft>
              <a:defRPr/>
            </a:pPr>
            <a:endParaRPr lang="es-MX" sz="2400" dirty="0">
              <a:effectLst>
                <a:outerShdw blurRad="38100" dist="38100" dir="2700000" algn="tl">
                  <a:srgbClr val="FFFFFF"/>
                </a:outerShdw>
              </a:effectLst>
              <a:latin typeface="Times New Roman" pitchFamily="18" charset="0"/>
              <a:cs typeface="+mn-cs"/>
            </a:endParaRPr>
          </a:p>
        </p:txBody>
      </p:sp>
      <p:sp>
        <p:nvSpPr>
          <p:cNvPr id="11" name="Rectangle 16"/>
          <p:cNvSpPr>
            <a:spLocks noChangeArrowheads="1"/>
          </p:cNvSpPr>
          <p:nvPr/>
        </p:nvSpPr>
        <p:spPr bwMode="auto">
          <a:xfrm>
            <a:off x="3419872" y="2949848"/>
            <a:ext cx="2880320" cy="1813317"/>
          </a:xfrm>
          <a:prstGeom prst="rect">
            <a:avLst/>
          </a:prstGeom>
          <a:solidFill>
            <a:srgbClr val="FFCCCC">
              <a:alpha val="50000"/>
            </a:srgbClr>
          </a:solidFill>
          <a:ln w="12700">
            <a:noFill/>
            <a:miter lim="800000"/>
            <a:headEnd/>
            <a:tailEnd/>
          </a:ln>
          <a:effectLst/>
        </p:spPr>
        <p:txBody>
          <a:bodyPr wrap="square" lIns="90488" tIns="44450" rIns="90488" bIns="44450">
            <a:spAutoFit/>
          </a:bodyPr>
          <a:lstStyle/>
          <a:p>
            <a:pPr algn="ctr" eaLnBrk="0" fontAlgn="auto" hangingPunct="0">
              <a:spcBef>
                <a:spcPts val="0"/>
              </a:spcBef>
              <a:spcAft>
                <a:spcPts val="0"/>
              </a:spcAft>
              <a:defRPr/>
            </a:pPr>
            <a:r>
              <a:rPr lang="es-ES_tradnl" sz="2800" b="1" dirty="0" smtClean="0">
                <a:solidFill>
                  <a:srgbClr val="0000CC"/>
                </a:solidFill>
                <a:latin typeface="+mn-lt"/>
                <a:cs typeface="+mn-cs"/>
              </a:rPr>
              <a:t>Determinantes Sociales</a:t>
            </a:r>
          </a:p>
          <a:p>
            <a:pPr algn="ctr" eaLnBrk="0" fontAlgn="auto" hangingPunct="0">
              <a:spcBef>
                <a:spcPts val="0"/>
              </a:spcBef>
              <a:spcAft>
                <a:spcPts val="0"/>
              </a:spcAft>
              <a:defRPr/>
            </a:pPr>
            <a:r>
              <a:rPr lang="es-ES_tradnl" sz="2800" b="1" dirty="0" smtClean="0">
                <a:solidFill>
                  <a:srgbClr val="0000CC"/>
                </a:solidFill>
                <a:latin typeface="+mn-lt"/>
                <a:cs typeface="+mn-cs"/>
              </a:rPr>
              <a:t>de la </a:t>
            </a:r>
          </a:p>
          <a:p>
            <a:pPr algn="ctr" eaLnBrk="0" fontAlgn="auto" hangingPunct="0">
              <a:spcBef>
                <a:spcPts val="0"/>
              </a:spcBef>
              <a:spcAft>
                <a:spcPts val="0"/>
              </a:spcAft>
              <a:defRPr/>
            </a:pPr>
            <a:r>
              <a:rPr lang="es-ES_tradnl" sz="2800" b="1" dirty="0" smtClean="0">
                <a:solidFill>
                  <a:srgbClr val="0000CC"/>
                </a:solidFill>
                <a:latin typeface="+mn-lt"/>
                <a:cs typeface="+mn-cs"/>
              </a:rPr>
              <a:t>Salud</a:t>
            </a:r>
            <a:endParaRPr lang="es-ES_tradnl" sz="2800" b="1" dirty="0">
              <a:solidFill>
                <a:srgbClr val="0000CC"/>
              </a:solidFill>
              <a:latin typeface="+mn-lt"/>
              <a:cs typeface="+mn-cs"/>
            </a:endParaRPr>
          </a:p>
        </p:txBody>
      </p:sp>
      <p:sp>
        <p:nvSpPr>
          <p:cNvPr id="12" name="Rectangle 29"/>
          <p:cNvSpPr>
            <a:spLocks noChangeArrowheads="1"/>
          </p:cNvSpPr>
          <p:nvPr/>
        </p:nvSpPr>
        <p:spPr bwMode="auto">
          <a:xfrm>
            <a:off x="2483768" y="5661248"/>
            <a:ext cx="2088232" cy="874598"/>
          </a:xfrm>
          <a:prstGeom prst="rect">
            <a:avLst/>
          </a:prstGeom>
          <a:noFill/>
          <a:ln w="12700">
            <a:noFill/>
            <a:miter lim="800000"/>
            <a:headEnd/>
            <a:tailEnd/>
          </a:ln>
          <a:effectLst/>
        </p:spPr>
        <p:txBody>
          <a:bodyPr wrap="square" lIns="90488" tIns="44450" rIns="90488" bIns="44450">
            <a:spAutoFit/>
          </a:bodyPr>
          <a:lstStyle/>
          <a:p>
            <a:pPr eaLnBrk="0" fontAlgn="auto" hangingPunct="0">
              <a:spcBef>
                <a:spcPts val="0"/>
              </a:spcBef>
              <a:spcAft>
                <a:spcPts val="0"/>
              </a:spcAft>
              <a:defRPr/>
            </a:pPr>
            <a:r>
              <a:rPr lang="es-ES_tradnl" sz="1700" b="1" dirty="0" smtClean="0">
                <a:solidFill>
                  <a:srgbClr val="C00000"/>
                </a:solidFill>
                <a:latin typeface="+mn-lt"/>
                <a:cs typeface="+mn-cs"/>
              </a:rPr>
              <a:t>Incidencia y prevalencia de ETS-VIH Sida</a:t>
            </a:r>
            <a:endParaRPr lang="es-ES_tradnl" sz="1700" b="1" dirty="0">
              <a:solidFill>
                <a:srgbClr val="C00000"/>
              </a:solidFill>
              <a:latin typeface="+mn-lt"/>
              <a:cs typeface="+mn-cs"/>
            </a:endParaRPr>
          </a:p>
        </p:txBody>
      </p:sp>
      <p:sp>
        <p:nvSpPr>
          <p:cNvPr id="13" name="Rectangle 30"/>
          <p:cNvSpPr>
            <a:spLocks noChangeArrowheads="1"/>
          </p:cNvSpPr>
          <p:nvPr/>
        </p:nvSpPr>
        <p:spPr bwMode="auto">
          <a:xfrm>
            <a:off x="7183810" y="3602310"/>
            <a:ext cx="1471878" cy="353943"/>
          </a:xfrm>
          <a:prstGeom prst="rect">
            <a:avLst/>
          </a:prstGeom>
          <a:noFill/>
          <a:ln w="9525">
            <a:noFill/>
            <a:miter lim="800000"/>
            <a:headEnd/>
            <a:tailEnd/>
          </a:ln>
          <a:effectLst/>
        </p:spPr>
        <p:txBody>
          <a:bodyPr wrap="none">
            <a:spAutoFit/>
          </a:bodyPr>
          <a:lstStyle/>
          <a:p>
            <a:pPr fontAlgn="auto">
              <a:spcBef>
                <a:spcPts val="0"/>
              </a:spcBef>
              <a:spcAft>
                <a:spcPts val="0"/>
              </a:spcAft>
              <a:defRPr/>
            </a:pPr>
            <a:r>
              <a:rPr lang="es-ES_tradnl" sz="1700" b="1" dirty="0">
                <a:solidFill>
                  <a:srgbClr val="002060"/>
                </a:solidFill>
                <a:latin typeface="+mn-lt"/>
                <a:cs typeface="+mn-cs"/>
              </a:rPr>
              <a:t>Dislipidemia</a:t>
            </a:r>
            <a:endParaRPr lang="es-ES" sz="1700" b="1" dirty="0">
              <a:solidFill>
                <a:srgbClr val="002060"/>
              </a:solidFill>
              <a:latin typeface="+mn-lt"/>
              <a:cs typeface="+mn-cs"/>
            </a:endParaRPr>
          </a:p>
        </p:txBody>
      </p:sp>
      <p:sp>
        <p:nvSpPr>
          <p:cNvPr id="14" name="Freeform 7"/>
          <p:cNvSpPr>
            <a:spLocks/>
          </p:cNvSpPr>
          <p:nvPr/>
        </p:nvSpPr>
        <p:spPr bwMode="auto">
          <a:xfrm>
            <a:off x="1984748" y="1748110"/>
            <a:ext cx="3143250" cy="4024313"/>
          </a:xfrm>
          <a:custGeom>
            <a:avLst/>
            <a:gdLst>
              <a:gd name="T0" fmla="*/ 2147483647 w 2293"/>
              <a:gd name="T1" fmla="*/ 2147483647 h 3022"/>
              <a:gd name="T2" fmla="*/ 2147483647 w 2293"/>
              <a:gd name="T3" fmla="*/ 2147483647 h 3022"/>
              <a:gd name="T4" fmla="*/ 2147483647 w 2293"/>
              <a:gd name="T5" fmla="*/ 2147483647 h 3022"/>
              <a:gd name="T6" fmla="*/ 2147483647 w 2293"/>
              <a:gd name="T7" fmla="*/ 2147483647 h 3022"/>
              <a:gd name="T8" fmla="*/ 2147483647 w 2293"/>
              <a:gd name="T9" fmla="*/ 2147483647 h 3022"/>
              <a:gd name="T10" fmla="*/ 2147483647 w 2293"/>
              <a:gd name="T11" fmla="*/ 2147483647 h 3022"/>
              <a:gd name="T12" fmla="*/ 2147483647 w 2293"/>
              <a:gd name="T13" fmla="*/ 2147483647 h 3022"/>
              <a:gd name="T14" fmla="*/ 2147483647 w 2293"/>
              <a:gd name="T15" fmla="*/ 2147483647 h 3022"/>
              <a:gd name="T16" fmla="*/ 2147483647 w 2293"/>
              <a:gd name="T17" fmla="*/ 2147483647 h 3022"/>
              <a:gd name="T18" fmla="*/ 2147483647 w 2293"/>
              <a:gd name="T19" fmla="*/ 2147483647 h 3022"/>
              <a:gd name="T20" fmla="*/ 2147483647 w 2293"/>
              <a:gd name="T21" fmla="*/ 2147483647 h 3022"/>
              <a:gd name="T22" fmla="*/ 2147483647 w 2293"/>
              <a:gd name="T23" fmla="*/ 2147483647 h 3022"/>
              <a:gd name="T24" fmla="*/ 0 w 2293"/>
              <a:gd name="T25" fmla="*/ 2147483647 h 3022"/>
              <a:gd name="T26" fmla="*/ 2147483647 w 2293"/>
              <a:gd name="T27" fmla="*/ 2147483647 h 3022"/>
              <a:gd name="T28" fmla="*/ 2147483647 w 2293"/>
              <a:gd name="T29" fmla="*/ 2147483647 h 3022"/>
              <a:gd name="T30" fmla="*/ 2147483647 w 2293"/>
              <a:gd name="T31" fmla="*/ 2147483647 h 3022"/>
              <a:gd name="T32" fmla="*/ 2147483647 w 2293"/>
              <a:gd name="T33" fmla="*/ 2147483647 h 3022"/>
              <a:gd name="T34" fmla="*/ 2147483647 w 2293"/>
              <a:gd name="T35" fmla="*/ 2147483647 h 3022"/>
              <a:gd name="T36" fmla="*/ 2147483647 w 2293"/>
              <a:gd name="T37" fmla="*/ 2147483647 h 3022"/>
              <a:gd name="T38" fmla="*/ 2147483647 w 2293"/>
              <a:gd name="T39" fmla="*/ 2147483647 h 3022"/>
              <a:gd name="T40" fmla="*/ 2147483647 w 2293"/>
              <a:gd name="T41" fmla="*/ 2147483647 h 3022"/>
              <a:gd name="T42" fmla="*/ 2147483647 w 2293"/>
              <a:gd name="T43" fmla="*/ 2147483647 h 3022"/>
              <a:gd name="T44" fmla="*/ 2147483647 w 2293"/>
              <a:gd name="T45" fmla="*/ 2147483647 h 3022"/>
              <a:gd name="T46" fmla="*/ 2147483647 w 2293"/>
              <a:gd name="T47" fmla="*/ 0 h 3022"/>
              <a:gd name="T48" fmla="*/ 2147483647 w 2293"/>
              <a:gd name="T49" fmla="*/ 2147483647 h 3022"/>
              <a:gd name="T50" fmla="*/ 2147483647 w 2293"/>
              <a:gd name="T51" fmla="*/ 2147483647 h 3022"/>
              <a:gd name="T52" fmla="*/ 2147483647 w 2293"/>
              <a:gd name="T53" fmla="*/ 2147483647 h 3022"/>
              <a:gd name="T54" fmla="*/ 2147483647 w 2293"/>
              <a:gd name="T55" fmla="*/ 2147483647 h 3022"/>
              <a:gd name="T56" fmla="*/ 2147483647 w 2293"/>
              <a:gd name="T57" fmla="*/ 2147483647 h 3022"/>
              <a:gd name="T58" fmla="*/ 2147483647 w 2293"/>
              <a:gd name="T59" fmla="*/ 2147483647 h 3022"/>
              <a:gd name="T60" fmla="*/ 2147483647 w 2293"/>
              <a:gd name="T61" fmla="*/ 2147483647 h 3022"/>
              <a:gd name="T62" fmla="*/ 2147483647 w 2293"/>
              <a:gd name="T63" fmla="*/ 2147483647 h 3022"/>
              <a:gd name="T64" fmla="*/ 2147483647 w 2293"/>
              <a:gd name="T65" fmla="*/ 2147483647 h 3022"/>
              <a:gd name="T66" fmla="*/ 2147483647 w 2293"/>
              <a:gd name="T67" fmla="*/ 2147483647 h 3022"/>
              <a:gd name="T68" fmla="*/ 2147483647 w 2293"/>
              <a:gd name="T69" fmla="*/ 2147483647 h 3022"/>
              <a:gd name="T70" fmla="*/ 2147483647 w 2293"/>
              <a:gd name="T71" fmla="*/ 2147483647 h 3022"/>
              <a:gd name="T72" fmla="*/ 2147483647 w 2293"/>
              <a:gd name="T73" fmla="*/ 2147483647 h 3022"/>
              <a:gd name="T74" fmla="*/ 2147483647 w 2293"/>
              <a:gd name="T75" fmla="*/ 2147483647 h 3022"/>
              <a:gd name="T76" fmla="*/ 2147483647 w 2293"/>
              <a:gd name="T77" fmla="*/ 2147483647 h 3022"/>
              <a:gd name="T78" fmla="*/ 2147483647 w 2293"/>
              <a:gd name="T79" fmla="*/ 2147483647 h 3022"/>
              <a:gd name="T80" fmla="*/ 2147483647 w 2293"/>
              <a:gd name="T81" fmla="*/ 2147483647 h 3022"/>
              <a:gd name="T82" fmla="*/ 2147483647 w 2293"/>
              <a:gd name="T83" fmla="*/ 2147483647 h 3022"/>
              <a:gd name="T84" fmla="*/ 2147483647 w 2293"/>
              <a:gd name="T85" fmla="*/ 2147483647 h 3022"/>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293"/>
              <a:gd name="T130" fmla="*/ 0 h 3022"/>
              <a:gd name="T131" fmla="*/ 2293 w 2293"/>
              <a:gd name="T132" fmla="*/ 3022 h 3022"/>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293" h="3022">
                <a:moveTo>
                  <a:pt x="1631" y="3021"/>
                </a:moveTo>
                <a:lnTo>
                  <a:pt x="1365" y="3003"/>
                </a:lnTo>
                <a:lnTo>
                  <a:pt x="1275" y="2988"/>
                </a:lnTo>
                <a:lnTo>
                  <a:pt x="1164" y="2961"/>
                </a:lnTo>
                <a:lnTo>
                  <a:pt x="1080" y="2940"/>
                </a:lnTo>
                <a:lnTo>
                  <a:pt x="998" y="2911"/>
                </a:lnTo>
                <a:lnTo>
                  <a:pt x="914" y="2876"/>
                </a:lnTo>
                <a:lnTo>
                  <a:pt x="840" y="2839"/>
                </a:lnTo>
                <a:lnTo>
                  <a:pt x="752" y="2792"/>
                </a:lnTo>
                <a:lnTo>
                  <a:pt x="645" y="2727"/>
                </a:lnTo>
                <a:lnTo>
                  <a:pt x="562" y="2666"/>
                </a:lnTo>
                <a:lnTo>
                  <a:pt x="482" y="2599"/>
                </a:lnTo>
                <a:lnTo>
                  <a:pt x="427" y="2545"/>
                </a:lnTo>
                <a:lnTo>
                  <a:pt x="364" y="2482"/>
                </a:lnTo>
                <a:lnTo>
                  <a:pt x="320" y="2433"/>
                </a:lnTo>
                <a:lnTo>
                  <a:pt x="272" y="2363"/>
                </a:lnTo>
                <a:lnTo>
                  <a:pt x="230" y="2300"/>
                </a:lnTo>
                <a:lnTo>
                  <a:pt x="187" y="2232"/>
                </a:lnTo>
                <a:lnTo>
                  <a:pt x="155" y="2175"/>
                </a:lnTo>
                <a:lnTo>
                  <a:pt x="115" y="2097"/>
                </a:lnTo>
                <a:lnTo>
                  <a:pt x="77" y="2012"/>
                </a:lnTo>
                <a:lnTo>
                  <a:pt x="53" y="1927"/>
                </a:lnTo>
                <a:lnTo>
                  <a:pt x="33" y="1853"/>
                </a:lnTo>
                <a:lnTo>
                  <a:pt x="16" y="1769"/>
                </a:lnTo>
                <a:lnTo>
                  <a:pt x="3" y="1680"/>
                </a:lnTo>
                <a:lnTo>
                  <a:pt x="0" y="1565"/>
                </a:lnTo>
                <a:lnTo>
                  <a:pt x="10" y="1468"/>
                </a:lnTo>
                <a:lnTo>
                  <a:pt x="25" y="1387"/>
                </a:lnTo>
                <a:lnTo>
                  <a:pt x="41" y="1304"/>
                </a:lnTo>
                <a:lnTo>
                  <a:pt x="69" y="1214"/>
                </a:lnTo>
                <a:lnTo>
                  <a:pt x="96" y="1141"/>
                </a:lnTo>
                <a:lnTo>
                  <a:pt x="129" y="1072"/>
                </a:lnTo>
                <a:lnTo>
                  <a:pt x="178" y="983"/>
                </a:lnTo>
                <a:lnTo>
                  <a:pt x="239" y="886"/>
                </a:lnTo>
                <a:lnTo>
                  <a:pt x="300" y="808"/>
                </a:lnTo>
                <a:lnTo>
                  <a:pt x="353" y="742"/>
                </a:lnTo>
                <a:lnTo>
                  <a:pt x="418" y="677"/>
                </a:lnTo>
                <a:lnTo>
                  <a:pt x="481" y="625"/>
                </a:lnTo>
                <a:lnTo>
                  <a:pt x="553" y="567"/>
                </a:lnTo>
                <a:lnTo>
                  <a:pt x="645" y="496"/>
                </a:lnTo>
                <a:lnTo>
                  <a:pt x="732" y="445"/>
                </a:lnTo>
                <a:lnTo>
                  <a:pt x="831" y="388"/>
                </a:lnTo>
                <a:lnTo>
                  <a:pt x="1033" y="311"/>
                </a:lnTo>
                <a:lnTo>
                  <a:pt x="1197" y="264"/>
                </a:lnTo>
                <a:lnTo>
                  <a:pt x="1375" y="231"/>
                </a:lnTo>
                <a:lnTo>
                  <a:pt x="1517" y="216"/>
                </a:lnTo>
                <a:lnTo>
                  <a:pt x="1700" y="210"/>
                </a:lnTo>
                <a:lnTo>
                  <a:pt x="1709" y="0"/>
                </a:lnTo>
                <a:lnTo>
                  <a:pt x="2292" y="505"/>
                </a:lnTo>
                <a:lnTo>
                  <a:pt x="1659" y="967"/>
                </a:lnTo>
                <a:lnTo>
                  <a:pt x="1671" y="751"/>
                </a:lnTo>
                <a:lnTo>
                  <a:pt x="1488" y="757"/>
                </a:lnTo>
                <a:lnTo>
                  <a:pt x="1352" y="777"/>
                </a:lnTo>
                <a:lnTo>
                  <a:pt x="1209" y="812"/>
                </a:lnTo>
                <a:lnTo>
                  <a:pt x="1008" y="892"/>
                </a:lnTo>
                <a:lnTo>
                  <a:pt x="913" y="946"/>
                </a:lnTo>
                <a:lnTo>
                  <a:pt x="822" y="1006"/>
                </a:lnTo>
                <a:lnTo>
                  <a:pt x="745" y="1075"/>
                </a:lnTo>
                <a:lnTo>
                  <a:pt x="669" y="1142"/>
                </a:lnTo>
                <a:lnTo>
                  <a:pt x="607" y="1207"/>
                </a:lnTo>
                <a:lnTo>
                  <a:pt x="555" y="1277"/>
                </a:lnTo>
                <a:lnTo>
                  <a:pt x="496" y="1364"/>
                </a:lnTo>
                <a:lnTo>
                  <a:pt x="445" y="1463"/>
                </a:lnTo>
                <a:lnTo>
                  <a:pt x="406" y="1557"/>
                </a:lnTo>
                <a:lnTo>
                  <a:pt x="386" y="1644"/>
                </a:lnTo>
                <a:lnTo>
                  <a:pt x="365" y="1751"/>
                </a:lnTo>
                <a:lnTo>
                  <a:pt x="358" y="1855"/>
                </a:lnTo>
                <a:lnTo>
                  <a:pt x="359" y="1928"/>
                </a:lnTo>
                <a:lnTo>
                  <a:pt x="365" y="2006"/>
                </a:lnTo>
                <a:lnTo>
                  <a:pt x="383" y="2097"/>
                </a:lnTo>
                <a:lnTo>
                  <a:pt x="409" y="2186"/>
                </a:lnTo>
                <a:lnTo>
                  <a:pt x="439" y="2272"/>
                </a:lnTo>
                <a:lnTo>
                  <a:pt x="480" y="2354"/>
                </a:lnTo>
                <a:lnTo>
                  <a:pt x="556" y="2478"/>
                </a:lnTo>
                <a:lnTo>
                  <a:pt x="622" y="2557"/>
                </a:lnTo>
                <a:lnTo>
                  <a:pt x="707" y="2644"/>
                </a:lnTo>
                <a:lnTo>
                  <a:pt x="794" y="2720"/>
                </a:lnTo>
                <a:lnTo>
                  <a:pt x="860" y="2772"/>
                </a:lnTo>
                <a:lnTo>
                  <a:pt x="940" y="2822"/>
                </a:lnTo>
                <a:lnTo>
                  <a:pt x="1015" y="2862"/>
                </a:lnTo>
                <a:lnTo>
                  <a:pt x="1076" y="2891"/>
                </a:lnTo>
                <a:lnTo>
                  <a:pt x="1135" y="2918"/>
                </a:lnTo>
                <a:lnTo>
                  <a:pt x="1215" y="2940"/>
                </a:lnTo>
                <a:lnTo>
                  <a:pt x="1286" y="2957"/>
                </a:lnTo>
                <a:lnTo>
                  <a:pt x="1382" y="2982"/>
                </a:lnTo>
                <a:lnTo>
                  <a:pt x="1631" y="3021"/>
                </a:lnTo>
              </a:path>
            </a:pathLst>
          </a:custGeom>
          <a:solidFill>
            <a:srgbClr val="4DA200">
              <a:alpha val="39999"/>
            </a:srgbClr>
          </a:solidFill>
          <a:ln w="12700" cap="rnd">
            <a:noFill/>
            <a:round/>
            <a:headEnd/>
            <a:tailEnd/>
          </a:ln>
        </p:spPr>
        <p:txBody>
          <a:bodyPr/>
          <a:lstStyle/>
          <a:p>
            <a:endParaRPr lang="es-MX" dirty="0"/>
          </a:p>
        </p:txBody>
      </p:sp>
      <p:sp>
        <p:nvSpPr>
          <p:cNvPr id="15" name="Freeform 8"/>
          <p:cNvSpPr>
            <a:spLocks/>
          </p:cNvSpPr>
          <p:nvPr/>
        </p:nvSpPr>
        <p:spPr bwMode="auto">
          <a:xfrm>
            <a:off x="3962773" y="2127523"/>
            <a:ext cx="3143250" cy="4024312"/>
          </a:xfrm>
          <a:custGeom>
            <a:avLst/>
            <a:gdLst>
              <a:gd name="T0" fmla="*/ 2147483647 w 2293"/>
              <a:gd name="T1" fmla="*/ 2147483647 h 3022"/>
              <a:gd name="T2" fmla="*/ 2147483647 w 2293"/>
              <a:gd name="T3" fmla="*/ 2147483647 h 3022"/>
              <a:gd name="T4" fmla="*/ 2147483647 w 2293"/>
              <a:gd name="T5" fmla="*/ 2147483647 h 3022"/>
              <a:gd name="T6" fmla="*/ 2147483647 w 2293"/>
              <a:gd name="T7" fmla="*/ 2147483647 h 3022"/>
              <a:gd name="T8" fmla="*/ 2147483647 w 2293"/>
              <a:gd name="T9" fmla="*/ 2147483647 h 3022"/>
              <a:gd name="T10" fmla="*/ 2147483647 w 2293"/>
              <a:gd name="T11" fmla="*/ 2147483647 h 3022"/>
              <a:gd name="T12" fmla="*/ 2147483647 w 2293"/>
              <a:gd name="T13" fmla="*/ 2147483647 h 3022"/>
              <a:gd name="T14" fmla="*/ 2147483647 w 2293"/>
              <a:gd name="T15" fmla="*/ 2147483647 h 3022"/>
              <a:gd name="T16" fmla="*/ 2147483647 w 2293"/>
              <a:gd name="T17" fmla="*/ 2147483647 h 3022"/>
              <a:gd name="T18" fmla="*/ 2147483647 w 2293"/>
              <a:gd name="T19" fmla="*/ 2147483647 h 3022"/>
              <a:gd name="T20" fmla="*/ 2147483647 w 2293"/>
              <a:gd name="T21" fmla="*/ 2147483647 h 3022"/>
              <a:gd name="T22" fmla="*/ 2147483647 w 2293"/>
              <a:gd name="T23" fmla="*/ 2147483647 h 3022"/>
              <a:gd name="T24" fmla="*/ 2147483647 w 2293"/>
              <a:gd name="T25" fmla="*/ 2147483647 h 3022"/>
              <a:gd name="T26" fmla="*/ 2147483647 w 2293"/>
              <a:gd name="T27" fmla="*/ 2147483647 h 3022"/>
              <a:gd name="T28" fmla="*/ 2147483647 w 2293"/>
              <a:gd name="T29" fmla="*/ 2147483647 h 3022"/>
              <a:gd name="T30" fmla="*/ 2147483647 w 2293"/>
              <a:gd name="T31" fmla="*/ 2147483647 h 3022"/>
              <a:gd name="T32" fmla="*/ 2147483647 w 2293"/>
              <a:gd name="T33" fmla="*/ 2147483647 h 3022"/>
              <a:gd name="T34" fmla="*/ 2147483647 w 2293"/>
              <a:gd name="T35" fmla="*/ 2147483647 h 3022"/>
              <a:gd name="T36" fmla="*/ 2147483647 w 2293"/>
              <a:gd name="T37" fmla="*/ 2147483647 h 3022"/>
              <a:gd name="T38" fmla="*/ 2147483647 w 2293"/>
              <a:gd name="T39" fmla="*/ 2147483647 h 3022"/>
              <a:gd name="T40" fmla="*/ 2147483647 w 2293"/>
              <a:gd name="T41" fmla="*/ 2147483647 h 3022"/>
              <a:gd name="T42" fmla="*/ 2147483647 w 2293"/>
              <a:gd name="T43" fmla="*/ 2147483647 h 3022"/>
              <a:gd name="T44" fmla="*/ 2147483647 w 2293"/>
              <a:gd name="T45" fmla="*/ 2147483647 h 3022"/>
              <a:gd name="T46" fmla="*/ 2147483647 w 2293"/>
              <a:gd name="T47" fmla="*/ 2147483647 h 3022"/>
              <a:gd name="T48" fmla="*/ 2147483647 w 2293"/>
              <a:gd name="T49" fmla="*/ 2147483647 h 3022"/>
              <a:gd name="T50" fmla="*/ 2147483647 w 2293"/>
              <a:gd name="T51" fmla="*/ 2147483647 h 3022"/>
              <a:gd name="T52" fmla="*/ 2147483647 w 2293"/>
              <a:gd name="T53" fmla="*/ 2147483647 h 3022"/>
              <a:gd name="T54" fmla="*/ 2147483647 w 2293"/>
              <a:gd name="T55" fmla="*/ 2147483647 h 3022"/>
              <a:gd name="T56" fmla="*/ 2147483647 w 2293"/>
              <a:gd name="T57" fmla="*/ 2147483647 h 3022"/>
              <a:gd name="T58" fmla="*/ 2147483647 w 2293"/>
              <a:gd name="T59" fmla="*/ 2147483647 h 3022"/>
              <a:gd name="T60" fmla="*/ 2147483647 w 2293"/>
              <a:gd name="T61" fmla="*/ 2147483647 h 3022"/>
              <a:gd name="T62" fmla="*/ 2147483647 w 2293"/>
              <a:gd name="T63" fmla="*/ 2147483647 h 3022"/>
              <a:gd name="T64" fmla="*/ 2147483647 w 2293"/>
              <a:gd name="T65" fmla="*/ 2147483647 h 3022"/>
              <a:gd name="T66" fmla="*/ 2147483647 w 2293"/>
              <a:gd name="T67" fmla="*/ 2147483647 h 3022"/>
              <a:gd name="T68" fmla="*/ 2147483647 w 2293"/>
              <a:gd name="T69" fmla="*/ 2147483647 h 3022"/>
              <a:gd name="T70" fmla="*/ 2147483647 w 2293"/>
              <a:gd name="T71" fmla="*/ 2147483647 h 3022"/>
              <a:gd name="T72" fmla="*/ 2147483647 w 2293"/>
              <a:gd name="T73" fmla="*/ 2147483647 h 3022"/>
              <a:gd name="T74" fmla="*/ 2147483647 w 2293"/>
              <a:gd name="T75" fmla="*/ 2147483647 h 3022"/>
              <a:gd name="T76" fmla="*/ 2147483647 w 2293"/>
              <a:gd name="T77" fmla="*/ 2147483647 h 3022"/>
              <a:gd name="T78" fmla="*/ 2147483647 w 2293"/>
              <a:gd name="T79" fmla="*/ 2147483647 h 3022"/>
              <a:gd name="T80" fmla="*/ 2147483647 w 2293"/>
              <a:gd name="T81" fmla="*/ 2147483647 h 3022"/>
              <a:gd name="T82" fmla="*/ 2147483647 w 2293"/>
              <a:gd name="T83" fmla="*/ 2147483647 h 3022"/>
              <a:gd name="T84" fmla="*/ 2147483647 w 2293"/>
              <a:gd name="T85" fmla="*/ 0 h 3022"/>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2293"/>
              <a:gd name="T130" fmla="*/ 0 h 3022"/>
              <a:gd name="T131" fmla="*/ 2293 w 2293"/>
              <a:gd name="T132" fmla="*/ 3022 h 3022"/>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2293" h="3022">
                <a:moveTo>
                  <a:pt x="661" y="0"/>
                </a:moveTo>
                <a:lnTo>
                  <a:pt x="927" y="18"/>
                </a:lnTo>
                <a:lnTo>
                  <a:pt x="1017" y="33"/>
                </a:lnTo>
                <a:lnTo>
                  <a:pt x="1128" y="60"/>
                </a:lnTo>
                <a:lnTo>
                  <a:pt x="1212" y="82"/>
                </a:lnTo>
                <a:lnTo>
                  <a:pt x="1295" y="111"/>
                </a:lnTo>
                <a:lnTo>
                  <a:pt x="1378" y="146"/>
                </a:lnTo>
                <a:lnTo>
                  <a:pt x="1452" y="183"/>
                </a:lnTo>
                <a:lnTo>
                  <a:pt x="1540" y="229"/>
                </a:lnTo>
                <a:lnTo>
                  <a:pt x="1648" y="295"/>
                </a:lnTo>
                <a:lnTo>
                  <a:pt x="1730" y="356"/>
                </a:lnTo>
                <a:lnTo>
                  <a:pt x="1811" y="423"/>
                </a:lnTo>
                <a:lnTo>
                  <a:pt x="1865" y="477"/>
                </a:lnTo>
                <a:lnTo>
                  <a:pt x="1929" y="541"/>
                </a:lnTo>
                <a:lnTo>
                  <a:pt x="1974" y="588"/>
                </a:lnTo>
                <a:lnTo>
                  <a:pt x="2020" y="658"/>
                </a:lnTo>
                <a:lnTo>
                  <a:pt x="2062" y="721"/>
                </a:lnTo>
                <a:lnTo>
                  <a:pt x="2105" y="790"/>
                </a:lnTo>
                <a:lnTo>
                  <a:pt x="2137" y="847"/>
                </a:lnTo>
                <a:lnTo>
                  <a:pt x="2177" y="925"/>
                </a:lnTo>
                <a:lnTo>
                  <a:pt x="2215" y="1010"/>
                </a:lnTo>
                <a:lnTo>
                  <a:pt x="2239" y="1094"/>
                </a:lnTo>
                <a:lnTo>
                  <a:pt x="2259" y="1169"/>
                </a:lnTo>
                <a:lnTo>
                  <a:pt x="2277" y="1253"/>
                </a:lnTo>
                <a:lnTo>
                  <a:pt x="2289" y="1341"/>
                </a:lnTo>
                <a:lnTo>
                  <a:pt x="2292" y="1457"/>
                </a:lnTo>
                <a:lnTo>
                  <a:pt x="2282" y="1554"/>
                </a:lnTo>
                <a:lnTo>
                  <a:pt x="2267" y="1635"/>
                </a:lnTo>
                <a:lnTo>
                  <a:pt x="2251" y="1718"/>
                </a:lnTo>
                <a:lnTo>
                  <a:pt x="2223" y="1808"/>
                </a:lnTo>
                <a:lnTo>
                  <a:pt x="2197" y="1881"/>
                </a:lnTo>
                <a:lnTo>
                  <a:pt x="2163" y="1950"/>
                </a:lnTo>
                <a:lnTo>
                  <a:pt x="2114" y="2038"/>
                </a:lnTo>
                <a:lnTo>
                  <a:pt x="2053" y="2136"/>
                </a:lnTo>
                <a:lnTo>
                  <a:pt x="1992" y="2214"/>
                </a:lnTo>
                <a:lnTo>
                  <a:pt x="1939" y="2280"/>
                </a:lnTo>
                <a:lnTo>
                  <a:pt x="1874" y="2345"/>
                </a:lnTo>
                <a:lnTo>
                  <a:pt x="1811" y="2397"/>
                </a:lnTo>
                <a:lnTo>
                  <a:pt x="1739" y="2455"/>
                </a:lnTo>
                <a:lnTo>
                  <a:pt x="1647" y="2526"/>
                </a:lnTo>
                <a:lnTo>
                  <a:pt x="1560" y="2576"/>
                </a:lnTo>
                <a:lnTo>
                  <a:pt x="1461" y="2633"/>
                </a:lnTo>
                <a:lnTo>
                  <a:pt x="1259" y="2711"/>
                </a:lnTo>
                <a:lnTo>
                  <a:pt x="1095" y="2758"/>
                </a:lnTo>
                <a:lnTo>
                  <a:pt x="917" y="2791"/>
                </a:lnTo>
                <a:lnTo>
                  <a:pt x="775" y="2806"/>
                </a:lnTo>
                <a:lnTo>
                  <a:pt x="592" y="2812"/>
                </a:lnTo>
                <a:lnTo>
                  <a:pt x="584" y="3021"/>
                </a:lnTo>
                <a:lnTo>
                  <a:pt x="0" y="2517"/>
                </a:lnTo>
                <a:lnTo>
                  <a:pt x="633" y="2055"/>
                </a:lnTo>
                <a:lnTo>
                  <a:pt x="621" y="2271"/>
                </a:lnTo>
                <a:lnTo>
                  <a:pt x="804" y="2265"/>
                </a:lnTo>
                <a:lnTo>
                  <a:pt x="940" y="2244"/>
                </a:lnTo>
                <a:lnTo>
                  <a:pt x="1083" y="2210"/>
                </a:lnTo>
                <a:lnTo>
                  <a:pt x="1284" y="2130"/>
                </a:lnTo>
                <a:lnTo>
                  <a:pt x="1379" y="2075"/>
                </a:lnTo>
                <a:lnTo>
                  <a:pt x="1470" y="2015"/>
                </a:lnTo>
                <a:lnTo>
                  <a:pt x="1547" y="1946"/>
                </a:lnTo>
                <a:lnTo>
                  <a:pt x="1623" y="1880"/>
                </a:lnTo>
                <a:lnTo>
                  <a:pt x="1685" y="1814"/>
                </a:lnTo>
                <a:lnTo>
                  <a:pt x="1737" y="1744"/>
                </a:lnTo>
                <a:lnTo>
                  <a:pt x="1796" y="1658"/>
                </a:lnTo>
                <a:lnTo>
                  <a:pt x="1847" y="1559"/>
                </a:lnTo>
                <a:lnTo>
                  <a:pt x="1886" y="1464"/>
                </a:lnTo>
                <a:lnTo>
                  <a:pt x="1906" y="1378"/>
                </a:lnTo>
                <a:lnTo>
                  <a:pt x="1928" y="1270"/>
                </a:lnTo>
                <a:lnTo>
                  <a:pt x="1934" y="1166"/>
                </a:lnTo>
                <a:lnTo>
                  <a:pt x="1933" y="1094"/>
                </a:lnTo>
                <a:lnTo>
                  <a:pt x="1927" y="1016"/>
                </a:lnTo>
                <a:lnTo>
                  <a:pt x="1909" y="925"/>
                </a:lnTo>
                <a:lnTo>
                  <a:pt x="1884" y="836"/>
                </a:lnTo>
                <a:lnTo>
                  <a:pt x="1854" y="750"/>
                </a:lnTo>
                <a:lnTo>
                  <a:pt x="1812" y="668"/>
                </a:lnTo>
                <a:lnTo>
                  <a:pt x="1736" y="543"/>
                </a:lnTo>
                <a:lnTo>
                  <a:pt x="1671" y="464"/>
                </a:lnTo>
                <a:lnTo>
                  <a:pt x="1585" y="377"/>
                </a:lnTo>
                <a:lnTo>
                  <a:pt x="1498" y="301"/>
                </a:lnTo>
                <a:lnTo>
                  <a:pt x="1433" y="250"/>
                </a:lnTo>
                <a:lnTo>
                  <a:pt x="1352" y="199"/>
                </a:lnTo>
                <a:lnTo>
                  <a:pt x="1277" y="160"/>
                </a:lnTo>
                <a:lnTo>
                  <a:pt x="1217" y="131"/>
                </a:lnTo>
                <a:lnTo>
                  <a:pt x="1157" y="103"/>
                </a:lnTo>
                <a:lnTo>
                  <a:pt x="1078" y="79"/>
                </a:lnTo>
                <a:lnTo>
                  <a:pt x="1006" y="65"/>
                </a:lnTo>
                <a:lnTo>
                  <a:pt x="910" y="40"/>
                </a:lnTo>
                <a:lnTo>
                  <a:pt x="661" y="0"/>
                </a:lnTo>
              </a:path>
            </a:pathLst>
          </a:custGeom>
          <a:solidFill>
            <a:srgbClr val="CC0000">
              <a:alpha val="39999"/>
            </a:srgbClr>
          </a:solidFill>
          <a:ln w="12700" cap="rnd">
            <a:noFill/>
            <a:round/>
            <a:headEnd/>
            <a:tailEnd/>
          </a:ln>
        </p:spPr>
        <p:txBody>
          <a:bodyPr/>
          <a:lstStyle/>
          <a:p>
            <a:endParaRPr lang="es-MX" dirty="0"/>
          </a:p>
        </p:txBody>
      </p:sp>
      <p:sp>
        <p:nvSpPr>
          <p:cNvPr id="16" name="Rectangle 17"/>
          <p:cNvSpPr>
            <a:spLocks noChangeArrowheads="1"/>
          </p:cNvSpPr>
          <p:nvPr/>
        </p:nvSpPr>
        <p:spPr bwMode="auto">
          <a:xfrm>
            <a:off x="35496" y="2429550"/>
            <a:ext cx="2697411" cy="351378"/>
          </a:xfrm>
          <a:prstGeom prst="rect">
            <a:avLst/>
          </a:prstGeom>
          <a:noFill/>
          <a:ln w="12700">
            <a:noFill/>
            <a:miter lim="800000"/>
            <a:headEnd/>
            <a:tailEnd/>
          </a:ln>
          <a:effectLst/>
        </p:spPr>
        <p:txBody>
          <a:bodyPr wrap="square" lIns="90488" tIns="44450" rIns="90488" bIns="44450">
            <a:spAutoFit/>
          </a:bodyPr>
          <a:lstStyle/>
          <a:p>
            <a:pPr algn="ctr" eaLnBrk="0" fontAlgn="auto" hangingPunct="0">
              <a:spcBef>
                <a:spcPts val="0"/>
              </a:spcBef>
              <a:spcAft>
                <a:spcPts val="0"/>
              </a:spcAft>
              <a:defRPr/>
            </a:pPr>
            <a:r>
              <a:rPr lang="es-ES_tradnl" sz="1700" b="1" dirty="0">
                <a:solidFill>
                  <a:srgbClr val="000099"/>
                </a:solidFill>
                <a:latin typeface="+mn-lt"/>
                <a:cs typeface="+mn-cs"/>
              </a:rPr>
              <a:t>Vacunación incompleta</a:t>
            </a:r>
          </a:p>
        </p:txBody>
      </p:sp>
      <p:sp>
        <p:nvSpPr>
          <p:cNvPr id="17" name="Rectangle 18"/>
          <p:cNvSpPr>
            <a:spLocks noChangeArrowheads="1"/>
          </p:cNvSpPr>
          <p:nvPr/>
        </p:nvSpPr>
        <p:spPr bwMode="auto">
          <a:xfrm>
            <a:off x="395536" y="3829556"/>
            <a:ext cx="1801643" cy="351378"/>
          </a:xfrm>
          <a:prstGeom prst="rect">
            <a:avLst/>
          </a:prstGeom>
          <a:noFill/>
          <a:ln w="12700">
            <a:noFill/>
            <a:miter lim="800000"/>
            <a:headEnd/>
            <a:tailEnd/>
          </a:ln>
          <a:effectLst/>
        </p:spPr>
        <p:txBody>
          <a:bodyPr wrap="square" lIns="90488" tIns="44450" rIns="90488" bIns="44450">
            <a:spAutoFit/>
          </a:bodyPr>
          <a:lstStyle/>
          <a:p>
            <a:pPr algn="ctr" eaLnBrk="0" fontAlgn="auto" hangingPunct="0">
              <a:spcBef>
                <a:spcPts val="0"/>
              </a:spcBef>
              <a:spcAft>
                <a:spcPts val="0"/>
              </a:spcAft>
              <a:defRPr/>
            </a:pPr>
            <a:r>
              <a:rPr lang="es-ES_tradnl" sz="1700" b="1" dirty="0">
                <a:solidFill>
                  <a:srgbClr val="C00000"/>
                </a:solidFill>
                <a:latin typeface="+mn-lt"/>
                <a:cs typeface="+mn-cs"/>
              </a:rPr>
              <a:t>Hacinamiento </a:t>
            </a:r>
          </a:p>
        </p:txBody>
      </p:sp>
      <p:sp>
        <p:nvSpPr>
          <p:cNvPr id="18" name="Rectangle 19"/>
          <p:cNvSpPr>
            <a:spLocks noChangeArrowheads="1"/>
          </p:cNvSpPr>
          <p:nvPr/>
        </p:nvSpPr>
        <p:spPr bwMode="auto">
          <a:xfrm>
            <a:off x="478061" y="3140968"/>
            <a:ext cx="1933699" cy="612988"/>
          </a:xfrm>
          <a:prstGeom prst="rect">
            <a:avLst/>
          </a:prstGeom>
          <a:noFill/>
          <a:ln w="12700">
            <a:noFill/>
            <a:miter lim="800000"/>
            <a:headEnd/>
            <a:tailEnd/>
          </a:ln>
          <a:effectLst/>
        </p:spPr>
        <p:txBody>
          <a:bodyPr wrap="square" lIns="90488" tIns="44450" rIns="90488" bIns="44450">
            <a:spAutoFit/>
          </a:bodyPr>
          <a:lstStyle/>
          <a:p>
            <a:pPr eaLnBrk="0" fontAlgn="auto" hangingPunct="0">
              <a:spcBef>
                <a:spcPts val="0"/>
              </a:spcBef>
              <a:spcAft>
                <a:spcPts val="0"/>
              </a:spcAft>
              <a:defRPr/>
            </a:pPr>
            <a:r>
              <a:rPr lang="es-ES_tradnl" sz="1700" b="1" dirty="0">
                <a:solidFill>
                  <a:srgbClr val="010000"/>
                </a:solidFill>
                <a:latin typeface="+mn-lt"/>
                <a:cs typeface="+mn-cs"/>
              </a:rPr>
              <a:t>Subutilización de Servicios</a:t>
            </a:r>
          </a:p>
        </p:txBody>
      </p:sp>
      <p:sp>
        <p:nvSpPr>
          <p:cNvPr id="19" name="Rectangle 20"/>
          <p:cNvSpPr>
            <a:spLocks noChangeArrowheads="1"/>
          </p:cNvSpPr>
          <p:nvPr/>
        </p:nvSpPr>
        <p:spPr bwMode="auto">
          <a:xfrm>
            <a:off x="846558" y="5013176"/>
            <a:ext cx="2501306" cy="828432"/>
          </a:xfrm>
          <a:prstGeom prst="rect">
            <a:avLst/>
          </a:prstGeom>
          <a:noFill/>
          <a:ln w="12700">
            <a:noFill/>
            <a:miter lim="800000"/>
            <a:headEnd/>
            <a:tailEnd/>
          </a:ln>
          <a:effectLst/>
        </p:spPr>
        <p:txBody>
          <a:bodyPr wrap="square" lIns="90488" tIns="44450" rIns="90488" bIns="44450">
            <a:spAutoFit/>
          </a:bodyPr>
          <a:lstStyle/>
          <a:p>
            <a:pPr eaLnBrk="0" fontAlgn="auto" hangingPunct="0">
              <a:lnSpc>
                <a:spcPct val="80000"/>
              </a:lnSpc>
              <a:spcBef>
                <a:spcPts val="0"/>
              </a:spcBef>
              <a:spcAft>
                <a:spcPts val="0"/>
              </a:spcAft>
              <a:defRPr/>
            </a:pPr>
            <a:r>
              <a:rPr lang="es-ES_tradnl" sz="2000" b="1" dirty="0">
                <a:solidFill>
                  <a:srgbClr val="000099"/>
                </a:solidFill>
                <a:latin typeface="+mn-lt"/>
                <a:cs typeface="+mn-cs"/>
              </a:rPr>
              <a:t>Cobertura insuficiente de servicios</a:t>
            </a:r>
          </a:p>
        </p:txBody>
      </p:sp>
      <p:sp>
        <p:nvSpPr>
          <p:cNvPr id="20" name="Rectangle 21"/>
          <p:cNvSpPr>
            <a:spLocks noChangeArrowheads="1"/>
          </p:cNvSpPr>
          <p:nvPr/>
        </p:nvSpPr>
        <p:spPr bwMode="auto">
          <a:xfrm>
            <a:off x="5082828" y="5768340"/>
            <a:ext cx="1649412" cy="612988"/>
          </a:xfrm>
          <a:prstGeom prst="rect">
            <a:avLst/>
          </a:prstGeom>
          <a:noFill/>
          <a:ln w="12700">
            <a:noFill/>
            <a:miter lim="800000"/>
            <a:headEnd/>
            <a:tailEnd/>
          </a:ln>
          <a:effectLst/>
        </p:spPr>
        <p:txBody>
          <a:bodyPr lIns="90488" tIns="44450" rIns="90488" bIns="44450">
            <a:spAutoFit/>
          </a:bodyPr>
          <a:lstStyle/>
          <a:p>
            <a:pPr algn="r" eaLnBrk="0" fontAlgn="auto" hangingPunct="0">
              <a:spcBef>
                <a:spcPts val="0"/>
              </a:spcBef>
              <a:spcAft>
                <a:spcPts val="0"/>
              </a:spcAft>
              <a:defRPr/>
            </a:pPr>
            <a:r>
              <a:rPr lang="es-ES_tradnl" sz="1700" b="1" dirty="0">
                <a:solidFill>
                  <a:srgbClr val="000099"/>
                </a:solidFill>
                <a:latin typeface="+mn-lt"/>
                <a:cs typeface="+mn-cs"/>
              </a:rPr>
              <a:t>Alcoholismo y Tabaquismo</a:t>
            </a:r>
          </a:p>
        </p:txBody>
      </p:sp>
      <p:sp>
        <p:nvSpPr>
          <p:cNvPr id="21" name="Rectangle 22"/>
          <p:cNvSpPr>
            <a:spLocks noChangeArrowheads="1"/>
          </p:cNvSpPr>
          <p:nvPr/>
        </p:nvSpPr>
        <p:spPr bwMode="auto">
          <a:xfrm>
            <a:off x="6228184" y="5027935"/>
            <a:ext cx="2551928" cy="705321"/>
          </a:xfrm>
          <a:prstGeom prst="rect">
            <a:avLst/>
          </a:prstGeom>
          <a:noFill/>
          <a:ln w="12700">
            <a:noFill/>
            <a:miter lim="800000"/>
            <a:headEnd/>
            <a:tailEnd/>
          </a:ln>
          <a:effectLst/>
        </p:spPr>
        <p:txBody>
          <a:bodyPr wrap="square" lIns="90488" tIns="44450" rIns="90488" bIns="44450">
            <a:spAutoFit/>
          </a:bodyPr>
          <a:lstStyle/>
          <a:p>
            <a:pPr algn="ctr" eaLnBrk="0" fontAlgn="auto" hangingPunct="0">
              <a:spcBef>
                <a:spcPts val="0"/>
              </a:spcBef>
              <a:spcAft>
                <a:spcPts val="0"/>
              </a:spcAft>
              <a:defRPr/>
            </a:pPr>
            <a:r>
              <a:rPr lang="es-ES_tradnl" sz="2000" b="1" dirty="0">
                <a:solidFill>
                  <a:srgbClr val="C00000"/>
                </a:solidFill>
                <a:latin typeface="+mn-lt"/>
                <a:cs typeface="+mn-cs"/>
              </a:rPr>
              <a:t>Contaminación</a:t>
            </a:r>
          </a:p>
          <a:p>
            <a:pPr algn="ctr" eaLnBrk="0" fontAlgn="auto" hangingPunct="0">
              <a:spcBef>
                <a:spcPts val="0"/>
              </a:spcBef>
              <a:spcAft>
                <a:spcPts val="0"/>
              </a:spcAft>
              <a:defRPr/>
            </a:pPr>
            <a:r>
              <a:rPr lang="es-ES_tradnl" sz="2000" b="1" dirty="0">
                <a:solidFill>
                  <a:srgbClr val="C00000"/>
                </a:solidFill>
                <a:latin typeface="+mn-lt"/>
                <a:cs typeface="+mn-cs"/>
              </a:rPr>
              <a:t> ambiental</a:t>
            </a:r>
          </a:p>
        </p:txBody>
      </p:sp>
      <p:sp>
        <p:nvSpPr>
          <p:cNvPr id="22" name="Rectangle 23"/>
          <p:cNvSpPr>
            <a:spLocks noChangeArrowheads="1"/>
          </p:cNvSpPr>
          <p:nvPr/>
        </p:nvSpPr>
        <p:spPr bwMode="auto">
          <a:xfrm>
            <a:off x="6876256" y="3143756"/>
            <a:ext cx="1728192" cy="459100"/>
          </a:xfrm>
          <a:prstGeom prst="rect">
            <a:avLst/>
          </a:prstGeom>
          <a:noFill/>
          <a:ln w="12700">
            <a:noFill/>
            <a:miter lim="800000"/>
            <a:headEnd/>
            <a:tailEnd/>
          </a:ln>
          <a:effectLst/>
        </p:spPr>
        <p:txBody>
          <a:bodyPr wrap="square" lIns="90488" tIns="44450" rIns="90488" bIns="44450">
            <a:spAutoFit/>
          </a:bodyPr>
          <a:lstStyle/>
          <a:p>
            <a:pPr algn="r" eaLnBrk="0" fontAlgn="auto" hangingPunct="0">
              <a:spcBef>
                <a:spcPts val="0"/>
              </a:spcBef>
              <a:spcAft>
                <a:spcPts val="0"/>
              </a:spcAft>
              <a:defRPr/>
            </a:pPr>
            <a:r>
              <a:rPr lang="es-ES_tradnl" sz="2400" b="1" dirty="0">
                <a:solidFill>
                  <a:srgbClr val="C00000"/>
                </a:solidFill>
                <a:latin typeface="+mn-lt"/>
                <a:cs typeface="+mn-cs"/>
              </a:rPr>
              <a:t>Obesidad </a:t>
            </a:r>
          </a:p>
        </p:txBody>
      </p:sp>
      <p:sp>
        <p:nvSpPr>
          <p:cNvPr id="23" name="Rectangle 24"/>
          <p:cNvSpPr>
            <a:spLocks noChangeArrowheads="1"/>
          </p:cNvSpPr>
          <p:nvPr/>
        </p:nvSpPr>
        <p:spPr bwMode="auto">
          <a:xfrm>
            <a:off x="5696323" y="1925494"/>
            <a:ext cx="2572108" cy="351378"/>
          </a:xfrm>
          <a:prstGeom prst="rect">
            <a:avLst/>
          </a:prstGeom>
          <a:noFill/>
          <a:ln w="12700">
            <a:noFill/>
            <a:miter lim="800000"/>
            <a:headEnd/>
            <a:tailEnd/>
          </a:ln>
          <a:effectLst/>
        </p:spPr>
        <p:txBody>
          <a:bodyPr wrap="square" lIns="90488" tIns="44450" rIns="90488" bIns="44450">
            <a:spAutoFit/>
          </a:bodyPr>
          <a:lstStyle/>
          <a:p>
            <a:pPr algn="r" eaLnBrk="0" fontAlgn="auto" hangingPunct="0">
              <a:spcBef>
                <a:spcPts val="0"/>
              </a:spcBef>
              <a:spcAft>
                <a:spcPts val="0"/>
              </a:spcAft>
              <a:defRPr/>
            </a:pPr>
            <a:r>
              <a:rPr lang="es-ES_tradnl" sz="1700" b="1" dirty="0">
                <a:solidFill>
                  <a:srgbClr val="000099"/>
                </a:solidFill>
                <a:latin typeface="+mn-lt"/>
                <a:cs typeface="+mn-cs"/>
              </a:rPr>
              <a:t>Sedentarismo y Estrés</a:t>
            </a:r>
          </a:p>
        </p:txBody>
      </p:sp>
      <p:sp>
        <p:nvSpPr>
          <p:cNvPr id="24" name="Rectangle 25"/>
          <p:cNvSpPr>
            <a:spLocks noChangeArrowheads="1"/>
          </p:cNvSpPr>
          <p:nvPr/>
        </p:nvSpPr>
        <p:spPr bwMode="auto">
          <a:xfrm>
            <a:off x="7140326" y="4164757"/>
            <a:ext cx="2256210" cy="643766"/>
          </a:xfrm>
          <a:prstGeom prst="rect">
            <a:avLst/>
          </a:prstGeom>
          <a:noFill/>
          <a:ln w="12700">
            <a:noFill/>
            <a:miter lim="800000"/>
            <a:headEnd/>
            <a:tailEnd/>
          </a:ln>
          <a:effectLst/>
        </p:spPr>
        <p:txBody>
          <a:bodyPr wrap="square" lIns="90488" tIns="44450" rIns="90488" bIns="44450">
            <a:spAutoFit/>
          </a:bodyPr>
          <a:lstStyle/>
          <a:p>
            <a:pPr eaLnBrk="0" fontAlgn="auto" hangingPunct="0">
              <a:lnSpc>
                <a:spcPct val="90000"/>
              </a:lnSpc>
              <a:spcBef>
                <a:spcPts val="0"/>
              </a:spcBef>
              <a:spcAft>
                <a:spcPts val="0"/>
              </a:spcAft>
              <a:defRPr/>
            </a:pPr>
            <a:r>
              <a:rPr lang="es-ES_tradnl" sz="2000" b="1" dirty="0">
                <a:solidFill>
                  <a:srgbClr val="0000CC"/>
                </a:solidFill>
                <a:latin typeface="+mn-lt"/>
                <a:cs typeface="+mn-cs"/>
              </a:rPr>
              <a:t>Hipertensión </a:t>
            </a:r>
          </a:p>
          <a:p>
            <a:pPr eaLnBrk="0" fontAlgn="auto" hangingPunct="0">
              <a:lnSpc>
                <a:spcPct val="90000"/>
              </a:lnSpc>
              <a:spcBef>
                <a:spcPts val="0"/>
              </a:spcBef>
              <a:spcAft>
                <a:spcPts val="0"/>
              </a:spcAft>
              <a:defRPr/>
            </a:pPr>
            <a:r>
              <a:rPr lang="es-ES_tradnl" sz="2000" b="1" dirty="0">
                <a:solidFill>
                  <a:srgbClr val="0000CC"/>
                </a:solidFill>
                <a:latin typeface="+mn-lt"/>
                <a:cs typeface="+mn-cs"/>
              </a:rPr>
              <a:t>y   Diabetes  </a:t>
            </a:r>
          </a:p>
        </p:txBody>
      </p:sp>
      <p:sp>
        <p:nvSpPr>
          <p:cNvPr id="25" name="Rectangle 26"/>
          <p:cNvSpPr>
            <a:spLocks noChangeArrowheads="1"/>
          </p:cNvSpPr>
          <p:nvPr/>
        </p:nvSpPr>
        <p:spPr bwMode="auto">
          <a:xfrm>
            <a:off x="899593" y="1892806"/>
            <a:ext cx="2602506" cy="351378"/>
          </a:xfrm>
          <a:prstGeom prst="rect">
            <a:avLst/>
          </a:prstGeom>
          <a:noFill/>
          <a:ln w="12700">
            <a:noFill/>
            <a:miter lim="800000"/>
            <a:headEnd/>
            <a:tailEnd/>
          </a:ln>
          <a:effectLst/>
        </p:spPr>
        <p:txBody>
          <a:bodyPr wrap="square" lIns="90488" tIns="44450" rIns="90488" bIns="44450">
            <a:spAutoFit/>
          </a:bodyPr>
          <a:lstStyle/>
          <a:p>
            <a:pPr eaLnBrk="0" fontAlgn="auto" hangingPunct="0">
              <a:spcBef>
                <a:spcPts val="0"/>
              </a:spcBef>
              <a:spcAft>
                <a:spcPts val="0"/>
              </a:spcAft>
              <a:defRPr/>
            </a:pPr>
            <a:r>
              <a:rPr lang="es-ES_tradnl" sz="1700" b="1" dirty="0" smtClean="0">
                <a:solidFill>
                  <a:srgbClr val="7030A0"/>
                </a:solidFill>
                <a:latin typeface="+mn-lt"/>
                <a:cs typeface="+mn-cs"/>
              </a:rPr>
              <a:t>Desnutrición crónica</a:t>
            </a:r>
            <a:endParaRPr lang="es-ES_tradnl" sz="1700" b="1" dirty="0">
              <a:solidFill>
                <a:srgbClr val="7030A0"/>
              </a:solidFill>
              <a:latin typeface="+mn-lt"/>
              <a:cs typeface="+mn-cs"/>
            </a:endParaRPr>
          </a:p>
        </p:txBody>
      </p:sp>
      <p:sp>
        <p:nvSpPr>
          <p:cNvPr id="26" name="Rectangle 27"/>
          <p:cNvSpPr>
            <a:spLocks noChangeArrowheads="1"/>
          </p:cNvSpPr>
          <p:nvPr/>
        </p:nvSpPr>
        <p:spPr bwMode="auto">
          <a:xfrm>
            <a:off x="6660232" y="2558177"/>
            <a:ext cx="2088232" cy="397545"/>
          </a:xfrm>
          <a:prstGeom prst="rect">
            <a:avLst/>
          </a:prstGeom>
          <a:noFill/>
          <a:ln w="12700">
            <a:noFill/>
            <a:miter lim="800000"/>
            <a:headEnd/>
            <a:tailEnd/>
          </a:ln>
          <a:effectLst/>
        </p:spPr>
        <p:txBody>
          <a:bodyPr wrap="square" lIns="90488" tIns="44450" rIns="90488" bIns="44450">
            <a:spAutoFit/>
          </a:bodyPr>
          <a:lstStyle/>
          <a:p>
            <a:pPr eaLnBrk="0" fontAlgn="auto" hangingPunct="0">
              <a:spcBef>
                <a:spcPts val="0"/>
              </a:spcBef>
              <a:spcAft>
                <a:spcPts val="0"/>
              </a:spcAft>
              <a:defRPr/>
            </a:pPr>
            <a:r>
              <a:rPr lang="es-ES_tradnl" sz="2000" b="1" dirty="0" smtClean="0">
                <a:solidFill>
                  <a:srgbClr val="0000CC"/>
                </a:solidFill>
                <a:latin typeface="+mn-lt"/>
                <a:cs typeface="+mn-cs"/>
              </a:rPr>
              <a:t>Violencias</a:t>
            </a:r>
            <a:endParaRPr lang="es-ES_tradnl" sz="2000" b="1" dirty="0">
              <a:solidFill>
                <a:srgbClr val="0000CC"/>
              </a:solidFill>
              <a:latin typeface="+mn-lt"/>
              <a:cs typeface="+mn-cs"/>
            </a:endParaRPr>
          </a:p>
        </p:txBody>
      </p:sp>
      <p:sp>
        <p:nvSpPr>
          <p:cNvPr id="27" name="Rectangle 28"/>
          <p:cNvSpPr>
            <a:spLocks noChangeArrowheads="1"/>
          </p:cNvSpPr>
          <p:nvPr/>
        </p:nvSpPr>
        <p:spPr bwMode="auto">
          <a:xfrm>
            <a:off x="683568" y="4293096"/>
            <a:ext cx="2016224" cy="615553"/>
          </a:xfrm>
          <a:prstGeom prst="rect">
            <a:avLst/>
          </a:prstGeom>
          <a:noFill/>
          <a:ln w="9525">
            <a:noFill/>
            <a:miter lim="800000"/>
            <a:headEnd/>
            <a:tailEnd/>
          </a:ln>
          <a:effectLst/>
        </p:spPr>
        <p:txBody>
          <a:bodyPr wrap="square">
            <a:spAutoFit/>
          </a:bodyPr>
          <a:lstStyle/>
          <a:p>
            <a:pPr fontAlgn="auto">
              <a:spcBef>
                <a:spcPts val="0"/>
              </a:spcBef>
              <a:spcAft>
                <a:spcPts val="0"/>
              </a:spcAft>
              <a:defRPr/>
            </a:pPr>
            <a:r>
              <a:rPr lang="es-ES" sz="1700" b="1" dirty="0" smtClean="0">
                <a:latin typeface="+mn-lt"/>
                <a:cs typeface="+mn-cs"/>
              </a:rPr>
              <a:t>Embarazos  </a:t>
            </a:r>
          </a:p>
          <a:p>
            <a:pPr fontAlgn="auto">
              <a:spcBef>
                <a:spcPts val="0"/>
              </a:spcBef>
              <a:spcAft>
                <a:spcPts val="0"/>
              </a:spcAft>
              <a:defRPr/>
            </a:pPr>
            <a:r>
              <a:rPr lang="es-ES" sz="1700" b="1" dirty="0" smtClean="0"/>
              <a:t>no deseados</a:t>
            </a:r>
            <a:endParaRPr lang="es-ES" sz="1700" b="1" dirty="0"/>
          </a:p>
        </p:txBody>
      </p:sp>
      <p:sp>
        <p:nvSpPr>
          <p:cNvPr id="28" name="Rectangle 31"/>
          <p:cNvSpPr>
            <a:spLocks noChangeArrowheads="1"/>
          </p:cNvSpPr>
          <p:nvPr/>
        </p:nvSpPr>
        <p:spPr bwMode="auto">
          <a:xfrm>
            <a:off x="4761958" y="1328466"/>
            <a:ext cx="3287040" cy="588366"/>
          </a:xfrm>
          <a:prstGeom prst="rect">
            <a:avLst/>
          </a:prstGeom>
          <a:noFill/>
          <a:ln w="12700">
            <a:noFill/>
            <a:miter lim="800000"/>
            <a:headEnd/>
            <a:tailEnd/>
          </a:ln>
          <a:effectLst/>
        </p:spPr>
        <p:txBody>
          <a:bodyPr wrap="square" lIns="90488" tIns="44450" rIns="90488" bIns="44450">
            <a:spAutoFit/>
          </a:bodyPr>
          <a:lstStyle/>
          <a:p>
            <a:pPr eaLnBrk="0" fontAlgn="auto" hangingPunct="0">
              <a:lnSpc>
                <a:spcPct val="90000"/>
              </a:lnSpc>
              <a:spcBef>
                <a:spcPts val="0"/>
              </a:spcBef>
              <a:spcAft>
                <a:spcPts val="0"/>
              </a:spcAft>
              <a:defRPr/>
            </a:pPr>
            <a:r>
              <a:rPr lang="es-ES_tradnl" b="1" dirty="0">
                <a:latin typeface="+mn-lt"/>
                <a:cs typeface="+mn-cs"/>
              </a:rPr>
              <a:t>Accidentes </a:t>
            </a:r>
            <a:r>
              <a:rPr lang="es-ES_tradnl" b="1" dirty="0" smtClean="0">
                <a:latin typeface="+mn-lt"/>
                <a:cs typeface="+mn-cs"/>
              </a:rPr>
              <a:t>y discapacidad </a:t>
            </a:r>
            <a:endParaRPr lang="es-ES_tradnl" b="1" dirty="0">
              <a:latin typeface="+mn-lt"/>
              <a:cs typeface="+mn-cs"/>
            </a:endParaRPr>
          </a:p>
          <a:p>
            <a:pPr eaLnBrk="0" fontAlgn="auto" hangingPunct="0">
              <a:lnSpc>
                <a:spcPct val="90000"/>
              </a:lnSpc>
              <a:spcBef>
                <a:spcPts val="0"/>
              </a:spcBef>
              <a:spcAft>
                <a:spcPts val="0"/>
              </a:spcAft>
              <a:defRPr/>
            </a:pPr>
            <a:endParaRPr lang="es-ES_tradnl" b="1" dirty="0">
              <a:latin typeface="+mn-lt"/>
              <a:cs typeface="+mn-cs"/>
            </a:endParaRPr>
          </a:p>
        </p:txBody>
      </p:sp>
      <p:sp>
        <p:nvSpPr>
          <p:cNvPr id="29" name="Rectangle 33"/>
          <p:cNvSpPr>
            <a:spLocks noChangeArrowheads="1"/>
          </p:cNvSpPr>
          <p:nvPr/>
        </p:nvSpPr>
        <p:spPr bwMode="auto">
          <a:xfrm>
            <a:off x="2654944" y="1410206"/>
            <a:ext cx="1894674" cy="351378"/>
          </a:xfrm>
          <a:prstGeom prst="rect">
            <a:avLst/>
          </a:prstGeom>
          <a:noFill/>
          <a:ln w="12700">
            <a:noFill/>
            <a:miter lim="800000"/>
            <a:headEnd/>
            <a:tailEnd/>
          </a:ln>
          <a:effectLst/>
        </p:spPr>
        <p:txBody>
          <a:bodyPr wrap="square" lIns="90488" tIns="44450" rIns="90488" bIns="44450">
            <a:spAutoFit/>
          </a:bodyPr>
          <a:lstStyle/>
          <a:p>
            <a:pPr algn="r" eaLnBrk="0" fontAlgn="auto" hangingPunct="0">
              <a:spcBef>
                <a:spcPts val="0"/>
              </a:spcBef>
              <a:spcAft>
                <a:spcPts val="0"/>
              </a:spcAft>
              <a:defRPr/>
            </a:pPr>
            <a:r>
              <a:rPr lang="es-ES_tradnl" sz="1700" b="1" dirty="0">
                <a:latin typeface="+mn-lt"/>
                <a:cs typeface="+mn-cs"/>
              </a:rPr>
              <a:t>Envejecimiento</a:t>
            </a:r>
          </a:p>
        </p:txBody>
      </p:sp>
      <p:sp>
        <p:nvSpPr>
          <p:cNvPr id="30" name="29 Rectángulo"/>
          <p:cNvSpPr/>
          <p:nvPr/>
        </p:nvSpPr>
        <p:spPr>
          <a:xfrm>
            <a:off x="827584" y="529516"/>
            <a:ext cx="7478329" cy="523220"/>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none">
            <a:spAutoFit/>
          </a:bodyPr>
          <a:lstStyle/>
          <a:p>
            <a:r>
              <a:rPr lang="es-MX" sz="2800" b="1" i="1" dirty="0">
                <a:solidFill>
                  <a:srgbClr val="C00000"/>
                </a:solidFill>
                <a:latin typeface="Lucida Sans" pitchFamily="34" charset="0"/>
              </a:rPr>
              <a:t>La transición de los </a:t>
            </a:r>
            <a:r>
              <a:rPr lang="es-MX" sz="2800" b="1" i="1" dirty="0" smtClean="0">
                <a:solidFill>
                  <a:srgbClr val="C00000"/>
                </a:solidFill>
                <a:latin typeface="Lucida Sans" pitchFamily="34" charset="0"/>
              </a:rPr>
              <a:t>factores de riesgo</a:t>
            </a:r>
            <a:endParaRPr lang="es-MX" sz="2800" b="1" i="1" dirty="0">
              <a:solidFill>
                <a:srgbClr val="C00000"/>
              </a:solidFill>
              <a:latin typeface="Lucida Sans" pitchFamily="34" charset="0"/>
            </a:endParaRPr>
          </a:p>
        </p:txBody>
      </p:sp>
    </p:spTree>
    <p:extLst>
      <p:ext uri="{BB962C8B-B14F-4D97-AF65-F5344CB8AC3E}">
        <p14:creationId xmlns:p14="http://schemas.microsoft.com/office/powerpoint/2010/main" val="2202930728"/>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1954" name="Rectangle 2"/>
          <p:cNvSpPr>
            <a:spLocks noGrp="1" noChangeArrowheads="1"/>
          </p:cNvSpPr>
          <p:nvPr>
            <p:ph type="title"/>
          </p:nvPr>
        </p:nvSpPr>
        <p:spPr>
          <a:xfrm>
            <a:off x="381000" y="432048"/>
            <a:ext cx="8001000" cy="1484784"/>
          </a:xfrm>
        </p:spPr>
        <p:txBody>
          <a:bodyPr/>
          <a:lstStyle/>
          <a:p>
            <a:pPr marL="342900" lvl="0" indent="-342900" algn="ctr" fontAlgn="auto">
              <a:spcBef>
                <a:spcPct val="20000"/>
              </a:spcBef>
              <a:spcAft>
                <a:spcPts val="0"/>
              </a:spcAft>
            </a:pPr>
            <a:r>
              <a:rPr kumimoji="0" lang="es-MX" sz="2200" b="1" i="1" u="none" strike="noStrike" kern="1200" cap="none" spc="0" normalizeH="0" baseline="0" noProof="0" dirty="0" smtClean="0">
                <a:ln>
                  <a:noFill/>
                </a:ln>
                <a:solidFill>
                  <a:schemeClr val="tx1"/>
                </a:solidFill>
                <a:effectLst/>
                <a:uLnTx/>
                <a:uFillTx/>
                <a:latin typeface="Lucida Sans" pitchFamily="34" charset="0"/>
                <a:ea typeface="+mn-ea"/>
                <a:cs typeface="+mn-cs"/>
              </a:rPr>
              <a:t>Los</a:t>
            </a:r>
            <a:r>
              <a:rPr kumimoji="0" lang="es-MX" sz="2200" b="1" i="1" u="none" strike="noStrike" kern="1200" cap="none" spc="0" normalizeH="0" baseline="0" noProof="0" dirty="0" smtClean="0">
                <a:ln>
                  <a:noFill/>
                </a:ln>
                <a:solidFill>
                  <a:schemeClr val="bg2"/>
                </a:solidFill>
                <a:effectLst/>
                <a:uLnTx/>
                <a:uFillTx/>
                <a:latin typeface="Lucida Sans" pitchFamily="34" charset="0"/>
                <a:ea typeface="+mn-ea"/>
                <a:cs typeface="+mn-cs"/>
              </a:rPr>
              <a:t> </a:t>
            </a:r>
            <a:r>
              <a:rPr kumimoji="0" lang="es-MX" sz="2200" b="1" i="1" u="none" strike="noStrike" kern="1200" cap="none" spc="0" normalizeH="0" baseline="0" noProof="0" dirty="0" smtClean="0">
                <a:ln>
                  <a:noFill/>
                </a:ln>
                <a:solidFill>
                  <a:srgbClr val="0000CC"/>
                </a:solidFill>
                <a:effectLst/>
                <a:uLnTx/>
                <a:uFillTx/>
                <a:latin typeface="Lucida Sans" pitchFamily="34" charset="0"/>
                <a:ea typeface="+mn-ea"/>
                <a:cs typeface="+mn-cs"/>
              </a:rPr>
              <a:t>8 factores de riesgo </a:t>
            </a:r>
            <a:r>
              <a:rPr kumimoji="0" lang="es-MX" sz="2200" b="1" i="1" u="none" strike="noStrike" kern="1200" cap="none" spc="0" normalizeH="0" baseline="0" noProof="0" dirty="0" smtClean="0">
                <a:ln>
                  <a:noFill/>
                </a:ln>
                <a:solidFill>
                  <a:schemeClr val="tx1"/>
                </a:solidFill>
                <a:effectLst/>
                <a:uLnTx/>
                <a:uFillTx/>
                <a:latin typeface="Lucida Sans" pitchFamily="34" charset="0"/>
                <a:ea typeface="+mn-ea"/>
                <a:cs typeface="+mn-cs"/>
              </a:rPr>
              <a:t>responsables por sí solos de más del 75% de casos de </a:t>
            </a:r>
            <a:r>
              <a:rPr kumimoji="0" lang="es-MX" sz="2200" b="1" i="1" u="none" strike="noStrike" kern="1200" cap="none" spc="0" normalizeH="0" baseline="0" noProof="0" dirty="0" smtClean="0">
                <a:ln>
                  <a:noFill/>
                </a:ln>
                <a:solidFill>
                  <a:srgbClr val="0000CC"/>
                </a:solidFill>
                <a:effectLst/>
                <a:uLnTx/>
                <a:uFillTx/>
                <a:latin typeface="Lucida Sans" pitchFamily="34" charset="0"/>
                <a:ea typeface="+mn-ea"/>
                <a:cs typeface="+mn-cs"/>
              </a:rPr>
              <a:t>cardiopatía coronaria</a:t>
            </a:r>
            <a:r>
              <a:rPr kumimoji="0" lang="es-MX" sz="2200" b="1" i="1" u="none" strike="noStrike" kern="1200" cap="none" spc="0" normalizeH="0" baseline="0" noProof="0" dirty="0" smtClean="0">
                <a:ln>
                  <a:noFill/>
                </a:ln>
                <a:solidFill>
                  <a:schemeClr val="bg2"/>
                </a:solidFill>
                <a:effectLst/>
                <a:uLnTx/>
                <a:uFillTx/>
                <a:latin typeface="Lucida Sans" pitchFamily="34" charset="0"/>
                <a:ea typeface="+mn-ea"/>
                <a:cs typeface="+mn-cs"/>
              </a:rPr>
              <a:t>, la principal causa de muerte a escala mundial: </a:t>
            </a:r>
            <a:br>
              <a:rPr kumimoji="0" lang="es-MX" sz="2200" b="1" i="1" u="none" strike="noStrike" kern="1200" cap="none" spc="0" normalizeH="0" baseline="0" noProof="0" dirty="0" smtClean="0">
                <a:ln>
                  <a:noFill/>
                </a:ln>
                <a:solidFill>
                  <a:schemeClr val="bg2"/>
                </a:solidFill>
                <a:effectLst/>
                <a:uLnTx/>
                <a:uFillTx/>
                <a:latin typeface="Lucida Sans" pitchFamily="34" charset="0"/>
                <a:ea typeface="+mn-ea"/>
                <a:cs typeface="+mn-cs"/>
              </a:rPr>
            </a:br>
            <a:endParaRPr lang="en-US" sz="2200" b="1" i="1" dirty="0">
              <a:solidFill>
                <a:schemeClr val="bg2"/>
              </a:solidFill>
            </a:endParaRPr>
          </a:p>
        </p:txBody>
      </p:sp>
      <p:sp>
        <p:nvSpPr>
          <p:cNvPr id="1021955" name="Rectangle 3"/>
          <p:cNvSpPr>
            <a:spLocks noGrp="1" noChangeArrowheads="1"/>
          </p:cNvSpPr>
          <p:nvPr>
            <p:ph type="body" idx="1"/>
          </p:nvPr>
        </p:nvSpPr>
        <p:spPr>
          <a:xfrm>
            <a:off x="1878632" y="2004392"/>
            <a:ext cx="5933728" cy="3080792"/>
          </a:xfrm>
        </p:spPr>
        <p:txBody>
          <a:bodyPr/>
          <a:lstStyle/>
          <a:p>
            <a:pPr marL="457200" lvl="0" indent="-457200" fontAlgn="auto">
              <a:spcAft>
                <a:spcPts val="0"/>
              </a:spcAft>
              <a:buFont typeface="+mj-lt"/>
              <a:buAutoNum type="arabicPeriod"/>
            </a:pPr>
            <a:r>
              <a:rPr kumimoji="0" lang="es-MX" sz="2000" b="1" i="1" u="none" strike="noStrike" kern="1200" cap="none" spc="0" normalizeH="0" baseline="0" noProof="0" dirty="0" smtClean="0">
                <a:ln>
                  <a:noFill/>
                </a:ln>
                <a:solidFill>
                  <a:srgbClr val="0000CC"/>
                </a:solidFill>
                <a:effectLst/>
                <a:uLnTx/>
                <a:uFillTx/>
                <a:latin typeface="Lucida Sans" pitchFamily="34" charset="0"/>
                <a:ea typeface="+mn-ea"/>
                <a:cs typeface="+mn-cs"/>
              </a:rPr>
              <a:t>Consumo de alcohol, </a:t>
            </a:r>
          </a:p>
          <a:p>
            <a:pPr marL="457200" lvl="0" indent="-457200" fontAlgn="auto">
              <a:spcAft>
                <a:spcPts val="0"/>
              </a:spcAft>
              <a:buFont typeface="+mj-lt"/>
              <a:buAutoNum type="arabicPeriod"/>
            </a:pPr>
            <a:r>
              <a:rPr kumimoji="0" lang="es-MX" sz="2000" b="1" i="1" u="none" strike="noStrike" kern="1200" cap="none" spc="0" normalizeH="0" baseline="0" noProof="0" dirty="0" smtClean="0">
                <a:ln>
                  <a:noFill/>
                </a:ln>
                <a:solidFill>
                  <a:srgbClr val="0000CC"/>
                </a:solidFill>
                <a:effectLst/>
                <a:uLnTx/>
                <a:uFillTx/>
                <a:latin typeface="Lucida Sans" pitchFamily="34" charset="0"/>
                <a:ea typeface="+mn-ea"/>
                <a:cs typeface="+mn-cs"/>
              </a:rPr>
              <a:t>Hiperglucemia, </a:t>
            </a:r>
          </a:p>
          <a:p>
            <a:pPr marL="457200" lvl="0" indent="-457200" fontAlgn="auto">
              <a:spcAft>
                <a:spcPts val="0"/>
              </a:spcAft>
              <a:buFont typeface="+mj-lt"/>
              <a:buAutoNum type="arabicPeriod"/>
            </a:pPr>
            <a:r>
              <a:rPr kumimoji="0" lang="es-MX" sz="2000" b="1" i="1" u="none" strike="noStrike" kern="1200" cap="none" spc="0" normalizeH="0" baseline="0" noProof="0" dirty="0" smtClean="0">
                <a:ln>
                  <a:noFill/>
                </a:ln>
                <a:solidFill>
                  <a:srgbClr val="0000CC"/>
                </a:solidFill>
                <a:effectLst/>
                <a:uLnTx/>
                <a:uFillTx/>
                <a:latin typeface="Lucida Sans" pitchFamily="34" charset="0"/>
                <a:ea typeface="+mn-ea"/>
                <a:cs typeface="+mn-cs"/>
              </a:rPr>
              <a:t>Consumo de tabaco, </a:t>
            </a:r>
          </a:p>
          <a:p>
            <a:pPr marL="457200" lvl="0" indent="-457200" fontAlgn="auto">
              <a:spcAft>
                <a:spcPts val="0"/>
              </a:spcAft>
              <a:buFont typeface="+mj-lt"/>
              <a:buAutoNum type="arabicPeriod"/>
            </a:pPr>
            <a:r>
              <a:rPr kumimoji="0" lang="es-MX" sz="2000" b="1" i="1" u="none" strike="noStrike" kern="1200" cap="none" spc="0" normalizeH="0" baseline="0" noProof="0" dirty="0" smtClean="0">
                <a:ln>
                  <a:noFill/>
                </a:ln>
                <a:solidFill>
                  <a:srgbClr val="0000CC"/>
                </a:solidFill>
                <a:effectLst/>
                <a:uLnTx/>
                <a:uFillTx/>
                <a:latin typeface="Lucida Sans" pitchFamily="34" charset="0"/>
                <a:ea typeface="+mn-ea"/>
                <a:cs typeface="+mn-cs"/>
              </a:rPr>
              <a:t>Hipertensión arterial, </a:t>
            </a:r>
          </a:p>
          <a:p>
            <a:pPr marL="457200" lvl="0" indent="-457200" fontAlgn="auto">
              <a:spcAft>
                <a:spcPts val="0"/>
              </a:spcAft>
              <a:buFont typeface="+mj-lt"/>
              <a:buAutoNum type="arabicPeriod"/>
            </a:pPr>
            <a:r>
              <a:rPr kumimoji="0" lang="es-MX" sz="2000" b="1" i="1" u="none" strike="noStrike" kern="1200" cap="none" spc="0" normalizeH="0" baseline="0" noProof="0" dirty="0" smtClean="0">
                <a:ln>
                  <a:noFill/>
                </a:ln>
                <a:solidFill>
                  <a:srgbClr val="0000CC"/>
                </a:solidFill>
                <a:effectLst/>
                <a:uLnTx/>
                <a:uFillTx/>
                <a:latin typeface="Lucida Sans" pitchFamily="34" charset="0"/>
                <a:ea typeface="+mn-ea"/>
                <a:cs typeface="+mn-cs"/>
              </a:rPr>
              <a:t>Índice de masa corporal elevado, </a:t>
            </a:r>
          </a:p>
          <a:p>
            <a:pPr marL="457200" lvl="0" indent="-457200" fontAlgn="auto">
              <a:spcAft>
                <a:spcPts val="0"/>
              </a:spcAft>
              <a:buFont typeface="+mj-lt"/>
              <a:buAutoNum type="arabicPeriod"/>
            </a:pPr>
            <a:r>
              <a:rPr kumimoji="0" lang="es-MX" sz="2000" b="1" i="1" u="none" strike="noStrike" kern="1200" cap="none" spc="0" normalizeH="0" baseline="0" noProof="0" dirty="0" smtClean="0">
                <a:ln>
                  <a:noFill/>
                </a:ln>
                <a:solidFill>
                  <a:srgbClr val="0000CC"/>
                </a:solidFill>
                <a:effectLst/>
                <a:uLnTx/>
                <a:uFillTx/>
                <a:latin typeface="Lucida Sans" pitchFamily="34" charset="0"/>
                <a:ea typeface="+mn-ea"/>
                <a:cs typeface="+mn-cs"/>
              </a:rPr>
              <a:t>Hipercolesterolemia, </a:t>
            </a:r>
          </a:p>
          <a:p>
            <a:pPr marL="457200" lvl="0" indent="-457200" fontAlgn="auto">
              <a:spcAft>
                <a:spcPts val="0"/>
              </a:spcAft>
              <a:buFont typeface="+mj-lt"/>
              <a:buAutoNum type="arabicPeriod"/>
            </a:pPr>
            <a:r>
              <a:rPr kumimoji="0" lang="es-MX" sz="2000" b="1" i="1" u="none" strike="noStrike" kern="1200" cap="none" spc="0" normalizeH="0" baseline="0" noProof="0" dirty="0" smtClean="0">
                <a:ln>
                  <a:noFill/>
                </a:ln>
                <a:solidFill>
                  <a:srgbClr val="0000CC"/>
                </a:solidFill>
                <a:effectLst/>
                <a:uLnTx/>
                <a:uFillTx/>
                <a:latin typeface="Lucida Sans" pitchFamily="34" charset="0"/>
                <a:ea typeface="+mn-ea"/>
                <a:cs typeface="+mn-cs"/>
              </a:rPr>
              <a:t>Baja ingesta de frutas y verduras, y </a:t>
            </a:r>
          </a:p>
          <a:p>
            <a:pPr marL="457200" lvl="0" indent="-457200" fontAlgn="auto">
              <a:spcAft>
                <a:spcPts val="0"/>
              </a:spcAft>
              <a:buFont typeface="+mj-lt"/>
              <a:buAutoNum type="arabicPeriod"/>
            </a:pPr>
            <a:r>
              <a:rPr kumimoji="0" lang="es-MX" sz="2000" b="1" i="1" u="none" strike="noStrike" kern="1200" cap="none" spc="0" normalizeH="0" baseline="0" noProof="0" dirty="0" smtClean="0">
                <a:ln>
                  <a:noFill/>
                </a:ln>
                <a:solidFill>
                  <a:srgbClr val="0000CC"/>
                </a:solidFill>
                <a:effectLst/>
                <a:uLnTx/>
                <a:uFillTx/>
                <a:latin typeface="Lucida Sans" pitchFamily="34" charset="0"/>
                <a:ea typeface="+mn-ea"/>
                <a:cs typeface="+mn-cs"/>
              </a:rPr>
              <a:t>Falta de actividad física. </a:t>
            </a:r>
          </a:p>
          <a:p>
            <a:pPr marL="457200" lvl="0" indent="-457200" fontAlgn="auto">
              <a:spcAft>
                <a:spcPts val="0"/>
              </a:spcAft>
              <a:buFont typeface="+mj-lt"/>
              <a:buAutoNum type="arabicPeriod"/>
            </a:pPr>
            <a:endParaRPr lang="es-MX" sz="2000" b="1" i="1" kern="1200" dirty="0" smtClean="0">
              <a:solidFill>
                <a:srgbClr val="0000CC"/>
              </a:solidFill>
              <a:latin typeface="Lucida Sans" pitchFamily="34" charset="0"/>
            </a:endParaRPr>
          </a:p>
          <a:p>
            <a:pPr marL="457200" lvl="0" indent="-457200" algn="ctr">
              <a:lnSpc>
                <a:spcPct val="90000"/>
              </a:lnSpc>
              <a:buNone/>
            </a:pPr>
            <a:r>
              <a:rPr lang="es-MX" sz="2000" b="1" i="1" kern="1200" dirty="0" smtClean="0">
                <a:solidFill>
                  <a:srgbClr val="C00000"/>
                </a:solidFill>
                <a:latin typeface="Lucida Sans" pitchFamily="34" charset="0"/>
              </a:rPr>
              <a:t>La mayoría se registran en los países </a:t>
            </a:r>
          </a:p>
          <a:p>
            <a:pPr marL="457200" lvl="0" indent="-457200" algn="ctr">
              <a:lnSpc>
                <a:spcPct val="90000"/>
              </a:lnSpc>
              <a:buNone/>
            </a:pPr>
            <a:r>
              <a:rPr lang="es-MX" sz="2000" b="1" i="1" kern="1200" dirty="0" smtClean="0">
                <a:solidFill>
                  <a:srgbClr val="C00000"/>
                </a:solidFill>
                <a:latin typeface="Lucida Sans" pitchFamily="34" charset="0"/>
              </a:rPr>
              <a:t>en desarrollo</a:t>
            </a:r>
            <a:r>
              <a:rPr lang="es-MX" sz="2000" kern="1200" dirty="0" smtClean="0">
                <a:solidFill>
                  <a:srgbClr val="C00000"/>
                </a:solidFill>
                <a:latin typeface="Lucida Sans" pitchFamily="34" charset="0"/>
              </a:rPr>
              <a:t>.</a:t>
            </a:r>
          </a:p>
          <a:p>
            <a:pPr marL="457200" indent="-457200">
              <a:lnSpc>
                <a:spcPct val="90000"/>
              </a:lnSpc>
              <a:buFont typeface="+mj-lt"/>
              <a:buAutoNum type="arabicPeriod"/>
            </a:pPr>
            <a:endParaRPr lang="en-US" sz="2000" dirty="0">
              <a:solidFill>
                <a:srgbClr val="C00000"/>
              </a:solidFill>
            </a:endParaRPr>
          </a:p>
        </p:txBody>
      </p:sp>
    </p:spTree>
    <p:extLst>
      <p:ext uri="{BB962C8B-B14F-4D97-AF65-F5344CB8AC3E}">
        <p14:creationId xmlns:p14="http://schemas.microsoft.com/office/powerpoint/2010/main" val="737087364"/>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1955" name="Rectangle 3"/>
          <p:cNvSpPr>
            <a:spLocks noGrp="1" noChangeArrowheads="1"/>
          </p:cNvSpPr>
          <p:nvPr>
            <p:ph type="body" idx="1"/>
          </p:nvPr>
        </p:nvSpPr>
        <p:spPr>
          <a:xfrm>
            <a:off x="87188" y="188640"/>
            <a:ext cx="8877300" cy="5328592"/>
          </a:xfrm>
        </p:spPr>
        <p:txBody>
          <a:bodyPr/>
          <a:lstStyle/>
          <a:p>
            <a:pPr algn="ctr">
              <a:lnSpc>
                <a:spcPct val="115000"/>
              </a:lnSpc>
              <a:spcAft>
                <a:spcPts val="0"/>
              </a:spcAft>
              <a:buNone/>
            </a:pPr>
            <a:endParaRPr lang="es-MX" sz="2400" b="1" i="1" dirty="0" smtClean="0">
              <a:solidFill>
                <a:srgbClr val="C00000"/>
              </a:solidFill>
              <a:latin typeface="Lucida Sans" pitchFamily="34" charset="0"/>
              <a:ea typeface="Times New Roman"/>
              <a:cs typeface="Times New Roman"/>
            </a:endParaRPr>
          </a:p>
          <a:p>
            <a:pPr algn="ctr">
              <a:lnSpc>
                <a:spcPct val="115000"/>
              </a:lnSpc>
              <a:spcAft>
                <a:spcPts val="0"/>
              </a:spcAft>
              <a:buNone/>
            </a:pPr>
            <a:r>
              <a:rPr lang="es-MX" sz="2400" b="1" i="1" dirty="0" smtClean="0">
                <a:solidFill>
                  <a:srgbClr val="C00000"/>
                </a:solidFill>
                <a:latin typeface="Lucida Sans" pitchFamily="34" charset="0"/>
                <a:ea typeface="Times New Roman"/>
                <a:cs typeface="Times New Roman"/>
              </a:rPr>
              <a:t>En muchos países se registra una mezcla compleja </a:t>
            </a:r>
          </a:p>
          <a:p>
            <a:pPr algn="ctr">
              <a:lnSpc>
                <a:spcPct val="115000"/>
              </a:lnSpc>
              <a:spcAft>
                <a:spcPts val="0"/>
              </a:spcAft>
              <a:buNone/>
            </a:pPr>
            <a:r>
              <a:rPr lang="es-MX" sz="2400" b="1" i="1" dirty="0" smtClean="0">
                <a:solidFill>
                  <a:srgbClr val="C00000"/>
                </a:solidFill>
                <a:latin typeface="Lucida Sans" pitchFamily="34" charset="0"/>
                <a:ea typeface="Times New Roman"/>
                <a:cs typeface="Times New Roman"/>
              </a:rPr>
              <a:t>de factores de riesgo</a:t>
            </a:r>
          </a:p>
          <a:p>
            <a:pPr algn="ctr">
              <a:lnSpc>
                <a:spcPct val="115000"/>
              </a:lnSpc>
              <a:spcAft>
                <a:spcPts val="1000"/>
              </a:spcAft>
              <a:buNone/>
            </a:pPr>
            <a:endParaRPr lang="es-MX" sz="2400" b="1" i="1" dirty="0" smtClean="0">
              <a:solidFill>
                <a:schemeClr val="bg1"/>
              </a:solidFill>
              <a:latin typeface="Lucida Sans" pitchFamily="34" charset="0"/>
              <a:ea typeface="Calibri"/>
              <a:cs typeface="Times New Roman"/>
            </a:endParaRPr>
          </a:p>
          <a:p>
            <a:pPr lvl="0">
              <a:lnSpc>
                <a:spcPct val="115000"/>
              </a:lnSpc>
              <a:spcAft>
                <a:spcPts val="1000"/>
              </a:spcAft>
              <a:buSzPts val="1000"/>
              <a:buFont typeface="Symbol"/>
              <a:buChar char=""/>
              <a:tabLst>
                <a:tab pos="457200" algn="l"/>
              </a:tabLst>
            </a:pPr>
            <a:r>
              <a:rPr lang="es-MX" sz="2200" b="1" i="1" dirty="0" smtClean="0">
                <a:solidFill>
                  <a:srgbClr val="0000CC"/>
                </a:solidFill>
                <a:latin typeface="Lucida Sans" pitchFamily="34" charset="0"/>
                <a:ea typeface="Times New Roman"/>
                <a:cs typeface="Times New Roman"/>
              </a:rPr>
              <a:t>Nueve riesgos medioambientales y de comportamiento </a:t>
            </a:r>
            <a:r>
              <a:rPr lang="es-MX" sz="2200" b="1" i="1" dirty="0" smtClean="0">
                <a:latin typeface="Lucida Sans" pitchFamily="34" charset="0"/>
                <a:ea typeface="Times New Roman"/>
                <a:cs typeface="Times New Roman"/>
              </a:rPr>
              <a:t>son responsables del 45% de la mortalidad por cáncer en todo el mundo </a:t>
            </a:r>
            <a:endParaRPr lang="es-MX" sz="2200" b="1" i="1" dirty="0" smtClean="0">
              <a:latin typeface="Lucida Sans" pitchFamily="34" charset="0"/>
              <a:ea typeface="Calibri"/>
              <a:cs typeface="Times New Roman"/>
            </a:endParaRPr>
          </a:p>
          <a:p>
            <a:pPr lvl="0">
              <a:lnSpc>
                <a:spcPct val="115000"/>
              </a:lnSpc>
              <a:spcAft>
                <a:spcPts val="1000"/>
              </a:spcAft>
              <a:buSzPts val="1000"/>
              <a:buFont typeface="Symbol"/>
              <a:buChar char=""/>
              <a:tabLst>
                <a:tab pos="457200" algn="l"/>
              </a:tabLst>
            </a:pPr>
            <a:r>
              <a:rPr lang="es-MX" sz="2200" b="1" i="1" dirty="0" smtClean="0">
                <a:latin typeface="Lucida Sans" pitchFamily="34" charset="0"/>
                <a:ea typeface="Times New Roman"/>
                <a:cs typeface="Times New Roman"/>
              </a:rPr>
              <a:t>A escala mundial, los efectos </a:t>
            </a:r>
            <a:r>
              <a:rPr lang="es-MX" sz="2200" b="1" i="1" dirty="0" smtClean="0">
                <a:solidFill>
                  <a:srgbClr val="0000CC"/>
                </a:solidFill>
                <a:latin typeface="Lucida Sans" pitchFamily="34" charset="0"/>
                <a:ea typeface="Times New Roman"/>
                <a:cs typeface="Times New Roman"/>
              </a:rPr>
              <a:t>del sobrepeso y la obesidad </a:t>
            </a:r>
            <a:r>
              <a:rPr lang="es-MX" sz="2200" b="1" i="1" dirty="0" smtClean="0">
                <a:latin typeface="Lucida Sans" pitchFamily="34" charset="0"/>
                <a:ea typeface="Times New Roman"/>
                <a:cs typeface="Times New Roman"/>
              </a:rPr>
              <a:t>causan más muertes que la insuficiencia de peso y talla</a:t>
            </a:r>
            <a:endParaRPr lang="es-MX" sz="2200" b="1" i="1" dirty="0" smtClean="0">
              <a:latin typeface="Lucida Sans" pitchFamily="34" charset="0"/>
              <a:ea typeface="Calibri"/>
              <a:cs typeface="Times New Roman"/>
            </a:endParaRPr>
          </a:p>
          <a:p>
            <a:pPr lvl="0">
              <a:lnSpc>
                <a:spcPct val="115000"/>
              </a:lnSpc>
              <a:spcAft>
                <a:spcPts val="1000"/>
              </a:spcAft>
              <a:buSzPts val="1000"/>
              <a:buFont typeface="Symbol"/>
              <a:buChar char=""/>
              <a:tabLst>
                <a:tab pos="457200" algn="l"/>
              </a:tabLst>
            </a:pPr>
            <a:r>
              <a:rPr lang="es-MX" sz="2200" b="1" i="1" dirty="0" smtClean="0">
                <a:solidFill>
                  <a:srgbClr val="0000CC"/>
                </a:solidFill>
                <a:latin typeface="Lucida Sans" pitchFamily="34" charset="0"/>
                <a:ea typeface="Times New Roman"/>
                <a:cs typeface="Times New Roman"/>
              </a:rPr>
              <a:t>Los entornos insalubres y peligrosos </a:t>
            </a:r>
            <a:r>
              <a:rPr lang="es-MX" sz="2200" b="1" i="1" dirty="0" smtClean="0">
                <a:latin typeface="Lucida Sans" pitchFamily="34" charset="0"/>
                <a:ea typeface="Times New Roman"/>
                <a:cs typeface="Times New Roman"/>
              </a:rPr>
              <a:t>causan el 25% de la mortalidad en la infancia</a:t>
            </a:r>
            <a:endParaRPr lang="es-MX" sz="2200" b="1" i="1" dirty="0" smtClean="0">
              <a:latin typeface="Lucida Sans" pitchFamily="34" charset="0"/>
              <a:ea typeface="Calibri"/>
              <a:cs typeface="Times New Roman"/>
            </a:endParaRPr>
          </a:p>
        </p:txBody>
      </p:sp>
    </p:spTree>
    <p:extLst>
      <p:ext uri="{BB962C8B-B14F-4D97-AF65-F5344CB8AC3E}">
        <p14:creationId xmlns:p14="http://schemas.microsoft.com/office/powerpoint/2010/main" val="707703218"/>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2979" name="Rectangle 3"/>
          <p:cNvSpPr>
            <a:spLocks noGrp="1" noChangeArrowheads="1"/>
          </p:cNvSpPr>
          <p:nvPr>
            <p:ph type="body" idx="1"/>
          </p:nvPr>
        </p:nvSpPr>
        <p:spPr>
          <a:xfrm>
            <a:off x="381000" y="659918"/>
            <a:ext cx="8382000" cy="4953000"/>
          </a:xfrm>
        </p:spPr>
        <p:txBody>
          <a:bodyPr/>
          <a:lstStyle/>
          <a:p>
            <a:pPr>
              <a:buFontTx/>
              <a:buNone/>
            </a:pPr>
            <a:endParaRPr lang="en-US" sz="2300" b="1" dirty="0">
              <a:solidFill>
                <a:schemeClr val="bg1"/>
              </a:solidFill>
            </a:endParaRPr>
          </a:p>
          <a:p>
            <a:pPr lvl="0">
              <a:lnSpc>
                <a:spcPct val="115000"/>
              </a:lnSpc>
              <a:spcAft>
                <a:spcPts val="1000"/>
              </a:spcAft>
              <a:buSzPts val="1000"/>
              <a:buFont typeface="Symbol"/>
              <a:buChar char=""/>
              <a:tabLst>
                <a:tab pos="457200" algn="l"/>
              </a:tabLst>
            </a:pPr>
            <a:r>
              <a:rPr lang="es-MX" sz="2300" b="1" i="1" dirty="0" smtClean="0">
                <a:latin typeface="Lucida Sans" pitchFamily="34" charset="0"/>
                <a:ea typeface="Times New Roman"/>
                <a:cs typeface="Times New Roman"/>
              </a:rPr>
              <a:t>El 71% de la mortalidad por cáncer de pulmón está causada por el </a:t>
            </a:r>
            <a:r>
              <a:rPr lang="es-MX" sz="2300" b="1" i="1" dirty="0" smtClean="0">
                <a:solidFill>
                  <a:srgbClr val="0000CC"/>
                </a:solidFill>
                <a:latin typeface="Lucida Sans" pitchFamily="34" charset="0"/>
                <a:ea typeface="Times New Roman"/>
                <a:cs typeface="Times New Roman"/>
              </a:rPr>
              <a:t>tabaquismo</a:t>
            </a:r>
            <a:endParaRPr lang="es-MX" sz="2300" b="1" i="1" dirty="0" smtClean="0">
              <a:solidFill>
                <a:srgbClr val="0000CC"/>
              </a:solidFill>
              <a:latin typeface="Lucida Sans" pitchFamily="34" charset="0"/>
              <a:ea typeface="Calibri"/>
              <a:cs typeface="Times New Roman"/>
            </a:endParaRPr>
          </a:p>
          <a:p>
            <a:pPr lvl="0">
              <a:lnSpc>
                <a:spcPct val="115000"/>
              </a:lnSpc>
              <a:spcAft>
                <a:spcPts val="1000"/>
              </a:spcAft>
              <a:buSzPts val="1000"/>
              <a:buFont typeface="Symbol"/>
              <a:buChar char=""/>
              <a:tabLst>
                <a:tab pos="457200" algn="l"/>
              </a:tabLst>
            </a:pPr>
            <a:r>
              <a:rPr lang="es-MX" sz="2300" b="1" i="1" dirty="0" smtClean="0">
                <a:latin typeface="Lucida Sans" pitchFamily="34" charset="0"/>
                <a:ea typeface="Times New Roman"/>
                <a:cs typeface="Times New Roman"/>
              </a:rPr>
              <a:t>En los países de ingresos bajos, una serie de </a:t>
            </a:r>
            <a:r>
              <a:rPr lang="es-MX" sz="2300" b="1" i="1" dirty="0" smtClean="0">
                <a:solidFill>
                  <a:srgbClr val="0000CC"/>
                </a:solidFill>
                <a:latin typeface="Lucida Sans" pitchFamily="34" charset="0"/>
                <a:ea typeface="Times New Roman"/>
                <a:cs typeface="Times New Roman"/>
              </a:rPr>
              <a:t>carencias nutritivas </a:t>
            </a:r>
            <a:r>
              <a:rPr lang="es-MX" sz="2300" b="1" i="1" dirty="0" smtClean="0">
                <a:latin typeface="Lucida Sans" pitchFamily="34" charset="0"/>
                <a:ea typeface="Times New Roman"/>
                <a:cs typeface="Times New Roman"/>
              </a:rPr>
              <a:t>fácilmente remediables</a:t>
            </a:r>
            <a:r>
              <a:rPr lang="es-MX" sz="2300" b="1" i="1" dirty="0" smtClean="0">
                <a:solidFill>
                  <a:schemeClr val="bg2"/>
                </a:solidFill>
                <a:latin typeface="Lucida Sans" pitchFamily="34" charset="0"/>
                <a:ea typeface="Times New Roman"/>
                <a:cs typeface="Times New Roman"/>
              </a:rPr>
              <a:t> </a:t>
            </a:r>
            <a:r>
              <a:rPr lang="es-MX" sz="2300" b="1" i="1" dirty="0" smtClean="0">
                <a:solidFill>
                  <a:srgbClr val="0000CC"/>
                </a:solidFill>
                <a:latin typeface="Lucida Sans" pitchFamily="34" charset="0"/>
                <a:ea typeface="Times New Roman"/>
                <a:cs typeface="Times New Roman"/>
              </a:rPr>
              <a:t>son causa de que uno de cada 38 recién nacidos </a:t>
            </a:r>
            <a:r>
              <a:rPr lang="es-MX" sz="2300" b="1" i="1" dirty="0" smtClean="0">
                <a:latin typeface="Lucida Sans" pitchFamily="34" charset="0"/>
                <a:ea typeface="Times New Roman"/>
                <a:cs typeface="Times New Roman"/>
              </a:rPr>
              <a:t>muera antes de cumplir los cinco años</a:t>
            </a:r>
            <a:endParaRPr lang="es-MX" sz="2300" b="1" i="1" dirty="0" smtClean="0">
              <a:latin typeface="Lucida Sans" pitchFamily="34" charset="0"/>
              <a:ea typeface="Calibri"/>
              <a:cs typeface="Times New Roman"/>
            </a:endParaRPr>
          </a:p>
          <a:p>
            <a:pPr lvl="0">
              <a:lnSpc>
                <a:spcPct val="115000"/>
              </a:lnSpc>
              <a:spcAft>
                <a:spcPts val="1000"/>
              </a:spcAft>
              <a:buSzPts val="1000"/>
              <a:buFont typeface="Symbol"/>
              <a:buChar char=""/>
              <a:tabLst>
                <a:tab pos="457200" algn="l"/>
              </a:tabLst>
            </a:pPr>
            <a:r>
              <a:rPr lang="es-MX" sz="2300" b="1" i="1" dirty="0" smtClean="0">
                <a:latin typeface="Lucida Sans" pitchFamily="34" charset="0"/>
                <a:ea typeface="Times New Roman"/>
                <a:cs typeface="Times New Roman"/>
              </a:rPr>
              <a:t>Los</a:t>
            </a:r>
            <a:r>
              <a:rPr lang="es-MX" sz="2300" b="1" i="1" dirty="0" smtClean="0">
                <a:solidFill>
                  <a:schemeClr val="bg2"/>
                </a:solidFill>
                <a:latin typeface="Lucida Sans" pitchFamily="34" charset="0"/>
                <a:ea typeface="Times New Roman"/>
                <a:cs typeface="Times New Roman"/>
              </a:rPr>
              <a:t>  </a:t>
            </a:r>
            <a:r>
              <a:rPr lang="es-MX" sz="2300" b="1" i="1" dirty="0" smtClean="0">
                <a:solidFill>
                  <a:srgbClr val="0000CC"/>
                </a:solidFill>
                <a:latin typeface="Lucida Sans" pitchFamily="34" charset="0"/>
                <a:ea typeface="Times New Roman"/>
                <a:cs typeface="Times New Roman"/>
              </a:rPr>
              <a:t>8 principales riesgos prevenibles disminuyen la esperanza de vida en casi siete años </a:t>
            </a:r>
            <a:r>
              <a:rPr lang="es-MX" sz="2300" b="1" i="1" dirty="0" smtClean="0">
                <a:latin typeface="Lucida Sans" pitchFamily="34" charset="0"/>
                <a:ea typeface="Times New Roman"/>
                <a:cs typeface="Times New Roman"/>
              </a:rPr>
              <a:t>a escala mundial, y en </a:t>
            </a:r>
            <a:r>
              <a:rPr lang="es-MX" sz="2300" b="1" i="1" dirty="0" smtClean="0">
                <a:solidFill>
                  <a:srgbClr val="0000CC"/>
                </a:solidFill>
                <a:latin typeface="Lucida Sans" pitchFamily="34" charset="0"/>
                <a:ea typeface="Times New Roman"/>
                <a:cs typeface="Times New Roman"/>
              </a:rPr>
              <a:t>más de 10 años </a:t>
            </a:r>
            <a:r>
              <a:rPr lang="es-MX" sz="2300" b="1" i="1" dirty="0" smtClean="0">
                <a:latin typeface="Lucida Sans" pitchFamily="34" charset="0"/>
                <a:ea typeface="Times New Roman"/>
                <a:cs typeface="Times New Roman"/>
              </a:rPr>
              <a:t>en la región de África</a:t>
            </a:r>
            <a:endParaRPr lang="es-MX" sz="2300" b="1" i="1" dirty="0" smtClean="0">
              <a:latin typeface="Lucida Sans" pitchFamily="34" charset="0"/>
              <a:ea typeface="Calibri"/>
              <a:cs typeface="Times New Roman"/>
            </a:endParaRPr>
          </a:p>
          <a:p>
            <a:endParaRPr lang="en-US" sz="2300" dirty="0">
              <a:solidFill>
                <a:schemeClr val="bg1"/>
              </a:solidFill>
            </a:endParaRPr>
          </a:p>
        </p:txBody>
      </p:sp>
    </p:spTree>
    <p:extLst>
      <p:ext uri="{BB962C8B-B14F-4D97-AF65-F5344CB8AC3E}">
        <p14:creationId xmlns:p14="http://schemas.microsoft.com/office/powerpoint/2010/main" val="117038418"/>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28 CuadroTexto"/>
          <p:cNvSpPr txBox="1">
            <a:spLocks noChangeArrowheads="1"/>
          </p:cNvSpPr>
          <p:nvPr/>
        </p:nvSpPr>
        <p:spPr bwMode="auto">
          <a:xfrm>
            <a:off x="179512" y="6309320"/>
            <a:ext cx="6643688" cy="230832"/>
          </a:xfrm>
          <a:prstGeom prst="rect">
            <a:avLst/>
          </a:prstGeom>
          <a:noFill/>
          <a:ln w="9525">
            <a:noFill/>
            <a:miter lim="800000"/>
            <a:headEnd/>
            <a:tailEnd/>
          </a:ln>
        </p:spPr>
        <p:txBody>
          <a:bodyPr>
            <a:spAutoFit/>
          </a:bodyPr>
          <a:lstStyle/>
          <a:p>
            <a:r>
              <a:rPr lang="es-MX" sz="900" b="1" dirty="0"/>
              <a:t>Fuente: </a:t>
            </a:r>
            <a:r>
              <a:rPr lang="es-MX" sz="900" b="1" dirty="0" smtClean="0"/>
              <a:t>SS </a:t>
            </a:r>
            <a:r>
              <a:rPr lang="es-MX" sz="900" b="1" dirty="0"/>
              <a:t>a partir de INEGI/SS. Bases de datos de defunciones.</a:t>
            </a:r>
          </a:p>
        </p:txBody>
      </p:sp>
      <p:sp>
        <p:nvSpPr>
          <p:cNvPr id="5" name="4 Rectángulo"/>
          <p:cNvSpPr>
            <a:spLocks noChangeArrowheads="1"/>
          </p:cNvSpPr>
          <p:nvPr/>
        </p:nvSpPr>
        <p:spPr bwMode="auto">
          <a:xfrm>
            <a:off x="1403028" y="404664"/>
            <a:ext cx="6265316" cy="707886"/>
          </a:xfrm>
          <a:prstGeom prst="rect">
            <a:avLst/>
          </a:prstGeom>
          <a:noFill/>
          <a:ln>
            <a:noFill/>
            <a:headEnd/>
            <a:tailEnd/>
          </a:ln>
        </p:spPr>
        <p:style>
          <a:lnRef idx="1">
            <a:schemeClr val="accent6"/>
          </a:lnRef>
          <a:fillRef idx="2">
            <a:schemeClr val="accent6"/>
          </a:fillRef>
          <a:effectRef idx="1">
            <a:schemeClr val="accent6"/>
          </a:effectRef>
          <a:fontRef idx="minor">
            <a:schemeClr val="dk1"/>
          </a:fontRef>
        </p:style>
        <p:txBody>
          <a:bodyPr wrap="square">
            <a:spAutoFit/>
          </a:bodyPr>
          <a:lstStyle/>
          <a:p>
            <a:pPr algn="ctr">
              <a:buClr>
                <a:srgbClr val="C00000"/>
              </a:buClr>
              <a:defRPr/>
            </a:pPr>
            <a:r>
              <a:rPr lang="es-MX" sz="2000" b="1" i="1" dirty="0">
                <a:solidFill>
                  <a:srgbClr val="C00000"/>
                </a:solidFill>
                <a:latin typeface="Lucida Sans" pitchFamily="34" charset="0"/>
                <a:cs typeface="Times New Roman" pitchFamily="18" charset="0"/>
              </a:rPr>
              <a:t>Diabetes y Enfermedades Cardiovasculares </a:t>
            </a:r>
          </a:p>
          <a:p>
            <a:pPr algn="ctr">
              <a:buClr>
                <a:srgbClr val="C00000"/>
              </a:buClr>
              <a:defRPr/>
            </a:pPr>
            <a:r>
              <a:rPr lang="es-MX" sz="2000" b="1" i="1" dirty="0">
                <a:solidFill>
                  <a:srgbClr val="C00000"/>
                </a:solidFill>
                <a:latin typeface="Lucida Sans" pitchFamily="34" charset="0"/>
                <a:cs typeface="Times New Roman" pitchFamily="18" charset="0"/>
              </a:rPr>
              <a:t>Más  de 80 mil </a:t>
            </a:r>
            <a:r>
              <a:rPr lang="es-MX" sz="2000" b="1" i="1" kern="0" dirty="0">
                <a:solidFill>
                  <a:srgbClr val="C00000"/>
                </a:solidFill>
                <a:latin typeface="Lucida Sans" pitchFamily="34" charset="0"/>
                <a:cs typeface="Times New Roman" pitchFamily="18" charset="0"/>
              </a:rPr>
              <a:t>muertes por diabetes en 2010</a:t>
            </a:r>
          </a:p>
        </p:txBody>
      </p:sp>
      <p:graphicFrame>
        <p:nvGraphicFramePr>
          <p:cNvPr id="6" name="2 Gráfico"/>
          <p:cNvGraphicFramePr/>
          <p:nvPr/>
        </p:nvGraphicFramePr>
        <p:xfrm>
          <a:off x="395536" y="1196752"/>
          <a:ext cx="8136904" cy="516976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720425741"/>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562670"/>
            <a:ext cx="8229600" cy="778098"/>
          </a:xfrm>
        </p:spPr>
        <p:txBody>
          <a:bodyPr/>
          <a:lstStyle/>
          <a:p>
            <a:r>
              <a:rPr lang="es-MX" b="1" i="1" dirty="0">
                <a:solidFill>
                  <a:srgbClr val="C00000"/>
                </a:solidFill>
                <a:latin typeface="Lucida Sans" panose="020B0602040502020204" pitchFamily="34" charset="0"/>
                <a:cs typeface="Lucida Sans" panose="020B0602040502020204" pitchFamily="34" charset="0"/>
              </a:rPr>
              <a:t>Porcentaje de Población Adulta con Obesidad, países OCDE </a:t>
            </a:r>
            <a:r>
              <a:rPr lang="es-MX" b="1" i="1" dirty="0" smtClean="0">
                <a:solidFill>
                  <a:srgbClr val="C00000"/>
                </a:solidFill>
                <a:latin typeface="Lucida Sans" panose="020B0602040502020204" pitchFamily="34" charset="0"/>
                <a:cs typeface="Lucida Sans" panose="020B0602040502020204" pitchFamily="34" charset="0"/>
              </a:rPr>
              <a:t>2010</a:t>
            </a:r>
            <a:endParaRPr lang="es-MX" b="1" i="1" dirty="0">
              <a:solidFill>
                <a:srgbClr val="C00000"/>
              </a:solidFill>
            </a:endParaRPr>
          </a:p>
        </p:txBody>
      </p:sp>
      <p:graphicFrame>
        <p:nvGraphicFramePr>
          <p:cNvPr id="4" name="3 Marcador de contenido"/>
          <p:cNvGraphicFramePr>
            <a:graphicFrameLocks noGrp="1"/>
          </p:cNvGraphicFramePr>
          <p:nvPr>
            <p:ph idx="1"/>
            <p:extLst>
              <p:ext uri="{D42A27DB-BD31-4B8C-83A1-F6EECF244321}">
                <p14:modId xmlns:p14="http://schemas.microsoft.com/office/powerpoint/2010/main" val="3673659760"/>
              </p:ext>
            </p:extLst>
          </p:nvPr>
        </p:nvGraphicFramePr>
        <p:xfrm>
          <a:off x="539750" y="1916113"/>
          <a:ext cx="8229600" cy="413702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12210422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251520" y="1780361"/>
            <a:ext cx="8712968" cy="2800767"/>
          </a:xfrm>
          <a:prstGeom prst="rect">
            <a:avLst/>
          </a:prstGeom>
        </p:spPr>
        <p:txBody>
          <a:bodyPr wrap="square">
            <a:spAutoFit/>
          </a:bodyPr>
          <a:lstStyle/>
          <a:p>
            <a:pPr>
              <a:spcBef>
                <a:spcPct val="0"/>
              </a:spcBef>
            </a:pPr>
            <a:r>
              <a:rPr lang="es-MX" altLang="es-MX" sz="2200" b="1" i="1" dirty="0">
                <a:latin typeface="Lucida Sans" panose="020B0602040502020204" pitchFamily="34" charset="0"/>
                <a:cs typeface="Lucida Sans" panose="020B0602040502020204" pitchFamily="34" charset="0"/>
              </a:rPr>
              <a:t>Influyen las decisiones políticas de las dependencias </a:t>
            </a:r>
            <a:r>
              <a:rPr lang="es-MX" altLang="es-MX" sz="2200" b="1" i="1" dirty="0" smtClean="0">
                <a:latin typeface="Lucida Sans" panose="020B0602040502020204" pitchFamily="34" charset="0"/>
                <a:cs typeface="Lucida Sans" panose="020B0602040502020204" pitchFamily="34" charset="0"/>
              </a:rPr>
              <a:t>globalizadoras (Ministerios de Finanzas), </a:t>
            </a:r>
            <a:r>
              <a:rPr lang="es-MX" altLang="es-MX" sz="2200" b="1" i="1" dirty="0">
                <a:latin typeface="Lucida Sans" panose="020B0602040502020204" pitchFamily="34" charset="0"/>
                <a:cs typeface="Lucida Sans" panose="020B0602040502020204" pitchFamily="34" charset="0"/>
              </a:rPr>
              <a:t>de los gobiernos locales, de  los</a:t>
            </a:r>
            <a:r>
              <a:rPr lang="es-MX" altLang="es-MX" sz="2200" b="1" i="1" dirty="0">
                <a:solidFill>
                  <a:srgbClr val="C00000"/>
                </a:solidFill>
                <a:latin typeface="Lucida Sans" panose="020B0602040502020204" pitchFamily="34" charset="0"/>
                <a:cs typeface="Lucida Sans" panose="020B0602040502020204" pitchFamily="34" charset="0"/>
              </a:rPr>
              <a:t> partidos políticos y las demandas sindicales o de grupos económicos y académicos. </a:t>
            </a:r>
          </a:p>
          <a:p>
            <a:pPr>
              <a:spcBef>
                <a:spcPct val="0"/>
              </a:spcBef>
            </a:pPr>
            <a:endParaRPr lang="es-MX" altLang="es-MX" sz="2200" b="1" i="1" dirty="0">
              <a:solidFill>
                <a:srgbClr val="C00000"/>
              </a:solidFill>
              <a:latin typeface="Lucida Sans" panose="020B0602040502020204" pitchFamily="34" charset="0"/>
              <a:cs typeface="Lucida Sans" panose="020B0602040502020204" pitchFamily="34" charset="0"/>
            </a:endParaRPr>
          </a:p>
          <a:p>
            <a:pPr>
              <a:spcBef>
                <a:spcPct val="0"/>
              </a:spcBef>
            </a:pPr>
            <a:r>
              <a:rPr lang="es-MX" altLang="es-MX" sz="2200" b="1" i="1" dirty="0">
                <a:solidFill>
                  <a:srgbClr val="C00000"/>
                </a:solidFill>
                <a:latin typeface="Lucida Sans" panose="020B0602040502020204" pitchFamily="34" charset="0"/>
                <a:cs typeface="Lucida Sans" panose="020B0602040502020204" pitchFamily="34" charset="0"/>
              </a:rPr>
              <a:t>Asimismo, las </a:t>
            </a:r>
            <a:r>
              <a:rPr lang="es-MX" altLang="es-MX" sz="2200" b="1" i="1" dirty="0" smtClean="0">
                <a:solidFill>
                  <a:srgbClr val="C00000"/>
                </a:solidFill>
                <a:latin typeface="Lucida Sans" panose="020B0602040502020204" pitchFamily="34" charset="0"/>
                <a:cs typeface="Lucida Sans" panose="020B0602040502020204" pitchFamily="34" charset="0"/>
              </a:rPr>
              <a:t>crisis </a:t>
            </a:r>
            <a:r>
              <a:rPr lang="es-MX" altLang="es-MX" sz="2200" b="1" i="1" dirty="0">
                <a:solidFill>
                  <a:srgbClr val="C00000"/>
                </a:solidFill>
                <a:latin typeface="Lucida Sans" panose="020B0602040502020204" pitchFamily="34" charset="0"/>
                <a:cs typeface="Lucida Sans" panose="020B0602040502020204" pitchFamily="34" charset="0"/>
              </a:rPr>
              <a:t>financieras </a:t>
            </a:r>
            <a:r>
              <a:rPr lang="es-MX" altLang="es-MX" sz="2200" b="1" i="1" dirty="0">
                <a:latin typeface="Lucida Sans" panose="020B0602040502020204" pitchFamily="34" charset="0"/>
                <a:cs typeface="Lucida Sans" panose="020B0602040502020204" pitchFamily="34" charset="0"/>
              </a:rPr>
              <a:t>internacionales recientes y nacionales de los últimos 35 años </a:t>
            </a:r>
            <a:r>
              <a:rPr lang="es-MX" altLang="es-MX" sz="2200" b="1" i="1" dirty="0" smtClean="0">
                <a:latin typeface="Lucida Sans" panose="020B0602040502020204" pitchFamily="34" charset="0"/>
                <a:cs typeface="Lucida Sans" panose="020B0602040502020204" pitchFamily="34" charset="0"/>
              </a:rPr>
              <a:t>(6 sexenios en México)</a:t>
            </a:r>
            <a:endParaRPr lang="es-MX" altLang="es-MX" sz="2200" b="1" i="1" dirty="0">
              <a:latin typeface="Lucida Sans" panose="020B0602040502020204" pitchFamily="34" charset="0"/>
              <a:cs typeface="Lucida Sans" panose="020B0602040502020204" pitchFamily="34" charset="0"/>
            </a:endParaRPr>
          </a:p>
          <a:p>
            <a:pPr>
              <a:spcBef>
                <a:spcPct val="0"/>
              </a:spcBef>
            </a:pPr>
            <a:endParaRPr lang="es-MX" altLang="es-MX" sz="2200" b="1" i="1" dirty="0">
              <a:latin typeface="Lucida Sans" panose="020B0602040502020204" pitchFamily="34" charset="0"/>
              <a:cs typeface="Lucida Sans" panose="020B0602040502020204" pitchFamily="34" charset="0"/>
            </a:endParaRPr>
          </a:p>
        </p:txBody>
      </p:sp>
      <p:sp>
        <p:nvSpPr>
          <p:cNvPr id="3" name="2 Rectángulo"/>
          <p:cNvSpPr/>
          <p:nvPr/>
        </p:nvSpPr>
        <p:spPr>
          <a:xfrm>
            <a:off x="680478" y="620688"/>
            <a:ext cx="3387466" cy="369332"/>
          </a:xfrm>
          <a:prstGeom prst="rect">
            <a:avLst/>
          </a:prstGeom>
        </p:spPr>
        <p:txBody>
          <a:bodyPr wrap="none">
            <a:spAutoFit/>
          </a:bodyPr>
          <a:lstStyle/>
          <a:p>
            <a:pPr>
              <a:defRPr/>
            </a:pPr>
            <a:r>
              <a:rPr lang="es-ES" b="1" i="1" kern="0" dirty="0">
                <a:solidFill>
                  <a:srgbClr val="C00000"/>
                </a:solidFill>
                <a:latin typeface="Lucida Sans" panose="020B0602040502020204" pitchFamily="34" charset="0"/>
                <a:cs typeface="Lucida Sans" panose="020B0602040502020204" pitchFamily="34" charset="0"/>
              </a:rPr>
              <a:t>Antecedentes y el contexto</a:t>
            </a:r>
          </a:p>
        </p:txBody>
      </p:sp>
    </p:spTree>
    <p:extLst>
      <p:ext uri="{BB962C8B-B14F-4D97-AF65-F5344CB8AC3E}">
        <p14:creationId xmlns:p14="http://schemas.microsoft.com/office/powerpoint/2010/main" val="954204814"/>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015" y="404664"/>
            <a:ext cx="6617239" cy="13924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7544" y="1844824"/>
            <a:ext cx="1697850" cy="22330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67744" y="1844824"/>
            <a:ext cx="1728192" cy="22735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39952" y="1869077"/>
            <a:ext cx="1728192" cy="22492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16216" y="332656"/>
            <a:ext cx="2592288" cy="36499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995936" y="4744491"/>
            <a:ext cx="4381500" cy="1257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3"/>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851920" y="4130873"/>
            <a:ext cx="4752528" cy="7873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27584" y="4149080"/>
            <a:ext cx="2516882" cy="25622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23435477"/>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4 Título"/>
          <p:cNvSpPr>
            <a:spLocks noGrp="1"/>
          </p:cNvSpPr>
          <p:nvPr>
            <p:ph type="title"/>
          </p:nvPr>
        </p:nvSpPr>
        <p:spPr bwMode="auto">
          <a:xfrm>
            <a:off x="179512" y="836067"/>
            <a:ext cx="8640960" cy="720725"/>
          </a:xfrm>
          <a:noFill/>
          <a:ln>
            <a:miter lim="800000"/>
            <a:headEnd/>
            <a:tailEnd/>
          </a:ln>
        </p:spPr>
        <p:txBody>
          <a:bodyPr vert="horz" wrap="square" lIns="91440" tIns="45720" rIns="91440" bIns="45720" numCol="1" anchor="t" anchorCtr="0" compatLnSpc="1">
            <a:prstTxWarp prst="textNoShape">
              <a:avLst/>
            </a:prstTxWarp>
            <a:normAutofit fontScale="90000"/>
          </a:bodyPr>
          <a:lstStyle/>
          <a:p>
            <a:r>
              <a:rPr lang="es-MX" sz="2800" b="1" i="1" dirty="0" smtClean="0">
                <a:solidFill>
                  <a:srgbClr val="0000FF"/>
                </a:solidFill>
                <a:effectLst/>
              </a:rPr>
              <a:t>Las Conferencias Mundiales de Promoción de la Salud </a:t>
            </a:r>
            <a:endParaRPr lang="es-MX" sz="2800" i="1" dirty="0" smtClean="0">
              <a:effectLst/>
            </a:endParaRPr>
          </a:p>
        </p:txBody>
      </p:sp>
      <p:sp>
        <p:nvSpPr>
          <p:cNvPr id="5" name="2 Marcador de contenido"/>
          <p:cNvSpPr>
            <a:spLocks noGrp="1"/>
          </p:cNvSpPr>
          <p:nvPr>
            <p:ph sz="quarter" idx="1"/>
          </p:nvPr>
        </p:nvSpPr>
        <p:spPr bwMode="auto">
          <a:xfrm>
            <a:off x="179512" y="1701031"/>
            <a:ext cx="8640960" cy="4824313"/>
          </a:xfrm>
          <a:noFill/>
          <a:ln>
            <a:miter lim="800000"/>
            <a:headEnd/>
            <a:tailEnd/>
          </a:ln>
        </p:spPr>
        <p:txBody>
          <a:bodyPr vert="horz" wrap="square" lIns="91440" tIns="45720" rIns="91440" bIns="45720" numCol="1" anchor="t" anchorCtr="0" compatLnSpc="1">
            <a:prstTxWarp prst="textNoShape">
              <a:avLst/>
            </a:prstTxWarp>
            <a:normAutofit fontScale="92500"/>
          </a:bodyPr>
          <a:lstStyle/>
          <a:p>
            <a:pPr algn="just">
              <a:spcBef>
                <a:spcPts val="600"/>
              </a:spcBef>
              <a:buFont typeface="Wingdings" pitchFamily="2" charset="2"/>
              <a:buNone/>
            </a:pPr>
            <a:r>
              <a:rPr lang="es-MX" sz="1900" b="1" i="1" dirty="0" smtClean="0">
                <a:latin typeface="Lucida Sans" pitchFamily="34" charset="0"/>
                <a:cs typeface="Arial" pitchFamily="34" charset="0"/>
              </a:rPr>
              <a:t>•  Ottawa (Canadá), 1986. Hacia un nuevo concepto de la salud pública.</a:t>
            </a:r>
          </a:p>
          <a:p>
            <a:pPr algn="just">
              <a:spcBef>
                <a:spcPts val="600"/>
              </a:spcBef>
              <a:buFont typeface="Wingdings" pitchFamily="2" charset="2"/>
              <a:buNone/>
            </a:pPr>
            <a:r>
              <a:rPr lang="es-MX" sz="1900" b="1" i="1" dirty="0" smtClean="0">
                <a:latin typeface="Lucida Sans" pitchFamily="34" charset="0"/>
                <a:cs typeface="Arial" pitchFamily="34" charset="0"/>
              </a:rPr>
              <a:t>• Adelaida (Australia), 1988. Construcción de políticas públicas saludables.</a:t>
            </a:r>
          </a:p>
          <a:p>
            <a:pPr algn="just">
              <a:spcBef>
                <a:spcPts val="600"/>
              </a:spcBef>
              <a:buFont typeface="Wingdings" pitchFamily="2" charset="2"/>
              <a:buNone/>
            </a:pPr>
            <a:r>
              <a:rPr lang="es-MX" sz="1900" b="1" i="1" dirty="0" smtClean="0">
                <a:latin typeface="Lucida Sans" pitchFamily="34" charset="0"/>
                <a:cs typeface="Arial" pitchFamily="34" charset="0"/>
              </a:rPr>
              <a:t>• Sundswall (Suecia), 1991. Creación de ambientes favorables a la salud.</a:t>
            </a:r>
          </a:p>
          <a:p>
            <a:pPr algn="just">
              <a:spcBef>
                <a:spcPts val="600"/>
              </a:spcBef>
              <a:buFont typeface="Wingdings" pitchFamily="2" charset="2"/>
              <a:buNone/>
            </a:pPr>
            <a:r>
              <a:rPr lang="es-MX" sz="1900" b="1" i="1" dirty="0" smtClean="0">
                <a:latin typeface="Lucida Sans" pitchFamily="34" charset="0"/>
                <a:cs typeface="Arial" pitchFamily="34" charset="0"/>
              </a:rPr>
              <a:t>•  Jakarta (Indonesia), 1996. Cómo llevar la promoción de la salud al s. XXI.</a:t>
            </a:r>
          </a:p>
          <a:p>
            <a:pPr algn="just">
              <a:spcBef>
                <a:spcPts val="600"/>
              </a:spcBef>
              <a:buFont typeface="Wingdings" pitchFamily="2" charset="2"/>
              <a:buNone/>
            </a:pPr>
            <a:r>
              <a:rPr lang="es-MX" sz="1900" b="1" i="1" dirty="0" smtClean="0">
                <a:solidFill>
                  <a:srgbClr val="0000CC"/>
                </a:solidFill>
                <a:latin typeface="Lucida Sans" pitchFamily="34" charset="0"/>
                <a:cs typeface="Arial" pitchFamily="34" charset="0"/>
              </a:rPr>
              <a:t>• Ciudad de México (México), 2000. “Hacia una mayor equidad en salud.”</a:t>
            </a:r>
          </a:p>
          <a:p>
            <a:pPr algn="just">
              <a:spcBef>
                <a:spcPts val="600"/>
              </a:spcBef>
              <a:buFont typeface="Wingdings" pitchFamily="2" charset="2"/>
              <a:buNone/>
            </a:pPr>
            <a:r>
              <a:rPr lang="es-MX" sz="1900" b="1" i="1" dirty="0" smtClean="0">
                <a:latin typeface="Lucida Sans" pitchFamily="34" charset="0"/>
                <a:cs typeface="Arial" pitchFamily="34" charset="0"/>
              </a:rPr>
              <a:t>• Bangkok (Tailandia), 2005. Promoción de la salud en  un mundo globalizado.</a:t>
            </a:r>
          </a:p>
          <a:p>
            <a:pPr algn="just">
              <a:spcBef>
                <a:spcPts val="600"/>
              </a:spcBef>
              <a:buFont typeface="Wingdings" pitchFamily="2" charset="2"/>
              <a:buNone/>
            </a:pPr>
            <a:r>
              <a:rPr lang="es-MX" sz="1900" b="1" i="1" dirty="0" smtClean="0">
                <a:latin typeface="Lucida Sans" pitchFamily="34" charset="0"/>
                <a:cs typeface="Arial" pitchFamily="34" charset="0"/>
              </a:rPr>
              <a:t>•  Nairobi (Kenia), 2009. Cerrando la brecha de la implementación</a:t>
            </a:r>
          </a:p>
          <a:p>
            <a:pPr algn="just">
              <a:spcBef>
                <a:spcPts val="600"/>
              </a:spcBef>
            </a:pPr>
            <a:r>
              <a:rPr lang="es-MX" sz="1900" b="1" i="1" dirty="0" smtClean="0">
                <a:latin typeface="Lucida Sans" pitchFamily="34" charset="0"/>
              </a:rPr>
              <a:t>Helsinki (Finlandia), 2013. La salud en todas las políticas, pasando a</a:t>
            </a:r>
            <a:r>
              <a:rPr lang="es-MX" sz="1900" b="1" i="1" dirty="0" smtClean="0">
                <a:latin typeface="Lucida Sans" pitchFamily="34" charset="0"/>
                <a:cs typeface="Arial" pitchFamily="34" charset="0"/>
              </a:rPr>
              <a:t>l cómo.</a:t>
            </a:r>
          </a:p>
          <a:p>
            <a:pPr algn="just">
              <a:spcBef>
                <a:spcPts val="600"/>
              </a:spcBef>
              <a:buFont typeface="Wingdings" pitchFamily="2" charset="2"/>
              <a:buNone/>
            </a:pPr>
            <a:r>
              <a:rPr lang="es-MX" sz="1900" b="1" i="1" dirty="0" smtClean="0">
                <a:latin typeface="Lucida Sans" pitchFamily="34" charset="0"/>
                <a:cs typeface="Arial" pitchFamily="34" charset="0"/>
              </a:rPr>
              <a:t> </a:t>
            </a:r>
          </a:p>
          <a:p>
            <a:pPr algn="just">
              <a:spcBef>
                <a:spcPts val="600"/>
              </a:spcBef>
              <a:buFont typeface="Wingdings" pitchFamily="2" charset="2"/>
              <a:buNone/>
            </a:pPr>
            <a:endParaRPr lang="es-MX" sz="1900" b="1" i="1" dirty="0" smtClean="0">
              <a:latin typeface="Lucida Sans" pitchFamily="34" charset="0"/>
              <a:cs typeface="Arial" pitchFamily="34" charset="0"/>
            </a:endParaRPr>
          </a:p>
          <a:p>
            <a:pPr algn="just">
              <a:spcBef>
                <a:spcPts val="600"/>
              </a:spcBef>
              <a:buFont typeface="Wingdings" pitchFamily="2" charset="2"/>
              <a:buNone/>
            </a:pPr>
            <a:endParaRPr lang="es-MX" sz="1900" b="1" i="1" dirty="0" smtClean="0">
              <a:latin typeface="Lucida Sans" pitchFamily="34" charset="0"/>
              <a:cs typeface="Arial" pitchFamily="34" charset="0"/>
            </a:endParaRPr>
          </a:p>
          <a:p>
            <a:pPr algn="just">
              <a:spcBef>
                <a:spcPts val="600"/>
              </a:spcBef>
              <a:buFont typeface="Wingdings" pitchFamily="2" charset="2"/>
              <a:buNone/>
            </a:pPr>
            <a:endParaRPr lang="es-MX" sz="1900" b="1" i="1" dirty="0" smtClean="0">
              <a:latin typeface="Lucida Sans" pitchFamily="34" charset="0"/>
              <a:cs typeface="Arial" pitchFamily="34" charset="0"/>
            </a:endParaRPr>
          </a:p>
        </p:txBody>
      </p:sp>
      <p:sp>
        <p:nvSpPr>
          <p:cNvPr id="7" name="6 Rectángulo"/>
          <p:cNvSpPr/>
          <p:nvPr/>
        </p:nvSpPr>
        <p:spPr>
          <a:xfrm>
            <a:off x="611560" y="404664"/>
            <a:ext cx="3326552" cy="369332"/>
          </a:xfrm>
          <a:prstGeom prst="rect">
            <a:avLst/>
          </a:prstGeom>
        </p:spPr>
        <p:txBody>
          <a:bodyPr wrap="none">
            <a:spAutoFit/>
          </a:bodyPr>
          <a:lstStyle/>
          <a:p>
            <a:r>
              <a:rPr lang="es-ES_tradnl" b="1" i="1" dirty="0" smtClean="0">
                <a:solidFill>
                  <a:srgbClr val="C00000"/>
                </a:solidFill>
                <a:latin typeface="Lucida Sans" pitchFamily="34" charset="0"/>
              </a:rPr>
              <a:t>Antecedentes y el contexto</a:t>
            </a:r>
            <a:endParaRPr lang="es-MX" dirty="0">
              <a:solidFill>
                <a:srgbClr val="C00000"/>
              </a:solidFill>
              <a:latin typeface="Constantia" pitchFamily="18" charset="0"/>
            </a:endParaRPr>
          </a:p>
        </p:txBody>
      </p:sp>
    </p:spTree>
    <p:extLst>
      <p:ext uri="{BB962C8B-B14F-4D97-AF65-F5344CB8AC3E}">
        <p14:creationId xmlns:p14="http://schemas.microsoft.com/office/powerpoint/2010/main" val="4118133128"/>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CuadroTexto"/>
          <p:cNvSpPr txBox="1">
            <a:spLocks noChangeArrowheads="1"/>
          </p:cNvSpPr>
          <p:nvPr/>
        </p:nvSpPr>
        <p:spPr bwMode="auto">
          <a:xfrm>
            <a:off x="395536" y="1196752"/>
            <a:ext cx="8424862" cy="5078313"/>
          </a:xfrm>
          <a:prstGeom prst="rect">
            <a:avLst/>
          </a:prstGeom>
          <a:noFill/>
          <a:ln w="9525">
            <a:noFill/>
            <a:miter lim="800000"/>
            <a:headEnd/>
            <a:tailEnd/>
          </a:ln>
        </p:spPr>
        <p:txBody>
          <a:bodyPr>
            <a:spAutoFit/>
          </a:bodyPr>
          <a:lstStyle/>
          <a:p>
            <a:r>
              <a:rPr lang="es-MX" b="1" i="1" dirty="0">
                <a:latin typeface="Lucida Sans" pitchFamily="34" charset="0"/>
                <a:cs typeface="Lucida Sans Unicode" pitchFamily="34" charset="0"/>
              </a:rPr>
              <a:t>Los gobiernos suelen “saturar”  a sus poblaciones  con recomendaciones  sobre  los “estilos de vida”  y campañas de promoción de la salud.</a:t>
            </a:r>
          </a:p>
          <a:p>
            <a:endParaRPr lang="es-MX" b="1" i="1" dirty="0">
              <a:latin typeface="Lucida Sans" pitchFamily="34" charset="0"/>
              <a:cs typeface="Lucida Sans Unicode" pitchFamily="34" charset="0"/>
            </a:endParaRPr>
          </a:p>
          <a:p>
            <a:r>
              <a:rPr lang="es-MX" b="1" i="1" dirty="0">
                <a:solidFill>
                  <a:srgbClr val="0033CC"/>
                </a:solidFill>
                <a:latin typeface="Lucida Sans" pitchFamily="34" charset="0"/>
                <a:cs typeface="Lucida Sans Unicode" pitchFamily="34" charset="0"/>
              </a:rPr>
              <a:t>Algunos ejemplos : No fumes y si no puedes, fuma menos; sigue una dieta equilibrada, come mucha fruta y verduras; mantente físicamente activo; si bebes Alcohol hazlo con moderación; protégete del sol; practica sexo en forma segura …”</a:t>
            </a:r>
          </a:p>
          <a:p>
            <a:endParaRPr lang="es-MX" b="1" i="1" dirty="0">
              <a:latin typeface="Lucida Sans" pitchFamily="34" charset="0"/>
              <a:cs typeface="Lucida Sans Unicode" pitchFamily="34" charset="0"/>
            </a:endParaRPr>
          </a:p>
          <a:p>
            <a:r>
              <a:rPr lang="es-MX" b="1" i="1" dirty="0">
                <a:latin typeface="Lucida Sans" pitchFamily="34" charset="0"/>
                <a:cs typeface="Lucida Sans Unicode" pitchFamily="34" charset="0"/>
              </a:rPr>
              <a:t>David Gordon, un epidemiólogo  muy crítico redactó una lista de recomendaciones alternativas a las anteriores:</a:t>
            </a:r>
          </a:p>
          <a:p>
            <a:endParaRPr lang="es-MX" b="1" i="1" dirty="0">
              <a:latin typeface="Lucida Sans" pitchFamily="34" charset="0"/>
              <a:cs typeface="Lucida Sans Unicode" pitchFamily="34" charset="0"/>
            </a:endParaRPr>
          </a:p>
          <a:p>
            <a:r>
              <a:rPr lang="es-MX" b="1" i="1" dirty="0">
                <a:solidFill>
                  <a:srgbClr val="0000CC"/>
                </a:solidFill>
                <a:latin typeface="Lucida Sans" pitchFamily="34" charset="0"/>
                <a:cs typeface="Lucida Sans Unicode" pitchFamily="34" charset="0"/>
              </a:rPr>
              <a:t>“No seas pobre, pero si lo eres, deja de serlo y si no puedes intenta no ser pobre demasiado tiempo; no vivas en una zona deprimida y pobre, pero si vives en ella ve a vivir a otro lugar; no trabajes en un trabajo estresante, mal pagado o de tipo manual; no vivas en una vivienda que sea de mala calidad ni seas una persona sin techo…”</a:t>
            </a:r>
          </a:p>
          <a:p>
            <a:endParaRPr lang="es-MX" b="1" i="1" dirty="0">
              <a:latin typeface="Lucida Sans" pitchFamily="34" charset="0"/>
              <a:cs typeface="Lucida Sans Unicode" pitchFamily="34" charset="0"/>
            </a:endParaRPr>
          </a:p>
        </p:txBody>
      </p:sp>
      <p:sp>
        <p:nvSpPr>
          <p:cNvPr id="5" name="4 Rectángulo"/>
          <p:cNvSpPr/>
          <p:nvPr/>
        </p:nvSpPr>
        <p:spPr>
          <a:xfrm>
            <a:off x="611560" y="476672"/>
            <a:ext cx="3326552" cy="369332"/>
          </a:xfrm>
          <a:prstGeom prst="rect">
            <a:avLst/>
          </a:prstGeom>
        </p:spPr>
        <p:txBody>
          <a:bodyPr wrap="none">
            <a:spAutoFit/>
          </a:bodyPr>
          <a:lstStyle/>
          <a:p>
            <a:r>
              <a:rPr lang="es-ES_tradnl" b="1" i="1" dirty="0" smtClean="0">
                <a:solidFill>
                  <a:srgbClr val="C00000"/>
                </a:solidFill>
                <a:latin typeface="Lucida Sans" pitchFamily="34" charset="0"/>
              </a:rPr>
              <a:t>Antecedentes y el contexto</a:t>
            </a:r>
            <a:endParaRPr lang="es-MX" dirty="0">
              <a:solidFill>
                <a:srgbClr val="C00000"/>
              </a:solidFill>
              <a:latin typeface="Constantia" pitchFamily="18" charset="0"/>
            </a:endParaRPr>
          </a:p>
        </p:txBody>
      </p:sp>
    </p:spTree>
    <p:extLst>
      <p:ext uri="{BB962C8B-B14F-4D97-AF65-F5344CB8AC3E}">
        <p14:creationId xmlns:p14="http://schemas.microsoft.com/office/powerpoint/2010/main" val="2344408172"/>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03648" y="2132856"/>
            <a:ext cx="6192688" cy="3919314"/>
          </a:xfrm>
          <a:prstGeom prst="rect">
            <a:avLst/>
          </a:prstGeom>
          <a:ln/>
          <a:extLst/>
        </p:spPr>
        <p:style>
          <a:lnRef idx="2">
            <a:schemeClr val="accent2"/>
          </a:lnRef>
          <a:fillRef idx="1">
            <a:schemeClr val="lt1"/>
          </a:fillRef>
          <a:effectRef idx="0">
            <a:schemeClr val="accent2"/>
          </a:effectRef>
          <a:fontRef idx="minor">
            <a:schemeClr val="dk1"/>
          </a:fontRef>
        </p:style>
      </p:pic>
      <p:sp>
        <p:nvSpPr>
          <p:cNvPr id="4" name="3 CuadroTexto"/>
          <p:cNvSpPr txBox="1"/>
          <p:nvPr/>
        </p:nvSpPr>
        <p:spPr>
          <a:xfrm>
            <a:off x="176853" y="655528"/>
            <a:ext cx="8699818" cy="1477328"/>
          </a:xfrm>
          <a:prstGeom prst="rect">
            <a:avLst/>
          </a:prstGeom>
          <a:noFill/>
        </p:spPr>
        <p:txBody>
          <a:bodyPr wrap="none" rtlCol="0">
            <a:spAutoFit/>
          </a:bodyPr>
          <a:lstStyle/>
          <a:p>
            <a:pPr algn="ctr"/>
            <a:r>
              <a:rPr lang="es-MX" b="1" i="1" dirty="0" smtClean="0">
                <a:solidFill>
                  <a:srgbClr val="C00000"/>
                </a:solidFill>
                <a:latin typeface="Lucida Sans" panose="020B0602040502020204" pitchFamily="34" charset="0"/>
                <a:cs typeface="Lucida Sans" panose="020B0602040502020204" pitchFamily="34" charset="0"/>
              </a:rPr>
              <a:t>México mayor consumidor de bebidas azucaradas en el mundo</a:t>
            </a:r>
          </a:p>
          <a:p>
            <a:pPr algn="ctr"/>
            <a:r>
              <a:rPr lang="es-MX" b="1" i="1" dirty="0" smtClean="0">
                <a:solidFill>
                  <a:srgbClr val="C00000"/>
                </a:solidFill>
                <a:latin typeface="Lucida Sans" panose="020B0602040502020204" pitchFamily="34" charset="0"/>
                <a:cs typeface="Lucida Sans" panose="020B0602040502020204" pitchFamily="34" charset="0"/>
              </a:rPr>
              <a:t>Una media de 163 litros por persona al año que con la comida chatarra, </a:t>
            </a:r>
          </a:p>
          <a:p>
            <a:pPr algn="ctr"/>
            <a:r>
              <a:rPr lang="es-MX" b="1" i="1" dirty="0" smtClean="0">
                <a:solidFill>
                  <a:srgbClr val="C00000"/>
                </a:solidFill>
                <a:latin typeface="Lucida Sans" panose="020B0602040502020204" pitchFamily="34" charset="0"/>
                <a:cs typeface="Lucida Sans" panose="020B0602040502020204" pitchFamily="34" charset="0"/>
              </a:rPr>
              <a:t> alimentos procesados y la comida tradicional constituyen una </a:t>
            </a:r>
          </a:p>
          <a:p>
            <a:pPr algn="ctr"/>
            <a:r>
              <a:rPr lang="es-MX" b="1" i="1" dirty="0" smtClean="0">
                <a:solidFill>
                  <a:srgbClr val="C00000"/>
                </a:solidFill>
                <a:latin typeface="Lucida Sans" panose="020B0602040502020204" pitchFamily="34" charset="0"/>
                <a:cs typeface="Lucida Sans" panose="020B0602040502020204" pitchFamily="34" charset="0"/>
              </a:rPr>
              <a:t>dieta hipercalórica que favorece el sobrepeso y la obesidad</a:t>
            </a:r>
          </a:p>
          <a:p>
            <a:pPr algn="ctr"/>
            <a:endParaRPr lang="es-MX" b="1" i="1" dirty="0">
              <a:solidFill>
                <a:srgbClr val="C00000"/>
              </a:solidFill>
              <a:latin typeface="Lucida Sans" panose="020B0602040502020204" pitchFamily="34" charset="0"/>
              <a:cs typeface="Lucida Sans" panose="020B0602040502020204" pitchFamily="34" charset="0"/>
            </a:endParaRPr>
          </a:p>
        </p:txBody>
      </p:sp>
    </p:spTree>
    <p:extLst>
      <p:ext uri="{BB962C8B-B14F-4D97-AF65-F5344CB8AC3E}">
        <p14:creationId xmlns:p14="http://schemas.microsoft.com/office/powerpoint/2010/main" val="794982712"/>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Subtítulo"/>
          <p:cNvSpPr>
            <a:spLocks noGrp="1"/>
          </p:cNvSpPr>
          <p:nvPr>
            <p:ph type="subTitle" idx="1"/>
          </p:nvPr>
        </p:nvSpPr>
        <p:spPr>
          <a:xfrm>
            <a:off x="1371600" y="1340768"/>
            <a:ext cx="6400800" cy="3456384"/>
          </a:xfrm>
        </p:spPr>
        <p:txBody>
          <a:bodyPr/>
          <a:lstStyle/>
          <a:p>
            <a:endParaRPr lang="es-MX" dirty="0"/>
          </a:p>
        </p:txBody>
      </p:sp>
      <p:pic>
        <p:nvPicPr>
          <p:cNvPr id="4" name="3 Imagen" descr="La presentación de los integrantes del &quot;Cártel de la Chatarra&quot;. Foto: Alianza por la salud"/>
          <p:cNvPicPr/>
          <p:nvPr/>
        </p:nvPicPr>
        <p:blipFill>
          <a:blip r:embed="rId2">
            <a:extLst>
              <a:ext uri="{28A0092B-C50C-407E-A947-70E740481C1C}">
                <a14:useLocalDpi xmlns:a14="http://schemas.microsoft.com/office/drawing/2010/main" val="0"/>
              </a:ext>
            </a:extLst>
          </a:blip>
          <a:srcRect/>
          <a:stretch>
            <a:fillRect/>
          </a:stretch>
        </p:blipFill>
        <p:spPr bwMode="auto">
          <a:xfrm>
            <a:off x="1403648" y="1078906"/>
            <a:ext cx="6408712" cy="4078286"/>
          </a:xfrm>
          <a:prstGeom prst="rect">
            <a:avLst/>
          </a:prstGeom>
          <a:noFill/>
          <a:ln>
            <a:noFill/>
          </a:ln>
        </p:spPr>
      </p:pic>
      <p:sp>
        <p:nvSpPr>
          <p:cNvPr id="5" name="4 Rectángulo"/>
          <p:cNvSpPr/>
          <p:nvPr/>
        </p:nvSpPr>
        <p:spPr>
          <a:xfrm>
            <a:off x="107504" y="5221649"/>
            <a:ext cx="8784976" cy="1015663"/>
          </a:xfrm>
          <a:prstGeom prst="rect">
            <a:avLst/>
          </a:prstGeom>
        </p:spPr>
        <p:txBody>
          <a:bodyPr wrap="square">
            <a:spAutoFit/>
          </a:bodyPr>
          <a:lstStyle/>
          <a:p>
            <a:pPr algn="ctr"/>
            <a:r>
              <a:rPr lang="es-MX" sz="2000" b="1" dirty="0" smtClean="0">
                <a:solidFill>
                  <a:prstClr val="black"/>
                </a:solidFill>
                <a:latin typeface="Lucida Sans" panose="020B0602040502020204" pitchFamily="34" charset="0"/>
                <a:cs typeface="Lucida Sans" panose="020B0602040502020204" pitchFamily="34" charset="0"/>
              </a:rPr>
              <a:t>Se </a:t>
            </a:r>
            <a:r>
              <a:rPr lang="es-MX" sz="2000" b="1" dirty="0">
                <a:solidFill>
                  <a:prstClr val="black"/>
                </a:solidFill>
                <a:latin typeface="Lucida Sans" panose="020B0602040502020204" pitchFamily="34" charset="0"/>
                <a:cs typeface="Lucida Sans" panose="020B0602040502020204" pitchFamily="34" charset="0"/>
              </a:rPr>
              <a:t>trata de: Toño, El Tigre; Ronald McDonald, El Payaso; Melvin, El Elefante, y el Oso, </a:t>
            </a:r>
            <a:r>
              <a:rPr lang="es-MX" sz="2000" b="1" dirty="0" smtClean="0">
                <a:solidFill>
                  <a:prstClr val="black"/>
                </a:solidFill>
                <a:latin typeface="Lucida Sans" panose="020B0602040502020204" pitchFamily="34" charset="0"/>
                <a:cs typeface="Lucida Sans" panose="020B0602040502020204" pitchFamily="34" charset="0"/>
              </a:rPr>
              <a:t>la Coca-Cola, </a:t>
            </a:r>
            <a:r>
              <a:rPr lang="es-MX" sz="2000" b="1" dirty="0">
                <a:solidFill>
                  <a:prstClr val="black"/>
                </a:solidFill>
                <a:latin typeface="Lucida Sans" panose="020B0602040502020204" pitchFamily="34" charset="0"/>
                <a:cs typeface="Lucida Sans" panose="020B0602040502020204" pitchFamily="34" charset="0"/>
              </a:rPr>
              <a:t>a quienes se acusa de “violar los derechos de la infancia mexicana</a:t>
            </a:r>
            <a:r>
              <a:rPr lang="es-MX" sz="2000" b="1" dirty="0" smtClean="0">
                <a:solidFill>
                  <a:prstClr val="black"/>
                </a:solidFill>
                <a:latin typeface="Lucida Sans" panose="020B0602040502020204" pitchFamily="34" charset="0"/>
                <a:cs typeface="Lucida Sans" panose="020B0602040502020204" pitchFamily="34" charset="0"/>
              </a:rPr>
              <a:t>” </a:t>
            </a:r>
            <a:endParaRPr lang="es-MX" sz="2000" b="1" dirty="0">
              <a:solidFill>
                <a:prstClr val="black"/>
              </a:solidFill>
              <a:latin typeface="Lucida Sans" panose="020B0602040502020204" pitchFamily="34" charset="0"/>
              <a:cs typeface="Lucida Sans" panose="020B0602040502020204" pitchFamily="34" charset="0"/>
            </a:endParaRPr>
          </a:p>
        </p:txBody>
      </p:sp>
      <p:pic>
        <p:nvPicPr>
          <p:cNvPr id="4301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20" y="548680"/>
            <a:ext cx="8358187" cy="530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00770670"/>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7 Gráfico"/>
          <p:cNvGraphicFramePr/>
          <p:nvPr>
            <p:extLst>
              <p:ext uri="{D42A27DB-BD31-4B8C-83A1-F6EECF244321}">
                <p14:modId xmlns:p14="http://schemas.microsoft.com/office/powerpoint/2010/main" val="807449797"/>
              </p:ext>
            </p:extLst>
          </p:nvPr>
        </p:nvGraphicFramePr>
        <p:xfrm>
          <a:off x="611560" y="979563"/>
          <a:ext cx="8110433" cy="5113733"/>
        </p:xfrm>
        <a:graphic>
          <a:graphicData uri="http://schemas.openxmlformats.org/drawingml/2006/chart">
            <c:chart xmlns:c="http://schemas.openxmlformats.org/drawingml/2006/chart" xmlns:r="http://schemas.openxmlformats.org/officeDocument/2006/relationships" r:id="rId3"/>
          </a:graphicData>
        </a:graphic>
      </p:graphicFrame>
      <p:sp>
        <p:nvSpPr>
          <p:cNvPr id="4" name="3 Título"/>
          <p:cNvSpPr txBox="1">
            <a:spLocks/>
          </p:cNvSpPr>
          <p:nvPr/>
        </p:nvSpPr>
        <p:spPr>
          <a:xfrm>
            <a:off x="35496" y="142852"/>
            <a:ext cx="8965090" cy="836711"/>
          </a:xfrm>
          <a:prstGeom prst="rect">
            <a:avLst/>
          </a:prstGeom>
          <a:noFill/>
        </p:spPr>
        <p:txBody>
          <a:bodyPr anchor="ctr">
            <a:noAutofit/>
          </a:bodyPr>
          <a:lstStyle>
            <a:defPPr>
              <a:defRPr lang="es-MX"/>
            </a:defPPr>
            <a:lvl1pPr algn="ctr" fontAlgn="auto">
              <a:spcBef>
                <a:spcPct val="0"/>
              </a:spcBef>
              <a:spcAft>
                <a:spcPts val="0"/>
              </a:spcAft>
              <a:buNone/>
              <a:defRPr sz="3200" b="1">
                <a:solidFill>
                  <a:schemeClr val="accent3">
                    <a:lumMod val="50000"/>
                  </a:schemeClr>
                </a:solidFill>
                <a:effectLst>
                  <a:outerShdw blurRad="38100" dist="38100" dir="2700000" algn="tl">
                    <a:srgbClr val="000000">
                      <a:alpha val="43137"/>
                    </a:srgbClr>
                  </a:outerShdw>
                </a:effectLst>
                <a:latin typeface="+mj-lt"/>
                <a:ea typeface="+mj-ea"/>
                <a:cs typeface="+mj-cs"/>
              </a:defRPr>
            </a:lvl1pPr>
          </a:lstStyle>
          <a:p>
            <a:pPr>
              <a:lnSpc>
                <a:spcPts val="3200"/>
              </a:lnSpc>
            </a:pPr>
            <a:r>
              <a:rPr lang="es-MX" sz="2400" i="1" dirty="0">
                <a:solidFill>
                  <a:srgbClr val="C00000"/>
                </a:solidFill>
                <a:effectLst/>
                <a:latin typeface="Lucida Sans" panose="020B0602040502020204" pitchFamily="34" charset="0"/>
                <a:cs typeface="Lucida Sans" panose="020B0602040502020204" pitchFamily="34" charset="0"/>
              </a:rPr>
              <a:t>Porcentaje de Población Adulta con Obesidad, </a:t>
            </a:r>
            <a:endParaRPr lang="es-MX" sz="2400" i="1" dirty="0" smtClean="0">
              <a:solidFill>
                <a:srgbClr val="C00000"/>
              </a:solidFill>
              <a:effectLst/>
              <a:latin typeface="Lucida Sans" panose="020B0602040502020204" pitchFamily="34" charset="0"/>
              <a:cs typeface="Lucida Sans" panose="020B0602040502020204" pitchFamily="34" charset="0"/>
            </a:endParaRPr>
          </a:p>
          <a:p>
            <a:pPr>
              <a:lnSpc>
                <a:spcPts val="3200"/>
              </a:lnSpc>
            </a:pPr>
            <a:r>
              <a:rPr lang="es-MX" sz="2400" i="1" dirty="0" smtClean="0">
                <a:solidFill>
                  <a:srgbClr val="C00000"/>
                </a:solidFill>
                <a:effectLst/>
                <a:latin typeface="Lucida Sans" panose="020B0602040502020204" pitchFamily="34" charset="0"/>
                <a:cs typeface="Lucida Sans" panose="020B0602040502020204" pitchFamily="34" charset="0"/>
              </a:rPr>
              <a:t>países </a:t>
            </a:r>
            <a:r>
              <a:rPr lang="es-MX" sz="2400" i="1" dirty="0">
                <a:solidFill>
                  <a:srgbClr val="C00000"/>
                </a:solidFill>
                <a:effectLst/>
                <a:latin typeface="Lucida Sans" panose="020B0602040502020204" pitchFamily="34" charset="0"/>
                <a:cs typeface="Lucida Sans" panose="020B0602040502020204" pitchFamily="34" charset="0"/>
              </a:rPr>
              <a:t>OCDE 2010</a:t>
            </a:r>
          </a:p>
        </p:txBody>
      </p:sp>
    </p:spTree>
    <p:extLst>
      <p:ext uri="{BB962C8B-B14F-4D97-AF65-F5344CB8AC3E}">
        <p14:creationId xmlns:p14="http://schemas.microsoft.com/office/powerpoint/2010/main" val="37002651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3528" y="863372"/>
            <a:ext cx="8424936" cy="53739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93348774"/>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
          <p:cNvGrpSpPr>
            <a:grpSpLocks/>
          </p:cNvGrpSpPr>
          <p:nvPr/>
        </p:nvGrpSpPr>
        <p:grpSpPr bwMode="auto">
          <a:xfrm>
            <a:off x="250825" y="1484784"/>
            <a:ext cx="2819400" cy="4873625"/>
            <a:chOff x="158" y="781"/>
            <a:chExt cx="1776" cy="3343"/>
          </a:xfrm>
        </p:grpSpPr>
        <p:sp>
          <p:nvSpPr>
            <p:cNvPr id="3" name="Rectangle 4"/>
            <p:cNvSpPr>
              <a:spLocks noChangeArrowheads="1"/>
            </p:cNvSpPr>
            <p:nvPr/>
          </p:nvSpPr>
          <p:spPr bwMode="auto">
            <a:xfrm>
              <a:off x="762" y="4007"/>
              <a:ext cx="1172" cy="1"/>
            </a:xfrm>
            <a:prstGeom prst="rect">
              <a:avLst/>
            </a:prstGeom>
            <a:solidFill>
              <a:srgbClr val="000000"/>
            </a:solidFill>
            <a:ln w="6350">
              <a:solidFill>
                <a:srgbClr val="000000"/>
              </a:solidFill>
              <a:miter lim="800000"/>
              <a:headEnd/>
              <a:tailEnd/>
            </a:ln>
          </p:spPr>
          <p:txBody>
            <a:bodyPr/>
            <a:lstStyle/>
            <a:p>
              <a:pPr algn="l">
                <a:buFontTx/>
                <a:buNone/>
              </a:pPr>
              <a:endParaRPr lang="es-MX" sz="2400" dirty="0">
                <a:solidFill>
                  <a:srgbClr val="000000"/>
                </a:solidFill>
                <a:latin typeface="Verdana" pitchFamily="34" charset="0"/>
              </a:endParaRPr>
            </a:p>
          </p:txBody>
        </p:sp>
        <p:sp>
          <p:nvSpPr>
            <p:cNvPr id="4" name="Rectangle 5"/>
            <p:cNvSpPr>
              <a:spLocks noChangeArrowheads="1"/>
            </p:cNvSpPr>
            <p:nvPr/>
          </p:nvSpPr>
          <p:spPr bwMode="auto">
            <a:xfrm>
              <a:off x="759" y="781"/>
              <a:ext cx="2" cy="3227"/>
            </a:xfrm>
            <a:prstGeom prst="rect">
              <a:avLst/>
            </a:prstGeom>
            <a:solidFill>
              <a:srgbClr val="000000"/>
            </a:solidFill>
            <a:ln w="6350">
              <a:solidFill>
                <a:srgbClr val="000000"/>
              </a:solidFill>
              <a:miter lim="800000"/>
              <a:headEnd/>
              <a:tailEnd/>
            </a:ln>
          </p:spPr>
          <p:txBody>
            <a:bodyPr/>
            <a:lstStyle/>
            <a:p>
              <a:pPr algn="l">
                <a:buFontTx/>
                <a:buNone/>
              </a:pPr>
              <a:endParaRPr lang="es-MX" sz="2400" dirty="0">
                <a:solidFill>
                  <a:srgbClr val="000000"/>
                </a:solidFill>
                <a:latin typeface="Verdana" pitchFamily="34" charset="0"/>
              </a:endParaRPr>
            </a:p>
          </p:txBody>
        </p:sp>
        <p:sp>
          <p:nvSpPr>
            <p:cNvPr id="5" name="Line 6"/>
            <p:cNvSpPr>
              <a:spLocks noChangeShapeType="1"/>
            </p:cNvSpPr>
            <p:nvPr/>
          </p:nvSpPr>
          <p:spPr bwMode="auto">
            <a:xfrm>
              <a:off x="702" y="4008"/>
              <a:ext cx="58" cy="1"/>
            </a:xfrm>
            <a:prstGeom prst="line">
              <a:avLst/>
            </a:prstGeom>
            <a:noFill/>
            <a:ln w="6350">
              <a:solidFill>
                <a:srgbClr val="000000"/>
              </a:solidFill>
              <a:round/>
              <a:headEnd/>
              <a:tailEnd/>
            </a:ln>
          </p:spPr>
          <p:txBody>
            <a:bodyPr/>
            <a:lstStyle/>
            <a:p>
              <a:pPr algn="l">
                <a:buFontTx/>
                <a:buNone/>
              </a:pPr>
              <a:endParaRPr lang="es-MX" sz="2400" dirty="0">
                <a:solidFill>
                  <a:srgbClr val="000000"/>
                </a:solidFill>
                <a:latin typeface="Verdana" pitchFamily="34" charset="0"/>
              </a:endParaRPr>
            </a:p>
          </p:txBody>
        </p:sp>
        <p:sp>
          <p:nvSpPr>
            <p:cNvPr id="6" name="Line 7"/>
            <p:cNvSpPr>
              <a:spLocks noChangeShapeType="1"/>
            </p:cNvSpPr>
            <p:nvPr/>
          </p:nvSpPr>
          <p:spPr bwMode="auto">
            <a:xfrm>
              <a:off x="702" y="3524"/>
              <a:ext cx="58" cy="1"/>
            </a:xfrm>
            <a:prstGeom prst="line">
              <a:avLst/>
            </a:prstGeom>
            <a:noFill/>
            <a:ln w="6350">
              <a:solidFill>
                <a:srgbClr val="000000"/>
              </a:solidFill>
              <a:round/>
              <a:headEnd/>
              <a:tailEnd/>
            </a:ln>
          </p:spPr>
          <p:txBody>
            <a:bodyPr/>
            <a:lstStyle/>
            <a:p>
              <a:pPr algn="l">
                <a:buFontTx/>
                <a:buNone/>
              </a:pPr>
              <a:endParaRPr lang="es-MX" sz="2400" dirty="0">
                <a:solidFill>
                  <a:srgbClr val="000000"/>
                </a:solidFill>
                <a:latin typeface="Verdana" pitchFamily="34" charset="0"/>
              </a:endParaRPr>
            </a:p>
          </p:txBody>
        </p:sp>
        <p:sp>
          <p:nvSpPr>
            <p:cNvPr id="7" name="Line 8"/>
            <p:cNvSpPr>
              <a:spLocks noChangeShapeType="1"/>
            </p:cNvSpPr>
            <p:nvPr/>
          </p:nvSpPr>
          <p:spPr bwMode="auto">
            <a:xfrm>
              <a:off x="702" y="3039"/>
              <a:ext cx="58" cy="1"/>
            </a:xfrm>
            <a:prstGeom prst="line">
              <a:avLst/>
            </a:prstGeom>
            <a:noFill/>
            <a:ln w="6350">
              <a:solidFill>
                <a:srgbClr val="000000"/>
              </a:solidFill>
              <a:round/>
              <a:headEnd/>
              <a:tailEnd/>
            </a:ln>
          </p:spPr>
          <p:txBody>
            <a:bodyPr/>
            <a:lstStyle/>
            <a:p>
              <a:pPr algn="l">
                <a:buFontTx/>
                <a:buNone/>
              </a:pPr>
              <a:endParaRPr lang="es-MX" sz="2400" dirty="0">
                <a:solidFill>
                  <a:srgbClr val="000000"/>
                </a:solidFill>
                <a:latin typeface="Verdana" pitchFamily="34" charset="0"/>
              </a:endParaRPr>
            </a:p>
          </p:txBody>
        </p:sp>
        <p:sp>
          <p:nvSpPr>
            <p:cNvPr id="8" name="Line 9"/>
            <p:cNvSpPr>
              <a:spLocks noChangeShapeType="1"/>
            </p:cNvSpPr>
            <p:nvPr/>
          </p:nvSpPr>
          <p:spPr bwMode="auto">
            <a:xfrm>
              <a:off x="702" y="2556"/>
              <a:ext cx="58" cy="1"/>
            </a:xfrm>
            <a:prstGeom prst="line">
              <a:avLst/>
            </a:prstGeom>
            <a:noFill/>
            <a:ln w="6350">
              <a:solidFill>
                <a:srgbClr val="000000"/>
              </a:solidFill>
              <a:round/>
              <a:headEnd/>
              <a:tailEnd/>
            </a:ln>
          </p:spPr>
          <p:txBody>
            <a:bodyPr/>
            <a:lstStyle/>
            <a:p>
              <a:pPr algn="l">
                <a:buFontTx/>
                <a:buNone/>
              </a:pPr>
              <a:endParaRPr lang="es-MX" sz="2400" dirty="0">
                <a:solidFill>
                  <a:srgbClr val="000000"/>
                </a:solidFill>
                <a:latin typeface="Verdana" pitchFamily="34" charset="0"/>
              </a:endParaRPr>
            </a:p>
          </p:txBody>
        </p:sp>
        <p:sp>
          <p:nvSpPr>
            <p:cNvPr id="9" name="Line 10"/>
            <p:cNvSpPr>
              <a:spLocks noChangeShapeType="1"/>
            </p:cNvSpPr>
            <p:nvPr/>
          </p:nvSpPr>
          <p:spPr bwMode="auto">
            <a:xfrm>
              <a:off x="702" y="2072"/>
              <a:ext cx="58" cy="1"/>
            </a:xfrm>
            <a:prstGeom prst="line">
              <a:avLst/>
            </a:prstGeom>
            <a:noFill/>
            <a:ln w="6350">
              <a:solidFill>
                <a:srgbClr val="000000"/>
              </a:solidFill>
              <a:round/>
              <a:headEnd/>
              <a:tailEnd/>
            </a:ln>
          </p:spPr>
          <p:txBody>
            <a:bodyPr/>
            <a:lstStyle/>
            <a:p>
              <a:pPr algn="l">
                <a:buFontTx/>
                <a:buNone/>
              </a:pPr>
              <a:endParaRPr lang="es-MX" sz="2400" dirty="0">
                <a:solidFill>
                  <a:srgbClr val="000000"/>
                </a:solidFill>
                <a:latin typeface="Verdana" pitchFamily="34" charset="0"/>
              </a:endParaRPr>
            </a:p>
          </p:txBody>
        </p:sp>
        <p:sp>
          <p:nvSpPr>
            <p:cNvPr id="10" name="Line 11"/>
            <p:cNvSpPr>
              <a:spLocks noChangeShapeType="1"/>
            </p:cNvSpPr>
            <p:nvPr/>
          </p:nvSpPr>
          <p:spPr bwMode="auto">
            <a:xfrm>
              <a:off x="702" y="1587"/>
              <a:ext cx="58" cy="1"/>
            </a:xfrm>
            <a:prstGeom prst="line">
              <a:avLst/>
            </a:prstGeom>
            <a:noFill/>
            <a:ln w="6350">
              <a:solidFill>
                <a:srgbClr val="000000"/>
              </a:solidFill>
              <a:round/>
              <a:headEnd/>
              <a:tailEnd/>
            </a:ln>
          </p:spPr>
          <p:txBody>
            <a:bodyPr/>
            <a:lstStyle/>
            <a:p>
              <a:pPr algn="l">
                <a:buFontTx/>
                <a:buNone/>
              </a:pPr>
              <a:endParaRPr lang="es-MX" sz="2400" dirty="0">
                <a:solidFill>
                  <a:srgbClr val="000000"/>
                </a:solidFill>
                <a:latin typeface="Verdana" pitchFamily="34" charset="0"/>
              </a:endParaRPr>
            </a:p>
          </p:txBody>
        </p:sp>
        <p:sp>
          <p:nvSpPr>
            <p:cNvPr id="11" name="Line 12"/>
            <p:cNvSpPr>
              <a:spLocks noChangeShapeType="1"/>
            </p:cNvSpPr>
            <p:nvPr/>
          </p:nvSpPr>
          <p:spPr bwMode="auto">
            <a:xfrm>
              <a:off x="702" y="1104"/>
              <a:ext cx="58" cy="1"/>
            </a:xfrm>
            <a:prstGeom prst="line">
              <a:avLst/>
            </a:prstGeom>
            <a:noFill/>
            <a:ln w="6350">
              <a:solidFill>
                <a:srgbClr val="000000"/>
              </a:solidFill>
              <a:round/>
              <a:headEnd/>
              <a:tailEnd/>
            </a:ln>
          </p:spPr>
          <p:txBody>
            <a:bodyPr/>
            <a:lstStyle/>
            <a:p>
              <a:pPr algn="l">
                <a:buFontTx/>
                <a:buNone/>
              </a:pPr>
              <a:endParaRPr lang="es-MX" sz="2400" dirty="0">
                <a:solidFill>
                  <a:srgbClr val="000000"/>
                </a:solidFill>
                <a:latin typeface="Verdana" pitchFamily="34" charset="0"/>
              </a:endParaRPr>
            </a:p>
          </p:txBody>
        </p:sp>
        <p:sp>
          <p:nvSpPr>
            <p:cNvPr id="12" name="Line 13"/>
            <p:cNvSpPr>
              <a:spLocks noChangeShapeType="1"/>
            </p:cNvSpPr>
            <p:nvPr/>
          </p:nvSpPr>
          <p:spPr bwMode="auto">
            <a:xfrm>
              <a:off x="731" y="3766"/>
              <a:ext cx="29" cy="1"/>
            </a:xfrm>
            <a:prstGeom prst="line">
              <a:avLst/>
            </a:prstGeom>
            <a:noFill/>
            <a:ln w="0">
              <a:solidFill>
                <a:srgbClr val="000000"/>
              </a:solidFill>
              <a:round/>
              <a:headEnd/>
              <a:tailEnd/>
            </a:ln>
          </p:spPr>
          <p:txBody>
            <a:bodyPr/>
            <a:lstStyle/>
            <a:p>
              <a:pPr algn="l">
                <a:buFontTx/>
                <a:buNone/>
              </a:pPr>
              <a:endParaRPr lang="es-MX" sz="2400" dirty="0">
                <a:solidFill>
                  <a:srgbClr val="000000"/>
                </a:solidFill>
                <a:latin typeface="Verdana" pitchFamily="34" charset="0"/>
              </a:endParaRPr>
            </a:p>
          </p:txBody>
        </p:sp>
        <p:sp>
          <p:nvSpPr>
            <p:cNvPr id="13" name="Line 14"/>
            <p:cNvSpPr>
              <a:spLocks noChangeShapeType="1"/>
            </p:cNvSpPr>
            <p:nvPr/>
          </p:nvSpPr>
          <p:spPr bwMode="auto">
            <a:xfrm>
              <a:off x="731" y="3281"/>
              <a:ext cx="29" cy="1"/>
            </a:xfrm>
            <a:prstGeom prst="line">
              <a:avLst/>
            </a:prstGeom>
            <a:noFill/>
            <a:ln w="0">
              <a:solidFill>
                <a:srgbClr val="000000"/>
              </a:solidFill>
              <a:round/>
              <a:headEnd/>
              <a:tailEnd/>
            </a:ln>
          </p:spPr>
          <p:txBody>
            <a:bodyPr/>
            <a:lstStyle/>
            <a:p>
              <a:pPr algn="l">
                <a:buFontTx/>
                <a:buNone/>
              </a:pPr>
              <a:endParaRPr lang="es-MX" sz="2400" dirty="0">
                <a:solidFill>
                  <a:srgbClr val="000000"/>
                </a:solidFill>
                <a:latin typeface="Verdana" pitchFamily="34" charset="0"/>
              </a:endParaRPr>
            </a:p>
          </p:txBody>
        </p:sp>
        <p:sp>
          <p:nvSpPr>
            <p:cNvPr id="14" name="Line 15"/>
            <p:cNvSpPr>
              <a:spLocks noChangeShapeType="1"/>
            </p:cNvSpPr>
            <p:nvPr/>
          </p:nvSpPr>
          <p:spPr bwMode="auto">
            <a:xfrm>
              <a:off x="731" y="2798"/>
              <a:ext cx="29" cy="1"/>
            </a:xfrm>
            <a:prstGeom prst="line">
              <a:avLst/>
            </a:prstGeom>
            <a:noFill/>
            <a:ln w="0">
              <a:solidFill>
                <a:srgbClr val="000000"/>
              </a:solidFill>
              <a:round/>
              <a:headEnd/>
              <a:tailEnd/>
            </a:ln>
          </p:spPr>
          <p:txBody>
            <a:bodyPr/>
            <a:lstStyle/>
            <a:p>
              <a:pPr algn="l">
                <a:buFontTx/>
                <a:buNone/>
              </a:pPr>
              <a:endParaRPr lang="es-MX" sz="2400" dirty="0">
                <a:solidFill>
                  <a:srgbClr val="000000"/>
                </a:solidFill>
                <a:latin typeface="Verdana" pitchFamily="34" charset="0"/>
              </a:endParaRPr>
            </a:p>
          </p:txBody>
        </p:sp>
        <p:sp>
          <p:nvSpPr>
            <p:cNvPr id="15" name="Line 16"/>
            <p:cNvSpPr>
              <a:spLocks noChangeShapeType="1"/>
            </p:cNvSpPr>
            <p:nvPr/>
          </p:nvSpPr>
          <p:spPr bwMode="auto">
            <a:xfrm>
              <a:off x="731" y="2314"/>
              <a:ext cx="29" cy="1"/>
            </a:xfrm>
            <a:prstGeom prst="line">
              <a:avLst/>
            </a:prstGeom>
            <a:noFill/>
            <a:ln w="0">
              <a:solidFill>
                <a:srgbClr val="000000"/>
              </a:solidFill>
              <a:round/>
              <a:headEnd/>
              <a:tailEnd/>
            </a:ln>
          </p:spPr>
          <p:txBody>
            <a:bodyPr/>
            <a:lstStyle/>
            <a:p>
              <a:pPr algn="l">
                <a:buFontTx/>
                <a:buNone/>
              </a:pPr>
              <a:endParaRPr lang="es-MX" sz="2400" dirty="0">
                <a:solidFill>
                  <a:srgbClr val="000000"/>
                </a:solidFill>
                <a:latin typeface="Verdana" pitchFamily="34" charset="0"/>
              </a:endParaRPr>
            </a:p>
          </p:txBody>
        </p:sp>
        <p:sp>
          <p:nvSpPr>
            <p:cNvPr id="16" name="Line 17"/>
            <p:cNvSpPr>
              <a:spLocks noChangeShapeType="1"/>
            </p:cNvSpPr>
            <p:nvPr/>
          </p:nvSpPr>
          <p:spPr bwMode="auto">
            <a:xfrm>
              <a:off x="731" y="1829"/>
              <a:ext cx="29" cy="1"/>
            </a:xfrm>
            <a:prstGeom prst="line">
              <a:avLst/>
            </a:prstGeom>
            <a:noFill/>
            <a:ln w="0">
              <a:solidFill>
                <a:srgbClr val="000000"/>
              </a:solidFill>
              <a:round/>
              <a:headEnd/>
              <a:tailEnd/>
            </a:ln>
          </p:spPr>
          <p:txBody>
            <a:bodyPr/>
            <a:lstStyle/>
            <a:p>
              <a:pPr algn="l">
                <a:buFontTx/>
                <a:buNone/>
              </a:pPr>
              <a:endParaRPr lang="es-MX" sz="2400" dirty="0">
                <a:solidFill>
                  <a:srgbClr val="000000"/>
                </a:solidFill>
                <a:latin typeface="Verdana" pitchFamily="34" charset="0"/>
              </a:endParaRPr>
            </a:p>
          </p:txBody>
        </p:sp>
        <p:sp>
          <p:nvSpPr>
            <p:cNvPr id="17" name="Line 18"/>
            <p:cNvSpPr>
              <a:spLocks noChangeShapeType="1"/>
            </p:cNvSpPr>
            <p:nvPr/>
          </p:nvSpPr>
          <p:spPr bwMode="auto">
            <a:xfrm>
              <a:off x="731" y="1346"/>
              <a:ext cx="29" cy="1"/>
            </a:xfrm>
            <a:prstGeom prst="line">
              <a:avLst/>
            </a:prstGeom>
            <a:noFill/>
            <a:ln w="0">
              <a:solidFill>
                <a:srgbClr val="000000"/>
              </a:solidFill>
              <a:round/>
              <a:headEnd/>
              <a:tailEnd/>
            </a:ln>
          </p:spPr>
          <p:txBody>
            <a:bodyPr/>
            <a:lstStyle/>
            <a:p>
              <a:pPr algn="l">
                <a:buFontTx/>
                <a:buNone/>
              </a:pPr>
              <a:endParaRPr lang="es-MX" sz="2400" dirty="0">
                <a:solidFill>
                  <a:srgbClr val="000000"/>
                </a:solidFill>
                <a:latin typeface="Verdana" pitchFamily="34" charset="0"/>
              </a:endParaRPr>
            </a:p>
          </p:txBody>
        </p:sp>
        <p:sp>
          <p:nvSpPr>
            <p:cNvPr id="18" name="Line 19"/>
            <p:cNvSpPr>
              <a:spLocks noChangeShapeType="1"/>
            </p:cNvSpPr>
            <p:nvPr/>
          </p:nvSpPr>
          <p:spPr bwMode="auto">
            <a:xfrm>
              <a:off x="731" y="862"/>
              <a:ext cx="29" cy="1"/>
            </a:xfrm>
            <a:prstGeom prst="line">
              <a:avLst/>
            </a:prstGeom>
            <a:noFill/>
            <a:ln w="0">
              <a:solidFill>
                <a:srgbClr val="000000"/>
              </a:solidFill>
              <a:round/>
              <a:headEnd/>
              <a:tailEnd/>
            </a:ln>
          </p:spPr>
          <p:txBody>
            <a:bodyPr/>
            <a:lstStyle/>
            <a:p>
              <a:pPr algn="l">
                <a:buFontTx/>
                <a:buNone/>
              </a:pPr>
              <a:endParaRPr lang="es-MX" sz="2400" dirty="0">
                <a:solidFill>
                  <a:srgbClr val="000000"/>
                </a:solidFill>
                <a:latin typeface="Verdana" pitchFamily="34" charset="0"/>
              </a:endParaRPr>
            </a:p>
          </p:txBody>
        </p:sp>
        <p:sp>
          <p:nvSpPr>
            <p:cNvPr id="19" name="Rectangle 20"/>
            <p:cNvSpPr>
              <a:spLocks noChangeArrowheads="1"/>
            </p:cNvSpPr>
            <p:nvPr/>
          </p:nvSpPr>
          <p:spPr bwMode="auto">
            <a:xfrm>
              <a:off x="460" y="3956"/>
              <a:ext cx="178" cy="168"/>
            </a:xfrm>
            <a:prstGeom prst="rect">
              <a:avLst/>
            </a:prstGeom>
            <a:noFill/>
            <a:ln w="9525">
              <a:noFill/>
              <a:miter lim="800000"/>
              <a:headEnd/>
              <a:tailEnd/>
            </a:ln>
          </p:spPr>
          <p:txBody>
            <a:bodyPr wrap="none" lIns="0" tIns="0" rIns="0" bIns="0">
              <a:spAutoFit/>
            </a:bodyPr>
            <a:lstStyle/>
            <a:p>
              <a:pPr algn="l">
                <a:buFontTx/>
                <a:buNone/>
              </a:pPr>
              <a:r>
                <a:rPr lang="es-ES" sz="1600" dirty="0">
                  <a:solidFill>
                    <a:srgbClr val="000000"/>
                  </a:solidFill>
                  <a:latin typeface="Arial" charset="0"/>
                </a:rPr>
                <a:t>0.0</a:t>
              </a:r>
              <a:endParaRPr lang="es-ES" sz="2400" dirty="0">
                <a:solidFill>
                  <a:srgbClr val="000000"/>
                </a:solidFill>
                <a:latin typeface="Arial" charset="0"/>
              </a:endParaRPr>
            </a:p>
          </p:txBody>
        </p:sp>
        <p:sp>
          <p:nvSpPr>
            <p:cNvPr id="20" name="Rectangle 21"/>
            <p:cNvSpPr>
              <a:spLocks noChangeArrowheads="1"/>
            </p:cNvSpPr>
            <p:nvPr/>
          </p:nvSpPr>
          <p:spPr bwMode="auto">
            <a:xfrm>
              <a:off x="460" y="3473"/>
              <a:ext cx="178" cy="168"/>
            </a:xfrm>
            <a:prstGeom prst="rect">
              <a:avLst/>
            </a:prstGeom>
            <a:noFill/>
            <a:ln w="9525">
              <a:noFill/>
              <a:miter lim="800000"/>
              <a:headEnd/>
              <a:tailEnd/>
            </a:ln>
          </p:spPr>
          <p:txBody>
            <a:bodyPr wrap="none" lIns="0" tIns="0" rIns="0" bIns="0">
              <a:spAutoFit/>
            </a:bodyPr>
            <a:lstStyle/>
            <a:p>
              <a:pPr algn="l">
                <a:buFontTx/>
                <a:buNone/>
              </a:pPr>
              <a:r>
                <a:rPr lang="es-ES" sz="1600" dirty="0">
                  <a:solidFill>
                    <a:srgbClr val="000000"/>
                  </a:solidFill>
                  <a:latin typeface="Arial" charset="0"/>
                </a:rPr>
                <a:t>1.2</a:t>
              </a:r>
              <a:endParaRPr lang="es-ES" sz="2400" dirty="0">
                <a:solidFill>
                  <a:srgbClr val="000000"/>
                </a:solidFill>
                <a:latin typeface="Arial" charset="0"/>
              </a:endParaRPr>
            </a:p>
          </p:txBody>
        </p:sp>
        <p:sp>
          <p:nvSpPr>
            <p:cNvPr id="21" name="Rectangle 22"/>
            <p:cNvSpPr>
              <a:spLocks noChangeArrowheads="1"/>
            </p:cNvSpPr>
            <p:nvPr/>
          </p:nvSpPr>
          <p:spPr bwMode="auto">
            <a:xfrm>
              <a:off x="460" y="2988"/>
              <a:ext cx="178" cy="168"/>
            </a:xfrm>
            <a:prstGeom prst="rect">
              <a:avLst/>
            </a:prstGeom>
            <a:noFill/>
            <a:ln w="9525">
              <a:noFill/>
              <a:miter lim="800000"/>
              <a:headEnd/>
              <a:tailEnd/>
            </a:ln>
          </p:spPr>
          <p:txBody>
            <a:bodyPr wrap="none" lIns="0" tIns="0" rIns="0" bIns="0">
              <a:spAutoFit/>
            </a:bodyPr>
            <a:lstStyle/>
            <a:p>
              <a:pPr algn="l">
                <a:buFontTx/>
                <a:buNone/>
              </a:pPr>
              <a:r>
                <a:rPr lang="es-ES" sz="1600" dirty="0">
                  <a:solidFill>
                    <a:srgbClr val="000000"/>
                  </a:solidFill>
                  <a:latin typeface="Arial" charset="0"/>
                </a:rPr>
                <a:t>2.4</a:t>
              </a:r>
              <a:endParaRPr lang="es-ES" sz="2400" dirty="0">
                <a:solidFill>
                  <a:srgbClr val="000000"/>
                </a:solidFill>
                <a:latin typeface="Arial" charset="0"/>
              </a:endParaRPr>
            </a:p>
          </p:txBody>
        </p:sp>
        <p:sp>
          <p:nvSpPr>
            <p:cNvPr id="22" name="Rectangle 23"/>
            <p:cNvSpPr>
              <a:spLocks noChangeArrowheads="1"/>
            </p:cNvSpPr>
            <p:nvPr/>
          </p:nvSpPr>
          <p:spPr bwMode="auto">
            <a:xfrm>
              <a:off x="460" y="2504"/>
              <a:ext cx="178" cy="167"/>
            </a:xfrm>
            <a:prstGeom prst="rect">
              <a:avLst/>
            </a:prstGeom>
            <a:noFill/>
            <a:ln w="9525">
              <a:noFill/>
              <a:miter lim="800000"/>
              <a:headEnd/>
              <a:tailEnd/>
            </a:ln>
          </p:spPr>
          <p:txBody>
            <a:bodyPr wrap="none" lIns="0" tIns="0" rIns="0" bIns="0">
              <a:spAutoFit/>
            </a:bodyPr>
            <a:lstStyle/>
            <a:p>
              <a:pPr algn="l">
                <a:buFontTx/>
                <a:buNone/>
              </a:pPr>
              <a:r>
                <a:rPr lang="es-ES" sz="1600" dirty="0">
                  <a:solidFill>
                    <a:srgbClr val="000000"/>
                  </a:solidFill>
                  <a:latin typeface="Arial" charset="0"/>
                </a:rPr>
                <a:t>3.6</a:t>
              </a:r>
              <a:endParaRPr lang="es-ES" sz="2400" dirty="0">
                <a:solidFill>
                  <a:srgbClr val="000000"/>
                </a:solidFill>
                <a:latin typeface="Arial" charset="0"/>
              </a:endParaRPr>
            </a:p>
          </p:txBody>
        </p:sp>
        <p:sp>
          <p:nvSpPr>
            <p:cNvPr id="23" name="Rectangle 24"/>
            <p:cNvSpPr>
              <a:spLocks noChangeArrowheads="1"/>
            </p:cNvSpPr>
            <p:nvPr/>
          </p:nvSpPr>
          <p:spPr bwMode="auto">
            <a:xfrm>
              <a:off x="460" y="2021"/>
              <a:ext cx="178" cy="168"/>
            </a:xfrm>
            <a:prstGeom prst="rect">
              <a:avLst/>
            </a:prstGeom>
            <a:noFill/>
            <a:ln w="9525">
              <a:noFill/>
              <a:miter lim="800000"/>
              <a:headEnd/>
              <a:tailEnd/>
            </a:ln>
          </p:spPr>
          <p:txBody>
            <a:bodyPr wrap="none" lIns="0" tIns="0" rIns="0" bIns="0">
              <a:spAutoFit/>
            </a:bodyPr>
            <a:lstStyle/>
            <a:p>
              <a:pPr algn="l">
                <a:buFontTx/>
                <a:buNone/>
              </a:pPr>
              <a:r>
                <a:rPr lang="es-ES" sz="1600" dirty="0">
                  <a:solidFill>
                    <a:srgbClr val="000000"/>
                  </a:solidFill>
                  <a:latin typeface="Arial" charset="0"/>
                </a:rPr>
                <a:t>4.8</a:t>
              </a:r>
              <a:endParaRPr lang="es-ES" sz="2400" dirty="0">
                <a:solidFill>
                  <a:srgbClr val="000000"/>
                </a:solidFill>
                <a:latin typeface="Arial" charset="0"/>
              </a:endParaRPr>
            </a:p>
          </p:txBody>
        </p:sp>
        <p:sp>
          <p:nvSpPr>
            <p:cNvPr id="24" name="Rectangle 25"/>
            <p:cNvSpPr>
              <a:spLocks noChangeArrowheads="1"/>
            </p:cNvSpPr>
            <p:nvPr/>
          </p:nvSpPr>
          <p:spPr bwMode="auto">
            <a:xfrm>
              <a:off x="460" y="1536"/>
              <a:ext cx="178" cy="167"/>
            </a:xfrm>
            <a:prstGeom prst="rect">
              <a:avLst/>
            </a:prstGeom>
            <a:noFill/>
            <a:ln w="9525">
              <a:noFill/>
              <a:miter lim="800000"/>
              <a:headEnd/>
              <a:tailEnd/>
            </a:ln>
          </p:spPr>
          <p:txBody>
            <a:bodyPr wrap="none" lIns="0" tIns="0" rIns="0" bIns="0">
              <a:spAutoFit/>
            </a:bodyPr>
            <a:lstStyle/>
            <a:p>
              <a:pPr algn="l">
                <a:buFontTx/>
                <a:buNone/>
              </a:pPr>
              <a:r>
                <a:rPr lang="es-ES" sz="1600" dirty="0">
                  <a:solidFill>
                    <a:srgbClr val="000000"/>
                  </a:solidFill>
                  <a:latin typeface="Arial" charset="0"/>
                </a:rPr>
                <a:t>6.0</a:t>
              </a:r>
              <a:endParaRPr lang="es-ES" sz="2400" dirty="0">
                <a:solidFill>
                  <a:srgbClr val="000000"/>
                </a:solidFill>
                <a:latin typeface="Arial" charset="0"/>
              </a:endParaRPr>
            </a:p>
          </p:txBody>
        </p:sp>
        <p:sp>
          <p:nvSpPr>
            <p:cNvPr id="25" name="Rectangle 26"/>
            <p:cNvSpPr>
              <a:spLocks noChangeArrowheads="1"/>
            </p:cNvSpPr>
            <p:nvPr/>
          </p:nvSpPr>
          <p:spPr bwMode="auto">
            <a:xfrm>
              <a:off x="460" y="1052"/>
              <a:ext cx="178" cy="168"/>
            </a:xfrm>
            <a:prstGeom prst="rect">
              <a:avLst/>
            </a:prstGeom>
            <a:noFill/>
            <a:ln w="9525">
              <a:noFill/>
              <a:miter lim="800000"/>
              <a:headEnd/>
              <a:tailEnd/>
            </a:ln>
          </p:spPr>
          <p:txBody>
            <a:bodyPr wrap="none" lIns="0" tIns="0" rIns="0" bIns="0">
              <a:spAutoFit/>
            </a:bodyPr>
            <a:lstStyle/>
            <a:p>
              <a:pPr algn="l">
                <a:buFontTx/>
                <a:buNone/>
              </a:pPr>
              <a:r>
                <a:rPr lang="es-ES" sz="1600" dirty="0">
                  <a:solidFill>
                    <a:srgbClr val="000000"/>
                  </a:solidFill>
                  <a:latin typeface="Arial" charset="0"/>
                </a:rPr>
                <a:t>7.2</a:t>
              </a:r>
              <a:endParaRPr lang="es-ES" sz="2400" dirty="0">
                <a:solidFill>
                  <a:srgbClr val="000000"/>
                </a:solidFill>
                <a:latin typeface="Arial" charset="0"/>
              </a:endParaRPr>
            </a:p>
          </p:txBody>
        </p:sp>
        <p:sp>
          <p:nvSpPr>
            <p:cNvPr id="26" name="Rectangle 27"/>
            <p:cNvSpPr>
              <a:spLocks noChangeArrowheads="1"/>
            </p:cNvSpPr>
            <p:nvPr/>
          </p:nvSpPr>
          <p:spPr bwMode="auto">
            <a:xfrm rot="-5400000">
              <a:off x="-625" y="2286"/>
              <a:ext cx="1700" cy="134"/>
            </a:xfrm>
            <a:prstGeom prst="rect">
              <a:avLst/>
            </a:prstGeom>
            <a:noFill/>
            <a:ln w="9525" algn="ctr">
              <a:noFill/>
              <a:miter lim="800000"/>
              <a:headEnd/>
              <a:tailEnd/>
            </a:ln>
          </p:spPr>
          <p:txBody>
            <a:bodyPr lIns="0" tIns="0" rIns="0" bIns="0">
              <a:spAutoFit/>
            </a:bodyPr>
            <a:lstStyle/>
            <a:p>
              <a:pPr>
                <a:buFontTx/>
                <a:buNone/>
              </a:pPr>
              <a:r>
                <a:rPr lang="es-ES" sz="1400" b="1" dirty="0">
                  <a:solidFill>
                    <a:srgbClr val="000000"/>
                  </a:solidFill>
                  <a:latin typeface="Arial" charset="0"/>
                </a:rPr>
                <a:t>Proporción de participantes</a:t>
              </a:r>
            </a:p>
          </p:txBody>
        </p:sp>
        <p:sp>
          <p:nvSpPr>
            <p:cNvPr id="27" name="Rectangle 28"/>
            <p:cNvSpPr>
              <a:spLocks noChangeArrowheads="1"/>
            </p:cNvSpPr>
            <p:nvPr/>
          </p:nvSpPr>
          <p:spPr bwMode="auto">
            <a:xfrm>
              <a:off x="1112" y="1366"/>
              <a:ext cx="471" cy="2642"/>
            </a:xfrm>
            <a:prstGeom prst="rect">
              <a:avLst/>
            </a:prstGeom>
            <a:solidFill>
              <a:schemeClr val="folHlink"/>
            </a:solidFill>
            <a:ln w="9525">
              <a:noFill/>
              <a:miter lim="800000"/>
              <a:headEnd/>
              <a:tailEnd/>
            </a:ln>
          </p:spPr>
          <p:txBody>
            <a:bodyPr/>
            <a:lstStyle/>
            <a:p>
              <a:pPr algn="l">
                <a:buFontTx/>
                <a:buNone/>
              </a:pPr>
              <a:endParaRPr lang="es-MX" sz="2400" dirty="0">
                <a:solidFill>
                  <a:srgbClr val="000000"/>
                </a:solidFill>
                <a:latin typeface="Verdana" pitchFamily="34" charset="0"/>
              </a:endParaRPr>
            </a:p>
          </p:txBody>
        </p:sp>
      </p:grpSp>
      <p:sp>
        <p:nvSpPr>
          <p:cNvPr id="28" name="Rectangle 29" descr="Diagonal hacia abajo oscura"/>
          <p:cNvSpPr>
            <a:spLocks noChangeArrowheads="1"/>
          </p:cNvSpPr>
          <p:nvPr/>
        </p:nvSpPr>
        <p:spPr bwMode="auto">
          <a:xfrm>
            <a:off x="7180263" y="2429346"/>
            <a:ext cx="566737" cy="3408363"/>
          </a:xfrm>
          <a:prstGeom prst="rect">
            <a:avLst/>
          </a:prstGeom>
          <a:pattFill prst="dkDnDiag">
            <a:fgClr>
              <a:srgbClr val="2E5C8A"/>
            </a:fgClr>
            <a:bgClr>
              <a:srgbClr val="FFFFFF"/>
            </a:bgClr>
          </a:pattFill>
          <a:ln w="9525">
            <a:noFill/>
            <a:miter lim="800000"/>
            <a:headEnd/>
            <a:tailEnd/>
          </a:ln>
        </p:spPr>
        <p:txBody>
          <a:bodyPr/>
          <a:lstStyle/>
          <a:p>
            <a:pPr algn="l">
              <a:buFontTx/>
              <a:buNone/>
            </a:pPr>
            <a:endParaRPr lang="es-MX" sz="2400" dirty="0">
              <a:solidFill>
                <a:srgbClr val="000000"/>
              </a:solidFill>
              <a:latin typeface="Verdana" pitchFamily="34" charset="0"/>
            </a:endParaRPr>
          </a:p>
        </p:txBody>
      </p:sp>
      <p:sp>
        <p:nvSpPr>
          <p:cNvPr id="29" name="Rectangle 30" descr="Diagonal hacia abajo oscura"/>
          <p:cNvSpPr>
            <a:spLocks noChangeArrowheads="1"/>
          </p:cNvSpPr>
          <p:nvPr/>
        </p:nvSpPr>
        <p:spPr bwMode="auto">
          <a:xfrm>
            <a:off x="6467475" y="2421409"/>
            <a:ext cx="566738" cy="2809875"/>
          </a:xfrm>
          <a:prstGeom prst="rect">
            <a:avLst/>
          </a:prstGeom>
          <a:pattFill prst="dkDnDiag">
            <a:fgClr>
              <a:srgbClr val="FFC671"/>
            </a:fgClr>
            <a:bgClr>
              <a:srgbClr val="FFFFFF"/>
            </a:bgClr>
          </a:pattFill>
          <a:ln w="9525">
            <a:noFill/>
            <a:miter lim="800000"/>
            <a:headEnd/>
            <a:tailEnd/>
          </a:ln>
        </p:spPr>
        <p:txBody>
          <a:bodyPr/>
          <a:lstStyle/>
          <a:p>
            <a:pPr algn="l">
              <a:buFontTx/>
              <a:buNone/>
            </a:pPr>
            <a:endParaRPr lang="es-MX" sz="2400" dirty="0">
              <a:solidFill>
                <a:srgbClr val="000000"/>
              </a:solidFill>
              <a:latin typeface="Verdana" pitchFamily="34" charset="0"/>
            </a:endParaRPr>
          </a:p>
        </p:txBody>
      </p:sp>
      <p:sp>
        <p:nvSpPr>
          <p:cNvPr id="30" name="Line 31"/>
          <p:cNvSpPr>
            <a:spLocks noChangeShapeType="1"/>
          </p:cNvSpPr>
          <p:nvPr/>
        </p:nvSpPr>
        <p:spPr bwMode="auto">
          <a:xfrm>
            <a:off x="6748463" y="3356446"/>
            <a:ext cx="0" cy="1441450"/>
          </a:xfrm>
          <a:prstGeom prst="line">
            <a:avLst/>
          </a:prstGeom>
          <a:noFill/>
          <a:ln w="38100">
            <a:solidFill>
              <a:srgbClr val="D2AC42"/>
            </a:solidFill>
            <a:round/>
            <a:headEnd type="triangle" w="med" len="med"/>
            <a:tailEnd type="triangle" w="med" len="med"/>
          </a:ln>
        </p:spPr>
        <p:txBody>
          <a:bodyPr/>
          <a:lstStyle/>
          <a:p>
            <a:pPr algn="l">
              <a:buFontTx/>
              <a:buNone/>
            </a:pPr>
            <a:endParaRPr lang="es-MX" sz="2400" dirty="0">
              <a:solidFill>
                <a:srgbClr val="000000"/>
              </a:solidFill>
              <a:latin typeface="Verdana" pitchFamily="34" charset="0"/>
            </a:endParaRPr>
          </a:p>
        </p:txBody>
      </p:sp>
      <p:sp>
        <p:nvSpPr>
          <p:cNvPr id="31" name="Line 32"/>
          <p:cNvSpPr>
            <a:spLocks noChangeShapeType="1"/>
          </p:cNvSpPr>
          <p:nvPr/>
        </p:nvSpPr>
        <p:spPr bwMode="auto">
          <a:xfrm>
            <a:off x="7451725" y="3356446"/>
            <a:ext cx="0" cy="1441450"/>
          </a:xfrm>
          <a:prstGeom prst="line">
            <a:avLst/>
          </a:prstGeom>
          <a:noFill/>
          <a:ln w="38100">
            <a:solidFill>
              <a:srgbClr val="2E5C8A"/>
            </a:solidFill>
            <a:round/>
            <a:headEnd type="triangle" w="med" len="med"/>
            <a:tailEnd type="triangle" w="med" len="med"/>
          </a:ln>
        </p:spPr>
        <p:txBody>
          <a:bodyPr/>
          <a:lstStyle/>
          <a:p>
            <a:pPr algn="l">
              <a:buFontTx/>
              <a:buNone/>
            </a:pPr>
            <a:endParaRPr lang="es-MX" sz="2400" dirty="0">
              <a:solidFill>
                <a:srgbClr val="000000"/>
              </a:solidFill>
              <a:latin typeface="Verdana" pitchFamily="34" charset="0"/>
            </a:endParaRPr>
          </a:p>
        </p:txBody>
      </p:sp>
      <p:grpSp>
        <p:nvGrpSpPr>
          <p:cNvPr id="32" name="Group 35"/>
          <p:cNvGrpSpPr>
            <a:grpSpLocks/>
          </p:cNvGrpSpPr>
          <p:nvPr/>
        </p:nvGrpSpPr>
        <p:grpSpPr bwMode="auto">
          <a:xfrm>
            <a:off x="3824288" y="1799109"/>
            <a:ext cx="4603749" cy="4727575"/>
            <a:chOff x="2409" y="997"/>
            <a:chExt cx="2900" cy="2978"/>
          </a:xfrm>
        </p:grpSpPr>
        <p:sp>
          <p:nvSpPr>
            <p:cNvPr id="33" name="Rectangle 36"/>
            <p:cNvSpPr>
              <a:spLocks noChangeArrowheads="1"/>
            </p:cNvSpPr>
            <p:nvPr/>
          </p:nvSpPr>
          <p:spPr bwMode="auto">
            <a:xfrm>
              <a:off x="2917" y="3694"/>
              <a:ext cx="2225" cy="1"/>
            </a:xfrm>
            <a:prstGeom prst="rect">
              <a:avLst/>
            </a:prstGeom>
            <a:solidFill>
              <a:srgbClr val="000000"/>
            </a:solidFill>
            <a:ln w="6350">
              <a:solidFill>
                <a:srgbClr val="000000"/>
              </a:solidFill>
              <a:miter lim="800000"/>
              <a:headEnd/>
              <a:tailEnd/>
            </a:ln>
          </p:spPr>
          <p:txBody>
            <a:bodyPr/>
            <a:lstStyle/>
            <a:p>
              <a:pPr algn="l">
                <a:buFontTx/>
                <a:buNone/>
              </a:pPr>
              <a:endParaRPr lang="es-MX" sz="2400" dirty="0">
                <a:solidFill>
                  <a:srgbClr val="000000"/>
                </a:solidFill>
                <a:latin typeface="Verdana" pitchFamily="34" charset="0"/>
              </a:endParaRPr>
            </a:p>
          </p:txBody>
        </p:sp>
        <p:sp>
          <p:nvSpPr>
            <p:cNvPr id="34" name="Line 37"/>
            <p:cNvSpPr>
              <a:spLocks noChangeShapeType="1"/>
            </p:cNvSpPr>
            <p:nvPr/>
          </p:nvSpPr>
          <p:spPr bwMode="auto">
            <a:xfrm flipV="1">
              <a:off x="3360" y="3694"/>
              <a:ext cx="1" cy="59"/>
            </a:xfrm>
            <a:prstGeom prst="line">
              <a:avLst/>
            </a:prstGeom>
            <a:noFill/>
            <a:ln w="6350">
              <a:solidFill>
                <a:srgbClr val="000000"/>
              </a:solidFill>
              <a:round/>
              <a:headEnd/>
              <a:tailEnd/>
            </a:ln>
          </p:spPr>
          <p:txBody>
            <a:bodyPr/>
            <a:lstStyle/>
            <a:p>
              <a:pPr algn="l">
                <a:buFontTx/>
                <a:buNone/>
              </a:pPr>
              <a:endParaRPr lang="es-MX" sz="2400" dirty="0">
                <a:solidFill>
                  <a:srgbClr val="000000"/>
                </a:solidFill>
                <a:latin typeface="Verdana" pitchFamily="34" charset="0"/>
              </a:endParaRPr>
            </a:p>
          </p:txBody>
        </p:sp>
        <p:sp>
          <p:nvSpPr>
            <p:cNvPr id="35" name="Line 38"/>
            <p:cNvSpPr>
              <a:spLocks noChangeShapeType="1"/>
            </p:cNvSpPr>
            <p:nvPr/>
          </p:nvSpPr>
          <p:spPr bwMode="auto">
            <a:xfrm flipV="1">
              <a:off x="3806" y="3694"/>
              <a:ext cx="1" cy="59"/>
            </a:xfrm>
            <a:prstGeom prst="line">
              <a:avLst/>
            </a:prstGeom>
            <a:noFill/>
            <a:ln w="6350">
              <a:solidFill>
                <a:srgbClr val="000000"/>
              </a:solidFill>
              <a:round/>
              <a:headEnd/>
              <a:tailEnd/>
            </a:ln>
          </p:spPr>
          <p:txBody>
            <a:bodyPr/>
            <a:lstStyle/>
            <a:p>
              <a:pPr algn="l">
                <a:buFontTx/>
                <a:buNone/>
              </a:pPr>
              <a:endParaRPr lang="es-MX" sz="2400" dirty="0">
                <a:solidFill>
                  <a:srgbClr val="000000"/>
                </a:solidFill>
                <a:latin typeface="Verdana" pitchFamily="34" charset="0"/>
              </a:endParaRPr>
            </a:p>
          </p:txBody>
        </p:sp>
        <p:sp>
          <p:nvSpPr>
            <p:cNvPr id="36" name="Line 39"/>
            <p:cNvSpPr>
              <a:spLocks noChangeShapeType="1"/>
            </p:cNvSpPr>
            <p:nvPr/>
          </p:nvSpPr>
          <p:spPr bwMode="auto">
            <a:xfrm flipV="1">
              <a:off x="4251" y="3694"/>
              <a:ext cx="1" cy="59"/>
            </a:xfrm>
            <a:prstGeom prst="line">
              <a:avLst/>
            </a:prstGeom>
            <a:noFill/>
            <a:ln w="6350">
              <a:solidFill>
                <a:srgbClr val="000000"/>
              </a:solidFill>
              <a:round/>
              <a:headEnd/>
              <a:tailEnd/>
            </a:ln>
          </p:spPr>
          <p:txBody>
            <a:bodyPr/>
            <a:lstStyle/>
            <a:p>
              <a:pPr algn="l">
                <a:buFontTx/>
                <a:buNone/>
              </a:pPr>
              <a:endParaRPr lang="es-MX" sz="2400" dirty="0">
                <a:solidFill>
                  <a:srgbClr val="000000"/>
                </a:solidFill>
                <a:latin typeface="Verdana" pitchFamily="34" charset="0"/>
              </a:endParaRPr>
            </a:p>
          </p:txBody>
        </p:sp>
        <p:sp>
          <p:nvSpPr>
            <p:cNvPr id="37" name="Line 40"/>
            <p:cNvSpPr>
              <a:spLocks noChangeShapeType="1"/>
            </p:cNvSpPr>
            <p:nvPr/>
          </p:nvSpPr>
          <p:spPr bwMode="auto">
            <a:xfrm flipV="1">
              <a:off x="4698" y="3694"/>
              <a:ext cx="1" cy="59"/>
            </a:xfrm>
            <a:prstGeom prst="line">
              <a:avLst/>
            </a:prstGeom>
            <a:noFill/>
            <a:ln w="6350">
              <a:solidFill>
                <a:srgbClr val="000000"/>
              </a:solidFill>
              <a:round/>
              <a:headEnd/>
              <a:tailEnd/>
            </a:ln>
          </p:spPr>
          <p:txBody>
            <a:bodyPr/>
            <a:lstStyle/>
            <a:p>
              <a:pPr algn="l">
                <a:buFontTx/>
                <a:buNone/>
              </a:pPr>
              <a:endParaRPr lang="es-MX" sz="2400" dirty="0">
                <a:solidFill>
                  <a:srgbClr val="000000"/>
                </a:solidFill>
                <a:latin typeface="Verdana" pitchFamily="34" charset="0"/>
              </a:endParaRPr>
            </a:p>
          </p:txBody>
        </p:sp>
        <p:sp>
          <p:nvSpPr>
            <p:cNvPr id="38" name="Line 41"/>
            <p:cNvSpPr>
              <a:spLocks noChangeShapeType="1"/>
            </p:cNvSpPr>
            <p:nvPr/>
          </p:nvSpPr>
          <p:spPr bwMode="auto">
            <a:xfrm flipV="1">
              <a:off x="3360" y="3694"/>
              <a:ext cx="1" cy="30"/>
            </a:xfrm>
            <a:prstGeom prst="line">
              <a:avLst/>
            </a:prstGeom>
            <a:noFill/>
            <a:ln w="0">
              <a:solidFill>
                <a:srgbClr val="000000"/>
              </a:solidFill>
              <a:round/>
              <a:headEnd/>
              <a:tailEnd/>
            </a:ln>
          </p:spPr>
          <p:txBody>
            <a:bodyPr/>
            <a:lstStyle/>
            <a:p>
              <a:pPr algn="l">
                <a:buFontTx/>
                <a:buNone/>
              </a:pPr>
              <a:endParaRPr lang="es-MX" sz="2400" dirty="0">
                <a:solidFill>
                  <a:srgbClr val="000000"/>
                </a:solidFill>
                <a:latin typeface="Verdana" pitchFamily="34" charset="0"/>
              </a:endParaRPr>
            </a:p>
          </p:txBody>
        </p:sp>
        <p:sp>
          <p:nvSpPr>
            <p:cNvPr id="39" name="Line 42"/>
            <p:cNvSpPr>
              <a:spLocks noChangeShapeType="1"/>
            </p:cNvSpPr>
            <p:nvPr/>
          </p:nvSpPr>
          <p:spPr bwMode="auto">
            <a:xfrm flipV="1">
              <a:off x="3360" y="3694"/>
              <a:ext cx="1" cy="30"/>
            </a:xfrm>
            <a:prstGeom prst="line">
              <a:avLst/>
            </a:prstGeom>
            <a:noFill/>
            <a:ln w="0">
              <a:solidFill>
                <a:srgbClr val="000000"/>
              </a:solidFill>
              <a:round/>
              <a:headEnd/>
              <a:tailEnd/>
            </a:ln>
          </p:spPr>
          <p:txBody>
            <a:bodyPr/>
            <a:lstStyle/>
            <a:p>
              <a:pPr algn="l">
                <a:buFontTx/>
                <a:buNone/>
              </a:pPr>
              <a:endParaRPr lang="es-MX" sz="2400" dirty="0">
                <a:solidFill>
                  <a:srgbClr val="000000"/>
                </a:solidFill>
                <a:latin typeface="Verdana" pitchFamily="34" charset="0"/>
              </a:endParaRPr>
            </a:p>
          </p:txBody>
        </p:sp>
        <p:sp>
          <p:nvSpPr>
            <p:cNvPr id="40" name="Line 43"/>
            <p:cNvSpPr>
              <a:spLocks noChangeShapeType="1"/>
            </p:cNvSpPr>
            <p:nvPr/>
          </p:nvSpPr>
          <p:spPr bwMode="auto">
            <a:xfrm flipV="1">
              <a:off x="3806" y="3694"/>
              <a:ext cx="1" cy="30"/>
            </a:xfrm>
            <a:prstGeom prst="line">
              <a:avLst/>
            </a:prstGeom>
            <a:noFill/>
            <a:ln w="0">
              <a:solidFill>
                <a:srgbClr val="000000"/>
              </a:solidFill>
              <a:round/>
              <a:headEnd/>
              <a:tailEnd/>
            </a:ln>
          </p:spPr>
          <p:txBody>
            <a:bodyPr/>
            <a:lstStyle/>
            <a:p>
              <a:pPr algn="l">
                <a:buFontTx/>
                <a:buNone/>
              </a:pPr>
              <a:endParaRPr lang="es-MX" sz="2400" dirty="0">
                <a:solidFill>
                  <a:srgbClr val="000000"/>
                </a:solidFill>
                <a:latin typeface="Verdana" pitchFamily="34" charset="0"/>
              </a:endParaRPr>
            </a:p>
          </p:txBody>
        </p:sp>
        <p:sp>
          <p:nvSpPr>
            <p:cNvPr id="41" name="Line 44"/>
            <p:cNvSpPr>
              <a:spLocks noChangeShapeType="1"/>
            </p:cNvSpPr>
            <p:nvPr/>
          </p:nvSpPr>
          <p:spPr bwMode="auto">
            <a:xfrm flipV="1">
              <a:off x="4251" y="3694"/>
              <a:ext cx="1" cy="30"/>
            </a:xfrm>
            <a:prstGeom prst="line">
              <a:avLst/>
            </a:prstGeom>
            <a:noFill/>
            <a:ln w="0">
              <a:solidFill>
                <a:srgbClr val="000000"/>
              </a:solidFill>
              <a:round/>
              <a:headEnd/>
              <a:tailEnd/>
            </a:ln>
          </p:spPr>
          <p:txBody>
            <a:bodyPr/>
            <a:lstStyle/>
            <a:p>
              <a:pPr algn="l">
                <a:buFontTx/>
                <a:buNone/>
              </a:pPr>
              <a:endParaRPr lang="es-MX" sz="2400" dirty="0">
                <a:solidFill>
                  <a:srgbClr val="000000"/>
                </a:solidFill>
                <a:latin typeface="Verdana" pitchFamily="34" charset="0"/>
              </a:endParaRPr>
            </a:p>
          </p:txBody>
        </p:sp>
        <p:sp>
          <p:nvSpPr>
            <p:cNvPr id="42" name="Line 45"/>
            <p:cNvSpPr>
              <a:spLocks noChangeShapeType="1"/>
            </p:cNvSpPr>
            <p:nvPr/>
          </p:nvSpPr>
          <p:spPr bwMode="auto">
            <a:xfrm flipV="1">
              <a:off x="4698" y="3694"/>
              <a:ext cx="1" cy="30"/>
            </a:xfrm>
            <a:prstGeom prst="line">
              <a:avLst/>
            </a:prstGeom>
            <a:noFill/>
            <a:ln w="0">
              <a:solidFill>
                <a:srgbClr val="000000"/>
              </a:solidFill>
              <a:round/>
              <a:headEnd/>
              <a:tailEnd/>
            </a:ln>
          </p:spPr>
          <p:txBody>
            <a:bodyPr/>
            <a:lstStyle/>
            <a:p>
              <a:pPr algn="l">
                <a:buFontTx/>
                <a:buNone/>
              </a:pPr>
              <a:endParaRPr lang="es-MX" sz="2400" dirty="0">
                <a:solidFill>
                  <a:srgbClr val="000000"/>
                </a:solidFill>
                <a:latin typeface="Verdana" pitchFamily="34" charset="0"/>
              </a:endParaRPr>
            </a:p>
          </p:txBody>
        </p:sp>
        <p:sp>
          <p:nvSpPr>
            <p:cNvPr id="43" name="Rectangle 46"/>
            <p:cNvSpPr>
              <a:spLocks noChangeArrowheads="1"/>
            </p:cNvSpPr>
            <p:nvPr/>
          </p:nvSpPr>
          <p:spPr bwMode="auto">
            <a:xfrm>
              <a:off x="2835" y="3762"/>
              <a:ext cx="826" cy="213"/>
            </a:xfrm>
            <a:prstGeom prst="rect">
              <a:avLst/>
            </a:prstGeom>
            <a:noFill/>
            <a:ln w="9525">
              <a:noFill/>
              <a:miter lim="800000"/>
              <a:headEnd/>
              <a:tailEnd/>
            </a:ln>
          </p:spPr>
          <p:txBody>
            <a:bodyPr wrap="none" lIns="0" tIns="0" rIns="0" bIns="0">
              <a:spAutoFit/>
            </a:bodyPr>
            <a:lstStyle/>
            <a:p>
              <a:pPr algn="l">
                <a:buFontTx/>
                <a:buNone/>
              </a:pPr>
              <a:r>
                <a:rPr lang="es-MX" sz="1100" b="1" dirty="0">
                  <a:solidFill>
                    <a:srgbClr val="000000"/>
                  </a:solidFill>
                  <a:latin typeface="Lucida Sans" pitchFamily="34" charset="0"/>
                </a:rPr>
                <a:t>Hipoglucemiantes</a:t>
              </a:r>
            </a:p>
            <a:p>
              <a:pPr algn="l">
                <a:buFontTx/>
                <a:buNone/>
              </a:pPr>
              <a:r>
                <a:rPr lang="es-MX" sz="1100" b="1" dirty="0">
                  <a:solidFill>
                    <a:srgbClr val="000000"/>
                  </a:solidFill>
                  <a:latin typeface="Lucida Sans" pitchFamily="34" charset="0"/>
                </a:rPr>
                <a:t>         Orales</a:t>
              </a:r>
            </a:p>
          </p:txBody>
        </p:sp>
        <p:sp>
          <p:nvSpPr>
            <p:cNvPr id="44" name="Rectangle 47"/>
            <p:cNvSpPr>
              <a:spLocks noChangeArrowheads="1"/>
            </p:cNvSpPr>
            <p:nvPr/>
          </p:nvSpPr>
          <p:spPr bwMode="auto">
            <a:xfrm>
              <a:off x="4528" y="3762"/>
              <a:ext cx="386" cy="107"/>
            </a:xfrm>
            <a:prstGeom prst="rect">
              <a:avLst/>
            </a:prstGeom>
            <a:noFill/>
            <a:ln w="9525">
              <a:noFill/>
              <a:miter lim="800000"/>
              <a:headEnd/>
              <a:tailEnd/>
            </a:ln>
          </p:spPr>
          <p:txBody>
            <a:bodyPr wrap="none" lIns="0" tIns="0" rIns="0" bIns="0">
              <a:spAutoFit/>
            </a:bodyPr>
            <a:lstStyle/>
            <a:p>
              <a:pPr algn="l">
                <a:buFontTx/>
                <a:buNone/>
              </a:pPr>
              <a:r>
                <a:rPr lang="es-MX" sz="1100" b="1" dirty="0">
                  <a:solidFill>
                    <a:srgbClr val="000000"/>
                  </a:solidFill>
                  <a:latin typeface="Lucida Sans" pitchFamily="34" charset="0"/>
                </a:rPr>
                <a:t>Ejercicio</a:t>
              </a:r>
            </a:p>
          </p:txBody>
        </p:sp>
        <p:sp>
          <p:nvSpPr>
            <p:cNvPr id="45" name="Rectangle 48"/>
            <p:cNvSpPr>
              <a:spLocks noChangeArrowheads="1"/>
            </p:cNvSpPr>
            <p:nvPr/>
          </p:nvSpPr>
          <p:spPr bwMode="auto">
            <a:xfrm>
              <a:off x="2999" y="997"/>
              <a:ext cx="2310" cy="136"/>
            </a:xfrm>
            <a:prstGeom prst="rect">
              <a:avLst/>
            </a:prstGeom>
            <a:noFill/>
            <a:ln w="9525">
              <a:noFill/>
              <a:miter lim="800000"/>
              <a:headEnd/>
              <a:tailEnd/>
            </a:ln>
          </p:spPr>
          <p:txBody>
            <a:bodyPr wrap="none" lIns="0" tIns="0" rIns="0" bIns="0">
              <a:spAutoFit/>
            </a:bodyPr>
            <a:lstStyle/>
            <a:p>
              <a:pPr algn="l">
                <a:buFontTx/>
                <a:buNone/>
              </a:pPr>
              <a:r>
                <a:rPr lang="es-MX" sz="1400" b="1" dirty="0">
                  <a:solidFill>
                    <a:srgbClr val="C00000"/>
                  </a:solidFill>
                  <a:latin typeface="Arial" charset="0"/>
                </a:rPr>
                <a:t>Tipo de tratamiento que </a:t>
              </a:r>
              <a:r>
                <a:rPr lang="es-MX" sz="1400" b="1" i="1" dirty="0">
                  <a:solidFill>
                    <a:srgbClr val="0000CC"/>
                  </a:solidFill>
                  <a:latin typeface="Lucida Sans" pitchFamily="34" charset="0"/>
                </a:rPr>
                <a:t>reportaron</a:t>
              </a:r>
              <a:r>
                <a:rPr lang="es-MX" sz="1400" b="1" dirty="0">
                  <a:solidFill>
                    <a:srgbClr val="C00000"/>
                  </a:solidFill>
                  <a:latin typeface="Arial" charset="0"/>
                </a:rPr>
                <a:t> recibir</a:t>
              </a:r>
              <a:endParaRPr lang="es-MX" sz="1600" b="1" dirty="0">
                <a:solidFill>
                  <a:srgbClr val="C00000"/>
                </a:solidFill>
                <a:latin typeface="Arial" charset="0"/>
              </a:endParaRPr>
            </a:p>
          </p:txBody>
        </p:sp>
        <p:sp>
          <p:nvSpPr>
            <p:cNvPr id="46" name="Rectangle 49"/>
            <p:cNvSpPr>
              <a:spLocks noChangeArrowheads="1"/>
            </p:cNvSpPr>
            <p:nvPr/>
          </p:nvSpPr>
          <p:spPr bwMode="auto">
            <a:xfrm>
              <a:off x="2913" y="1205"/>
              <a:ext cx="3" cy="2489"/>
            </a:xfrm>
            <a:prstGeom prst="rect">
              <a:avLst/>
            </a:prstGeom>
            <a:solidFill>
              <a:srgbClr val="000000"/>
            </a:solidFill>
            <a:ln w="6350">
              <a:solidFill>
                <a:srgbClr val="000000"/>
              </a:solidFill>
              <a:miter lim="800000"/>
              <a:headEnd/>
              <a:tailEnd/>
            </a:ln>
          </p:spPr>
          <p:txBody>
            <a:bodyPr/>
            <a:lstStyle/>
            <a:p>
              <a:pPr algn="l">
                <a:buFontTx/>
                <a:buNone/>
              </a:pPr>
              <a:endParaRPr lang="es-MX" sz="2400" dirty="0">
                <a:solidFill>
                  <a:srgbClr val="000000"/>
                </a:solidFill>
                <a:latin typeface="Verdana" pitchFamily="34" charset="0"/>
              </a:endParaRPr>
            </a:p>
          </p:txBody>
        </p:sp>
        <p:sp>
          <p:nvSpPr>
            <p:cNvPr id="47" name="Line 50"/>
            <p:cNvSpPr>
              <a:spLocks noChangeShapeType="1"/>
            </p:cNvSpPr>
            <p:nvPr/>
          </p:nvSpPr>
          <p:spPr bwMode="auto">
            <a:xfrm>
              <a:off x="2856" y="3694"/>
              <a:ext cx="59" cy="1"/>
            </a:xfrm>
            <a:prstGeom prst="line">
              <a:avLst/>
            </a:prstGeom>
            <a:noFill/>
            <a:ln w="6350">
              <a:solidFill>
                <a:srgbClr val="000000"/>
              </a:solidFill>
              <a:round/>
              <a:headEnd/>
              <a:tailEnd/>
            </a:ln>
          </p:spPr>
          <p:txBody>
            <a:bodyPr/>
            <a:lstStyle/>
            <a:p>
              <a:pPr algn="l">
                <a:buFontTx/>
                <a:buNone/>
              </a:pPr>
              <a:endParaRPr lang="es-MX" sz="2400" dirty="0">
                <a:solidFill>
                  <a:srgbClr val="000000"/>
                </a:solidFill>
                <a:latin typeface="Verdana" pitchFamily="34" charset="0"/>
              </a:endParaRPr>
            </a:p>
          </p:txBody>
        </p:sp>
        <p:sp>
          <p:nvSpPr>
            <p:cNvPr id="48" name="Line 51"/>
            <p:cNvSpPr>
              <a:spLocks noChangeShapeType="1"/>
            </p:cNvSpPr>
            <p:nvPr/>
          </p:nvSpPr>
          <p:spPr bwMode="auto">
            <a:xfrm>
              <a:off x="2856" y="3178"/>
              <a:ext cx="59" cy="1"/>
            </a:xfrm>
            <a:prstGeom prst="line">
              <a:avLst/>
            </a:prstGeom>
            <a:noFill/>
            <a:ln w="6350">
              <a:solidFill>
                <a:srgbClr val="000000"/>
              </a:solidFill>
              <a:round/>
              <a:headEnd/>
              <a:tailEnd/>
            </a:ln>
          </p:spPr>
          <p:txBody>
            <a:bodyPr/>
            <a:lstStyle/>
            <a:p>
              <a:pPr algn="l">
                <a:buFontTx/>
                <a:buNone/>
              </a:pPr>
              <a:endParaRPr lang="es-MX" sz="2400" dirty="0">
                <a:solidFill>
                  <a:srgbClr val="000000"/>
                </a:solidFill>
                <a:latin typeface="Verdana" pitchFamily="34" charset="0"/>
              </a:endParaRPr>
            </a:p>
          </p:txBody>
        </p:sp>
        <p:sp>
          <p:nvSpPr>
            <p:cNvPr id="49" name="Line 52"/>
            <p:cNvSpPr>
              <a:spLocks noChangeShapeType="1"/>
            </p:cNvSpPr>
            <p:nvPr/>
          </p:nvSpPr>
          <p:spPr bwMode="auto">
            <a:xfrm>
              <a:off x="2856" y="2660"/>
              <a:ext cx="59" cy="1"/>
            </a:xfrm>
            <a:prstGeom prst="line">
              <a:avLst/>
            </a:prstGeom>
            <a:noFill/>
            <a:ln w="6350">
              <a:solidFill>
                <a:srgbClr val="000000"/>
              </a:solidFill>
              <a:round/>
              <a:headEnd/>
              <a:tailEnd/>
            </a:ln>
          </p:spPr>
          <p:txBody>
            <a:bodyPr/>
            <a:lstStyle/>
            <a:p>
              <a:pPr algn="l">
                <a:buFontTx/>
                <a:buNone/>
              </a:pPr>
              <a:endParaRPr lang="es-MX" sz="2400" dirty="0">
                <a:solidFill>
                  <a:srgbClr val="000000"/>
                </a:solidFill>
                <a:latin typeface="Verdana" pitchFamily="34" charset="0"/>
              </a:endParaRPr>
            </a:p>
          </p:txBody>
        </p:sp>
        <p:sp>
          <p:nvSpPr>
            <p:cNvPr id="50" name="Line 53"/>
            <p:cNvSpPr>
              <a:spLocks noChangeShapeType="1"/>
            </p:cNvSpPr>
            <p:nvPr/>
          </p:nvSpPr>
          <p:spPr bwMode="auto">
            <a:xfrm>
              <a:off x="2856" y="2143"/>
              <a:ext cx="59" cy="1"/>
            </a:xfrm>
            <a:prstGeom prst="line">
              <a:avLst/>
            </a:prstGeom>
            <a:noFill/>
            <a:ln w="6350">
              <a:solidFill>
                <a:srgbClr val="000000"/>
              </a:solidFill>
              <a:round/>
              <a:headEnd/>
              <a:tailEnd/>
            </a:ln>
          </p:spPr>
          <p:txBody>
            <a:bodyPr/>
            <a:lstStyle/>
            <a:p>
              <a:pPr algn="l">
                <a:buFontTx/>
                <a:buNone/>
              </a:pPr>
              <a:endParaRPr lang="es-MX" sz="2400" dirty="0">
                <a:solidFill>
                  <a:srgbClr val="000000"/>
                </a:solidFill>
                <a:latin typeface="Verdana" pitchFamily="34" charset="0"/>
              </a:endParaRPr>
            </a:p>
          </p:txBody>
        </p:sp>
        <p:sp>
          <p:nvSpPr>
            <p:cNvPr id="51" name="Line 54"/>
            <p:cNvSpPr>
              <a:spLocks noChangeShapeType="1"/>
            </p:cNvSpPr>
            <p:nvPr/>
          </p:nvSpPr>
          <p:spPr bwMode="auto">
            <a:xfrm>
              <a:off x="2856" y="1625"/>
              <a:ext cx="59" cy="1"/>
            </a:xfrm>
            <a:prstGeom prst="line">
              <a:avLst/>
            </a:prstGeom>
            <a:noFill/>
            <a:ln w="6350">
              <a:solidFill>
                <a:srgbClr val="000000"/>
              </a:solidFill>
              <a:round/>
              <a:headEnd/>
              <a:tailEnd/>
            </a:ln>
          </p:spPr>
          <p:txBody>
            <a:bodyPr/>
            <a:lstStyle/>
            <a:p>
              <a:pPr algn="l">
                <a:buFontTx/>
                <a:buNone/>
              </a:pPr>
              <a:endParaRPr lang="es-MX" sz="2400" dirty="0">
                <a:solidFill>
                  <a:srgbClr val="000000"/>
                </a:solidFill>
                <a:latin typeface="Verdana" pitchFamily="34" charset="0"/>
              </a:endParaRPr>
            </a:p>
          </p:txBody>
        </p:sp>
        <p:sp>
          <p:nvSpPr>
            <p:cNvPr id="52" name="Line 55"/>
            <p:cNvSpPr>
              <a:spLocks noChangeShapeType="1"/>
            </p:cNvSpPr>
            <p:nvPr/>
          </p:nvSpPr>
          <p:spPr bwMode="auto">
            <a:xfrm>
              <a:off x="2885" y="3436"/>
              <a:ext cx="30" cy="1"/>
            </a:xfrm>
            <a:prstGeom prst="line">
              <a:avLst/>
            </a:prstGeom>
            <a:noFill/>
            <a:ln w="0">
              <a:solidFill>
                <a:srgbClr val="000000"/>
              </a:solidFill>
              <a:round/>
              <a:headEnd/>
              <a:tailEnd/>
            </a:ln>
          </p:spPr>
          <p:txBody>
            <a:bodyPr/>
            <a:lstStyle/>
            <a:p>
              <a:pPr algn="l">
                <a:buFontTx/>
                <a:buNone/>
              </a:pPr>
              <a:endParaRPr lang="es-MX" sz="2400" dirty="0">
                <a:solidFill>
                  <a:srgbClr val="000000"/>
                </a:solidFill>
                <a:latin typeface="Verdana" pitchFamily="34" charset="0"/>
              </a:endParaRPr>
            </a:p>
          </p:txBody>
        </p:sp>
        <p:sp>
          <p:nvSpPr>
            <p:cNvPr id="53" name="Line 56"/>
            <p:cNvSpPr>
              <a:spLocks noChangeShapeType="1"/>
            </p:cNvSpPr>
            <p:nvPr/>
          </p:nvSpPr>
          <p:spPr bwMode="auto">
            <a:xfrm>
              <a:off x="2885" y="2919"/>
              <a:ext cx="30" cy="1"/>
            </a:xfrm>
            <a:prstGeom prst="line">
              <a:avLst/>
            </a:prstGeom>
            <a:noFill/>
            <a:ln w="0">
              <a:solidFill>
                <a:srgbClr val="000000"/>
              </a:solidFill>
              <a:round/>
              <a:headEnd/>
              <a:tailEnd/>
            </a:ln>
          </p:spPr>
          <p:txBody>
            <a:bodyPr/>
            <a:lstStyle/>
            <a:p>
              <a:pPr algn="l">
                <a:buFontTx/>
                <a:buNone/>
              </a:pPr>
              <a:endParaRPr lang="es-MX" sz="2400" dirty="0">
                <a:solidFill>
                  <a:srgbClr val="000000"/>
                </a:solidFill>
                <a:latin typeface="Verdana" pitchFamily="34" charset="0"/>
              </a:endParaRPr>
            </a:p>
          </p:txBody>
        </p:sp>
        <p:sp>
          <p:nvSpPr>
            <p:cNvPr id="54" name="Line 57"/>
            <p:cNvSpPr>
              <a:spLocks noChangeShapeType="1"/>
            </p:cNvSpPr>
            <p:nvPr/>
          </p:nvSpPr>
          <p:spPr bwMode="auto">
            <a:xfrm>
              <a:off x="2885" y="2401"/>
              <a:ext cx="30" cy="1"/>
            </a:xfrm>
            <a:prstGeom prst="line">
              <a:avLst/>
            </a:prstGeom>
            <a:noFill/>
            <a:ln w="0">
              <a:solidFill>
                <a:srgbClr val="000000"/>
              </a:solidFill>
              <a:round/>
              <a:headEnd/>
              <a:tailEnd/>
            </a:ln>
          </p:spPr>
          <p:txBody>
            <a:bodyPr/>
            <a:lstStyle/>
            <a:p>
              <a:pPr algn="l">
                <a:buFontTx/>
                <a:buNone/>
              </a:pPr>
              <a:endParaRPr lang="es-MX" sz="2400" dirty="0">
                <a:solidFill>
                  <a:srgbClr val="000000"/>
                </a:solidFill>
                <a:latin typeface="Verdana" pitchFamily="34" charset="0"/>
              </a:endParaRPr>
            </a:p>
          </p:txBody>
        </p:sp>
        <p:sp>
          <p:nvSpPr>
            <p:cNvPr id="55" name="Line 58"/>
            <p:cNvSpPr>
              <a:spLocks noChangeShapeType="1"/>
            </p:cNvSpPr>
            <p:nvPr/>
          </p:nvSpPr>
          <p:spPr bwMode="auto">
            <a:xfrm>
              <a:off x="2885" y="1883"/>
              <a:ext cx="30" cy="1"/>
            </a:xfrm>
            <a:prstGeom prst="line">
              <a:avLst/>
            </a:prstGeom>
            <a:noFill/>
            <a:ln w="0">
              <a:solidFill>
                <a:srgbClr val="000000"/>
              </a:solidFill>
              <a:round/>
              <a:headEnd/>
              <a:tailEnd/>
            </a:ln>
          </p:spPr>
          <p:txBody>
            <a:bodyPr/>
            <a:lstStyle/>
            <a:p>
              <a:pPr algn="l">
                <a:buFontTx/>
                <a:buNone/>
              </a:pPr>
              <a:endParaRPr lang="es-MX" sz="2400" dirty="0">
                <a:solidFill>
                  <a:srgbClr val="000000"/>
                </a:solidFill>
                <a:latin typeface="Verdana" pitchFamily="34" charset="0"/>
              </a:endParaRPr>
            </a:p>
          </p:txBody>
        </p:sp>
        <p:sp>
          <p:nvSpPr>
            <p:cNvPr id="56" name="Line 59"/>
            <p:cNvSpPr>
              <a:spLocks noChangeShapeType="1"/>
            </p:cNvSpPr>
            <p:nvPr/>
          </p:nvSpPr>
          <p:spPr bwMode="auto">
            <a:xfrm>
              <a:off x="2885" y="1365"/>
              <a:ext cx="30" cy="1"/>
            </a:xfrm>
            <a:prstGeom prst="line">
              <a:avLst/>
            </a:prstGeom>
            <a:noFill/>
            <a:ln w="0">
              <a:solidFill>
                <a:srgbClr val="000000"/>
              </a:solidFill>
              <a:round/>
              <a:headEnd/>
              <a:tailEnd/>
            </a:ln>
          </p:spPr>
          <p:txBody>
            <a:bodyPr/>
            <a:lstStyle/>
            <a:p>
              <a:pPr algn="l">
                <a:buFontTx/>
                <a:buNone/>
              </a:pPr>
              <a:endParaRPr lang="es-MX" sz="2400" dirty="0">
                <a:solidFill>
                  <a:srgbClr val="000000"/>
                </a:solidFill>
                <a:latin typeface="Verdana" pitchFamily="34" charset="0"/>
              </a:endParaRPr>
            </a:p>
          </p:txBody>
        </p:sp>
        <p:sp>
          <p:nvSpPr>
            <p:cNvPr id="57" name="Rectangle 60"/>
            <p:cNvSpPr>
              <a:spLocks noChangeArrowheads="1"/>
            </p:cNvSpPr>
            <p:nvPr/>
          </p:nvSpPr>
          <p:spPr bwMode="auto">
            <a:xfrm>
              <a:off x="2725" y="3644"/>
              <a:ext cx="62" cy="134"/>
            </a:xfrm>
            <a:prstGeom prst="rect">
              <a:avLst/>
            </a:prstGeom>
            <a:noFill/>
            <a:ln w="9525">
              <a:noFill/>
              <a:miter lim="800000"/>
              <a:headEnd/>
              <a:tailEnd/>
            </a:ln>
          </p:spPr>
          <p:txBody>
            <a:bodyPr wrap="none" lIns="0" tIns="0" rIns="0" bIns="0">
              <a:spAutoFit/>
            </a:bodyPr>
            <a:lstStyle/>
            <a:p>
              <a:pPr algn="l">
                <a:buFontTx/>
                <a:buNone/>
              </a:pPr>
              <a:r>
                <a:rPr lang="es-MX" sz="1400" dirty="0">
                  <a:solidFill>
                    <a:srgbClr val="000000"/>
                  </a:solidFill>
                  <a:latin typeface="Arial" charset="0"/>
                </a:rPr>
                <a:t>0</a:t>
              </a:r>
              <a:endParaRPr lang="es-MX" sz="1600" dirty="0">
                <a:solidFill>
                  <a:srgbClr val="000000"/>
                </a:solidFill>
                <a:latin typeface="Arial" charset="0"/>
              </a:endParaRPr>
            </a:p>
          </p:txBody>
        </p:sp>
        <p:sp>
          <p:nvSpPr>
            <p:cNvPr id="58" name="Rectangle 61"/>
            <p:cNvSpPr>
              <a:spLocks noChangeArrowheads="1"/>
            </p:cNvSpPr>
            <p:nvPr/>
          </p:nvSpPr>
          <p:spPr bwMode="auto">
            <a:xfrm>
              <a:off x="2650" y="3128"/>
              <a:ext cx="124" cy="134"/>
            </a:xfrm>
            <a:prstGeom prst="rect">
              <a:avLst/>
            </a:prstGeom>
            <a:noFill/>
            <a:ln w="9525">
              <a:noFill/>
              <a:miter lim="800000"/>
              <a:headEnd/>
              <a:tailEnd/>
            </a:ln>
          </p:spPr>
          <p:txBody>
            <a:bodyPr wrap="none" lIns="0" tIns="0" rIns="0" bIns="0">
              <a:spAutoFit/>
            </a:bodyPr>
            <a:lstStyle/>
            <a:p>
              <a:pPr algn="l">
                <a:buFontTx/>
                <a:buNone/>
              </a:pPr>
              <a:r>
                <a:rPr lang="es-MX" sz="1400" dirty="0">
                  <a:solidFill>
                    <a:srgbClr val="000000"/>
                  </a:solidFill>
                  <a:latin typeface="Arial" charset="0"/>
                </a:rPr>
                <a:t>20</a:t>
              </a:r>
              <a:endParaRPr lang="es-MX" sz="1600" dirty="0">
                <a:solidFill>
                  <a:srgbClr val="000000"/>
                </a:solidFill>
                <a:latin typeface="Arial" charset="0"/>
              </a:endParaRPr>
            </a:p>
          </p:txBody>
        </p:sp>
        <p:sp>
          <p:nvSpPr>
            <p:cNvPr id="59" name="Rectangle 62"/>
            <p:cNvSpPr>
              <a:spLocks noChangeArrowheads="1"/>
            </p:cNvSpPr>
            <p:nvPr/>
          </p:nvSpPr>
          <p:spPr bwMode="auto">
            <a:xfrm>
              <a:off x="2650" y="2610"/>
              <a:ext cx="124" cy="134"/>
            </a:xfrm>
            <a:prstGeom prst="rect">
              <a:avLst/>
            </a:prstGeom>
            <a:noFill/>
            <a:ln w="9525">
              <a:noFill/>
              <a:miter lim="800000"/>
              <a:headEnd/>
              <a:tailEnd/>
            </a:ln>
          </p:spPr>
          <p:txBody>
            <a:bodyPr wrap="none" lIns="0" tIns="0" rIns="0" bIns="0">
              <a:spAutoFit/>
            </a:bodyPr>
            <a:lstStyle/>
            <a:p>
              <a:pPr algn="l">
                <a:buFontTx/>
                <a:buNone/>
              </a:pPr>
              <a:r>
                <a:rPr lang="es-MX" sz="1400" dirty="0">
                  <a:solidFill>
                    <a:srgbClr val="000000"/>
                  </a:solidFill>
                  <a:latin typeface="Arial" charset="0"/>
                </a:rPr>
                <a:t>40</a:t>
              </a:r>
              <a:endParaRPr lang="es-MX" sz="1600" dirty="0">
                <a:solidFill>
                  <a:srgbClr val="000000"/>
                </a:solidFill>
                <a:latin typeface="Arial" charset="0"/>
              </a:endParaRPr>
            </a:p>
          </p:txBody>
        </p:sp>
        <p:sp>
          <p:nvSpPr>
            <p:cNvPr id="60" name="Rectangle 63"/>
            <p:cNvSpPr>
              <a:spLocks noChangeArrowheads="1"/>
            </p:cNvSpPr>
            <p:nvPr/>
          </p:nvSpPr>
          <p:spPr bwMode="auto">
            <a:xfrm>
              <a:off x="2650" y="2092"/>
              <a:ext cx="124" cy="134"/>
            </a:xfrm>
            <a:prstGeom prst="rect">
              <a:avLst/>
            </a:prstGeom>
            <a:noFill/>
            <a:ln w="9525">
              <a:noFill/>
              <a:miter lim="800000"/>
              <a:headEnd/>
              <a:tailEnd/>
            </a:ln>
          </p:spPr>
          <p:txBody>
            <a:bodyPr wrap="none" lIns="0" tIns="0" rIns="0" bIns="0">
              <a:spAutoFit/>
            </a:bodyPr>
            <a:lstStyle/>
            <a:p>
              <a:pPr algn="l">
                <a:buFontTx/>
                <a:buNone/>
              </a:pPr>
              <a:r>
                <a:rPr lang="es-MX" sz="1400" dirty="0">
                  <a:solidFill>
                    <a:srgbClr val="000000"/>
                  </a:solidFill>
                  <a:latin typeface="Arial" charset="0"/>
                </a:rPr>
                <a:t>60</a:t>
              </a:r>
              <a:endParaRPr lang="es-MX" sz="1600" dirty="0">
                <a:solidFill>
                  <a:srgbClr val="000000"/>
                </a:solidFill>
                <a:latin typeface="Arial" charset="0"/>
              </a:endParaRPr>
            </a:p>
          </p:txBody>
        </p:sp>
        <p:sp>
          <p:nvSpPr>
            <p:cNvPr id="61" name="Rectangle 64"/>
            <p:cNvSpPr>
              <a:spLocks noChangeArrowheads="1"/>
            </p:cNvSpPr>
            <p:nvPr/>
          </p:nvSpPr>
          <p:spPr bwMode="auto">
            <a:xfrm>
              <a:off x="2650" y="1575"/>
              <a:ext cx="124" cy="134"/>
            </a:xfrm>
            <a:prstGeom prst="rect">
              <a:avLst/>
            </a:prstGeom>
            <a:noFill/>
            <a:ln w="9525">
              <a:noFill/>
              <a:miter lim="800000"/>
              <a:headEnd/>
              <a:tailEnd/>
            </a:ln>
          </p:spPr>
          <p:txBody>
            <a:bodyPr wrap="none" lIns="0" tIns="0" rIns="0" bIns="0">
              <a:spAutoFit/>
            </a:bodyPr>
            <a:lstStyle/>
            <a:p>
              <a:pPr algn="l">
                <a:buFontTx/>
                <a:buNone/>
              </a:pPr>
              <a:r>
                <a:rPr lang="es-MX" sz="1400" dirty="0">
                  <a:solidFill>
                    <a:srgbClr val="000000"/>
                  </a:solidFill>
                  <a:latin typeface="Arial" charset="0"/>
                </a:rPr>
                <a:t>80</a:t>
              </a:r>
              <a:endParaRPr lang="es-MX" sz="1600" dirty="0">
                <a:solidFill>
                  <a:srgbClr val="000000"/>
                </a:solidFill>
                <a:latin typeface="Arial" charset="0"/>
              </a:endParaRPr>
            </a:p>
          </p:txBody>
        </p:sp>
        <p:sp>
          <p:nvSpPr>
            <p:cNvPr id="62" name="Rectangle 65"/>
            <p:cNvSpPr>
              <a:spLocks noChangeArrowheads="1"/>
            </p:cNvSpPr>
            <p:nvPr/>
          </p:nvSpPr>
          <p:spPr bwMode="auto">
            <a:xfrm rot="-5400000">
              <a:off x="2041" y="2362"/>
              <a:ext cx="890" cy="154"/>
            </a:xfrm>
            <a:prstGeom prst="rect">
              <a:avLst/>
            </a:prstGeom>
            <a:noFill/>
            <a:ln w="9525">
              <a:noFill/>
              <a:miter lim="800000"/>
              <a:headEnd/>
              <a:tailEnd/>
            </a:ln>
          </p:spPr>
          <p:txBody>
            <a:bodyPr wrap="none" lIns="0" tIns="0" rIns="0" bIns="0">
              <a:spAutoFit/>
            </a:bodyPr>
            <a:lstStyle/>
            <a:p>
              <a:pPr algn="l">
                <a:buFontTx/>
                <a:buNone/>
              </a:pPr>
              <a:r>
                <a:rPr lang="es-MX" sz="1600" b="1" dirty="0">
                  <a:solidFill>
                    <a:srgbClr val="000000"/>
                  </a:solidFill>
                  <a:latin typeface="Arial" charset="0"/>
                </a:rPr>
                <a:t>Porcentaje (%)</a:t>
              </a:r>
              <a:endParaRPr lang="es-MX" sz="2400" b="1" dirty="0">
                <a:solidFill>
                  <a:srgbClr val="000000"/>
                </a:solidFill>
                <a:latin typeface="Arial" charset="0"/>
              </a:endParaRPr>
            </a:p>
          </p:txBody>
        </p:sp>
        <p:sp>
          <p:nvSpPr>
            <p:cNvPr id="63" name="Rectangle 66"/>
            <p:cNvSpPr>
              <a:spLocks noChangeArrowheads="1"/>
            </p:cNvSpPr>
            <p:nvPr/>
          </p:nvSpPr>
          <p:spPr bwMode="auto">
            <a:xfrm>
              <a:off x="3182" y="1417"/>
              <a:ext cx="357" cy="2277"/>
            </a:xfrm>
            <a:prstGeom prst="rect">
              <a:avLst/>
            </a:prstGeom>
            <a:solidFill>
              <a:srgbClr val="663300"/>
            </a:solidFill>
            <a:ln w="9525">
              <a:noFill/>
              <a:miter lim="800000"/>
              <a:headEnd/>
              <a:tailEnd/>
            </a:ln>
          </p:spPr>
          <p:txBody>
            <a:bodyPr/>
            <a:lstStyle/>
            <a:p>
              <a:pPr algn="l">
                <a:buFontTx/>
                <a:buNone/>
              </a:pPr>
              <a:endParaRPr lang="es-MX" sz="2400" dirty="0">
                <a:solidFill>
                  <a:srgbClr val="000000"/>
                </a:solidFill>
                <a:latin typeface="Verdana" pitchFamily="34" charset="0"/>
              </a:endParaRPr>
            </a:p>
          </p:txBody>
        </p:sp>
        <p:sp>
          <p:nvSpPr>
            <p:cNvPr id="64" name="Rectangle 67"/>
            <p:cNvSpPr>
              <a:spLocks noChangeArrowheads="1"/>
            </p:cNvSpPr>
            <p:nvPr/>
          </p:nvSpPr>
          <p:spPr bwMode="auto">
            <a:xfrm>
              <a:off x="3627" y="3512"/>
              <a:ext cx="357" cy="182"/>
            </a:xfrm>
            <a:prstGeom prst="rect">
              <a:avLst/>
            </a:prstGeom>
            <a:solidFill>
              <a:srgbClr val="D9B95D"/>
            </a:solidFill>
            <a:ln w="9525">
              <a:noFill/>
              <a:miter lim="800000"/>
              <a:headEnd/>
              <a:tailEnd/>
            </a:ln>
          </p:spPr>
          <p:txBody>
            <a:bodyPr/>
            <a:lstStyle/>
            <a:p>
              <a:pPr algn="l">
                <a:buFontTx/>
                <a:buNone/>
              </a:pPr>
              <a:endParaRPr lang="es-MX" sz="2400" dirty="0">
                <a:solidFill>
                  <a:srgbClr val="000000"/>
                </a:solidFill>
                <a:latin typeface="Verdana" pitchFamily="34" charset="0"/>
              </a:endParaRPr>
            </a:p>
          </p:txBody>
        </p:sp>
        <p:sp>
          <p:nvSpPr>
            <p:cNvPr id="65" name="Rectangle 68"/>
            <p:cNvSpPr>
              <a:spLocks noChangeArrowheads="1"/>
            </p:cNvSpPr>
            <p:nvPr/>
          </p:nvSpPr>
          <p:spPr bwMode="auto">
            <a:xfrm>
              <a:off x="4073" y="3158"/>
              <a:ext cx="357" cy="536"/>
            </a:xfrm>
            <a:prstGeom prst="rect">
              <a:avLst/>
            </a:prstGeom>
            <a:solidFill>
              <a:srgbClr val="FFC671"/>
            </a:solidFill>
            <a:ln w="9525">
              <a:noFill/>
              <a:miter lim="800000"/>
              <a:headEnd/>
              <a:tailEnd/>
            </a:ln>
          </p:spPr>
          <p:txBody>
            <a:bodyPr/>
            <a:lstStyle/>
            <a:p>
              <a:pPr algn="l">
                <a:buFontTx/>
                <a:buNone/>
              </a:pPr>
              <a:endParaRPr lang="es-MX" sz="2400" dirty="0">
                <a:solidFill>
                  <a:srgbClr val="000000"/>
                </a:solidFill>
                <a:latin typeface="Verdana" pitchFamily="34" charset="0"/>
              </a:endParaRPr>
            </a:p>
          </p:txBody>
        </p:sp>
        <p:sp>
          <p:nvSpPr>
            <p:cNvPr id="66" name="Rectangle 69"/>
            <p:cNvSpPr>
              <a:spLocks noChangeArrowheads="1"/>
            </p:cNvSpPr>
            <p:nvPr/>
          </p:nvSpPr>
          <p:spPr bwMode="auto">
            <a:xfrm>
              <a:off x="4520" y="3537"/>
              <a:ext cx="357" cy="157"/>
            </a:xfrm>
            <a:prstGeom prst="rect">
              <a:avLst/>
            </a:prstGeom>
            <a:solidFill>
              <a:srgbClr val="2E5C8A"/>
            </a:solidFill>
            <a:ln w="9525">
              <a:noFill/>
              <a:miter lim="800000"/>
              <a:headEnd/>
              <a:tailEnd/>
            </a:ln>
          </p:spPr>
          <p:txBody>
            <a:bodyPr/>
            <a:lstStyle/>
            <a:p>
              <a:pPr algn="l">
                <a:buFontTx/>
                <a:buNone/>
              </a:pPr>
              <a:endParaRPr lang="es-MX" sz="2400" dirty="0">
                <a:solidFill>
                  <a:srgbClr val="000000"/>
                </a:solidFill>
                <a:latin typeface="Verdana" pitchFamily="34" charset="0"/>
              </a:endParaRPr>
            </a:p>
          </p:txBody>
        </p:sp>
        <p:sp>
          <p:nvSpPr>
            <p:cNvPr id="67" name="Rectangle 70"/>
            <p:cNvSpPr>
              <a:spLocks noChangeArrowheads="1"/>
            </p:cNvSpPr>
            <p:nvPr/>
          </p:nvSpPr>
          <p:spPr bwMode="auto">
            <a:xfrm>
              <a:off x="3656" y="3762"/>
              <a:ext cx="367" cy="107"/>
            </a:xfrm>
            <a:prstGeom prst="rect">
              <a:avLst/>
            </a:prstGeom>
            <a:noFill/>
            <a:ln w="9525">
              <a:noFill/>
              <a:miter lim="800000"/>
              <a:headEnd/>
              <a:tailEnd/>
            </a:ln>
          </p:spPr>
          <p:txBody>
            <a:bodyPr wrap="none" lIns="0" tIns="0" rIns="0" bIns="0">
              <a:spAutoFit/>
            </a:bodyPr>
            <a:lstStyle/>
            <a:p>
              <a:pPr algn="l">
                <a:buFontTx/>
                <a:buNone/>
              </a:pPr>
              <a:r>
                <a:rPr lang="es-MX" sz="1100" b="1" dirty="0">
                  <a:solidFill>
                    <a:srgbClr val="000000"/>
                  </a:solidFill>
                  <a:latin typeface="Lucida Sans" pitchFamily="34" charset="0"/>
                </a:rPr>
                <a:t>Insulina</a:t>
              </a:r>
            </a:p>
          </p:txBody>
        </p:sp>
        <p:sp>
          <p:nvSpPr>
            <p:cNvPr id="68" name="Rectangle 71"/>
            <p:cNvSpPr>
              <a:spLocks noChangeArrowheads="1"/>
            </p:cNvSpPr>
            <p:nvPr/>
          </p:nvSpPr>
          <p:spPr bwMode="auto">
            <a:xfrm>
              <a:off x="4145" y="3762"/>
              <a:ext cx="241" cy="107"/>
            </a:xfrm>
            <a:prstGeom prst="rect">
              <a:avLst/>
            </a:prstGeom>
            <a:noFill/>
            <a:ln w="9525">
              <a:noFill/>
              <a:miter lim="800000"/>
              <a:headEnd/>
              <a:tailEnd/>
            </a:ln>
          </p:spPr>
          <p:txBody>
            <a:bodyPr wrap="none" lIns="0" tIns="0" rIns="0" bIns="0">
              <a:spAutoFit/>
            </a:bodyPr>
            <a:lstStyle/>
            <a:p>
              <a:pPr algn="l">
                <a:buFontTx/>
                <a:buNone/>
              </a:pPr>
              <a:r>
                <a:rPr lang="es-MX" sz="1100" b="1" dirty="0">
                  <a:solidFill>
                    <a:srgbClr val="000000"/>
                  </a:solidFill>
                  <a:latin typeface="Lucida Sans" pitchFamily="34" charset="0"/>
                </a:rPr>
                <a:t>Dieta</a:t>
              </a:r>
            </a:p>
          </p:txBody>
        </p:sp>
      </p:grpSp>
      <p:sp>
        <p:nvSpPr>
          <p:cNvPr id="69" name="Text Box 72"/>
          <p:cNvSpPr txBox="1">
            <a:spLocks noChangeArrowheads="1"/>
          </p:cNvSpPr>
          <p:nvPr/>
        </p:nvSpPr>
        <p:spPr bwMode="auto">
          <a:xfrm>
            <a:off x="2686050" y="2216621"/>
            <a:ext cx="814388" cy="461963"/>
          </a:xfrm>
          <a:prstGeom prst="rect">
            <a:avLst/>
          </a:prstGeom>
          <a:noFill/>
          <a:ln w="9525">
            <a:noFill/>
            <a:miter lim="800000"/>
            <a:headEnd/>
            <a:tailEnd/>
          </a:ln>
        </p:spPr>
        <p:txBody>
          <a:bodyPr wrap="none">
            <a:spAutoFit/>
          </a:bodyPr>
          <a:lstStyle/>
          <a:p>
            <a:pPr algn="l">
              <a:buFontTx/>
              <a:buNone/>
            </a:pPr>
            <a:r>
              <a:rPr lang="es-MX" b="1" dirty="0">
                <a:solidFill>
                  <a:srgbClr val="000000"/>
                </a:solidFill>
                <a:latin typeface="Arial" charset="0"/>
              </a:rPr>
              <a:t>7.0</a:t>
            </a:r>
            <a:r>
              <a:rPr lang="es-MX" sz="2400" b="1" dirty="0">
                <a:solidFill>
                  <a:srgbClr val="000000"/>
                </a:solidFill>
                <a:latin typeface="Arial" charset="0"/>
              </a:rPr>
              <a:t>%</a:t>
            </a:r>
          </a:p>
        </p:txBody>
      </p:sp>
      <p:sp>
        <p:nvSpPr>
          <p:cNvPr id="70" name="Text Box 73"/>
          <p:cNvSpPr txBox="1">
            <a:spLocks noChangeArrowheads="1"/>
          </p:cNvSpPr>
          <p:nvPr/>
        </p:nvSpPr>
        <p:spPr bwMode="auto">
          <a:xfrm>
            <a:off x="2430463" y="2664296"/>
            <a:ext cx="1498600" cy="338138"/>
          </a:xfrm>
          <a:prstGeom prst="rect">
            <a:avLst/>
          </a:prstGeom>
          <a:noFill/>
          <a:ln w="9525">
            <a:noFill/>
            <a:miter lim="800000"/>
            <a:headEnd/>
            <a:tailEnd/>
          </a:ln>
        </p:spPr>
        <p:txBody>
          <a:bodyPr wrap="none">
            <a:spAutoFit/>
          </a:bodyPr>
          <a:lstStyle/>
          <a:p>
            <a:pPr algn="l">
              <a:buFontTx/>
              <a:buNone/>
            </a:pPr>
            <a:r>
              <a:rPr lang="es-MX" sz="1600" b="1" dirty="0">
                <a:solidFill>
                  <a:srgbClr val="000000"/>
                </a:solidFill>
                <a:latin typeface="Arial" charset="0"/>
              </a:rPr>
              <a:t>(4.2 millones)</a:t>
            </a:r>
          </a:p>
        </p:txBody>
      </p:sp>
      <p:sp>
        <p:nvSpPr>
          <p:cNvPr id="71" name="Text Box 74"/>
          <p:cNvSpPr txBox="1">
            <a:spLocks noChangeArrowheads="1"/>
          </p:cNvSpPr>
          <p:nvPr/>
        </p:nvSpPr>
        <p:spPr bwMode="auto">
          <a:xfrm>
            <a:off x="4643438" y="2132484"/>
            <a:ext cx="1649412" cy="400050"/>
          </a:xfrm>
          <a:prstGeom prst="rect">
            <a:avLst/>
          </a:prstGeom>
          <a:noFill/>
          <a:ln w="9525">
            <a:noFill/>
            <a:miter lim="800000"/>
            <a:headEnd/>
            <a:tailEnd/>
          </a:ln>
        </p:spPr>
        <p:txBody>
          <a:bodyPr wrap="none">
            <a:spAutoFit/>
          </a:bodyPr>
          <a:lstStyle/>
          <a:p>
            <a:pPr algn="l">
              <a:buFontTx/>
              <a:buNone/>
            </a:pPr>
            <a:r>
              <a:rPr lang="es-MX" b="1" dirty="0">
                <a:solidFill>
                  <a:srgbClr val="000000"/>
                </a:solidFill>
                <a:latin typeface="Arial" charset="0"/>
              </a:rPr>
              <a:t>3.2 millones</a:t>
            </a:r>
          </a:p>
        </p:txBody>
      </p:sp>
      <p:sp>
        <p:nvSpPr>
          <p:cNvPr id="72" name="Text Box 75"/>
          <p:cNvSpPr txBox="1">
            <a:spLocks noChangeArrowheads="1"/>
          </p:cNvSpPr>
          <p:nvPr/>
        </p:nvSpPr>
        <p:spPr bwMode="auto">
          <a:xfrm>
            <a:off x="5580063" y="5439246"/>
            <a:ext cx="1052512" cy="400050"/>
          </a:xfrm>
          <a:prstGeom prst="rect">
            <a:avLst/>
          </a:prstGeom>
          <a:noFill/>
          <a:ln w="9525">
            <a:noFill/>
            <a:miter lim="800000"/>
            <a:headEnd/>
            <a:tailEnd/>
          </a:ln>
        </p:spPr>
        <p:txBody>
          <a:bodyPr wrap="none">
            <a:spAutoFit/>
          </a:bodyPr>
          <a:lstStyle/>
          <a:p>
            <a:pPr algn="l">
              <a:buFontTx/>
              <a:buNone/>
            </a:pPr>
            <a:r>
              <a:rPr lang="es-MX" b="1" dirty="0">
                <a:solidFill>
                  <a:srgbClr val="000000"/>
                </a:solidFill>
                <a:latin typeface="Arial" charset="0"/>
              </a:rPr>
              <a:t>280 mil</a:t>
            </a:r>
          </a:p>
        </p:txBody>
      </p:sp>
      <p:sp>
        <p:nvSpPr>
          <p:cNvPr id="73" name="Rectangle 76"/>
          <p:cNvSpPr>
            <a:spLocks noChangeArrowheads="1"/>
          </p:cNvSpPr>
          <p:nvPr/>
        </p:nvSpPr>
        <p:spPr bwMode="auto">
          <a:xfrm>
            <a:off x="1259632" y="1105580"/>
            <a:ext cx="6264696" cy="523220"/>
          </a:xfrm>
          <a:prstGeom prst="rect">
            <a:avLst/>
          </a:prstGeom>
          <a:solidFill>
            <a:srgbClr val="F6F4C6"/>
          </a:solidFill>
          <a:ln w="9525" algn="ctr">
            <a:noFill/>
            <a:miter lim="800000"/>
            <a:headEnd/>
            <a:tailEnd/>
          </a:ln>
        </p:spPr>
        <p:txBody>
          <a:bodyPr wrap="square">
            <a:spAutoFit/>
          </a:bodyPr>
          <a:lstStyle/>
          <a:p>
            <a:pPr lvl="3" algn="l">
              <a:buFontTx/>
              <a:buNone/>
            </a:pPr>
            <a:r>
              <a:rPr lang="es-MX" sz="1400" b="1" i="1" dirty="0">
                <a:solidFill>
                  <a:srgbClr val="006600"/>
                </a:solidFill>
                <a:latin typeface="Lucida Sans" pitchFamily="34" charset="0"/>
              </a:rPr>
              <a:t>INSULINA: 318 millones $US</a:t>
            </a:r>
          </a:p>
          <a:p>
            <a:pPr lvl="3" algn="l">
              <a:buFontTx/>
              <a:buNone/>
            </a:pPr>
            <a:r>
              <a:rPr lang="es-MX" sz="1400" b="1" i="1" dirty="0">
                <a:solidFill>
                  <a:srgbClr val="006600"/>
                </a:solidFill>
                <a:latin typeface="Lucida Sans" pitchFamily="34" charset="0"/>
              </a:rPr>
              <a:t>HIPOGLUCEMIANTESORALES: 447 millones $US</a:t>
            </a:r>
          </a:p>
        </p:txBody>
      </p:sp>
      <p:sp>
        <p:nvSpPr>
          <p:cNvPr id="74" name="73 Rectángulo"/>
          <p:cNvSpPr/>
          <p:nvPr/>
        </p:nvSpPr>
        <p:spPr>
          <a:xfrm>
            <a:off x="899592" y="416858"/>
            <a:ext cx="7488832" cy="646331"/>
          </a:xfrm>
          <a:prstGeom prst="rect">
            <a:avLst/>
          </a:prstGeom>
        </p:spPr>
        <p:txBody>
          <a:bodyPr wrap="square">
            <a:spAutoFit/>
          </a:bodyPr>
          <a:lstStyle/>
          <a:p>
            <a:pPr algn="ctr"/>
            <a:r>
              <a:rPr lang="es-MX" b="1" i="1" dirty="0" smtClean="0">
                <a:solidFill>
                  <a:srgbClr val="0000CC"/>
                </a:solidFill>
                <a:latin typeface="Lucida Sans" pitchFamily="34" charset="0"/>
                <a:ea typeface="Verdana" pitchFamily="34" charset="0"/>
                <a:cs typeface="Verdana" pitchFamily="34" charset="0"/>
              </a:rPr>
              <a:t>¿Algún médico le ha dicho que tiene diabetes o alta el azúcar en la sangre?</a:t>
            </a:r>
            <a:endParaRPr lang="es-MX" b="1" i="1" dirty="0">
              <a:solidFill>
                <a:srgbClr val="0000CC"/>
              </a:solidFill>
              <a:latin typeface="Lucida Sans" pitchFamily="34" charset="0"/>
            </a:endParaRPr>
          </a:p>
        </p:txBody>
      </p:sp>
    </p:spTree>
    <p:extLst>
      <p:ext uri="{BB962C8B-B14F-4D97-AF65-F5344CB8AC3E}">
        <p14:creationId xmlns:p14="http://schemas.microsoft.com/office/powerpoint/2010/main" val="3074884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wipe(down)">
                                      <p:cBhvr>
                                        <p:cTn id="15" dur="500"/>
                                        <p:tgtEl>
                                          <p:spTgt spid="29"/>
                                        </p:tgtEl>
                                      </p:cBhvr>
                                    </p:animEffect>
                                  </p:childTnLst>
                                </p:cTn>
                              </p:par>
                            </p:childTnLst>
                          </p:cTn>
                        </p:par>
                        <p:par>
                          <p:cTn id="16" fill="hold">
                            <p:stCondLst>
                              <p:cond delay="500"/>
                            </p:stCondLst>
                            <p:childTnLst>
                              <p:par>
                                <p:cTn id="17" presetID="4" presetClass="entr" presetSubtype="32" fill="hold" grpId="0" nodeType="afterEffect">
                                  <p:stCondLst>
                                    <p:cond delay="0"/>
                                  </p:stCondLst>
                                  <p:childTnLst>
                                    <p:set>
                                      <p:cBhvr>
                                        <p:cTn id="18" dur="1" fill="hold">
                                          <p:stCondLst>
                                            <p:cond delay="0"/>
                                          </p:stCondLst>
                                        </p:cTn>
                                        <p:tgtEl>
                                          <p:spTgt spid="30"/>
                                        </p:tgtEl>
                                        <p:attrNameLst>
                                          <p:attrName>style.visibility</p:attrName>
                                        </p:attrNameLst>
                                      </p:cBhvr>
                                      <p:to>
                                        <p:strVal val="visible"/>
                                      </p:to>
                                    </p:set>
                                    <p:animEffect transition="in" filter="box(out)">
                                      <p:cBhvr>
                                        <p:cTn id="19" dur="500"/>
                                        <p:tgtEl>
                                          <p:spTgt spid="30"/>
                                        </p:tgtEl>
                                      </p:cBhvr>
                                    </p:animEffect>
                                  </p:childTnLst>
                                </p:cTn>
                              </p:par>
                            </p:childTnLst>
                          </p:cTn>
                        </p:par>
                        <p:par>
                          <p:cTn id="20" fill="hold">
                            <p:stCondLst>
                              <p:cond delay="1000"/>
                            </p:stCondLst>
                            <p:childTnLst>
                              <p:par>
                                <p:cTn id="21" presetID="22" presetClass="entr" presetSubtype="4" fill="hold" grpId="0" nodeType="afterEffect">
                                  <p:stCondLst>
                                    <p:cond delay="0"/>
                                  </p:stCondLst>
                                  <p:childTnLst>
                                    <p:set>
                                      <p:cBhvr>
                                        <p:cTn id="22" dur="1" fill="hold">
                                          <p:stCondLst>
                                            <p:cond delay="0"/>
                                          </p:stCondLst>
                                        </p:cTn>
                                        <p:tgtEl>
                                          <p:spTgt spid="28"/>
                                        </p:tgtEl>
                                        <p:attrNameLst>
                                          <p:attrName>style.visibility</p:attrName>
                                        </p:attrNameLst>
                                      </p:cBhvr>
                                      <p:to>
                                        <p:strVal val="visible"/>
                                      </p:to>
                                    </p:set>
                                    <p:animEffect transition="in" filter="wipe(down)">
                                      <p:cBhvr>
                                        <p:cTn id="23" dur="500"/>
                                        <p:tgtEl>
                                          <p:spTgt spid="28"/>
                                        </p:tgtEl>
                                      </p:cBhvr>
                                    </p:animEffect>
                                  </p:childTnLst>
                                </p:cTn>
                              </p:par>
                            </p:childTnLst>
                          </p:cTn>
                        </p:par>
                        <p:par>
                          <p:cTn id="24" fill="hold">
                            <p:stCondLst>
                              <p:cond delay="1500"/>
                            </p:stCondLst>
                            <p:childTnLst>
                              <p:par>
                                <p:cTn id="25" presetID="4" presetClass="entr" presetSubtype="32" fill="hold" grpId="0" nodeType="afterEffect">
                                  <p:stCondLst>
                                    <p:cond delay="0"/>
                                  </p:stCondLst>
                                  <p:childTnLst>
                                    <p:set>
                                      <p:cBhvr>
                                        <p:cTn id="26" dur="1" fill="hold">
                                          <p:stCondLst>
                                            <p:cond delay="0"/>
                                          </p:stCondLst>
                                        </p:cTn>
                                        <p:tgtEl>
                                          <p:spTgt spid="31"/>
                                        </p:tgtEl>
                                        <p:attrNameLst>
                                          <p:attrName>style.visibility</p:attrName>
                                        </p:attrNameLst>
                                      </p:cBhvr>
                                      <p:to>
                                        <p:strVal val="visible"/>
                                      </p:to>
                                    </p:set>
                                    <p:animEffect transition="in" filter="box(out)">
                                      <p:cBhvr>
                                        <p:cTn id="27" dur="500"/>
                                        <p:tgtEl>
                                          <p:spTgt spid="31"/>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7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animBg="1"/>
      <p:bldP spid="30" grpId="0" animBg="1"/>
      <p:bldP spid="31" grpId="0" animBg="1"/>
      <p:bldP spid="71" grpId="0"/>
      <p:bldP spid="72" grpId="0"/>
      <p:bldP spid="73"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MX"/>
          </a:p>
        </p:txBody>
      </p:sp>
      <p:sp>
        <p:nvSpPr>
          <p:cNvPr id="3" name="2 Marcador de contenido"/>
          <p:cNvSpPr>
            <a:spLocks noGrp="1"/>
          </p:cNvSpPr>
          <p:nvPr>
            <p:ph idx="1"/>
          </p:nvPr>
        </p:nvSpPr>
        <p:spPr/>
        <p:txBody>
          <a:bodyPr>
            <a:normAutofit/>
          </a:bodyPr>
          <a:lstStyle/>
          <a:p>
            <a:pPr marL="0" indent="0">
              <a:buNone/>
            </a:pPr>
            <a:r>
              <a:rPr lang="es-MX" sz="2800" b="1" i="1" dirty="0" smtClean="0">
                <a:latin typeface="Lucida Sans" panose="020B0602040502020204" pitchFamily="34" charset="0"/>
                <a:cs typeface="Lucida Sans" panose="020B0602040502020204" pitchFamily="34" charset="0"/>
              </a:rPr>
              <a:t>La única manera de </a:t>
            </a:r>
            <a:r>
              <a:rPr lang="es-MX" sz="2800" b="1" i="1" dirty="0" smtClean="0">
                <a:solidFill>
                  <a:srgbClr val="0000CC"/>
                </a:solidFill>
                <a:latin typeface="Lucida Sans" panose="020B0602040502020204" pitchFamily="34" charset="0"/>
                <a:cs typeface="Lucida Sans" panose="020B0602040502020204" pitchFamily="34" charset="0"/>
              </a:rPr>
              <a:t>conservar la salud </a:t>
            </a:r>
            <a:r>
              <a:rPr lang="es-MX" sz="2800" b="1" i="1" dirty="0" smtClean="0">
                <a:latin typeface="Lucida Sans" panose="020B0602040502020204" pitchFamily="34" charset="0"/>
                <a:cs typeface="Lucida Sans" panose="020B0602040502020204" pitchFamily="34" charset="0"/>
              </a:rPr>
              <a:t>es </a:t>
            </a:r>
            <a:r>
              <a:rPr lang="es-MX" sz="2800" b="1" i="1" dirty="0" smtClean="0">
                <a:solidFill>
                  <a:srgbClr val="0000CC"/>
                </a:solidFill>
                <a:latin typeface="Lucida Sans" panose="020B0602040502020204" pitchFamily="34" charset="0"/>
                <a:cs typeface="Lucida Sans" panose="020B0602040502020204" pitchFamily="34" charset="0"/>
              </a:rPr>
              <a:t>comer</a:t>
            </a:r>
            <a:r>
              <a:rPr lang="es-MX" sz="2800" b="1" i="1" dirty="0" smtClean="0">
                <a:latin typeface="Lucida Sans" panose="020B0602040502020204" pitchFamily="34" charset="0"/>
                <a:cs typeface="Lucida Sans" panose="020B0602040502020204" pitchFamily="34" charset="0"/>
              </a:rPr>
              <a:t> lo que no quieres, </a:t>
            </a:r>
            <a:r>
              <a:rPr lang="es-MX" sz="2800" b="1" i="1" dirty="0" smtClean="0">
                <a:solidFill>
                  <a:srgbClr val="0000CC"/>
                </a:solidFill>
                <a:latin typeface="Lucida Sans" panose="020B0602040502020204" pitchFamily="34" charset="0"/>
                <a:cs typeface="Lucida Sans" panose="020B0602040502020204" pitchFamily="34" charset="0"/>
              </a:rPr>
              <a:t>beber</a:t>
            </a:r>
            <a:r>
              <a:rPr lang="es-MX" sz="2800" b="1" i="1" dirty="0" smtClean="0">
                <a:latin typeface="Lucida Sans" panose="020B0602040502020204" pitchFamily="34" charset="0"/>
                <a:cs typeface="Lucida Sans" panose="020B0602040502020204" pitchFamily="34" charset="0"/>
              </a:rPr>
              <a:t> lo que no te gusta, y </a:t>
            </a:r>
            <a:r>
              <a:rPr lang="es-MX" sz="2800" b="1" i="1" dirty="0" smtClean="0">
                <a:solidFill>
                  <a:srgbClr val="0000CC"/>
                </a:solidFill>
                <a:latin typeface="Lucida Sans" panose="020B0602040502020204" pitchFamily="34" charset="0"/>
                <a:cs typeface="Lucida Sans" panose="020B0602040502020204" pitchFamily="34" charset="0"/>
              </a:rPr>
              <a:t>hacer </a:t>
            </a:r>
            <a:r>
              <a:rPr lang="es-MX" sz="2800" b="1" i="1" dirty="0" smtClean="0">
                <a:latin typeface="Lucida Sans" panose="020B0602040502020204" pitchFamily="34" charset="0"/>
                <a:cs typeface="Lucida Sans" panose="020B0602040502020204" pitchFamily="34" charset="0"/>
              </a:rPr>
              <a:t>lo que preferirías no hacer.</a:t>
            </a:r>
          </a:p>
          <a:p>
            <a:pPr marL="0" indent="0">
              <a:buNone/>
            </a:pPr>
            <a:r>
              <a:rPr lang="es-MX" sz="2800" b="1" i="1" dirty="0" smtClean="0">
                <a:solidFill>
                  <a:srgbClr val="0000CC"/>
                </a:solidFill>
                <a:latin typeface="Lucida Sans" panose="020B0602040502020204" pitchFamily="34" charset="0"/>
                <a:cs typeface="Lucida Sans" panose="020B0602040502020204" pitchFamily="34" charset="0"/>
                <a:hlinkClick r:id="rId2" tooltip="Frases de Mark Twain"/>
              </a:rPr>
              <a:t>Mark Twain</a:t>
            </a:r>
            <a:r>
              <a:rPr lang="es-MX" sz="2800" b="1" i="1" dirty="0" smtClean="0">
                <a:solidFill>
                  <a:srgbClr val="0000CC"/>
                </a:solidFill>
                <a:latin typeface="Lucida Sans" panose="020B0602040502020204" pitchFamily="34" charset="0"/>
                <a:cs typeface="Lucida Sans" panose="020B0602040502020204" pitchFamily="34" charset="0"/>
              </a:rPr>
              <a:t> </a:t>
            </a:r>
            <a:r>
              <a:rPr lang="es-MX" sz="2800" b="1" i="1" dirty="0" smtClean="0">
                <a:latin typeface="Lucida Sans" panose="020B0602040502020204" pitchFamily="34" charset="0"/>
                <a:cs typeface="Lucida Sans" panose="020B0602040502020204" pitchFamily="34" charset="0"/>
              </a:rPr>
              <a:t>(1835-1910)</a:t>
            </a:r>
            <a:endParaRPr lang="es-MX" sz="2800" b="1" i="1" dirty="0">
              <a:latin typeface="Lucida Sans" panose="020B0602040502020204" pitchFamily="34" charset="0"/>
              <a:cs typeface="Lucida Sans" panose="020B0602040502020204" pitchFamily="34" charset="0"/>
            </a:endParaRPr>
          </a:p>
        </p:txBody>
      </p:sp>
    </p:spTree>
    <p:extLst>
      <p:ext uri="{BB962C8B-B14F-4D97-AF65-F5344CB8AC3E}">
        <p14:creationId xmlns:p14="http://schemas.microsoft.com/office/powerpoint/2010/main" val="415154420"/>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
          <p:cNvGrpSpPr>
            <a:grpSpLocks/>
          </p:cNvGrpSpPr>
          <p:nvPr/>
        </p:nvGrpSpPr>
        <p:grpSpPr bwMode="auto">
          <a:xfrm>
            <a:off x="2759125" y="2668091"/>
            <a:ext cx="4247243" cy="3163888"/>
            <a:chOff x="2193" y="1862"/>
            <a:chExt cx="3157" cy="1993"/>
          </a:xfrm>
        </p:grpSpPr>
        <p:sp>
          <p:nvSpPr>
            <p:cNvPr id="5" name="Text Box 4"/>
            <p:cNvSpPr txBox="1">
              <a:spLocks noChangeArrowheads="1"/>
            </p:cNvSpPr>
            <p:nvPr/>
          </p:nvSpPr>
          <p:spPr bwMode="auto">
            <a:xfrm>
              <a:off x="2193" y="1862"/>
              <a:ext cx="3004" cy="310"/>
            </a:xfrm>
            <a:prstGeom prst="rect">
              <a:avLst/>
            </a:prstGeom>
            <a:ln>
              <a:headEnd type="none" w="sm" len="sm"/>
              <a:tailEnd type="none" w="sm" len="sm"/>
            </a:ln>
          </p:spPr>
          <p:style>
            <a:lnRef idx="0">
              <a:schemeClr val="accent1"/>
            </a:lnRef>
            <a:fillRef idx="3">
              <a:schemeClr val="accent1"/>
            </a:fillRef>
            <a:effectRef idx="3">
              <a:schemeClr val="accent1"/>
            </a:effectRef>
            <a:fontRef idx="minor">
              <a:schemeClr val="lt1"/>
            </a:fontRef>
          </p:style>
          <p:txBody>
            <a:bodyPr wrap="none">
              <a:spAutoFit/>
            </a:bodyPr>
            <a:lstStyle/>
            <a:p>
              <a:pPr eaLnBrk="0" hangingPunct="0">
                <a:defRPr/>
              </a:pPr>
              <a:r>
                <a:rPr lang="es-ES_tradnl" sz="2600" b="1" i="1" dirty="0">
                  <a:solidFill>
                    <a:srgbClr val="006600"/>
                  </a:solidFill>
                  <a:latin typeface="Arial" pitchFamily="34" charset="0"/>
                  <a:cs typeface="Arial" pitchFamily="34" charset="0"/>
                </a:rPr>
                <a:t>Autocuidado de la salud</a:t>
              </a:r>
            </a:p>
          </p:txBody>
        </p:sp>
        <p:sp>
          <p:nvSpPr>
            <p:cNvPr id="6" name="Text Box 5"/>
            <p:cNvSpPr txBox="1">
              <a:spLocks noChangeArrowheads="1"/>
            </p:cNvSpPr>
            <p:nvPr/>
          </p:nvSpPr>
          <p:spPr bwMode="auto">
            <a:xfrm>
              <a:off x="2193" y="3545"/>
              <a:ext cx="3157" cy="310"/>
            </a:xfrm>
            <a:prstGeom prst="rect">
              <a:avLst/>
            </a:prstGeom>
            <a:ln>
              <a:headEnd type="none" w="sm" len="sm"/>
              <a:tailEnd type="none" w="sm" len="sm"/>
            </a:ln>
          </p:spPr>
          <p:style>
            <a:lnRef idx="0">
              <a:schemeClr val="accent1"/>
            </a:lnRef>
            <a:fillRef idx="3">
              <a:schemeClr val="accent1"/>
            </a:fillRef>
            <a:effectRef idx="3">
              <a:schemeClr val="accent1"/>
            </a:effectRef>
            <a:fontRef idx="minor">
              <a:schemeClr val="lt1"/>
            </a:fontRef>
          </p:style>
          <p:txBody>
            <a:bodyPr wrap="none">
              <a:spAutoFit/>
            </a:bodyPr>
            <a:lstStyle/>
            <a:p>
              <a:pPr eaLnBrk="0" hangingPunct="0">
                <a:defRPr/>
              </a:pPr>
              <a:r>
                <a:rPr lang="es-ES_tradnl" sz="2600" b="1" i="1" dirty="0">
                  <a:solidFill>
                    <a:srgbClr val="006600"/>
                  </a:solidFill>
                  <a:latin typeface="Arial" pitchFamily="34" charset="0"/>
                  <a:cs typeface="Arial" pitchFamily="34" charset="0"/>
                </a:rPr>
                <a:t>Atención a la enfermedad</a:t>
              </a:r>
            </a:p>
          </p:txBody>
        </p:sp>
      </p:grpSp>
      <p:grpSp>
        <p:nvGrpSpPr>
          <p:cNvPr id="3" name="Group 6"/>
          <p:cNvGrpSpPr>
            <a:grpSpLocks/>
          </p:cNvGrpSpPr>
          <p:nvPr/>
        </p:nvGrpSpPr>
        <p:grpSpPr bwMode="auto">
          <a:xfrm>
            <a:off x="971600" y="2564904"/>
            <a:ext cx="1371068" cy="3325812"/>
            <a:chOff x="697" y="1797"/>
            <a:chExt cx="1020" cy="2095"/>
          </a:xfrm>
        </p:grpSpPr>
        <p:grpSp>
          <p:nvGrpSpPr>
            <p:cNvPr id="4" name="Group 7"/>
            <p:cNvGrpSpPr>
              <a:grpSpLocks/>
            </p:cNvGrpSpPr>
            <p:nvPr/>
          </p:nvGrpSpPr>
          <p:grpSpPr bwMode="auto">
            <a:xfrm>
              <a:off x="697" y="1911"/>
              <a:ext cx="477" cy="1876"/>
              <a:chOff x="950" y="978"/>
              <a:chExt cx="814" cy="2377"/>
            </a:xfrm>
          </p:grpSpPr>
          <p:sp>
            <p:nvSpPr>
              <p:cNvPr id="11" name="Arc 8"/>
              <p:cNvSpPr>
                <a:spLocks/>
              </p:cNvSpPr>
              <p:nvPr/>
            </p:nvSpPr>
            <p:spPr bwMode="auto">
              <a:xfrm flipH="1" flipV="1">
                <a:off x="950" y="1125"/>
                <a:ext cx="685" cy="2230"/>
              </a:xfrm>
              <a:custGeom>
                <a:avLst/>
                <a:gdLst>
                  <a:gd name="T0" fmla="*/ 0 w 23389"/>
                  <a:gd name="T1" fmla="*/ 0 h 43164"/>
                  <a:gd name="T2" fmla="*/ 3 w 23389"/>
                  <a:gd name="T3" fmla="*/ 115 h 43164"/>
                  <a:gd name="T4" fmla="*/ 2 w 23389"/>
                  <a:gd name="T5" fmla="*/ 58 h 43164"/>
                  <a:gd name="T6" fmla="*/ 0 60000 65536"/>
                  <a:gd name="T7" fmla="*/ 0 60000 65536"/>
                  <a:gd name="T8" fmla="*/ 0 60000 65536"/>
                  <a:gd name="T9" fmla="*/ 0 w 23389"/>
                  <a:gd name="T10" fmla="*/ 0 h 43164"/>
                  <a:gd name="T11" fmla="*/ 23389 w 23389"/>
                  <a:gd name="T12" fmla="*/ 43164 h 43164"/>
                </a:gdLst>
                <a:ahLst/>
                <a:cxnLst>
                  <a:cxn ang="T6">
                    <a:pos x="T0" y="T1"/>
                  </a:cxn>
                  <a:cxn ang="T7">
                    <a:pos x="T2" y="T3"/>
                  </a:cxn>
                  <a:cxn ang="T8">
                    <a:pos x="T4" y="T5"/>
                  </a:cxn>
                </a:cxnLst>
                <a:rect l="T9" t="T10" r="T11" b="T12"/>
                <a:pathLst>
                  <a:path w="23389" h="43164" fill="none" extrusionOk="0">
                    <a:moveTo>
                      <a:pt x="0" y="74"/>
                    </a:moveTo>
                    <a:cubicBezTo>
                      <a:pt x="595" y="24"/>
                      <a:pt x="1191" y="-1"/>
                      <a:pt x="1789" y="0"/>
                    </a:cubicBezTo>
                    <a:cubicBezTo>
                      <a:pt x="13718" y="0"/>
                      <a:pt x="23389" y="9670"/>
                      <a:pt x="23389" y="21600"/>
                    </a:cubicBezTo>
                    <a:cubicBezTo>
                      <a:pt x="23389" y="33048"/>
                      <a:pt x="14456" y="42508"/>
                      <a:pt x="3027" y="43164"/>
                    </a:cubicBezTo>
                  </a:path>
                  <a:path w="23389" h="43164" stroke="0" extrusionOk="0">
                    <a:moveTo>
                      <a:pt x="0" y="74"/>
                    </a:moveTo>
                    <a:cubicBezTo>
                      <a:pt x="595" y="24"/>
                      <a:pt x="1191" y="-1"/>
                      <a:pt x="1789" y="0"/>
                    </a:cubicBezTo>
                    <a:cubicBezTo>
                      <a:pt x="13718" y="0"/>
                      <a:pt x="23389" y="9670"/>
                      <a:pt x="23389" y="21600"/>
                    </a:cubicBezTo>
                    <a:cubicBezTo>
                      <a:pt x="23389" y="33048"/>
                      <a:pt x="14456" y="42508"/>
                      <a:pt x="3027" y="43164"/>
                    </a:cubicBezTo>
                    <a:lnTo>
                      <a:pt x="1789" y="21600"/>
                    </a:lnTo>
                    <a:close/>
                  </a:path>
                </a:pathLst>
              </a:custGeom>
              <a:noFill/>
              <a:ln w="152400">
                <a:solidFill>
                  <a:srgbClr val="FF0000"/>
                </a:solidFill>
                <a:round/>
                <a:headEnd type="none" w="sm" len="sm"/>
                <a:tailEnd type="none" w="sm" len="sm"/>
              </a:ln>
            </p:spPr>
            <p:txBody>
              <a:bodyPr wrap="none" anchor="ctr"/>
              <a:lstStyle/>
              <a:p>
                <a:endParaRPr lang="es-MX"/>
              </a:p>
            </p:txBody>
          </p:sp>
          <p:sp>
            <p:nvSpPr>
              <p:cNvPr id="12" name="AutoShape 9"/>
              <p:cNvSpPr>
                <a:spLocks noChangeArrowheads="1"/>
              </p:cNvSpPr>
              <p:nvPr/>
            </p:nvSpPr>
            <p:spPr bwMode="auto">
              <a:xfrm rot="-1334985">
                <a:off x="1476" y="978"/>
                <a:ext cx="288" cy="182"/>
              </a:xfrm>
              <a:prstGeom prst="rightArrow">
                <a:avLst>
                  <a:gd name="adj1" fmla="val 16481"/>
                  <a:gd name="adj2" fmla="val 139560"/>
                </a:avLst>
              </a:prstGeom>
              <a:solidFill>
                <a:srgbClr val="FF0000"/>
              </a:solidFill>
              <a:ln w="12700">
                <a:solidFill>
                  <a:srgbClr val="FF0000"/>
                </a:solidFill>
                <a:miter lim="800000"/>
                <a:headEnd type="none" w="sm" len="sm"/>
                <a:tailEnd type="none" w="sm" len="sm"/>
              </a:ln>
            </p:spPr>
            <p:txBody>
              <a:bodyPr wrap="none" anchor="ctr"/>
              <a:lstStyle/>
              <a:p>
                <a:endParaRPr lang="es-MX"/>
              </a:p>
            </p:txBody>
          </p:sp>
        </p:grpSp>
        <p:sp>
          <p:nvSpPr>
            <p:cNvPr id="9" name="Text Box 10"/>
            <p:cNvSpPr txBox="1">
              <a:spLocks noChangeArrowheads="1"/>
            </p:cNvSpPr>
            <p:nvPr/>
          </p:nvSpPr>
          <p:spPr bwMode="auto">
            <a:xfrm>
              <a:off x="1187" y="1797"/>
              <a:ext cx="530" cy="291"/>
            </a:xfrm>
            <a:prstGeom prst="rect">
              <a:avLst/>
            </a:prstGeom>
            <a:noFill/>
            <a:ln w="12700">
              <a:noFill/>
              <a:miter lim="800000"/>
              <a:headEnd type="none" w="sm" len="sm"/>
              <a:tailEnd type="none" w="sm" len="sm"/>
            </a:ln>
          </p:spPr>
          <p:txBody>
            <a:bodyPr wrap="none">
              <a:spAutoFit/>
            </a:bodyPr>
            <a:lstStyle/>
            <a:p>
              <a:pPr algn="ctr" eaLnBrk="0" hangingPunct="0"/>
              <a:r>
                <a:rPr lang="es-ES_tradnl" b="1">
                  <a:solidFill>
                    <a:srgbClr val="C00000"/>
                  </a:solidFill>
                  <a:latin typeface="Times New Roman" pitchFamily="18" charset="0"/>
                </a:rPr>
                <a:t>180º</a:t>
              </a:r>
            </a:p>
          </p:txBody>
        </p:sp>
        <p:sp>
          <p:nvSpPr>
            <p:cNvPr id="10" name="Text Box 11"/>
            <p:cNvSpPr txBox="1">
              <a:spLocks noChangeArrowheads="1"/>
            </p:cNvSpPr>
            <p:nvPr/>
          </p:nvSpPr>
          <p:spPr bwMode="auto">
            <a:xfrm>
              <a:off x="1345" y="3601"/>
              <a:ext cx="311" cy="291"/>
            </a:xfrm>
            <a:prstGeom prst="rect">
              <a:avLst/>
            </a:prstGeom>
            <a:noFill/>
            <a:ln w="12700">
              <a:noFill/>
              <a:miter lim="800000"/>
              <a:headEnd type="none" w="sm" len="sm"/>
              <a:tailEnd type="none" w="sm" len="sm"/>
            </a:ln>
          </p:spPr>
          <p:txBody>
            <a:bodyPr wrap="none">
              <a:spAutoFit/>
            </a:bodyPr>
            <a:lstStyle/>
            <a:p>
              <a:pPr algn="ctr" eaLnBrk="0" hangingPunct="0"/>
              <a:r>
                <a:rPr lang="es-ES_tradnl" b="1">
                  <a:solidFill>
                    <a:srgbClr val="C00000"/>
                  </a:solidFill>
                  <a:latin typeface="Times New Roman" pitchFamily="18" charset="0"/>
                </a:rPr>
                <a:t>0º</a:t>
              </a:r>
            </a:p>
          </p:txBody>
        </p:sp>
      </p:grpSp>
      <p:sp>
        <p:nvSpPr>
          <p:cNvPr id="13" name="Rectangle 12"/>
          <p:cNvSpPr>
            <a:spLocks noChangeArrowheads="1"/>
          </p:cNvSpPr>
          <p:nvPr/>
        </p:nvSpPr>
        <p:spPr bwMode="auto">
          <a:xfrm>
            <a:off x="827584" y="575562"/>
            <a:ext cx="7345065" cy="1053238"/>
          </a:xfrm>
          <a:prstGeom prst="rect">
            <a:avLst/>
          </a:prstGeom>
          <a:ln w="9525">
            <a:noFill/>
            <a:miter lim="800000"/>
            <a:headEnd/>
            <a:tailEnd/>
          </a:ln>
        </p:spPr>
        <p:style>
          <a:lnRef idx="0">
            <a:scrgbClr r="0" g="0" b="0"/>
          </a:lnRef>
          <a:fillRef idx="1001">
            <a:schemeClr val="lt1"/>
          </a:fillRef>
          <a:effectRef idx="0">
            <a:scrgbClr r="0" g="0" b="0"/>
          </a:effectRef>
          <a:fontRef idx="major"/>
        </p:style>
        <p:txBody>
          <a:bodyPr wrap="square" lIns="92075" tIns="46038" rIns="92075" bIns="46038">
            <a:spAutoFit/>
          </a:bodyPr>
          <a:lstStyle/>
          <a:p>
            <a:pPr marL="369888" indent="-369888" algn="ctr" defTabSz="762000" eaLnBrk="0" hangingPunct="0">
              <a:lnSpc>
                <a:spcPct val="70000"/>
              </a:lnSpc>
              <a:spcBef>
                <a:spcPct val="50000"/>
              </a:spcBef>
            </a:pPr>
            <a:r>
              <a:rPr lang="es-ES_tradnl" sz="2400" b="1" i="1" dirty="0">
                <a:solidFill>
                  <a:srgbClr val="C00000"/>
                </a:solidFill>
                <a:latin typeface="+mj-lt"/>
                <a:cs typeface="Arial" charset="0"/>
              </a:rPr>
              <a:t>Mejorar los DSS e incidir en la </a:t>
            </a:r>
            <a:r>
              <a:rPr lang="es-ES_tradnl" sz="2400" b="1" i="1" dirty="0" smtClean="0">
                <a:solidFill>
                  <a:srgbClr val="C00000"/>
                </a:solidFill>
                <a:latin typeface="+mj-lt"/>
                <a:cs typeface="Arial" charset="0"/>
              </a:rPr>
              <a:t>salud </a:t>
            </a:r>
            <a:r>
              <a:rPr lang="es-ES_tradnl" sz="2400" b="1" i="1" dirty="0">
                <a:solidFill>
                  <a:srgbClr val="C00000"/>
                </a:solidFill>
                <a:latin typeface="+mj-lt"/>
                <a:cs typeface="Arial" charset="0"/>
              </a:rPr>
              <a:t>y nutrición </a:t>
            </a:r>
          </a:p>
          <a:p>
            <a:pPr marL="369888" indent="-369888" algn="ctr" defTabSz="762000" eaLnBrk="0" hangingPunct="0">
              <a:lnSpc>
                <a:spcPct val="70000"/>
              </a:lnSpc>
              <a:spcBef>
                <a:spcPct val="50000"/>
              </a:spcBef>
            </a:pPr>
            <a:r>
              <a:rPr lang="es-ES_tradnl" sz="2400" b="1" i="1" dirty="0">
                <a:solidFill>
                  <a:srgbClr val="C00000"/>
                </a:solidFill>
                <a:latin typeface="+mj-lt"/>
                <a:cs typeface="Arial" charset="0"/>
              </a:rPr>
              <a:t>Adicionalmente requiere de cambios en la conducta de usuarios y prestadores</a:t>
            </a:r>
          </a:p>
        </p:txBody>
      </p:sp>
      <p:sp>
        <p:nvSpPr>
          <p:cNvPr id="14" name="Text Box 2"/>
          <p:cNvSpPr txBox="1">
            <a:spLocks noChangeArrowheads="1"/>
          </p:cNvSpPr>
          <p:nvPr/>
        </p:nvSpPr>
        <p:spPr bwMode="auto">
          <a:xfrm>
            <a:off x="1823764" y="3404691"/>
            <a:ext cx="6932283" cy="1552575"/>
          </a:xfrm>
          <a:prstGeom prst="rect">
            <a:avLst/>
          </a:prstGeom>
          <a:noFill/>
          <a:ln w="12700">
            <a:noFill/>
            <a:miter lim="800000"/>
            <a:headEnd type="none" w="sm" len="sm"/>
            <a:tailEnd type="none" w="sm" len="sm"/>
          </a:ln>
        </p:spPr>
        <p:txBody>
          <a:bodyPr wrap="square">
            <a:spAutoFit/>
          </a:bodyPr>
          <a:lstStyle/>
          <a:p>
            <a:pPr marL="762000" lvl="1" indent="-304800" eaLnBrk="0" hangingPunct="0">
              <a:lnSpc>
                <a:spcPct val="70000"/>
              </a:lnSpc>
              <a:spcBef>
                <a:spcPct val="50000"/>
              </a:spcBef>
              <a:buFontTx/>
              <a:buChar char="•"/>
            </a:pPr>
            <a:r>
              <a:rPr lang="es-ES_tradnl" sz="2200" b="1" dirty="0">
                <a:solidFill>
                  <a:srgbClr val="0000FF"/>
                </a:solidFill>
                <a:latin typeface="Arial" charset="0"/>
                <a:cs typeface="Arial" charset="0"/>
              </a:rPr>
              <a:t>Prevención vs. curación</a:t>
            </a:r>
          </a:p>
          <a:p>
            <a:pPr marL="762000" lvl="1" indent="-304800" eaLnBrk="0" hangingPunct="0">
              <a:lnSpc>
                <a:spcPct val="70000"/>
              </a:lnSpc>
              <a:spcBef>
                <a:spcPct val="50000"/>
              </a:spcBef>
              <a:buFontTx/>
              <a:buChar char="•"/>
            </a:pPr>
            <a:r>
              <a:rPr lang="es-ES_tradnl" sz="2200" b="1" dirty="0">
                <a:solidFill>
                  <a:srgbClr val="0000FF"/>
                </a:solidFill>
                <a:latin typeface="Arial" charset="0"/>
                <a:cs typeface="Arial" charset="0"/>
              </a:rPr>
              <a:t>Promoción de la salud vs.  atención médica</a:t>
            </a:r>
          </a:p>
          <a:p>
            <a:pPr marL="762000" lvl="1" indent="-304800" eaLnBrk="0" hangingPunct="0">
              <a:lnSpc>
                <a:spcPct val="70000"/>
              </a:lnSpc>
              <a:spcBef>
                <a:spcPct val="50000"/>
              </a:spcBef>
              <a:buFontTx/>
              <a:buChar char="•"/>
            </a:pPr>
            <a:r>
              <a:rPr lang="es-ES_tradnl" sz="2200" b="1" dirty="0">
                <a:solidFill>
                  <a:srgbClr val="0000FF"/>
                </a:solidFill>
                <a:latin typeface="Arial" charset="0"/>
                <a:cs typeface="Arial" charset="0"/>
              </a:rPr>
              <a:t>Programación vs. demanda y contingencia</a:t>
            </a:r>
          </a:p>
          <a:p>
            <a:pPr marL="762000" lvl="1" indent="-304800" eaLnBrk="0" hangingPunct="0">
              <a:lnSpc>
                <a:spcPct val="70000"/>
              </a:lnSpc>
              <a:spcBef>
                <a:spcPct val="50000"/>
              </a:spcBef>
              <a:buFontTx/>
              <a:buChar char="•"/>
            </a:pPr>
            <a:r>
              <a:rPr lang="es-ES_tradnl" sz="2200" b="1" dirty="0">
                <a:solidFill>
                  <a:srgbClr val="0000FF"/>
                </a:solidFill>
                <a:latin typeface="Arial" charset="0"/>
                <a:cs typeface="Arial" charset="0"/>
              </a:rPr>
              <a:t>Atención continua vs. episódica</a:t>
            </a:r>
          </a:p>
        </p:txBody>
      </p:sp>
    </p:spTree>
    <p:extLst>
      <p:ext uri="{BB962C8B-B14F-4D97-AF65-F5344CB8AC3E}">
        <p14:creationId xmlns:p14="http://schemas.microsoft.com/office/powerpoint/2010/main" val="40708889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 calcmode="lin" valueType="num">
                                      <p:cBhvr additive="base">
                                        <p:cTn id="7" dur="500" fill="hold"/>
                                        <p:tgtEl>
                                          <p:spTgt spid="1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3">
                                            <p:txEl>
                                              <p:pRg st="0" end="0"/>
                                            </p:txEl>
                                          </p:spTgt>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13">
                                            <p:txEl>
                                              <p:pRg st="1" end="1"/>
                                            </p:txEl>
                                          </p:spTgt>
                                        </p:tgtEl>
                                        <p:attrNameLst>
                                          <p:attrName>style.visibility</p:attrName>
                                        </p:attrNameLst>
                                      </p:cBhvr>
                                      <p:to>
                                        <p:strVal val="visible"/>
                                      </p:to>
                                    </p:set>
                                    <p:anim calcmode="lin" valueType="num">
                                      <p:cBhvr additive="base">
                                        <p:cTn id="12" dur="500" fill="hold"/>
                                        <p:tgtEl>
                                          <p:spTgt spid="13">
                                            <p:txEl>
                                              <p:pRg st="1" end="1"/>
                                            </p:tx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1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dissolve">
                                      <p:cBhvr>
                                        <p:cTn id="18" dur="5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wipe(down)">
                                      <p:cBhvr>
                                        <p:cTn id="23" dur="5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2"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anim calcmode="lin" valueType="num">
                                      <p:cBhvr additive="base">
                                        <p:cTn id="28" dur="500" fill="hold"/>
                                        <p:tgtEl>
                                          <p:spTgt spid="14"/>
                                        </p:tgtEl>
                                        <p:attrNameLst>
                                          <p:attrName>ppt_x</p:attrName>
                                        </p:attrNameLst>
                                      </p:cBhvr>
                                      <p:tavLst>
                                        <p:tav tm="0">
                                          <p:val>
                                            <p:strVal val="1+#ppt_w/2"/>
                                          </p:val>
                                        </p:tav>
                                        <p:tav tm="100000">
                                          <p:val>
                                            <p:strVal val="#ppt_x"/>
                                          </p:val>
                                        </p:tav>
                                      </p:tavLst>
                                    </p:anim>
                                    <p:anim calcmode="lin" valueType="num">
                                      <p:cBhvr additive="base">
                                        <p:cTn id="29" dur="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build="p" bldLvl="2" autoUpdateAnimBg="0" advAuto="0"/>
      <p:bldP spid="14" grpId="0" autoUpdateAnimBg="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179512" y="1260043"/>
            <a:ext cx="8784976" cy="4708981"/>
          </a:xfrm>
          <a:prstGeom prst="rect">
            <a:avLst/>
          </a:prstGeom>
          <a:ln>
            <a:solidFill>
              <a:srgbClr val="99CC00"/>
            </a:solidFill>
          </a:ln>
        </p:spPr>
        <p:txBody>
          <a:bodyPr wrap="square">
            <a:spAutoFit/>
          </a:bodyPr>
          <a:lstStyle/>
          <a:p>
            <a:pPr algn="ctr" fontAlgn="auto">
              <a:spcBef>
                <a:spcPts val="0"/>
              </a:spcBef>
              <a:spcAft>
                <a:spcPts val="0"/>
              </a:spcAft>
              <a:defRPr/>
            </a:pPr>
            <a:r>
              <a:rPr lang="es-MX" sz="2000" b="1" i="1" dirty="0" smtClean="0">
                <a:latin typeface="Lucida Sans" pitchFamily="34" charset="0"/>
              </a:rPr>
              <a:t>Las </a:t>
            </a:r>
            <a:r>
              <a:rPr lang="es-MX" sz="2000" b="1" i="1" dirty="0" smtClean="0">
                <a:latin typeface="Lucida Sans" pitchFamily="34" charset="0"/>
              </a:rPr>
              <a:t>políticas públicas generalmente tienen una mixtura de </a:t>
            </a:r>
            <a:r>
              <a:rPr lang="es-MX" sz="2000" b="1" i="1" dirty="0" smtClean="0">
                <a:solidFill>
                  <a:srgbClr val="0000CC"/>
                </a:solidFill>
                <a:latin typeface="Lucida Sans" pitchFamily="34" charset="0"/>
              </a:rPr>
              <a:t>“realismo </a:t>
            </a:r>
            <a:r>
              <a:rPr lang="es-MX" sz="2000" b="1" i="1" dirty="0" smtClean="0">
                <a:solidFill>
                  <a:srgbClr val="0000CC"/>
                </a:solidFill>
                <a:latin typeface="Lucida Sans" pitchFamily="34" charset="0"/>
              </a:rPr>
              <a:t>e idealismo</a:t>
            </a:r>
            <a:r>
              <a:rPr lang="es-MX" sz="2000" b="1" i="1" dirty="0" smtClean="0">
                <a:latin typeface="Lucida Sans" pitchFamily="34" charset="0"/>
              </a:rPr>
              <a:t>”</a:t>
            </a:r>
            <a:endParaRPr lang="es-MX" sz="2000" b="1" i="1" dirty="0" smtClean="0">
              <a:solidFill>
                <a:srgbClr val="C00000"/>
              </a:solidFill>
              <a:latin typeface="Lucida Sans" pitchFamily="34" charset="0"/>
            </a:endParaRPr>
          </a:p>
          <a:p>
            <a:pPr>
              <a:defRPr/>
            </a:pPr>
            <a:endParaRPr lang="es-MX" sz="2000" b="1" i="1" dirty="0" smtClean="0">
              <a:latin typeface="Lucida Sans" pitchFamily="34" charset="0"/>
            </a:endParaRPr>
          </a:p>
          <a:p>
            <a:pPr>
              <a:defRPr/>
            </a:pPr>
            <a:r>
              <a:rPr lang="es-MX" sz="2000" b="1" i="1" dirty="0" smtClean="0">
                <a:latin typeface="Lucida Sans" pitchFamily="34" charset="0"/>
              </a:rPr>
              <a:t>Los </a:t>
            </a:r>
            <a:r>
              <a:rPr lang="es-MX" sz="2000" b="1" i="1" dirty="0">
                <a:latin typeface="Lucida Sans" pitchFamily="34" charset="0"/>
              </a:rPr>
              <a:t>DSS de las </a:t>
            </a:r>
            <a:r>
              <a:rPr lang="es-MX" sz="2000" b="1" i="1" dirty="0">
                <a:solidFill>
                  <a:srgbClr val="0000CC"/>
                </a:solidFill>
                <a:latin typeface="Lucida Sans" pitchFamily="34" charset="0"/>
              </a:rPr>
              <a:t>desigualdades en salud</a:t>
            </a:r>
            <a:r>
              <a:rPr lang="es-MX" sz="2000" b="1" i="1" dirty="0">
                <a:latin typeface="Lucida Sans" pitchFamily="34" charset="0"/>
              </a:rPr>
              <a:t>, se profundizan por tres mega-tendencias: </a:t>
            </a:r>
            <a:r>
              <a:rPr lang="es-MX" sz="2000" b="1" i="1" dirty="0">
                <a:solidFill>
                  <a:srgbClr val="0000CC"/>
                </a:solidFill>
                <a:latin typeface="Lucida Sans" pitchFamily="34" charset="0"/>
              </a:rPr>
              <a:t>la transición demográfica y epidemiológica; la migración y el crecimiento urbano acelerado </a:t>
            </a:r>
            <a:endParaRPr lang="es-MX" sz="2000" i="1" dirty="0">
              <a:latin typeface="Lucida Sans" pitchFamily="34" charset="0"/>
            </a:endParaRPr>
          </a:p>
          <a:p>
            <a:pPr algn="ctr" fontAlgn="auto">
              <a:spcBef>
                <a:spcPts val="0"/>
              </a:spcBef>
              <a:spcAft>
                <a:spcPts val="0"/>
              </a:spcAft>
              <a:defRPr/>
            </a:pPr>
            <a:endParaRPr lang="es-MX" sz="2000" b="1" i="1" dirty="0" smtClean="0">
              <a:solidFill>
                <a:srgbClr val="C00000"/>
              </a:solidFill>
              <a:latin typeface="Lucida Sans" pitchFamily="34" charset="0"/>
            </a:endParaRPr>
          </a:p>
          <a:p>
            <a:pPr algn="ctr" fontAlgn="auto">
              <a:spcBef>
                <a:spcPts val="0"/>
              </a:spcBef>
              <a:spcAft>
                <a:spcPts val="0"/>
              </a:spcAft>
              <a:defRPr/>
            </a:pPr>
            <a:r>
              <a:rPr lang="es-MX" sz="2000" b="1" i="1" dirty="0" smtClean="0">
                <a:latin typeface="Lucida Sans" pitchFamily="34" charset="0"/>
              </a:rPr>
              <a:t>En </a:t>
            </a:r>
            <a:r>
              <a:rPr lang="es-MX" sz="2000" b="1" i="1" dirty="0">
                <a:latin typeface="Lucida Sans" pitchFamily="34" charset="0"/>
              </a:rPr>
              <a:t>el documento </a:t>
            </a:r>
            <a:r>
              <a:rPr lang="es-MX" sz="2000" b="1" i="1" dirty="0">
                <a:solidFill>
                  <a:srgbClr val="0000CC"/>
                </a:solidFill>
                <a:latin typeface="Lucida Sans" pitchFamily="34" charset="0"/>
              </a:rPr>
              <a:t>“La Salud Pública y la Equidad en Salud en Europa” </a:t>
            </a:r>
            <a:r>
              <a:rPr lang="es-MX" sz="2000" b="1" i="1" dirty="0" smtClean="0">
                <a:latin typeface="Lucida Sans" pitchFamily="34" charset="0"/>
              </a:rPr>
              <a:t>base </a:t>
            </a:r>
            <a:r>
              <a:rPr lang="es-MX" sz="2000" b="1" i="1" dirty="0">
                <a:latin typeface="Lucida Sans" pitchFamily="34" charset="0"/>
              </a:rPr>
              <a:t>de la ‘Declaración de Barcelona’ sobre </a:t>
            </a:r>
            <a:r>
              <a:rPr lang="es-MX" sz="2000" b="1" i="1" dirty="0" smtClean="0">
                <a:latin typeface="Lucida Sans" pitchFamily="34" charset="0"/>
              </a:rPr>
              <a:t>DSS  se identificaron para </a:t>
            </a:r>
            <a:r>
              <a:rPr lang="es-MX" sz="2000" b="1" i="1" dirty="0">
                <a:latin typeface="Lucida Sans" pitchFamily="34" charset="0"/>
              </a:rPr>
              <a:t>la </a:t>
            </a:r>
            <a:r>
              <a:rPr lang="es-MX" sz="2000" b="1" i="1" dirty="0" smtClean="0">
                <a:solidFill>
                  <a:srgbClr val="0000CC"/>
                </a:solidFill>
                <a:latin typeface="Lucida Sans" pitchFamily="34" charset="0"/>
              </a:rPr>
              <a:t>formulación y diseño </a:t>
            </a:r>
            <a:r>
              <a:rPr lang="es-MX" sz="2000" b="1" i="1" dirty="0">
                <a:solidFill>
                  <a:srgbClr val="0000CC"/>
                </a:solidFill>
                <a:latin typeface="Lucida Sans" pitchFamily="34" charset="0"/>
              </a:rPr>
              <a:t>de </a:t>
            </a:r>
            <a:r>
              <a:rPr lang="es-MX" sz="2000" b="1" i="1" dirty="0" smtClean="0">
                <a:solidFill>
                  <a:srgbClr val="0000CC"/>
                </a:solidFill>
                <a:latin typeface="Lucida Sans" pitchFamily="34" charset="0"/>
              </a:rPr>
              <a:t>políticas:</a:t>
            </a:r>
          </a:p>
          <a:p>
            <a:pPr algn="ctr" fontAlgn="auto">
              <a:spcBef>
                <a:spcPts val="0"/>
              </a:spcBef>
              <a:spcAft>
                <a:spcPts val="0"/>
              </a:spcAft>
              <a:defRPr/>
            </a:pPr>
            <a:endParaRPr lang="es-MX" sz="2000" b="1" i="1" dirty="0">
              <a:latin typeface="Lucida Sans" pitchFamily="34" charset="0"/>
            </a:endParaRPr>
          </a:p>
          <a:p>
            <a:pPr fontAlgn="auto">
              <a:spcBef>
                <a:spcPts val="0"/>
              </a:spcBef>
              <a:spcAft>
                <a:spcPts val="0"/>
              </a:spcAft>
              <a:buFont typeface="Wingdings" pitchFamily="2" charset="2"/>
              <a:buChar char="§"/>
              <a:defRPr/>
            </a:pPr>
            <a:r>
              <a:rPr lang="es-MX" sz="2000" b="1" i="1" dirty="0" smtClean="0">
                <a:latin typeface="Lucida Sans" pitchFamily="34" charset="0"/>
              </a:rPr>
              <a:t>Las </a:t>
            </a:r>
            <a:r>
              <a:rPr lang="es-MX" sz="2000" b="1" i="1" dirty="0">
                <a:solidFill>
                  <a:srgbClr val="0000CC"/>
                </a:solidFill>
                <a:latin typeface="Lucida Sans" pitchFamily="34" charset="0"/>
              </a:rPr>
              <a:t>“causas cercanas” </a:t>
            </a:r>
            <a:r>
              <a:rPr lang="es-MX" sz="2000" b="1" i="1" dirty="0" smtClean="0">
                <a:latin typeface="Lucida Sans" pitchFamily="34" charset="0"/>
              </a:rPr>
              <a:t>a </a:t>
            </a:r>
            <a:r>
              <a:rPr lang="es-MX" sz="2000" b="1" i="1" dirty="0">
                <a:latin typeface="Lucida Sans" pitchFamily="34" charset="0"/>
              </a:rPr>
              <a:t>los problemas de salud</a:t>
            </a:r>
            <a:endParaRPr lang="es-MX" sz="2000" i="1" dirty="0">
              <a:latin typeface="Lucida Sans" pitchFamily="34" charset="0"/>
            </a:endParaRPr>
          </a:p>
          <a:p>
            <a:pPr fontAlgn="auto">
              <a:spcBef>
                <a:spcPts val="0"/>
              </a:spcBef>
              <a:spcAft>
                <a:spcPts val="0"/>
              </a:spcAft>
              <a:buFont typeface="Wingdings" pitchFamily="2" charset="2"/>
              <a:buChar char="§"/>
              <a:defRPr/>
            </a:pPr>
            <a:r>
              <a:rPr lang="es-MX" sz="2000" b="1" i="1" dirty="0">
                <a:latin typeface="Lucida Sans" pitchFamily="34" charset="0"/>
              </a:rPr>
              <a:t>Las </a:t>
            </a:r>
            <a:r>
              <a:rPr lang="es-MX" sz="2000" b="1" i="1" dirty="0">
                <a:solidFill>
                  <a:srgbClr val="0000CC"/>
                </a:solidFill>
                <a:latin typeface="Lucida Sans" pitchFamily="34" charset="0"/>
              </a:rPr>
              <a:t>“causas de las causas”</a:t>
            </a:r>
            <a:r>
              <a:rPr lang="es-MX" sz="2000" b="1" i="1" dirty="0">
                <a:solidFill>
                  <a:schemeClr val="bg1"/>
                </a:solidFill>
                <a:latin typeface="Lucida Sans" pitchFamily="34" charset="0"/>
              </a:rPr>
              <a:t>:</a:t>
            </a:r>
            <a:r>
              <a:rPr lang="es-MX" sz="2000" b="1" i="1" dirty="0">
                <a:latin typeface="Lucida Sans" pitchFamily="34" charset="0"/>
              </a:rPr>
              <a:t> </a:t>
            </a:r>
            <a:r>
              <a:rPr lang="es-MX" sz="2000" b="1" i="1" dirty="0" smtClean="0">
                <a:latin typeface="Lucida Sans" pitchFamily="34" charset="0"/>
              </a:rPr>
              <a:t>a los </a:t>
            </a:r>
            <a:r>
              <a:rPr lang="es-MX" sz="2000" b="1" i="1" dirty="0">
                <a:latin typeface="Lucida Sans" pitchFamily="34" charset="0"/>
              </a:rPr>
              <a:t>DSS y la </a:t>
            </a:r>
            <a:r>
              <a:rPr lang="es-MX" sz="2000" b="1" i="1" dirty="0" smtClean="0">
                <a:latin typeface="Lucida Sans" pitchFamily="34" charset="0"/>
              </a:rPr>
              <a:t>desigualdad</a:t>
            </a:r>
            <a:endParaRPr lang="es-MX" sz="2000" i="1" dirty="0">
              <a:latin typeface="Lucida Sans" pitchFamily="34" charset="0"/>
            </a:endParaRPr>
          </a:p>
          <a:p>
            <a:pPr fontAlgn="auto">
              <a:spcBef>
                <a:spcPts val="0"/>
              </a:spcBef>
              <a:spcAft>
                <a:spcPts val="0"/>
              </a:spcAft>
              <a:buFont typeface="Wingdings" pitchFamily="2" charset="2"/>
              <a:buChar char="§"/>
              <a:defRPr/>
            </a:pPr>
            <a:r>
              <a:rPr lang="es-MX" sz="2000" b="1" i="1" dirty="0">
                <a:latin typeface="Lucida Sans" pitchFamily="34" charset="0"/>
              </a:rPr>
              <a:t>Las </a:t>
            </a:r>
            <a:r>
              <a:rPr lang="es-MX" sz="2000" b="1" i="1" dirty="0">
                <a:solidFill>
                  <a:srgbClr val="0000CC"/>
                </a:solidFill>
                <a:latin typeface="Lucida Sans" pitchFamily="34" charset="0"/>
              </a:rPr>
              <a:t>“causas de las causas de las causas</a:t>
            </a:r>
            <a:r>
              <a:rPr lang="es-MX" sz="2000" b="1" i="1" dirty="0">
                <a:latin typeface="Lucida Sans" pitchFamily="34" charset="0"/>
              </a:rPr>
              <a:t>”: </a:t>
            </a:r>
            <a:r>
              <a:rPr lang="es-MX" sz="2000" b="1" i="1" dirty="0" smtClean="0">
                <a:latin typeface="Lucida Sans" pitchFamily="34" charset="0"/>
              </a:rPr>
              <a:t>a las </a:t>
            </a:r>
            <a:r>
              <a:rPr lang="es-MX" sz="2000" b="1" i="1" dirty="0">
                <a:latin typeface="Lucida Sans" pitchFamily="34" charset="0"/>
              </a:rPr>
              <a:t>Políticas </a:t>
            </a:r>
            <a:r>
              <a:rPr lang="es-MX" sz="2000" b="1" i="1" dirty="0" smtClean="0">
                <a:latin typeface="Lucida Sans" pitchFamily="34" charset="0"/>
              </a:rPr>
              <a:t>Públicas </a:t>
            </a:r>
          </a:p>
          <a:p>
            <a:pPr fontAlgn="auto">
              <a:spcBef>
                <a:spcPts val="0"/>
              </a:spcBef>
              <a:spcAft>
                <a:spcPts val="0"/>
              </a:spcAft>
              <a:buFont typeface="Wingdings" pitchFamily="2" charset="2"/>
              <a:buChar char="§"/>
              <a:defRPr/>
            </a:pPr>
            <a:endParaRPr lang="es-MX" sz="2000" b="1" i="1" dirty="0" smtClean="0">
              <a:latin typeface="Lucida Sans" pitchFamily="34" charset="0"/>
            </a:endParaRPr>
          </a:p>
        </p:txBody>
      </p:sp>
      <p:sp>
        <p:nvSpPr>
          <p:cNvPr id="2" name="1 Rectángulo"/>
          <p:cNvSpPr/>
          <p:nvPr/>
        </p:nvSpPr>
        <p:spPr>
          <a:xfrm>
            <a:off x="603788" y="476672"/>
            <a:ext cx="3252814" cy="369332"/>
          </a:xfrm>
          <a:prstGeom prst="rect">
            <a:avLst/>
          </a:prstGeom>
        </p:spPr>
        <p:txBody>
          <a:bodyPr wrap="none">
            <a:spAutoFit/>
          </a:bodyPr>
          <a:lstStyle/>
          <a:p>
            <a:pPr algn="ctr"/>
            <a:r>
              <a:rPr lang="es-ES_tradnl" b="1" i="1" dirty="0">
                <a:solidFill>
                  <a:srgbClr val="C00000"/>
                </a:solidFill>
                <a:latin typeface="Lucida Sans" pitchFamily="34" charset="0"/>
              </a:rPr>
              <a:t>Antecedentes y </a:t>
            </a:r>
            <a:r>
              <a:rPr lang="es-ES_tradnl" b="1" i="1" dirty="0" smtClean="0">
                <a:solidFill>
                  <a:srgbClr val="C00000"/>
                </a:solidFill>
                <a:latin typeface="Lucida Sans" pitchFamily="34" charset="0"/>
              </a:rPr>
              <a:t> </a:t>
            </a:r>
            <a:r>
              <a:rPr lang="es-ES_tradnl" b="1" i="1" dirty="0">
                <a:solidFill>
                  <a:srgbClr val="C00000"/>
                </a:solidFill>
                <a:latin typeface="Lucida Sans" pitchFamily="34" charset="0"/>
              </a:rPr>
              <a:t>contexto</a:t>
            </a:r>
            <a:endParaRPr lang="es-MX" dirty="0">
              <a:solidFill>
                <a:srgbClr val="C00000"/>
              </a:solidFill>
              <a:latin typeface="Constantia" pitchFamily="18" charset="0"/>
            </a:endParaRPr>
          </a:p>
        </p:txBody>
      </p:sp>
    </p:spTree>
    <p:extLst>
      <p:ext uri="{BB962C8B-B14F-4D97-AF65-F5344CB8AC3E}">
        <p14:creationId xmlns:p14="http://schemas.microsoft.com/office/powerpoint/2010/main" val="901178096"/>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
          <p:cNvGrpSpPr>
            <a:grpSpLocks/>
          </p:cNvGrpSpPr>
          <p:nvPr/>
        </p:nvGrpSpPr>
        <p:grpSpPr bwMode="auto">
          <a:xfrm>
            <a:off x="704133" y="1568599"/>
            <a:ext cx="2067277" cy="1027112"/>
            <a:chOff x="1211" y="929"/>
            <a:chExt cx="1465" cy="647"/>
          </a:xfrm>
        </p:grpSpPr>
        <p:sp>
          <p:nvSpPr>
            <p:cNvPr id="5" name="Text Box 4"/>
            <p:cNvSpPr txBox="1">
              <a:spLocks noChangeArrowheads="1"/>
            </p:cNvSpPr>
            <p:nvPr/>
          </p:nvSpPr>
          <p:spPr bwMode="auto">
            <a:xfrm>
              <a:off x="1211" y="929"/>
              <a:ext cx="1113" cy="252"/>
            </a:xfrm>
            <a:prstGeom prst="rect">
              <a:avLst/>
            </a:prstGeom>
            <a:noFill/>
            <a:ln w="12700">
              <a:noFill/>
              <a:miter lim="800000"/>
              <a:headEnd type="none" w="sm" len="sm"/>
              <a:tailEnd type="none" w="sm" len="sm"/>
            </a:ln>
          </p:spPr>
          <p:txBody>
            <a:bodyPr wrap="none">
              <a:spAutoFit/>
            </a:bodyPr>
            <a:lstStyle/>
            <a:p>
              <a:pPr eaLnBrk="0" hangingPunct="0">
                <a:buFontTx/>
                <a:buNone/>
              </a:pPr>
              <a:r>
                <a:rPr lang="es-ES_tradnl" sz="2000" b="1" i="1" dirty="0">
                  <a:solidFill>
                    <a:schemeClr val="bg1"/>
                  </a:solidFill>
                  <a:latin typeface="+mj-lt"/>
                  <a:cs typeface="Arial" charset="0"/>
                </a:rPr>
                <a:t>Modificar:</a:t>
              </a:r>
            </a:p>
          </p:txBody>
        </p:sp>
        <p:sp>
          <p:nvSpPr>
            <p:cNvPr id="6" name="Text Box 5"/>
            <p:cNvSpPr txBox="1">
              <a:spLocks noChangeArrowheads="1"/>
            </p:cNvSpPr>
            <p:nvPr/>
          </p:nvSpPr>
          <p:spPr bwMode="auto">
            <a:xfrm>
              <a:off x="1232" y="1324"/>
              <a:ext cx="1444" cy="252"/>
            </a:xfrm>
            <a:prstGeom prst="rect">
              <a:avLst/>
            </a:prstGeom>
            <a:noFill/>
            <a:ln w="12700">
              <a:noFill/>
              <a:miter lim="800000"/>
              <a:headEnd type="none" w="sm" len="sm"/>
              <a:tailEnd type="none" w="sm" len="sm"/>
            </a:ln>
          </p:spPr>
          <p:txBody>
            <a:bodyPr wrap="none">
              <a:spAutoFit/>
            </a:bodyPr>
            <a:lstStyle/>
            <a:p>
              <a:pPr eaLnBrk="0" hangingPunct="0">
                <a:buFontTx/>
                <a:buNone/>
              </a:pPr>
              <a:r>
                <a:rPr lang="es-ES_tradnl" sz="2000" b="1" dirty="0">
                  <a:solidFill>
                    <a:srgbClr val="0000FF"/>
                  </a:solidFill>
                  <a:latin typeface="Arial" charset="0"/>
                  <a:cs typeface="Arial" charset="0"/>
                </a:rPr>
                <a:t>Conocimientos</a:t>
              </a:r>
            </a:p>
          </p:txBody>
        </p:sp>
      </p:grpSp>
      <p:grpSp>
        <p:nvGrpSpPr>
          <p:cNvPr id="3" name="Group 6"/>
          <p:cNvGrpSpPr>
            <a:grpSpLocks/>
          </p:cNvGrpSpPr>
          <p:nvPr/>
        </p:nvGrpSpPr>
        <p:grpSpPr bwMode="auto">
          <a:xfrm>
            <a:off x="2771378" y="1568601"/>
            <a:ext cx="3199664" cy="1027113"/>
            <a:chOff x="2495" y="929"/>
            <a:chExt cx="2267" cy="647"/>
          </a:xfrm>
        </p:grpSpPr>
        <p:grpSp>
          <p:nvGrpSpPr>
            <p:cNvPr id="4" name="Group 7"/>
            <p:cNvGrpSpPr>
              <a:grpSpLocks/>
            </p:cNvGrpSpPr>
            <p:nvPr/>
          </p:nvGrpSpPr>
          <p:grpSpPr bwMode="auto">
            <a:xfrm>
              <a:off x="3499" y="929"/>
              <a:ext cx="1263" cy="647"/>
              <a:chOff x="3572" y="947"/>
              <a:chExt cx="1263" cy="647"/>
            </a:xfrm>
          </p:grpSpPr>
          <p:sp>
            <p:nvSpPr>
              <p:cNvPr id="10" name="Text Box 8"/>
              <p:cNvSpPr txBox="1">
                <a:spLocks noChangeArrowheads="1"/>
              </p:cNvSpPr>
              <p:nvPr/>
            </p:nvSpPr>
            <p:spPr bwMode="auto">
              <a:xfrm>
                <a:off x="3592" y="1342"/>
                <a:ext cx="1170" cy="252"/>
              </a:xfrm>
              <a:prstGeom prst="rect">
                <a:avLst/>
              </a:prstGeom>
              <a:noFill/>
              <a:ln w="12700">
                <a:noFill/>
                <a:miter lim="800000"/>
                <a:headEnd type="none" w="sm" len="sm"/>
                <a:tailEnd type="none" w="sm" len="sm"/>
              </a:ln>
            </p:spPr>
            <p:txBody>
              <a:bodyPr wrap="none">
                <a:spAutoFit/>
              </a:bodyPr>
              <a:lstStyle/>
              <a:p>
                <a:pPr eaLnBrk="0" hangingPunct="0">
                  <a:buFontTx/>
                  <a:buNone/>
                </a:pPr>
                <a:r>
                  <a:rPr lang="es-ES_tradnl" sz="2000" b="1" dirty="0">
                    <a:solidFill>
                      <a:srgbClr val="0000FF"/>
                    </a:solidFill>
                    <a:latin typeface="Arial" charset="0"/>
                    <a:cs typeface="Arial" charset="0"/>
                  </a:rPr>
                  <a:t>Información</a:t>
                </a:r>
              </a:p>
            </p:txBody>
          </p:sp>
          <p:sp>
            <p:nvSpPr>
              <p:cNvPr id="11" name="Text Box 9"/>
              <p:cNvSpPr txBox="1">
                <a:spLocks noChangeArrowheads="1"/>
              </p:cNvSpPr>
              <p:nvPr/>
            </p:nvSpPr>
            <p:spPr bwMode="auto">
              <a:xfrm>
                <a:off x="3572" y="947"/>
                <a:ext cx="1263" cy="252"/>
              </a:xfrm>
              <a:prstGeom prst="rect">
                <a:avLst/>
              </a:prstGeom>
              <a:noFill/>
              <a:ln w="12700">
                <a:noFill/>
                <a:miter lim="800000"/>
                <a:headEnd type="none" w="sm" len="sm"/>
                <a:tailEnd type="none" w="sm" len="sm"/>
              </a:ln>
            </p:spPr>
            <p:txBody>
              <a:bodyPr wrap="none">
                <a:spAutoFit/>
              </a:bodyPr>
              <a:lstStyle/>
              <a:p>
                <a:pPr eaLnBrk="0" hangingPunct="0">
                  <a:buFontTx/>
                  <a:buNone/>
                </a:pPr>
                <a:r>
                  <a:rPr lang="es-ES_tradnl" sz="2000" b="1" i="1" dirty="0">
                    <a:solidFill>
                      <a:schemeClr val="bg1"/>
                    </a:solidFill>
                    <a:latin typeface="+mj-lt"/>
                    <a:cs typeface="Arial" charset="0"/>
                  </a:rPr>
                  <a:t>A través de:</a:t>
                </a:r>
              </a:p>
            </p:txBody>
          </p:sp>
        </p:grpSp>
        <p:sp>
          <p:nvSpPr>
            <p:cNvPr id="9" name="AutoShape 10"/>
            <p:cNvSpPr>
              <a:spLocks noChangeArrowheads="1"/>
            </p:cNvSpPr>
            <p:nvPr/>
          </p:nvSpPr>
          <p:spPr bwMode="auto">
            <a:xfrm>
              <a:off x="2495" y="1337"/>
              <a:ext cx="817" cy="190"/>
            </a:xfrm>
            <a:prstGeom prst="leftArrow">
              <a:avLst>
                <a:gd name="adj1" fmla="val 49472"/>
                <a:gd name="adj2" fmla="val 152630"/>
              </a:avLst>
            </a:prstGeom>
            <a:gradFill rotWithShape="0">
              <a:gsLst>
                <a:gs pos="0">
                  <a:srgbClr val="FF0000"/>
                </a:gs>
                <a:gs pos="100000">
                  <a:srgbClr val="430000"/>
                </a:gs>
              </a:gsLst>
              <a:lin ang="0" scaled="1"/>
            </a:gradFill>
            <a:ln w="12700">
              <a:solidFill>
                <a:srgbClr val="FFCC00"/>
              </a:solidFill>
              <a:miter lim="800000"/>
              <a:headEnd type="none" w="sm" len="sm"/>
              <a:tailEnd type="none" w="sm" len="sm"/>
            </a:ln>
          </p:spPr>
          <p:txBody>
            <a:bodyPr wrap="none" anchor="ctr"/>
            <a:lstStyle/>
            <a:p>
              <a:pPr algn="l">
                <a:buFontTx/>
                <a:buNone/>
              </a:pPr>
              <a:endParaRPr lang="es-MX" sz="2000">
                <a:solidFill>
                  <a:srgbClr val="0000FF"/>
                </a:solidFill>
                <a:latin typeface="Arial" charset="0"/>
                <a:cs typeface="Arial" charset="0"/>
              </a:endParaRPr>
            </a:p>
          </p:txBody>
        </p:sp>
      </p:grpSp>
      <p:grpSp>
        <p:nvGrpSpPr>
          <p:cNvPr id="7" name="Group 11"/>
          <p:cNvGrpSpPr>
            <a:grpSpLocks/>
          </p:cNvGrpSpPr>
          <p:nvPr/>
        </p:nvGrpSpPr>
        <p:grpSpPr bwMode="auto">
          <a:xfrm>
            <a:off x="914002" y="2687786"/>
            <a:ext cx="1352863" cy="1412875"/>
            <a:chOff x="1359" y="1634"/>
            <a:chExt cx="959" cy="890"/>
          </a:xfrm>
        </p:grpSpPr>
        <p:sp>
          <p:nvSpPr>
            <p:cNvPr id="13" name="Text Box 12"/>
            <p:cNvSpPr txBox="1">
              <a:spLocks noChangeArrowheads="1"/>
            </p:cNvSpPr>
            <p:nvPr/>
          </p:nvSpPr>
          <p:spPr bwMode="auto">
            <a:xfrm>
              <a:off x="1359" y="2272"/>
              <a:ext cx="959" cy="252"/>
            </a:xfrm>
            <a:prstGeom prst="rect">
              <a:avLst/>
            </a:prstGeom>
            <a:noFill/>
            <a:ln w="12700">
              <a:noFill/>
              <a:miter lim="800000"/>
              <a:headEnd type="none" w="sm" len="sm"/>
              <a:tailEnd type="none" w="sm" len="sm"/>
            </a:ln>
          </p:spPr>
          <p:txBody>
            <a:bodyPr wrap="none">
              <a:spAutoFit/>
            </a:bodyPr>
            <a:lstStyle/>
            <a:p>
              <a:pPr eaLnBrk="0" hangingPunct="0">
                <a:buFontTx/>
                <a:buNone/>
              </a:pPr>
              <a:r>
                <a:rPr lang="es-ES_tradnl" sz="2000" b="1" dirty="0">
                  <a:solidFill>
                    <a:srgbClr val="0000FF"/>
                  </a:solidFill>
                  <a:latin typeface="Arial" charset="0"/>
                  <a:cs typeface="Arial" charset="0"/>
                </a:rPr>
                <a:t>Actitudes</a:t>
              </a:r>
            </a:p>
          </p:txBody>
        </p:sp>
        <p:sp>
          <p:nvSpPr>
            <p:cNvPr id="14" name="AutoShape 13"/>
            <p:cNvSpPr>
              <a:spLocks noChangeArrowheads="1"/>
            </p:cNvSpPr>
            <p:nvPr/>
          </p:nvSpPr>
          <p:spPr bwMode="auto">
            <a:xfrm rot="16200000" flipV="1">
              <a:off x="1567" y="1884"/>
              <a:ext cx="678" cy="177"/>
            </a:xfrm>
            <a:prstGeom prst="leftArrow">
              <a:avLst>
                <a:gd name="adj1" fmla="val 49472"/>
                <a:gd name="adj2" fmla="val 135965"/>
              </a:avLst>
            </a:prstGeom>
            <a:gradFill rotWithShape="0">
              <a:gsLst>
                <a:gs pos="0">
                  <a:srgbClr val="430000"/>
                </a:gs>
                <a:gs pos="100000">
                  <a:srgbClr val="FF0000"/>
                </a:gs>
              </a:gsLst>
              <a:lin ang="5400000" scaled="1"/>
            </a:gradFill>
            <a:ln w="12700">
              <a:solidFill>
                <a:srgbClr val="FFCC00"/>
              </a:solidFill>
              <a:miter lim="800000"/>
              <a:headEnd type="none" w="sm" len="sm"/>
              <a:tailEnd type="none" w="sm" len="sm"/>
            </a:ln>
          </p:spPr>
          <p:txBody>
            <a:bodyPr wrap="none" anchor="ctr"/>
            <a:lstStyle/>
            <a:p>
              <a:pPr algn="l">
                <a:buFontTx/>
                <a:buNone/>
              </a:pPr>
              <a:endParaRPr lang="es-MX" sz="2000">
                <a:solidFill>
                  <a:srgbClr val="0000FF"/>
                </a:solidFill>
                <a:latin typeface="Arial" charset="0"/>
                <a:cs typeface="Arial" charset="0"/>
              </a:endParaRPr>
            </a:p>
          </p:txBody>
        </p:sp>
      </p:grpSp>
      <p:grpSp>
        <p:nvGrpSpPr>
          <p:cNvPr id="8" name="Group 14"/>
          <p:cNvGrpSpPr>
            <a:grpSpLocks/>
          </p:cNvGrpSpPr>
          <p:nvPr/>
        </p:nvGrpSpPr>
        <p:grpSpPr bwMode="auto">
          <a:xfrm>
            <a:off x="2772298" y="4075261"/>
            <a:ext cx="2751512" cy="1447800"/>
            <a:chOff x="2676" y="2560"/>
            <a:chExt cx="1950" cy="912"/>
          </a:xfrm>
        </p:grpSpPr>
        <p:sp>
          <p:nvSpPr>
            <p:cNvPr id="16" name="Text Box 15"/>
            <p:cNvSpPr txBox="1">
              <a:spLocks noChangeArrowheads="1"/>
            </p:cNvSpPr>
            <p:nvPr/>
          </p:nvSpPr>
          <p:spPr bwMode="auto">
            <a:xfrm>
              <a:off x="3667" y="3220"/>
              <a:ext cx="959" cy="252"/>
            </a:xfrm>
            <a:prstGeom prst="rect">
              <a:avLst/>
            </a:prstGeom>
            <a:noFill/>
            <a:ln w="12700">
              <a:noFill/>
              <a:miter lim="800000"/>
              <a:headEnd type="none" w="sm" len="sm"/>
              <a:tailEnd type="none" w="sm" len="sm"/>
            </a:ln>
          </p:spPr>
          <p:txBody>
            <a:bodyPr wrap="none">
              <a:spAutoFit/>
            </a:bodyPr>
            <a:lstStyle/>
            <a:p>
              <a:pPr eaLnBrk="0" hangingPunct="0">
                <a:buFontTx/>
                <a:buNone/>
              </a:pPr>
              <a:r>
                <a:rPr lang="es-ES_tradnl" sz="2000" b="1">
                  <a:solidFill>
                    <a:srgbClr val="0000FF"/>
                  </a:solidFill>
                  <a:latin typeface="Arial" charset="0"/>
                  <a:cs typeface="Arial" charset="0"/>
                </a:rPr>
                <a:t>Opciones</a:t>
              </a:r>
            </a:p>
          </p:txBody>
        </p:sp>
        <p:sp>
          <p:nvSpPr>
            <p:cNvPr id="17" name="AutoShape 16"/>
            <p:cNvSpPr>
              <a:spLocks noChangeArrowheads="1"/>
            </p:cNvSpPr>
            <p:nvPr/>
          </p:nvSpPr>
          <p:spPr bwMode="auto">
            <a:xfrm>
              <a:off x="2676" y="3249"/>
              <a:ext cx="817" cy="190"/>
            </a:xfrm>
            <a:prstGeom prst="leftArrow">
              <a:avLst>
                <a:gd name="adj1" fmla="val 49472"/>
                <a:gd name="adj2" fmla="val 152630"/>
              </a:avLst>
            </a:prstGeom>
            <a:gradFill rotWithShape="0">
              <a:gsLst>
                <a:gs pos="0">
                  <a:srgbClr val="FF0000"/>
                </a:gs>
                <a:gs pos="100000">
                  <a:srgbClr val="430000"/>
                </a:gs>
              </a:gsLst>
              <a:lin ang="0" scaled="1"/>
            </a:gradFill>
            <a:ln w="12700">
              <a:solidFill>
                <a:srgbClr val="FFCC00"/>
              </a:solidFill>
              <a:miter lim="800000"/>
              <a:headEnd type="none" w="sm" len="sm"/>
              <a:tailEnd type="none" w="sm" len="sm"/>
            </a:ln>
          </p:spPr>
          <p:txBody>
            <a:bodyPr wrap="none" anchor="ctr"/>
            <a:lstStyle/>
            <a:p>
              <a:pPr algn="l">
                <a:buFontTx/>
                <a:buNone/>
              </a:pPr>
              <a:endParaRPr lang="es-MX" sz="2000">
                <a:solidFill>
                  <a:srgbClr val="0000FF"/>
                </a:solidFill>
                <a:latin typeface="Arial" charset="0"/>
                <a:cs typeface="Arial" charset="0"/>
              </a:endParaRPr>
            </a:p>
          </p:txBody>
        </p:sp>
        <p:sp>
          <p:nvSpPr>
            <p:cNvPr id="18" name="AutoShape 17"/>
            <p:cNvSpPr>
              <a:spLocks noChangeArrowheads="1"/>
            </p:cNvSpPr>
            <p:nvPr/>
          </p:nvSpPr>
          <p:spPr bwMode="auto">
            <a:xfrm>
              <a:off x="4105" y="2560"/>
              <a:ext cx="188" cy="716"/>
            </a:xfrm>
            <a:prstGeom prst="upDownArrow">
              <a:avLst>
                <a:gd name="adj1" fmla="val 49065"/>
                <a:gd name="adj2" fmla="val 113127"/>
              </a:avLst>
            </a:prstGeom>
            <a:gradFill rotWithShape="0">
              <a:gsLst>
                <a:gs pos="0">
                  <a:srgbClr val="FF0000"/>
                </a:gs>
                <a:gs pos="50000">
                  <a:srgbClr val="5C0000"/>
                </a:gs>
                <a:gs pos="100000">
                  <a:srgbClr val="FF0000"/>
                </a:gs>
              </a:gsLst>
              <a:lin ang="5400000" scaled="1"/>
            </a:gradFill>
            <a:ln w="12700">
              <a:solidFill>
                <a:srgbClr val="FFCC00"/>
              </a:solidFill>
              <a:miter lim="800000"/>
              <a:headEnd type="none" w="sm" len="sm"/>
              <a:tailEnd type="none" w="sm" len="sm"/>
            </a:ln>
          </p:spPr>
          <p:txBody>
            <a:bodyPr wrap="none" anchor="ctr"/>
            <a:lstStyle/>
            <a:p>
              <a:pPr algn="l">
                <a:buFontTx/>
                <a:buNone/>
              </a:pPr>
              <a:endParaRPr lang="es-MX" sz="2000">
                <a:solidFill>
                  <a:srgbClr val="0000FF"/>
                </a:solidFill>
                <a:latin typeface="Arial" charset="0"/>
                <a:cs typeface="Arial" charset="0"/>
              </a:endParaRPr>
            </a:p>
          </p:txBody>
        </p:sp>
      </p:grpSp>
      <p:grpSp>
        <p:nvGrpSpPr>
          <p:cNvPr id="12" name="Group 18"/>
          <p:cNvGrpSpPr>
            <a:grpSpLocks/>
          </p:cNvGrpSpPr>
          <p:nvPr/>
        </p:nvGrpSpPr>
        <p:grpSpPr bwMode="auto">
          <a:xfrm>
            <a:off x="1087027" y="4099073"/>
            <a:ext cx="1324277" cy="1470024"/>
            <a:chOff x="1482" y="2575"/>
            <a:chExt cx="938" cy="926"/>
          </a:xfrm>
        </p:grpSpPr>
        <p:sp>
          <p:nvSpPr>
            <p:cNvPr id="20" name="Text Box 19"/>
            <p:cNvSpPr txBox="1">
              <a:spLocks noChangeArrowheads="1"/>
            </p:cNvSpPr>
            <p:nvPr/>
          </p:nvSpPr>
          <p:spPr bwMode="auto">
            <a:xfrm>
              <a:off x="1482" y="3249"/>
              <a:ext cx="938" cy="252"/>
            </a:xfrm>
            <a:prstGeom prst="rect">
              <a:avLst/>
            </a:prstGeom>
            <a:noFill/>
            <a:ln w="12700">
              <a:noFill/>
              <a:miter lim="800000"/>
              <a:headEnd type="none" w="sm" len="sm"/>
              <a:tailEnd type="none" w="sm" len="sm"/>
            </a:ln>
          </p:spPr>
          <p:txBody>
            <a:bodyPr wrap="none">
              <a:spAutoFit/>
            </a:bodyPr>
            <a:lstStyle/>
            <a:p>
              <a:pPr eaLnBrk="0" hangingPunct="0">
                <a:buFontTx/>
                <a:buNone/>
              </a:pPr>
              <a:r>
                <a:rPr lang="es-ES_tradnl" sz="2000" b="1" dirty="0">
                  <a:solidFill>
                    <a:srgbClr val="0000FF"/>
                  </a:solidFill>
                  <a:latin typeface="Arial" charset="0"/>
                  <a:cs typeface="Arial" charset="0"/>
                </a:rPr>
                <a:t>Prácticas</a:t>
              </a:r>
            </a:p>
          </p:txBody>
        </p:sp>
        <p:sp>
          <p:nvSpPr>
            <p:cNvPr id="21" name="AutoShape 20"/>
            <p:cNvSpPr>
              <a:spLocks noChangeArrowheads="1"/>
            </p:cNvSpPr>
            <p:nvPr/>
          </p:nvSpPr>
          <p:spPr bwMode="auto">
            <a:xfrm>
              <a:off x="1811" y="2575"/>
              <a:ext cx="187" cy="716"/>
            </a:xfrm>
            <a:prstGeom prst="upDownArrow">
              <a:avLst>
                <a:gd name="adj1" fmla="val 49065"/>
                <a:gd name="adj2" fmla="val 113732"/>
              </a:avLst>
            </a:prstGeom>
            <a:gradFill rotWithShape="0">
              <a:gsLst>
                <a:gs pos="0">
                  <a:srgbClr val="FF0000"/>
                </a:gs>
                <a:gs pos="50000">
                  <a:srgbClr val="5C0000"/>
                </a:gs>
                <a:gs pos="100000">
                  <a:srgbClr val="FF0000"/>
                </a:gs>
              </a:gsLst>
              <a:lin ang="5400000" scaled="1"/>
            </a:gradFill>
            <a:ln w="12700">
              <a:solidFill>
                <a:srgbClr val="FFCC00"/>
              </a:solidFill>
              <a:miter lim="800000"/>
              <a:headEnd type="none" w="sm" len="sm"/>
              <a:tailEnd type="none" w="sm" len="sm"/>
            </a:ln>
          </p:spPr>
          <p:txBody>
            <a:bodyPr wrap="none" anchor="ctr"/>
            <a:lstStyle/>
            <a:p>
              <a:pPr algn="l">
                <a:buFontTx/>
                <a:buNone/>
              </a:pPr>
              <a:endParaRPr lang="es-MX" sz="2000">
                <a:solidFill>
                  <a:srgbClr val="0000FF"/>
                </a:solidFill>
                <a:latin typeface="Arial" charset="0"/>
                <a:cs typeface="Arial" charset="0"/>
              </a:endParaRPr>
            </a:p>
          </p:txBody>
        </p:sp>
      </p:grpSp>
      <p:grpSp>
        <p:nvGrpSpPr>
          <p:cNvPr id="15" name="Group 21"/>
          <p:cNvGrpSpPr>
            <a:grpSpLocks/>
          </p:cNvGrpSpPr>
          <p:nvPr/>
        </p:nvGrpSpPr>
        <p:grpSpPr bwMode="auto">
          <a:xfrm>
            <a:off x="2700307" y="2687786"/>
            <a:ext cx="2962243" cy="1412875"/>
            <a:chOff x="2625" y="1634"/>
            <a:chExt cx="2099" cy="890"/>
          </a:xfrm>
        </p:grpSpPr>
        <p:sp>
          <p:nvSpPr>
            <p:cNvPr id="23" name="Text Box 22"/>
            <p:cNvSpPr txBox="1">
              <a:spLocks noChangeArrowheads="1"/>
            </p:cNvSpPr>
            <p:nvPr/>
          </p:nvSpPr>
          <p:spPr bwMode="auto">
            <a:xfrm>
              <a:off x="3645" y="2272"/>
              <a:ext cx="1079" cy="252"/>
            </a:xfrm>
            <a:prstGeom prst="rect">
              <a:avLst/>
            </a:prstGeom>
            <a:noFill/>
            <a:ln w="12700">
              <a:noFill/>
              <a:miter lim="800000"/>
              <a:headEnd type="none" w="sm" len="sm"/>
              <a:tailEnd type="none" w="sm" len="sm"/>
            </a:ln>
          </p:spPr>
          <p:txBody>
            <a:bodyPr wrap="none">
              <a:spAutoFit/>
            </a:bodyPr>
            <a:lstStyle/>
            <a:p>
              <a:pPr eaLnBrk="0" hangingPunct="0">
                <a:buFontTx/>
                <a:buNone/>
              </a:pPr>
              <a:r>
                <a:rPr lang="es-ES_tradnl" sz="2000" b="1" dirty="0">
                  <a:solidFill>
                    <a:srgbClr val="0000FF"/>
                  </a:solidFill>
                  <a:latin typeface="Arial" charset="0"/>
                  <a:cs typeface="Arial" charset="0"/>
                </a:rPr>
                <a:t>Motivación</a:t>
              </a:r>
            </a:p>
          </p:txBody>
        </p:sp>
        <p:sp>
          <p:nvSpPr>
            <p:cNvPr id="24" name="AutoShape 23"/>
            <p:cNvSpPr>
              <a:spLocks noChangeArrowheads="1"/>
            </p:cNvSpPr>
            <p:nvPr/>
          </p:nvSpPr>
          <p:spPr bwMode="auto">
            <a:xfrm>
              <a:off x="2625" y="2290"/>
              <a:ext cx="817" cy="190"/>
            </a:xfrm>
            <a:prstGeom prst="leftArrow">
              <a:avLst>
                <a:gd name="adj1" fmla="val 49472"/>
                <a:gd name="adj2" fmla="val 152630"/>
              </a:avLst>
            </a:prstGeom>
            <a:gradFill rotWithShape="0">
              <a:gsLst>
                <a:gs pos="0">
                  <a:srgbClr val="FF0000"/>
                </a:gs>
                <a:gs pos="100000">
                  <a:srgbClr val="430000"/>
                </a:gs>
              </a:gsLst>
              <a:lin ang="0" scaled="1"/>
            </a:gradFill>
            <a:ln w="12700">
              <a:solidFill>
                <a:srgbClr val="FFCC00"/>
              </a:solidFill>
              <a:miter lim="800000"/>
              <a:headEnd type="none" w="sm" len="sm"/>
              <a:tailEnd type="none" w="sm" len="sm"/>
            </a:ln>
          </p:spPr>
          <p:txBody>
            <a:bodyPr wrap="none" anchor="ctr"/>
            <a:lstStyle/>
            <a:p>
              <a:pPr algn="l">
                <a:buFontTx/>
                <a:buNone/>
              </a:pPr>
              <a:endParaRPr lang="es-MX" sz="2000">
                <a:solidFill>
                  <a:srgbClr val="0000FF"/>
                </a:solidFill>
                <a:latin typeface="Arial" charset="0"/>
                <a:cs typeface="Arial" charset="0"/>
              </a:endParaRPr>
            </a:p>
          </p:txBody>
        </p:sp>
        <p:sp>
          <p:nvSpPr>
            <p:cNvPr id="25" name="AutoShape 24"/>
            <p:cNvSpPr>
              <a:spLocks noChangeArrowheads="1"/>
            </p:cNvSpPr>
            <p:nvPr/>
          </p:nvSpPr>
          <p:spPr bwMode="auto">
            <a:xfrm rot="16200000" flipV="1">
              <a:off x="3854" y="1884"/>
              <a:ext cx="678" cy="177"/>
            </a:xfrm>
            <a:prstGeom prst="leftArrow">
              <a:avLst>
                <a:gd name="adj1" fmla="val 49472"/>
                <a:gd name="adj2" fmla="val 135965"/>
              </a:avLst>
            </a:prstGeom>
            <a:gradFill rotWithShape="0">
              <a:gsLst>
                <a:gs pos="0">
                  <a:srgbClr val="430000"/>
                </a:gs>
                <a:gs pos="100000">
                  <a:srgbClr val="FF0000"/>
                </a:gs>
              </a:gsLst>
              <a:lin ang="5400000" scaled="1"/>
            </a:gradFill>
            <a:ln w="12700">
              <a:solidFill>
                <a:srgbClr val="FFCC00"/>
              </a:solidFill>
              <a:miter lim="800000"/>
              <a:headEnd type="none" w="sm" len="sm"/>
              <a:tailEnd type="none" w="sm" len="sm"/>
            </a:ln>
          </p:spPr>
          <p:txBody>
            <a:bodyPr wrap="none" anchor="ctr"/>
            <a:lstStyle/>
            <a:p>
              <a:pPr algn="l">
                <a:buFontTx/>
                <a:buNone/>
              </a:pPr>
              <a:endParaRPr lang="es-MX" sz="2000">
                <a:solidFill>
                  <a:srgbClr val="0000FF"/>
                </a:solidFill>
                <a:latin typeface="Arial" charset="0"/>
                <a:cs typeface="Arial" charset="0"/>
              </a:endParaRPr>
            </a:p>
          </p:txBody>
        </p:sp>
      </p:grpSp>
      <p:grpSp>
        <p:nvGrpSpPr>
          <p:cNvPr id="19" name="Group 25"/>
          <p:cNvGrpSpPr>
            <a:grpSpLocks/>
          </p:cNvGrpSpPr>
          <p:nvPr/>
        </p:nvGrpSpPr>
        <p:grpSpPr bwMode="auto">
          <a:xfrm>
            <a:off x="4753309" y="5529415"/>
            <a:ext cx="4067295" cy="1200151"/>
            <a:chOff x="4105" y="3476"/>
            <a:chExt cx="2882" cy="756"/>
          </a:xfrm>
        </p:grpSpPr>
        <p:sp>
          <p:nvSpPr>
            <p:cNvPr id="27" name="Text Box 26"/>
            <p:cNvSpPr txBox="1">
              <a:spLocks noChangeArrowheads="1"/>
            </p:cNvSpPr>
            <p:nvPr/>
          </p:nvSpPr>
          <p:spPr bwMode="auto">
            <a:xfrm>
              <a:off x="4526" y="3476"/>
              <a:ext cx="2461" cy="756"/>
            </a:xfrm>
            <a:prstGeom prst="rect">
              <a:avLst/>
            </a:prstGeom>
            <a:ln>
              <a:headEnd type="none" w="sm" len="sm"/>
              <a:tailEnd type="none" w="sm" len="sm"/>
            </a:ln>
          </p:spPr>
          <p:style>
            <a:lnRef idx="2">
              <a:schemeClr val="dk1"/>
            </a:lnRef>
            <a:fillRef idx="1">
              <a:schemeClr val="lt1"/>
            </a:fillRef>
            <a:effectRef idx="0">
              <a:schemeClr val="dk1"/>
            </a:effectRef>
            <a:fontRef idx="minor">
              <a:schemeClr val="dk1"/>
            </a:fontRef>
          </p:style>
          <p:txBody>
            <a:bodyPr wrap="square">
              <a:spAutoFit/>
            </a:bodyPr>
            <a:lstStyle/>
            <a:p>
              <a:pPr algn="ctr" eaLnBrk="0" hangingPunct="0">
                <a:buFontTx/>
                <a:buNone/>
              </a:pPr>
              <a:r>
                <a:rPr lang="es-ES_tradnl" b="1" i="1" dirty="0">
                  <a:solidFill>
                    <a:srgbClr val="C00000"/>
                  </a:solidFill>
                  <a:latin typeface="+mj-lt"/>
                  <a:cs typeface="Arial" charset="0"/>
                </a:rPr>
                <a:t>Programas </a:t>
              </a:r>
              <a:r>
                <a:rPr lang="es-ES_tradnl" b="1" i="1" dirty="0" smtClean="0">
                  <a:solidFill>
                    <a:srgbClr val="C00000"/>
                  </a:solidFill>
                  <a:latin typeface="+mj-lt"/>
                  <a:cs typeface="Arial" charset="0"/>
                </a:rPr>
                <a:t> de promoción, prevención e información, educación y comunicación en salud</a:t>
              </a:r>
              <a:r>
                <a:rPr lang="es-ES_tradnl" b="1" i="1" dirty="0" smtClean="0">
                  <a:solidFill>
                    <a:srgbClr val="006600"/>
                  </a:solidFill>
                  <a:latin typeface="+mj-lt"/>
                  <a:cs typeface="Arial" charset="0"/>
                </a:rPr>
                <a:t> </a:t>
              </a:r>
              <a:endParaRPr lang="es-ES_tradnl" b="1" i="1" dirty="0">
                <a:solidFill>
                  <a:srgbClr val="006600"/>
                </a:solidFill>
                <a:latin typeface="+mj-lt"/>
                <a:cs typeface="Arial" charset="0"/>
              </a:endParaRPr>
            </a:p>
          </p:txBody>
        </p:sp>
        <p:sp>
          <p:nvSpPr>
            <p:cNvPr id="28" name="AutoShape 27"/>
            <p:cNvSpPr>
              <a:spLocks noChangeArrowheads="1"/>
            </p:cNvSpPr>
            <p:nvPr/>
          </p:nvSpPr>
          <p:spPr bwMode="auto">
            <a:xfrm rot="5400000">
              <a:off x="4122" y="3510"/>
              <a:ext cx="335" cy="370"/>
            </a:xfrm>
            <a:custGeom>
              <a:avLst/>
              <a:gdLst>
                <a:gd name="T0" fmla="*/ 4 w 21600"/>
                <a:gd name="T1" fmla="*/ 0 h 21600"/>
                <a:gd name="T2" fmla="*/ 3 w 21600"/>
                <a:gd name="T3" fmla="*/ 3 h 21600"/>
                <a:gd name="T4" fmla="*/ 0 w 21600"/>
                <a:gd name="T5" fmla="*/ 5 h 21600"/>
                <a:gd name="T6" fmla="*/ 2 w 21600"/>
                <a:gd name="T7" fmla="*/ 6 h 21600"/>
                <a:gd name="T8" fmla="*/ 5 w 21600"/>
                <a:gd name="T9" fmla="*/ 5 h 21600"/>
                <a:gd name="T10" fmla="*/ 5 w 21600"/>
                <a:gd name="T11" fmla="*/ 3 h 21600"/>
                <a:gd name="T12" fmla="*/ 17694720 60000 65536"/>
                <a:gd name="T13" fmla="*/ 11796480 60000 65536"/>
                <a:gd name="T14" fmla="*/ 11796480 60000 65536"/>
                <a:gd name="T15" fmla="*/ 5898240 60000 65536"/>
                <a:gd name="T16" fmla="*/ 0 60000 65536"/>
                <a:gd name="T17" fmla="*/ 0 60000 65536"/>
                <a:gd name="T18" fmla="*/ 0 w 21600"/>
                <a:gd name="T19" fmla="*/ 14828 h 21600"/>
                <a:gd name="T20" fmla="*/ 19408 w 21600"/>
                <a:gd name="T21" fmla="*/ 21600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6378" y="0"/>
                  </a:moveTo>
                  <a:lnTo>
                    <a:pt x="11155" y="11155"/>
                  </a:lnTo>
                  <a:lnTo>
                    <a:pt x="13347" y="11155"/>
                  </a:lnTo>
                  <a:lnTo>
                    <a:pt x="13347" y="14854"/>
                  </a:lnTo>
                  <a:lnTo>
                    <a:pt x="0" y="14854"/>
                  </a:lnTo>
                  <a:lnTo>
                    <a:pt x="0" y="21600"/>
                  </a:lnTo>
                  <a:lnTo>
                    <a:pt x="19408" y="21600"/>
                  </a:lnTo>
                  <a:lnTo>
                    <a:pt x="19408" y="11155"/>
                  </a:lnTo>
                  <a:lnTo>
                    <a:pt x="21600" y="11155"/>
                  </a:lnTo>
                  <a:close/>
                </a:path>
              </a:pathLst>
            </a:custGeom>
            <a:gradFill rotWithShape="0">
              <a:gsLst>
                <a:gs pos="0">
                  <a:srgbClr val="430000"/>
                </a:gs>
                <a:gs pos="100000">
                  <a:srgbClr val="FF0000"/>
                </a:gs>
              </a:gsLst>
              <a:lin ang="2700000" scaled="1"/>
            </a:gradFill>
            <a:ln w="12700">
              <a:solidFill>
                <a:srgbClr val="FFCC00"/>
              </a:solidFill>
              <a:miter lim="800000"/>
              <a:headEnd type="none" w="sm" len="sm"/>
              <a:tailEnd type="none" w="sm" len="sm"/>
            </a:ln>
          </p:spPr>
          <p:txBody>
            <a:bodyPr wrap="none" anchor="ctr"/>
            <a:lstStyle/>
            <a:p>
              <a:pPr algn="l">
                <a:buFontTx/>
                <a:buNone/>
              </a:pPr>
              <a:endParaRPr lang="es-MX">
                <a:solidFill>
                  <a:srgbClr val="000000"/>
                </a:solidFill>
                <a:latin typeface="Verdana" pitchFamily="34" charset="0"/>
              </a:endParaRPr>
            </a:p>
          </p:txBody>
        </p:sp>
      </p:grpSp>
      <p:sp>
        <p:nvSpPr>
          <p:cNvPr id="29" name="28 CuadroTexto"/>
          <p:cNvSpPr txBox="1"/>
          <p:nvPr/>
        </p:nvSpPr>
        <p:spPr>
          <a:xfrm>
            <a:off x="711239" y="623010"/>
            <a:ext cx="7461161" cy="1200329"/>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wrap="square" rtlCol="0">
            <a:spAutoFit/>
          </a:bodyPr>
          <a:lstStyle/>
          <a:p>
            <a:pPr algn="ctr"/>
            <a:r>
              <a:rPr lang="es-MX" sz="2400" b="1" i="1" dirty="0" smtClean="0">
                <a:solidFill>
                  <a:srgbClr val="008000"/>
                </a:solidFill>
                <a:latin typeface="Lucida Sans" pitchFamily="34" charset="0"/>
              </a:rPr>
              <a:t>En la vida aprendemos por imitación </a:t>
            </a:r>
          </a:p>
          <a:p>
            <a:pPr algn="ctr"/>
            <a:r>
              <a:rPr lang="es-MX" sz="2400" b="1" i="1" dirty="0" smtClean="0">
                <a:solidFill>
                  <a:srgbClr val="008000"/>
                </a:solidFill>
                <a:latin typeface="Lucida Sans" pitchFamily="34" charset="0"/>
              </a:rPr>
              <a:t>y  por experiencia propia y el cambio de actitud y comportamiento  se logra con:</a:t>
            </a:r>
            <a:endParaRPr lang="es-MX" sz="2400" b="1" i="1" dirty="0">
              <a:solidFill>
                <a:srgbClr val="008000"/>
              </a:solidFill>
              <a:latin typeface="Lucida Sans" pitchFamily="34" charset="0"/>
            </a:endParaRPr>
          </a:p>
        </p:txBody>
      </p:sp>
    </p:spTree>
    <p:extLst>
      <p:ext uri="{BB962C8B-B14F-4D97-AF65-F5344CB8AC3E}">
        <p14:creationId xmlns:p14="http://schemas.microsoft.com/office/powerpoint/2010/main" val="13562775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right)">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up)">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8" presetClass="entr" presetSubtype="12" fill="hold"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strips(downLeft)">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ipe(up)">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18" presetClass="entr" presetSubtype="12" fill="hold"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strips(downLeft)">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wipe(left)">
                                      <p:cBhvr>
                                        <p:cTn id="3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4"/>
          <p:cNvSpPr txBox="1">
            <a:spLocks noChangeArrowheads="1"/>
          </p:cNvSpPr>
          <p:nvPr/>
        </p:nvSpPr>
        <p:spPr bwMode="auto">
          <a:xfrm>
            <a:off x="290898" y="1556792"/>
            <a:ext cx="4713150" cy="830997"/>
          </a:xfrm>
          <a:prstGeom prst="rect">
            <a:avLst/>
          </a:prstGeom>
          <a:noFill/>
          <a:ln w="12700">
            <a:noFill/>
            <a:miter lim="800000"/>
            <a:headEnd type="none" w="sm" len="sm"/>
            <a:tailEnd type="none" w="sm" len="sm"/>
          </a:ln>
        </p:spPr>
        <p:txBody>
          <a:bodyPr wrap="none">
            <a:spAutoFit/>
          </a:bodyPr>
          <a:lstStyle/>
          <a:p>
            <a:pPr eaLnBrk="0" hangingPunct="0"/>
            <a:r>
              <a:rPr lang="es-ES_tradnl" sz="2400" b="1" i="1" dirty="0" smtClean="0">
                <a:solidFill>
                  <a:srgbClr val="C00000"/>
                </a:solidFill>
                <a:latin typeface="Lucida Sans" pitchFamily="34" charset="0"/>
              </a:rPr>
              <a:t>Información-Orientación</a:t>
            </a:r>
          </a:p>
          <a:p>
            <a:pPr eaLnBrk="0" hangingPunct="0"/>
            <a:r>
              <a:rPr lang="es-ES_tradnl" sz="2400" b="1" i="1" dirty="0" smtClean="0">
                <a:solidFill>
                  <a:srgbClr val="C00000"/>
                </a:solidFill>
                <a:latin typeface="Lucida Sans" pitchFamily="34" charset="0"/>
              </a:rPr>
              <a:t>Motivación-Reconocimiento </a:t>
            </a:r>
            <a:endParaRPr lang="es-ES_tradnl" sz="2400" b="1" i="1" dirty="0">
              <a:solidFill>
                <a:srgbClr val="C00000"/>
              </a:solidFill>
              <a:latin typeface="Lucida Sans" pitchFamily="34" charset="0"/>
            </a:endParaRPr>
          </a:p>
        </p:txBody>
      </p:sp>
      <p:grpSp>
        <p:nvGrpSpPr>
          <p:cNvPr id="2" name="Group 5"/>
          <p:cNvGrpSpPr>
            <a:grpSpLocks/>
          </p:cNvGrpSpPr>
          <p:nvPr/>
        </p:nvGrpSpPr>
        <p:grpSpPr bwMode="auto">
          <a:xfrm>
            <a:off x="4578126" y="2765648"/>
            <a:ext cx="2370138" cy="914400"/>
            <a:chOff x="1872" y="2304"/>
            <a:chExt cx="1680" cy="576"/>
          </a:xfrm>
        </p:grpSpPr>
        <p:sp>
          <p:nvSpPr>
            <p:cNvPr id="5" name="Oval 6"/>
            <p:cNvSpPr>
              <a:spLocks noChangeArrowheads="1"/>
            </p:cNvSpPr>
            <p:nvPr/>
          </p:nvSpPr>
          <p:spPr bwMode="auto">
            <a:xfrm>
              <a:off x="1872" y="2304"/>
              <a:ext cx="1680" cy="576"/>
            </a:xfrm>
            <a:prstGeom prst="ellipse">
              <a:avLst/>
            </a:prstGeom>
            <a:gradFill rotWithShape="0">
              <a:gsLst>
                <a:gs pos="0">
                  <a:srgbClr val="FF3300"/>
                </a:gs>
                <a:gs pos="100000">
                  <a:srgbClr val="000000"/>
                </a:gs>
              </a:gsLst>
              <a:path path="shape">
                <a:fillToRect l="50000" t="50000" r="50000" b="50000"/>
              </a:path>
            </a:gradFill>
            <a:ln w="12700">
              <a:noFill/>
              <a:round/>
              <a:headEnd type="none" w="sm" len="sm"/>
              <a:tailEnd type="none" w="sm" len="sm"/>
            </a:ln>
          </p:spPr>
          <p:txBody>
            <a:bodyPr wrap="none" anchor="ctr"/>
            <a:lstStyle/>
            <a:p>
              <a:endParaRPr lang="es-MX"/>
            </a:p>
          </p:txBody>
        </p:sp>
        <p:sp>
          <p:nvSpPr>
            <p:cNvPr id="6" name="Text Box 7"/>
            <p:cNvSpPr txBox="1">
              <a:spLocks noChangeArrowheads="1"/>
            </p:cNvSpPr>
            <p:nvPr/>
          </p:nvSpPr>
          <p:spPr bwMode="auto">
            <a:xfrm>
              <a:off x="1981" y="2367"/>
              <a:ext cx="1366" cy="291"/>
            </a:xfrm>
            <a:prstGeom prst="rect">
              <a:avLst/>
            </a:prstGeom>
            <a:noFill/>
            <a:ln w="12700">
              <a:noFill/>
              <a:miter lim="800000"/>
              <a:headEnd type="none" w="sm" len="sm"/>
              <a:tailEnd type="none" w="sm" len="sm"/>
            </a:ln>
            <a:effectLst>
              <a:outerShdw dist="35921" dir="2700000" algn="ctr" rotWithShape="0">
                <a:schemeClr val="bg1"/>
              </a:outerShdw>
            </a:effectLst>
          </p:spPr>
          <p:txBody>
            <a:bodyPr wrap="none">
              <a:spAutoFit/>
            </a:bodyPr>
            <a:lstStyle/>
            <a:p>
              <a:pPr algn="ctr" eaLnBrk="0" hangingPunct="0">
                <a:defRPr/>
              </a:pPr>
              <a:r>
                <a:rPr lang="es-ES_tradnl" sz="2400" b="1" dirty="0">
                  <a:solidFill>
                    <a:srgbClr val="FFFF00"/>
                  </a:solidFill>
                  <a:effectLst>
                    <a:outerShdw blurRad="38100" dist="38100" dir="2700000" algn="tl">
                      <a:srgbClr val="000000">
                        <a:alpha val="43137"/>
                      </a:srgbClr>
                    </a:outerShdw>
                  </a:effectLst>
                  <a:latin typeface="Lucida Sans" pitchFamily="34" charset="0"/>
                </a:rPr>
                <a:t>Aceptación</a:t>
              </a:r>
            </a:p>
          </p:txBody>
        </p:sp>
      </p:grpSp>
      <p:grpSp>
        <p:nvGrpSpPr>
          <p:cNvPr id="4" name="Group 8"/>
          <p:cNvGrpSpPr>
            <a:grpSpLocks/>
          </p:cNvGrpSpPr>
          <p:nvPr/>
        </p:nvGrpSpPr>
        <p:grpSpPr bwMode="auto">
          <a:xfrm>
            <a:off x="4578126" y="3756248"/>
            <a:ext cx="2370138" cy="914400"/>
            <a:chOff x="1872" y="2928"/>
            <a:chExt cx="1680" cy="576"/>
          </a:xfrm>
        </p:grpSpPr>
        <p:sp>
          <p:nvSpPr>
            <p:cNvPr id="8" name="Oval 9"/>
            <p:cNvSpPr>
              <a:spLocks noChangeArrowheads="1"/>
            </p:cNvSpPr>
            <p:nvPr/>
          </p:nvSpPr>
          <p:spPr bwMode="auto">
            <a:xfrm>
              <a:off x="1872" y="2928"/>
              <a:ext cx="1680" cy="576"/>
            </a:xfrm>
            <a:prstGeom prst="ellipse">
              <a:avLst/>
            </a:prstGeom>
            <a:gradFill rotWithShape="0">
              <a:gsLst>
                <a:gs pos="0">
                  <a:srgbClr val="FF3300"/>
                </a:gs>
                <a:gs pos="100000">
                  <a:srgbClr val="000000"/>
                </a:gs>
              </a:gsLst>
              <a:path path="shape">
                <a:fillToRect l="50000" t="50000" r="50000" b="50000"/>
              </a:path>
            </a:gradFill>
            <a:ln w="12700">
              <a:noFill/>
              <a:round/>
              <a:headEnd type="none" w="sm" len="sm"/>
              <a:tailEnd type="none" w="sm" len="sm"/>
            </a:ln>
          </p:spPr>
          <p:txBody>
            <a:bodyPr wrap="none" anchor="ctr"/>
            <a:lstStyle/>
            <a:p>
              <a:endParaRPr lang="es-MX"/>
            </a:p>
          </p:txBody>
        </p:sp>
        <p:sp>
          <p:nvSpPr>
            <p:cNvPr id="9" name="Text Box 10"/>
            <p:cNvSpPr txBox="1">
              <a:spLocks noChangeArrowheads="1"/>
            </p:cNvSpPr>
            <p:nvPr/>
          </p:nvSpPr>
          <p:spPr bwMode="auto">
            <a:xfrm>
              <a:off x="2334" y="3024"/>
              <a:ext cx="660" cy="349"/>
            </a:xfrm>
            <a:prstGeom prst="rect">
              <a:avLst/>
            </a:prstGeom>
            <a:noFill/>
            <a:ln w="12700">
              <a:noFill/>
              <a:miter lim="800000"/>
              <a:headEnd type="none" w="sm" len="sm"/>
              <a:tailEnd type="none" w="sm" len="sm"/>
            </a:ln>
            <a:effectLst>
              <a:outerShdw dist="35921" dir="2700000" algn="ctr" rotWithShape="0">
                <a:schemeClr val="bg1"/>
              </a:outerShdw>
            </a:effectLst>
          </p:spPr>
          <p:txBody>
            <a:bodyPr wrap="none">
              <a:spAutoFit/>
            </a:bodyPr>
            <a:lstStyle/>
            <a:p>
              <a:pPr algn="ctr" eaLnBrk="0" hangingPunct="0">
                <a:defRPr/>
              </a:pPr>
              <a:r>
                <a:rPr lang="es-ES_tradnl" sz="3000" b="1" dirty="0">
                  <a:solidFill>
                    <a:srgbClr val="00FFFF"/>
                  </a:solidFill>
                  <a:effectLst>
                    <a:outerShdw blurRad="38100" dist="38100" dir="2700000" algn="tl">
                      <a:srgbClr val="000000">
                        <a:alpha val="43137"/>
                      </a:srgbClr>
                    </a:outerShdw>
                  </a:effectLst>
                  <a:latin typeface="Lucida Sans" pitchFamily="34" charset="0"/>
                </a:rPr>
                <a:t>Uso</a:t>
              </a:r>
            </a:p>
          </p:txBody>
        </p:sp>
      </p:grpSp>
      <p:grpSp>
        <p:nvGrpSpPr>
          <p:cNvPr id="7" name="Group 11"/>
          <p:cNvGrpSpPr>
            <a:grpSpLocks/>
          </p:cNvGrpSpPr>
          <p:nvPr/>
        </p:nvGrpSpPr>
        <p:grpSpPr bwMode="auto">
          <a:xfrm>
            <a:off x="4577939" y="4746848"/>
            <a:ext cx="2370325" cy="914400"/>
            <a:chOff x="1872" y="3552"/>
            <a:chExt cx="1680" cy="576"/>
          </a:xfrm>
        </p:grpSpPr>
        <p:sp>
          <p:nvSpPr>
            <p:cNvPr id="11" name="Oval 12"/>
            <p:cNvSpPr>
              <a:spLocks noChangeArrowheads="1"/>
            </p:cNvSpPr>
            <p:nvPr/>
          </p:nvSpPr>
          <p:spPr bwMode="auto">
            <a:xfrm>
              <a:off x="1872" y="3552"/>
              <a:ext cx="1680" cy="576"/>
            </a:xfrm>
            <a:prstGeom prst="ellipse">
              <a:avLst/>
            </a:prstGeom>
            <a:gradFill rotWithShape="0">
              <a:gsLst>
                <a:gs pos="0">
                  <a:srgbClr val="FF3300"/>
                </a:gs>
                <a:gs pos="100000">
                  <a:srgbClr val="000000"/>
                </a:gs>
              </a:gsLst>
              <a:path path="shape">
                <a:fillToRect l="50000" t="50000" r="50000" b="50000"/>
              </a:path>
            </a:gradFill>
            <a:ln w="12700">
              <a:noFill/>
              <a:round/>
              <a:headEnd type="none" w="sm" len="sm"/>
              <a:tailEnd type="none" w="sm" len="sm"/>
            </a:ln>
          </p:spPr>
          <p:txBody>
            <a:bodyPr wrap="none" anchor="ctr"/>
            <a:lstStyle/>
            <a:p>
              <a:endParaRPr lang="es-MX"/>
            </a:p>
          </p:txBody>
        </p:sp>
        <p:sp>
          <p:nvSpPr>
            <p:cNvPr id="12" name="Text Box 13"/>
            <p:cNvSpPr txBox="1">
              <a:spLocks noChangeArrowheads="1"/>
            </p:cNvSpPr>
            <p:nvPr/>
          </p:nvSpPr>
          <p:spPr bwMode="auto">
            <a:xfrm>
              <a:off x="1914" y="3626"/>
              <a:ext cx="1502" cy="291"/>
            </a:xfrm>
            <a:prstGeom prst="rect">
              <a:avLst/>
            </a:prstGeom>
            <a:noFill/>
            <a:ln w="12700">
              <a:noFill/>
              <a:miter lim="800000"/>
              <a:headEnd type="none" w="sm" len="sm"/>
              <a:tailEnd type="none" w="sm" len="sm"/>
            </a:ln>
            <a:effectLst>
              <a:outerShdw dist="35921" dir="2700000" algn="ctr" rotWithShape="0">
                <a:schemeClr val="bg1"/>
              </a:outerShdw>
            </a:effectLst>
          </p:spPr>
          <p:txBody>
            <a:bodyPr wrap="none">
              <a:spAutoFit/>
            </a:bodyPr>
            <a:lstStyle/>
            <a:p>
              <a:pPr algn="ctr" eaLnBrk="0" hangingPunct="0">
                <a:defRPr/>
              </a:pPr>
              <a:r>
                <a:rPr lang="es-ES_tradnl" sz="2400" b="1" dirty="0">
                  <a:solidFill>
                    <a:srgbClr val="66FF33"/>
                  </a:solidFill>
                  <a:effectLst>
                    <a:outerShdw blurRad="38100" dist="38100" dir="2700000" algn="tl">
                      <a:srgbClr val="000000">
                        <a:alpha val="43137"/>
                      </a:srgbClr>
                    </a:outerShdw>
                  </a:effectLst>
                  <a:latin typeface="Lucida Sans" pitchFamily="34" charset="0"/>
                </a:rPr>
                <a:t>Continuidad</a:t>
              </a:r>
            </a:p>
          </p:txBody>
        </p:sp>
      </p:grpSp>
      <p:grpSp>
        <p:nvGrpSpPr>
          <p:cNvPr id="10" name="Group 14"/>
          <p:cNvGrpSpPr>
            <a:grpSpLocks/>
          </p:cNvGrpSpPr>
          <p:nvPr/>
        </p:nvGrpSpPr>
        <p:grpSpPr bwMode="auto">
          <a:xfrm>
            <a:off x="2816001" y="2611661"/>
            <a:ext cx="1557338" cy="1776412"/>
            <a:chOff x="623" y="2207"/>
            <a:chExt cx="1104" cy="1119"/>
          </a:xfrm>
        </p:grpSpPr>
        <p:sp>
          <p:nvSpPr>
            <p:cNvPr id="14" name="Freeform 15"/>
            <p:cNvSpPr>
              <a:spLocks/>
            </p:cNvSpPr>
            <p:nvPr/>
          </p:nvSpPr>
          <p:spPr bwMode="auto">
            <a:xfrm rot="5400000">
              <a:off x="1311" y="2628"/>
              <a:ext cx="242" cy="167"/>
            </a:xfrm>
            <a:custGeom>
              <a:avLst/>
              <a:gdLst>
                <a:gd name="T0" fmla="*/ 0 w 356"/>
                <a:gd name="T1" fmla="*/ 98 h 138"/>
                <a:gd name="T2" fmla="*/ 0 w 356"/>
                <a:gd name="T3" fmla="*/ 0 h 138"/>
                <a:gd name="T4" fmla="*/ 242 w 356"/>
                <a:gd name="T5" fmla="*/ 76 h 138"/>
                <a:gd name="T6" fmla="*/ 238 w 356"/>
                <a:gd name="T7" fmla="*/ 121 h 138"/>
                <a:gd name="T8" fmla="*/ 222 w 356"/>
                <a:gd name="T9" fmla="*/ 167 h 138"/>
                <a:gd name="T10" fmla="*/ 0 w 356"/>
                <a:gd name="T11" fmla="*/ 98 h 138"/>
                <a:gd name="T12" fmla="*/ 0 60000 65536"/>
                <a:gd name="T13" fmla="*/ 0 60000 65536"/>
                <a:gd name="T14" fmla="*/ 0 60000 65536"/>
                <a:gd name="T15" fmla="*/ 0 60000 65536"/>
                <a:gd name="T16" fmla="*/ 0 60000 65536"/>
                <a:gd name="T17" fmla="*/ 0 60000 65536"/>
                <a:gd name="T18" fmla="*/ 0 w 356"/>
                <a:gd name="T19" fmla="*/ 0 h 138"/>
                <a:gd name="T20" fmla="*/ 356 w 356"/>
                <a:gd name="T21" fmla="*/ 138 h 138"/>
              </a:gdLst>
              <a:ahLst/>
              <a:cxnLst>
                <a:cxn ang="T12">
                  <a:pos x="T0" y="T1"/>
                </a:cxn>
                <a:cxn ang="T13">
                  <a:pos x="T2" y="T3"/>
                </a:cxn>
                <a:cxn ang="T14">
                  <a:pos x="T4" y="T5"/>
                </a:cxn>
                <a:cxn ang="T15">
                  <a:pos x="T6" y="T7"/>
                </a:cxn>
                <a:cxn ang="T16">
                  <a:pos x="T8" y="T9"/>
                </a:cxn>
                <a:cxn ang="T17">
                  <a:pos x="T10" y="T11"/>
                </a:cxn>
              </a:cxnLst>
              <a:rect l="T18" t="T19" r="T20" b="T21"/>
              <a:pathLst>
                <a:path w="356" h="138">
                  <a:moveTo>
                    <a:pt x="0" y="81"/>
                  </a:moveTo>
                  <a:lnTo>
                    <a:pt x="0" y="0"/>
                  </a:lnTo>
                  <a:lnTo>
                    <a:pt x="356" y="63"/>
                  </a:lnTo>
                  <a:lnTo>
                    <a:pt x="350" y="100"/>
                  </a:lnTo>
                  <a:lnTo>
                    <a:pt x="326" y="138"/>
                  </a:lnTo>
                  <a:lnTo>
                    <a:pt x="0" y="81"/>
                  </a:lnTo>
                  <a:close/>
                </a:path>
              </a:pathLst>
            </a:custGeom>
            <a:solidFill>
              <a:srgbClr val="FF3300"/>
            </a:solidFill>
            <a:ln w="9525">
              <a:noFill/>
              <a:round/>
              <a:headEnd/>
              <a:tailEnd/>
            </a:ln>
          </p:spPr>
          <p:txBody>
            <a:bodyPr/>
            <a:lstStyle/>
            <a:p>
              <a:endParaRPr lang="es-MX"/>
            </a:p>
          </p:txBody>
        </p:sp>
        <p:sp>
          <p:nvSpPr>
            <p:cNvPr id="15" name="Freeform 16"/>
            <p:cNvSpPr>
              <a:spLocks/>
            </p:cNvSpPr>
            <p:nvPr/>
          </p:nvSpPr>
          <p:spPr bwMode="auto">
            <a:xfrm rot="5400000">
              <a:off x="1184" y="3128"/>
              <a:ext cx="233" cy="161"/>
            </a:xfrm>
            <a:custGeom>
              <a:avLst/>
              <a:gdLst>
                <a:gd name="T0" fmla="*/ 233 w 343"/>
                <a:gd name="T1" fmla="*/ 161 h 133"/>
                <a:gd name="T2" fmla="*/ 232 w 343"/>
                <a:gd name="T3" fmla="*/ 70 h 133"/>
                <a:gd name="T4" fmla="*/ 0 w 343"/>
                <a:gd name="T5" fmla="*/ 0 h 133"/>
                <a:gd name="T6" fmla="*/ 0 w 343"/>
                <a:gd name="T7" fmla="*/ 115 h 133"/>
                <a:gd name="T8" fmla="*/ 233 w 343"/>
                <a:gd name="T9" fmla="*/ 161 h 133"/>
                <a:gd name="T10" fmla="*/ 0 60000 65536"/>
                <a:gd name="T11" fmla="*/ 0 60000 65536"/>
                <a:gd name="T12" fmla="*/ 0 60000 65536"/>
                <a:gd name="T13" fmla="*/ 0 60000 65536"/>
                <a:gd name="T14" fmla="*/ 0 60000 65536"/>
                <a:gd name="T15" fmla="*/ 0 w 343"/>
                <a:gd name="T16" fmla="*/ 0 h 133"/>
                <a:gd name="T17" fmla="*/ 343 w 343"/>
                <a:gd name="T18" fmla="*/ 133 h 133"/>
              </a:gdLst>
              <a:ahLst/>
              <a:cxnLst>
                <a:cxn ang="T10">
                  <a:pos x="T0" y="T1"/>
                </a:cxn>
                <a:cxn ang="T11">
                  <a:pos x="T2" y="T3"/>
                </a:cxn>
                <a:cxn ang="T12">
                  <a:pos x="T4" y="T5"/>
                </a:cxn>
                <a:cxn ang="T13">
                  <a:pos x="T6" y="T7"/>
                </a:cxn>
                <a:cxn ang="T14">
                  <a:pos x="T8" y="T9"/>
                </a:cxn>
              </a:cxnLst>
              <a:rect l="T15" t="T16" r="T17" b="T18"/>
              <a:pathLst>
                <a:path w="343" h="133">
                  <a:moveTo>
                    <a:pt x="343" y="133"/>
                  </a:moveTo>
                  <a:lnTo>
                    <a:pt x="342" y="58"/>
                  </a:lnTo>
                  <a:lnTo>
                    <a:pt x="0" y="0"/>
                  </a:lnTo>
                  <a:lnTo>
                    <a:pt x="0" y="95"/>
                  </a:lnTo>
                  <a:lnTo>
                    <a:pt x="343" y="133"/>
                  </a:lnTo>
                  <a:close/>
                </a:path>
              </a:pathLst>
            </a:custGeom>
            <a:solidFill>
              <a:srgbClr val="FF3300"/>
            </a:solidFill>
            <a:ln w="9525">
              <a:noFill/>
              <a:round/>
              <a:headEnd/>
              <a:tailEnd/>
            </a:ln>
          </p:spPr>
          <p:txBody>
            <a:bodyPr/>
            <a:lstStyle/>
            <a:p>
              <a:endParaRPr lang="es-MX"/>
            </a:p>
          </p:txBody>
        </p:sp>
        <p:sp>
          <p:nvSpPr>
            <p:cNvPr id="16" name="Freeform 17"/>
            <p:cNvSpPr>
              <a:spLocks/>
            </p:cNvSpPr>
            <p:nvPr/>
          </p:nvSpPr>
          <p:spPr bwMode="auto">
            <a:xfrm rot="5400000">
              <a:off x="564" y="2266"/>
              <a:ext cx="1118" cy="1000"/>
            </a:xfrm>
            <a:custGeom>
              <a:avLst/>
              <a:gdLst>
                <a:gd name="T0" fmla="*/ 63 w 1646"/>
                <a:gd name="T1" fmla="*/ 1000 h 829"/>
                <a:gd name="T2" fmla="*/ 130 w 1646"/>
                <a:gd name="T3" fmla="*/ 1000 h 829"/>
                <a:gd name="T4" fmla="*/ 199 w 1646"/>
                <a:gd name="T5" fmla="*/ 994 h 829"/>
                <a:gd name="T6" fmla="*/ 264 w 1646"/>
                <a:gd name="T7" fmla="*/ 977 h 829"/>
                <a:gd name="T8" fmla="*/ 339 w 1646"/>
                <a:gd name="T9" fmla="*/ 948 h 829"/>
                <a:gd name="T10" fmla="*/ 410 w 1646"/>
                <a:gd name="T11" fmla="*/ 907 h 829"/>
                <a:gd name="T12" fmla="*/ 486 w 1646"/>
                <a:gd name="T13" fmla="*/ 852 h 829"/>
                <a:gd name="T14" fmla="*/ 553 w 1646"/>
                <a:gd name="T15" fmla="*/ 794 h 829"/>
                <a:gd name="T16" fmla="*/ 617 w 1646"/>
                <a:gd name="T17" fmla="*/ 737 h 829"/>
                <a:gd name="T18" fmla="*/ 682 w 1646"/>
                <a:gd name="T19" fmla="*/ 671 h 829"/>
                <a:gd name="T20" fmla="*/ 743 w 1646"/>
                <a:gd name="T21" fmla="*/ 597 h 829"/>
                <a:gd name="T22" fmla="*/ 802 w 1646"/>
                <a:gd name="T23" fmla="*/ 513 h 829"/>
                <a:gd name="T24" fmla="*/ 850 w 1646"/>
                <a:gd name="T25" fmla="*/ 428 h 829"/>
                <a:gd name="T26" fmla="*/ 883 w 1646"/>
                <a:gd name="T27" fmla="*/ 350 h 829"/>
                <a:gd name="T28" fmla="*/ 1082 w 1646"/>
                <a:gd name="T29" fmla="*/ 375 h 829"/>
                <a:gd name="T30" fmla="*/ 1019 w 1646"/>
                <a:gd name="T31" fmla="*/ 324 h 829"/>
                <a:gd name="T32" fmla="*/ 971 w 1646"/>
                <a:gd name="T33" fmla="*/ 274 h 829"/>
                <a:gd name="T34" fmla="*/ 931 w 1646"/>
                <a:gd name="T35" fmla="*/ 228 h 829"/>
                <a:gd name="T36" fmla="*/ 890 w 1646"/>
                <a:gd name="T37" fmla="*/ 175 h 829"/>
                <a:gd name="T38" fmla="*/ 842 w 1646"/>
                <a:gd name="T39" fmla="*/ 105 h 829"/>
                <a:gd name="T40" fmla="*/ 801 w 1646"/>
                <a:gd name="T41" fmla="*/ 31 h 829"/>
                <a:gd name="T42" fmla="*/ 765 w 1646"/>
                <a:gd name="T43" fmla="*/ 11 h 829"/>
                <a:gd name="T44" fmla="*/ 727 w 1646"/>
                <a:gd name="T45" fmla="*/ 43 h 829"/>
                <a:gd name="T46" fmla="*/ 681 w 1646"/>
                <a:gd name="T47" fmla="*/ 80 h 829"/>
                <a:gd name="T48" fmla="*/ 638 w 1646"/>
                <a:gd name="T49" fmla="*/ 103 h 829"/>
                <a:gd name="T50" fmla="*/ 590 w 1646"/>
                <a:gd name="T51" fmla="*/ 127 h 829"/>
                <a:gd name="T52" fmla="*/ 539 w 1646"/>
                <a:gd name="T53" fmla="*/ 151 h 829"/>
                <a:gd name="T54" fmla="*/ 491 w 1646"/>
                <a:gd name="T55" fmla="*/ 169 h 829"/>
                <a:gd name="T56" fmla="*/ 445 w 1646"/>
                <a:gd name="T57" fmla="*/ 187 h 829"/>
                <a:gd name="T58" fmla="*/ 382 w 1646"/>
                <a:gd name="T59" fmla="*/ 205 h 829"/>
                <a:gd name="T60" fmla="*/ 611 w 1646"/>
                <a:gd name="T61" fmla="*/ 339 h 829"/>
                <a:gd name="T62" fmla="*/ 557 w 1646"/>
                <a:gd name="T63" fmla="*/ 464 h 829"/>
                <a:gd name="T64" fmla="*/ 516 w 1646"/>
                <a:gd name="T65" fmla="*/ 539 h 829"/>
                <a:gd name="T66" fmla="*/ 457 w 1646"/>
                <a:gd name="T67" fmla="*/ 636 h 829"/>
                <a:gd name="T68" fmla="*/ 386 w 1646"/>
                <a:gd name="T69" fmla="*/ 723 h 829"/>
                <a:gd name="T70" fmla="*/ 319 w 1646"/>
                <a:gd name="T71" fmla="*/ 786 h 829"/>
                <a:gd name="T72" fmla="*/ 270 w 1646"/>
                <a:gd name="T73" fmla="*/ 829 h 829"/>
                <a:gd name="T74" fmla="*/ 201 w 1646"/>
                <a:gd name="T75" fmla="*/ 865 h 829"/>
                <a:gd name="T76" fmla="*/ 114 w 1646"/>
                <a:gd name="T77" fmla="*/ 901 h 829"/>
                <a:gd name="T78" fmla="*/ 0 w 1646"/>
                <a:gd name="T79" fmla="*/ 916 h 829"/>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646"/>
                <a:gd name="T121" fmla="*/ 0 h 829"/>
                <a:gd name="T122" fmla="*/ 1646 w 1646"/>
                <a:gd name="T123" fmla="*/ 829 h 829"/>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646" h="829">
                  <a:moveTo>
                    <a:pt x="1" y="824"/>
                  </a:moveTo>
                  <a:lnTo>
                    <a:pt x="93" y="829"/>
                  </a:lnTo>
                  <a:lnTo>
                    <a:pt x="138" y="829"/>
                  </a:lnTo>
                  <a:lnTo>
                    <a:pt x="192" y="829"/>
                  </a:lnTo>
                  <a:lnTo>
                    <a:pt x="243" y="827"/>
                  </a:lnTo>
                  <a:lnTo>
                    <a:pt x="293" y="824"/>
                  </a:lnTo>
                  <a:lnTo>
                    <a:pt x="344" y="819"/>
                  </a:lnTo>
                  <a:lnTo>
                    <a:pt x="389" y="810"/>
                  </a:lnTo>
                  <a:lnTo>
                    <a:pt x="439" y="800"/>
                  </a:lnTo>
                  <a:lnTo>
                    <a:pt x="499" y="786"/>
                  </a:lnTo>
                  <a:lnTo>
                    <a:pt x="553" y="767"/>
                  </a:lnTo>
                  <a:lnTo>
                    <a:pt x="604" y="752"/>
                  </a:lnTo>
                  <a:lnTo>
                    <a:pt x="661" y="730"/>
                  </a:lnTo>
                  <a:lnTo>
                    <a:pt x="715" y="706"/>
                  </a:lnTo>
                  <a:lnTo>
                    <a:pt x="769" y="682"/>
                  </a:lnTo>
                  <a:lnTo>
                    <a:pt x="814" y="658"/>
                  </a:lnTo>
                  <a:lnTo>
                    <a:pt x="866" y="634"/>
                  </a:lnTo>
                  <a:lnTo>
                    <a:pt x="908" y="611"/>
                  </a:lnTo>
                  <a:lnTo>
                    <a:pt x="956" y="584"/>
                  </a:lnTo>
                  <a:lnTo>
                    <a:pt x="1004" y="556"/>
                  </a:lnTo>
                  <a:lnTo>
                    <a:pt x="1052" y="522"/>
                  </a:lnTo>
                  <a:lnTo>
                    <a:pt x="1094" y="495"/>
                  </a:lnTo>
                  <a:lnTo>
                    <a:pt x="1139" y="458"/>
                  </a:lnTo>
                  <a:lnTo>
                    <a:pt x="1181" y="425"/>
                  </a:lnTo>
                  <a:lnTo>
                    <a:pt x="1220" y="392"/>
                  </a:lnTo>
                  <a:lnTo>
                    <a:pt x="1252" y="355"/>
                  </a:lnTo>
                  <a:lnTo>
                    <a:pt x="1279" y="324"/>
                  </a:lnTo>
                  <a:lnTo>
                    <a:pt x="1300" y="290"/>
                  </a:lnTo>
                  <a:lnTo>
                    <a:pt x="1646" y="335"/>
                  </a:lnTo>
                  <a:lnTo>
                    <a:pt x="1593" y="311"/>
                  </a:lnTo>
                  <a:lnTo>
                    <a:pt x="1551" y="290"/>
                  </a:lnTo>
                  <a:lnTo>
                    <a:pt x="1500" y="269"/>
                  </a:lnTo>
                  <a:lnTo>
                    <a:pt x="1462" y="247"/>
                  </a:lnTo>
                  <a:lnTo>
                    <a:pt x="1429" y="227"/>
                  </a:lnTo>
                  <a:lnTo>
                    <a:pt x="1399" y="211"/>
                  </a:lnTo>
                  <a:lnTo>
                    <a:pt x="1370" y="189"/>
                  </a:lnTo>
                  <a:lnTo>
                    <a:pt x="1341" y="169"/>
                  </a:lnTo>
                  <a:lnTo>
                    <a:pt x="1310" y="145"/>
                  </a:lnTo>
                  <a:lnTo>
                    <a:pt x="1276" y="116"/>
                  </a:lnTo>
                  <a:lnTo>
                    <a:pt x="1240" y="87"/>
                  </a:lnTo>
                  <a:lnTo>
                    <a:pt x="1211" y="58"/>
                  </a:lnTo>
                  <a:lnTo>
                    <a:pt x="1179" y="26"/>
                  </a:lnTo>
                  <a:lnTo>
                    <a:pt x="1154" y="0"/>
                  </a:lnTo>
                  <a:lnTo>
                    <a:pt x="1127" y="9"/>
                  </a:lnTo>
                  <a:lnTo>
                    <a:pt x="1100" y="24"/>
                  </a:lnTo>
                  <a:lnTo>
                    <a:pt x="1071" y="36"/>
                  </a:lnTo>
                  <a:lnTo>
                    <a:pt x="1037" y="51"/>
                  </a:lnTo>
                  <a:lnTo>
                    <a:pt x="1002" y="66"/>
                  </a:lnTo>
                  <a:lnTo>
                    <a:pt x="970" y="76"/>
                  </a:lnTo>
                  <a:lnTo>
                    <a:pt x="939" y="85"/>
                  </a:lnTo>
                  <a:lnTo>
                    <a:pt x="904" y="97"/>
                  </a:lnTo>
                  <a:lnTo>
                    <a:pt x="868" y="105"/>
                  </a:lnTo>
                  <a:lnTo>
                    <a:pt x="829" y="116"/>
                  </a:lnTo>
                  <a:lnTo>
                    <a:pt x="794" y="125"/>
                  </a:lnTo>
                  <a:lnTo>
                    <a:pt x="760" y="134"/>
                  </a:lnTo>
                  <a:lnTo>
                    <a:pt x="723" y="140"/>
                  </a:lnTo>
                  <a:lnTo>
                    <a:pt x="688" y="148"/>
                  </a:lnTo>
                  <a:lnTo>
                    <a:pt x="655" y="155"/>
                  </a:lnTo>
                  <a:lnTo>
                    <a:pt x="616" y="164"/>
                  </a:lnTo>
                  <a:lnTo>
                    <a:pt x="563" y="170"/>
                  </a:lnTo>
                  <a:lnTo>
                    <a:pt x="923" y="233"/>
                  </a:lnTo>
                  <a:lnTo>
                    <a:pt x="899" y="281"/>
                  </a:lnTo>
                  <a:lnTo>
                    <a:pt x="872" y="317"/>
                  </a:lnTo>
                  <a:lnTo>
                    <a:pt x="820" y="385"/>
                  </a:lnTo>
                  <a:lnTo>
                    <a:pt x="790" y="416"/>
                  </a:lnTo>
                  <a:lnTo>
                    <a:pt x="760" y="447"/>
                  </a:lnTo>
                  <a:lnTo>
                    <a:pt x="718" y="485"/>
                  </a:lnTo>
                  <a:lnTo>
                    <a:pt x="673" y="527"/>
                  </a:lnTo>
                  <a:lnTo>
                    <a:pt x="628" y="557"/>
                  </a:lnTo>
                  <a:lnTo>
                    <a:pt x="568" y="599"/>
                  </a:lnTo>
                  <a:lnTo>
                    <a:pt x="517" y="625"/>
                  </a:lnTo>
                  <a:lnTo>
                    <a:pt x="469" y="652"/>
                  </a:lnTo>
                  <a:lnTo>
                    <a:pt x="427" y="673"/>
                  </a:lnTo>
                  <a:lnTo>
                    <a:pt x="398" y="687"/>
                  </a:lnTo>
                  <a:lnTo>
                    <a:pt x="344" y="702"/>
                  </a:lnTo>
                  <a:lnTo>
                    <a:pt x="296" y="717"/>
                  </a:lnTo>
                  <a:lnTo>
                    <a:pt x="243" y="735"/>
                  </a:lnTo>
                  <a:lnTo>
                    <a:pt x="168" y="747"/>
                  </a:lnTo>
                  <a:lnTo>
                    <a:pt x="111" y="756"/>
                  </a:lnTo>
                  <a:lnTo>
                    <a:pt x="0" y="759"/>
                  </a:lnTo>
                  <a:lnTo>
                    <a:pt x="1" y="824"/>
                  </a:lnTo>
                  <a:close/>
                </a:path>
              </a:pathLst>
            </a:custGeom>
            <a:solidFill>
              <a:srgbClr val="FF3300"/>
            </a:solidFill>
            <a:ln w="9525">
              <a:noFill/>
              <a:round/>
              <a:headEnd/>
              <a:tailEnd/>
            </a:ln>
          </p:spPr>
          <p:txBody>
            <a:bodyPr/>
            <a:lstStyle/>
            <a:p>
              <a:endParaRPr lang="es-MX"/>
            </a:p>
          </p:txBody>
        </p:sp>
        <p:sp>
          <p:nvSpPr>
            <p:cNvPr id="17" name="Freeform 18"/>
            <p:cNvSpPr>
              <a:spLocks/>
            </p:cNvSpPr>
            <p:nvPr/>
          </p:nvSpPr>
          <p:spPr bwMode="auto">
            <a:xfrm rot="5400000">
              <a:off x="652" y="2251"/>
              <a:ext cx="1118" cy="1032"/>
            </a:xfrm>
            <a:custGeom>
              <a:avLst/>
              <a:gdLst>
                <a:gd name="T0" fmla="*/ 62 w 1646"/>
                <a:gd name="T1" fmla="*/ 1032 h 855"/>
                <a:gd name="T2" fmla="*/ 129 w 1646"/>
                <a:gd name="T3" fmla="*/ 1032 h 855"/>
                <a:gd name="T4" fmla="*/ 198 w 1646"/>
                <a:gd name="T5" fmla="*/ 1025 h 855"/>
                <a:gd name="T6" fmla="*/ 263 w 1646"/>
                <a:gd name="T7" fmla="*/ 1007 h 855"/>
                <a:gd name="T8" fmla="*/ 338 w 1646"/>
                <a:gd name="T9" fmla="*/ 976 h 855"/>
                <a:gd name="T10" fmla="*/ 409 w 1646"/>
                <a:gd name="T11" fmla="*/ 934 h 855"/>
                <a:gd name="T12" fmla="*/ 484 w 1646"/>
                <a:gd name="T13" fmla="*/ 879 h 855"/>
                <a:gd name="T14" fmla="*/ 552 w 1646"/>
                <a:gd name="T15" fmla="*/ 818 h 855"/>
                <a:gd name="T16" fmla="*/ 615 w 1646"/>
                <a:gd name="T17" fmla="*/ 759 h 855"/>
                <a:gd name="T18" fmla="*/ 681 w 1646"/>
                <a:gd name="T19" fmla="*/ 692 h 855"/>
                <a:gd name="T20" fmla="*/ 742 w 1646"/>
                <a:gd name="T21" fmla="*/ 616 h 855"/>
                <a:gd name="T22" fmla="*/ 801 w 1646"/>
                <a:gd name="T23" fmla="*/ 529 h 855"/>
                <a:gd name="T24" fmla="*/ 849 w 1646"/>
                <a:gd name="T25" fmla="*/ 441 h 855"/>
                <a:gd name="T26" fmla="*/ 882 w 1646"/>
                <a:gd name="T27" fmla="*/ 361 h 855"/>
                <a:gd name="T28" fmla="*/ 1081 w 1646"/>
                <a:gd name="T29" fmla="*/ 387 h 855"/>
                <a:gd name="T30" fmla="*/ 1017 w 1646"/>
                <a:gd name="T31" fmla="*/ 334 h 855"/>
                <a:gd name="T32" fmla="*/ 969 w 1646"/>
                <a:gd name="T33" fmla="*/ 282 h 855"/>
                <a:gd name="T34" fmla="*/ 929 w 1646"/>
                <a:gd name="T35" fmla="*/ 235 h 855"/>
                <a:gd name="T36" fmla="*/ 888 w 1646"/>
                <a:gd name="T37" fmla="*/ 181 h 855"/>
                <a:gd name="T38" fmla="*/ 841 w 1646"/>
                <a:gd name="T39" fmla="*/ 110 h 855"/>
                <a:gd name="T40" fmla="*/ 799 w 1646"/>
                <a:gd name="T41" fmla="*/ 34 h 855"/>
                <a:gd name="T42" fmla="*/ 764 w 1646"/>
                <a:gd name="T43" fmla="*/ 12 h 855"/>
                <a:gd name="T44" fmla="*/ 726 w 1646"/>
                <a:gd name="T45" fmla="*/ 47 h 855"/>
                <a:gd name="T46" fmla="*/ 679 w 1646"/>
                <a:gd name="T47" fmla="*/ 83 h 855"/>
                <a:gd name="T48" fmla="*/ 636 w 1646"/>
                <a:gd name="T49" fmla="*/ 107 h 855"/>
                <a:gd name="T50" fmla="*/ 588 w 1646"/>
                <a:gd name="T51" fmla="*/ 132 h 855"/>
                <a:gd name="T52" fmla="*/ 538 w 1646"/>
                <a:gd name="T53" fmla="*/ 156 h 855"/>
                <a:gd name="T54" fmla="*/ 490 w 1646"/>
                <a:gd name="T55" fmla="*/ 175 h 855"/>
                <a:gd name="T56" fmla="*/ 444 w 1646"/>
                <a:gd name="T57" fmla="*/ 193 h 855"/>
                <a:gd name="T58" fmla="*/ 382 w 1646"/>
                <a:gd name="T59" fmla="*/ 211 h 855"/>
                <a:gd name="T60" fmla="*/ 609 w 1646"/>
                <a:gd name="T61" fmla="*/ 350 h 855"/>
                <a:gd name="T62" fmla="*/ 556 w 1646"/>
                <a:gd name="T63" fmla="*/ 478 h 855"/>
                <a:gd name="T64" fmla="*/ 515 w 1646"/>
                <a:gd name="T65" fmla="*/ 555 h 855"/>
                <a:gd name="T66" fmla="*/ 456 w 1646"/>
                <a:gd name="T67" fmla="*/ 657 h 855"/>
                <a:gd name="T68" fmla="*/ 405 w 1646"/>
                <a:gd name="T69" fmla="*/ 736 h 855"/>
                <a:gd name="T70" fmla="*/ 364 w 1646"/>
                <a:gd name="T71" fmla="*/ 795 h 855"/>
                <a:gd name="T72" fmla="*/ 313 w 1646"/>
                <a:gd name="T73" fmla="*/ 856 h 855"/>
                <a:gd name="T74" fmla="*/ 261 w 1646"/>
                <a:gd name="T75" fmla="*/ 905 h 855"/>
                <a:gd name="T76" fmla="*/ 198 w 1646"/>
                <a:gd name="T77" fmla="*/ 945 h 855"/>
                <a:gd name="T78" fmla="*/ 131 w 1646"/>
                <a:gd name="T79" fmla="*/ 976 h 855"/>
                <a:gd name="T80" fmla="*/ 58 w 1646"/>
                <a:gd name="T81" fmla="*/ 1004 h 85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646"/>
                <a:gd name="T124" fmla="*/ 0 h 855"/>
                <a:gd name="T125" fmla="*/ 1646 w 1646"/>
                <a:gd name="T126" fmla="*/ 855 h 855"/>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646" h="855">
                  <a:moveTo>
                    <a:pt x="0" y="849"/>
                  </a:moveTo>
                  <a:lnTo>
                    <a:pt x="91" y="855"/>
                  </a:lnTo>
                  <a:lnTo>
                    <a:pt x="136" y="855"/>
                  </a:lnTo>
                  <a:lnTo>
                    <a:pt x="190" y="855"/>
                  </a:lnTo>
                  <a:lnTo>
                    <a:pt x="241" y="852"/>
                  </a:lnTo>
                  <a:lnTo>
                    <a:pt x="291" y="849"/>
                  </a:lnTo>
                  <a:lnTo>
                    <a:pt x="342" y="843"/>
                  </a:lnTo>
                  <a:lnTo>
                    <a:pt x="387" y="834"/>
                  </a:lnTo>
                  <a:lnTo>
                    <a:pt x="437" y="824"/>
                  </a:lnTo>
                  <a:lnTo>
                    <a:pt x="497" y="809"/>
                  </a:lnTo>
                  <a:lnTo>
                    <a:pt x="551" y="790"/>
                  </a:lnTo>
                  <a:lnTo>
                    <a:pt x="602" y="774"/>
                  </a:lnTo>
                  <a:lnTo>
                    <a:pt x="659" y="753"/>
                  </a:lnTo>
                  <a:lnTo>
                    <a:pt x="713" y="728"/>
                  </a:lnTo>
                  <a:lnTo>
                    <a:pt x="767" y="703"/>
                  </a:lnTo>
                  <a:lnTo>
                    <a:pt x="812" y="678"/>
                  </a:lnTo>
                  <a:lnTo>
                    <a:pt x="864" y="653"/>
                  </a:lnTo>
                  <a:lnTo>
                    <a:pt x="906" y="629"/>
                  </a:lnTo>
                  <a:lnTo>
                    <a:pt x="954" y="601"/>
                  </a:lnTo>
                  <a:lnTo>
                    <a:pt x="1002" y="573"/>
                  </a:lnTo>
                  <a:lnTo>
                    <a:pt x="1050" y="538"/>
                  </a:lnTo>
                  <a:lnTo>
                    <a:pt x="1092" y="510"/>
                  </a:lnTo>
                  <a:lnTo>
                    <a:pt x="1137" y="472"/>
                  </a:lnTo>
                  <a:lnTo>
                    <a:pt x="1179" y="438"/>
                  </a:lnTo>
                  <a:lnTo>
                    <a:pt x="1218" y="403"/>
                  </a:lnTo>
                  <a:lnTo>
                    <a:pt x="1250" y="365"/>
                  </a:lnTo>
                  <a:lnTo>
                    <a:pt x="1277" y="334"/>
                  </a:lnTo>
                  <a:lnTo>
                    <a:pt x="1298" y="299"/>
                  </a:lnTo>
                  <a:lnTo>
                    <a:pt x="1646" y="345"/>
                  </a:lnTo>
                  <a:lnTo>
                    <a:pt x="1591" y="321"/>
                  </a:lnTo>
                  <a:lnTo>
                    <a:pt x="1549" y="299"/>
                  </a:lnTo>
                  <a:lnTo>
                    <a:pt x="1498" y="277"/>
                  </a:lnTo>
                  <a:lnTo>
                    <a:pt x="1460" y="255"/>
                  </a:lnTo>
                  <a:lnTo>
                    <a:pt x="1427" y="234"/>
                  </a:lnTo>
                  <a:lnTo>
                    <a:pt x="1397" y="218"/>
                  </a:lnTo>
                  <a:lnTo>
                    <a:pt x="1368" y="195"/>
                  </a:lnTo>
                  <a:lnTo>
                    <a:pt x="1339" y="174"/>
                  </a:lnTo>
                  <a:lnTo>
                    <a:pt x="1308" y="150"/>
                  </a:lnTo>
                  <a:lnTo>
                    <a:pt x="1274" y="120"/>
                  </a:lnTo>
                  <a:lnTo>
                    <a:pt x="1238" y="91"/>
                  </a:lnTo>
                  <a:lnTo>
                    <a:pt x="1209" y="61"/>
                  </a:lnTo>
                  <a:lnTo>
                    <a:pt x="1177" y="28"/>
                  </a:lnTo>
                  <a:lnTo>
                    <a:pt x="1152" y="0"/>
                  </a:lnTo>
                  <a:lnTo>
                    <a:pt x="1125" y="10"/>
                  </a:lnTo>
                  <a:lnTo>
                    <a:pt x="1098" y="26"/>
                  </a:lnTo>
                  <a:lnTo>
                    <a:pt x="1069" y="39"/>
                  </a:lnTo>
                  <a:lnTo>
                    <a:pt x="1035" y="54"/>
                  </a:lnTo>
                  <a:lnTo>
                    <a:pt x="1000" y="69"/>
                  </a:lnTo>
                  <a:lnTo>
                    <a:pt x="968" y="80"/>
                  </a:lnTo>
                  <a:lnTo>
                    <a:pt x="937" y="89"/>
                  </a:lnTo>
                  <a:lnTo>
                    <a:pt x="902" y="100"/>
                  </a:lnTo>
                  <a:lnTo>
                    <a:pt x="866" y="109"/>
                  </a:lnTo>
                  <a:lnTo>
                    <a:pt x="827" y="120"/>
                  </a:lnTo>
                  <a:lnTo>
                    <a:pt x="792" y="129"/>
                  </a:lnTo>
                  <a:lnTo>
                    <a:pt x="758" y="138"/>
                  </a:lnTo>
                  <a:lnTo>
                    <a:pt x="721" y="145"/>
                  </a:lnTo>
                  <a:lnTo>
                    <a:pt x="686" y="153"/>
                  </a:lnTo>
                  <a:lnTo>
                    <a:pt x="653" y="160"/>
                  </a:lnTo>
                  <a:lnTo>
                    <a:pt x="614" y="169"/>
                  </a:lnTo>
                  <a:lnTo>
                    <a:pt x="563" y="175"/>
                  </a:lnTo>
                  <a:lnTo>
                    <a:pt x="921" y="240"/>
                  </a:lnTo>
                  <a:lnTo>
                    <a:pt x="897" y="290"/>
                  </a:lnTo>
                  <a:lnTo>
                    <a:pt x="870" y="327"/>
                  </a:lnTo>
                  <a:lnTo>
                    <a:pt x="818" y="396"/>
                  </a:lnTo>
                  <a:lnTo>
                    <a:pt x="788" y="429"/>
                  </a:lnTo>
                  <a:lnTo>
                    <a:pt x="758" y="460"/>
                  </a:lnTo>
                  <a:lnTo>
                    <a:pt x="704" y="513"/>
                  </a:lnTo>
                  <a:lnTo>
                    <a:pt x="671" y="544"/>
                  </a:lnTo>
                  <a:lnTo>
                    <a:pt x="632" y="582"/>
                  </a:lnTo>
                  <a:lnTo>
                    <a:pt x="596" y="610"/>
                  </a:lnTo>
                  <a:lnTo>
                    <a:pt x="566" y="635"/>
                  </a:lnTo>
                  <a:lnTo>
                    <a:pt x="536" y="659"/>
                  </a:lnTo>
                  <a:lnTo>
                    <a:pt x="500" y="684"/>
                  </a:lnTo>
                  <a:lnTo>
                    <a:pt x="461" y="709"/>
                  </a:lnTo>
                  <a:lnTo>
                    <a:pt x="422" y="728"/>
                  </a:lnTo>
                  <a:lnTo>
                    <a:pt x="384" y="750"/>
                  </a:lnTo>
                  <a:lnTo>
                    <a:pt x="336" y="768"/>
                  </a:lnTo>
                  <a:lnTo>
                    <a:pt x="291" y="783"/>
                  </a:lnTo>
                  <a:lnTo>
                    <a:pt x="241" y="796"/>
                  </a:lnTo>
                  <a:lnTo>
                    <a:pt x="193" y="809"/>
                  </a:lnTo>
                  <a:lnTo>
                    <a:pt x="142" y="821"/>
                  </a:lnTo>
                  <a:lnTo>
                    <a:pt x="86" y="832"/>
                  </a:lnTo>
                  <a:lnTo>
                    <a:pt x="0" y="849"/>
                  </a:lnTo>
                  <a:close/>
                </a:path>
              </a:pathLst>
            </a:custGeom>
            <a:solidFill>
              <a:srgbClr val="FFFF00"/>
            </a:solidFill>
            <a:ln w="9525">
              <a:noFill/>
              <a:round/>
              <a:headEnd/>
              <a:tailEnd/>
            </a:ln>
          </p:spPr>
          <p:txBody>
            <a:bodyPr/>
            <a:lstStyle/>
            <a:p>
              <a:endParaRPr lang="es-MX"/>
            </a:p>
          </p:txBody>
        </p:sp>
      </p:grpSp>
      <p:sp>
        <p:nvSpPr>
          <p:cNvPr id="19" name="18 Rectángulo"/>
          <p:cNvSpPr>
            <a:spLocks noChangeArrowheads="1"/>
          </p:cNvSpPr>
          <p:nvPr/>
        </p:nvSpPr>
        <p:spPr bwMode="auto">
          <a:xfrm>
            <a:off x="504056" y="355303"/>
            <a:ext cx="7740352" cy="769441"/>
          </a:xfrm>
          <a:prstGeom prst="rect">
            <a:avLst/>
          </a:prstGeom>
          <a:noFill/>
          <a:ln w="9525">
            <a:noFill/>
            <a:miter lim="800000"/>
            <a:headEnd/>
            <a:tailEnd/>
          </a:ln>
        </p:spPr>
        <p:txBody>
          <a:bodyPr wrap="square">
            <a:spAutoFit/>
          </a:bodyPr>
          <a:lstStyle/>
          <a:p>
            <a:pPr algn="ctr"/>
            <a:r>
              <a:rPr lang="es-MX" sz="2200" b="1" i="1" dirty="0" smtClean="0">
                <a:solidFill>
                  <a:srgbClr val="0000CC"/>
                </a:solidFill>
                <a:latin typeface="+mj-lt"/>
                <a:cs typeface="Arial" charset="0"/>
              </a:rPr>
              <a:t>Promoción, prevención y educación en salud </a:t>
            </a:r>
            <a:r>
              <a:rPr lang="es-MX" sz="2200" b="1" i="1" dirty="0">
                <a:solidFill>
                  <a:srgbClr val="0000CC"/>
                </a:solidFill>
                <a:latin typeface="+mj-lt"/>
                <a:cs typeface="Arial" charset="0"/>
              </a:rPr>
              <a:t>como base conceptual para el </a:t>
            </a:r>
            <a:r>
              <a:rPr lang="es-MX" sz="2200" b="1" i="1" dirty="0" smtClean="0">
                <a:solidFill>
                  <a:srgbClr val="0000CC"/>
                </a:solidFill>
                <a:latin typeface="+mj-lt"/>
                <a:cs typeface="Arial" charset="0"/>
              </a:rPr>
              <a:t>trabajo</a:t>
            </a:r>
            <a:endParaRPr lang="es-MX" sz="2200" i="1" dirty="0">
              <a:solidFill>
                <a:srgbClr val="0000CC"/>
              </a:solidFill>
              <a:latin typeface="+mj-lt"/>
              <a:cs typeface="Arial" charset="0"/>
            </a:endParaRPr>
          </a:p>
        </p:txBody>
      </p:sp>
    </p:spTree>
    <p:extLst>
      <p:ext uri="{BB962C8B-B14F-4D97-AF65-F5344CB8AC3E}">
        <p14:creationId xmlns:p14="http://schemas.microsoft.com/office/powerpoint/2010/main" val="25430899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1+#ppt_w/2"/>
                                          </p:val>
                                        </p:tav>
                                        <p:tav tm="100000">
                                          <p:val>
                                            <p:strVal val="#ppt_x"/>
                                          </p:val>
                                        </p:tav>
                                      </p:tavLst>
                                    </p:anim>
                                    <p:anim calcmode="lin" valueType="num">
                                      <p:cBhvr additive="base">
                                        <p:cTn id="8" dur="500" fill="hold"/>
                                        <p:tgtEl>
                                          <p:spTgt spid="3"/>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8" presetClass="entr" presetSubtype="6" fill="hold" nodeType="after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strips(downRight)">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3" presetClass="entr" presetSubtype="32"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p:cTn id="17" dur="500" fill="hold"/>
                                        <p:tgtEl>
                                          <p:spTgt spid="2"/>
                                        </p:tgtEl>
                                        <p:attrNameLst>
                                          <p:attrName>ppt_w</p:attrName>
                                        </p:attrNameLst>
                                      </p:cBhvr>
                                      <p:tavLst>
                                        <p:tav tm="0">
                                          <p:val>
                                            <p:strVal val="4*#ppt_w"/>
                                          </p:val>
                                        </p:tav>
                                        <p:tav tm="100000">
                                          <p:val>
                                            <p:strVal val="#ppt_w"/>
                                          </p:val>
                                        </p:tav>
                                      </p:tavLst>
                                    </p:anim>
                                    <p:anim calcmode="lin" valueType="num">
                                      <p:cBhvr>
                                        <p:cTn id="18" dur="500" fill="hold"/>
                                        <p:tgtEl>
                                          <p:spTgt spid="2"/>
                                        </p:tgtEl>
                                        <p:attrNameLst>
                                          <p:attrName>ppt_h</p:attrName>
                                        </p:attrNameLst>
                                      </p:cBhvr>
                                      <p:tavLst>
                                        <p:tav tm="0">
                                          <p:val>
                                            <p:strVal val="4*#ppt_h"/>
                                          </p:val>
                                        </p:tav>
                                        <p:tav tm="100000">
                                          <p:val>
                                            <p:strVal val="#ppt_h"/>
                                          </p:val>
                                        </p:tav>
                                      </p:tavLst>
                                    </p:anim>
                                  </p:childTnLst>
                                </p:cTn>
                              </p:par>
                            </p:childTnLst>
                          </p:cTn>
                        </p:par>
                      </p:childTnLst>
                    </p:cTn>
                  </p:par>
                  <p:par>
                    <p:cTn id="19" fill="hold">
                      <p:stCondLst>
                        <p:cond delay="indefinite"/>
                      </p:stCondLst>
                      <p:childTnLst>
                        <p:par>
                          <p:cTn id="20" fill="hold">
                            <p:stCondLst>
                              <p:cond delay="0"/>
                            </p:stCondLst>
                            <p:childTnLst>
                              <p:par>
                                <p:cTn id="21" presetID="23" presetClass="entr" presetSubtype="32"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p:cTn id="23" dur="500" fill="hold"/>
                                        <p:tgtEl>
                                          <p:spTgt spid="4"/>
                                        </p:tgtEl>
                                        <p:attrNameLst>
                                          <p:attrName>ppt_w</p:attrName>
                                        </p:attrNameLst>
                                      </p:cBhvr>
                                      <p:tavLst>
                                        <p:tav tm="0">
                                          <p:val>
                                            <p:strVal val="4*#ppt_w"/>
                                          </p:val>
                                        </p:tav>
                                        <p:tav tm="100000">
                                          <p:val>
                                            <p:strVal val="#ppt_w"/>
                                          </p:val>
                                        </p:tav>
                                      </p:tavLst>
                                    </p:anim>
                                    <p:anim calcmode="lin" valueType="num">
                                      <p:cBhvr>
                                        <p:cTn id="24" dur="500" fill="hold"/>
                                        <p:tgtEl>
                                          <p:spTgt spid="4"/>
                                        </p:tgtEl>
                                        <p:attrNameLst>
                                          <p:attrName>ppt_h</p:attrName>
                                        </p:attrNameLst>
                                      </p:cBhvr>
                                      <p:tavLst>
                                        <p:tav tm="0">
                                          <p:val>
                                            <p:strVal val="4*#ppt_h"/>
                                          </p:val>
                                        </p:tav>
                                        <p:tav tm="100000">
                                          <p:val>
                                            <p:strVal val="#ppt_h"/>
                                          </p:val>
                                        </p:tav>
                                      </p:tavLst>
                                    </p:anim>
                                  </p:childTnLst>
                                </p:cTn>
                              </p:par>
                            </p:childTnLst>
                          </p:cTn>
                        </p:par>
                      </p:childTnLst>
                    </p:cTn>
                  </p:par>
                  <p:par>
                    <p:cTn id="25" fill="hold">
                      <p:stCondLst>
                        <p:cond delay="indefinite"/>
                      </p:stCondLst>
                      <p:childTnLst>
                        <p:par>
                          <p:cTn id="26" fill="hold">
                            <p:stCondLst>
                              <p:cond delay="0"/>
                            </p:stCondLst>
                            <p:childTnLst>
                              <p:par>
                                <p:cTn id="27" presetID="23" presetClass="entr" presetSubtype="32" fill="hold" nodeType="clickEffect">
                                  <p:stCondLst>
                                    <p:cond delay="0"/>
                                  </p:stCondLst>
                                  <p:childTnLst>
                                    <p:set>
                                      <p:cBhvr>
                                        <p:cTn id="28" dur="1" fill="hold">
                                          <p:stCondLst>
                                            <p:cond delay="0"/>
                                          </p:stCondLst>
                                        </p:cTn>
                                        <p:tgtEl>
                                          <p:spTgt spid="7"/>
                                        </p:tgtEl>
                                        <p:attrNameLst>
                                          <p:attrName>style.visibility</p:attrName>
                                        </p:attrNameLst>
                                      </p:cBhvr>
                                      <p:to>
                                        <p:strVal val="visible"/>
                                      </p:to>
                                    </p:set>
                                    <p:anim calcmode="lin" valueType="num">
                                      <p:cBhvr>
                                        <p:cTn id="29" dur="500" fill="hold"/>
                                        <p:tgtEl>
                                          <p:spTgt spid="7"/>
                                        </p:tgtEl>
                                        <p:attrNameLst>
                                          <p:attrName>ppt_w</p:attrName>
                                        </p:attrNameLst>
                                      </p:cBhvr>
                                      <p:tavLst>
                                        <p:tav tm="0">
                                          <p:val>
                                            <p:strVal val="4*#ppt_w"/>
                                          </p:val>
                                        </p:tav>
                                        <p:tav tm="100000">
                                          <p:val>
                                            <p:strVal val="#ppt_w"/>
                                          </p:val>
                                        </p:tav>
                                      </p:tavLst>
                                    </p:anim>
                                    <p:anim calcmode="lin" valueType="num">
                                      <p:cBhvr>
                                        <p:cTn id="30" dur="500" fill="hold"/>
                                        <p:tgtEl>
                                          <p:spTgt spid="7"/>
                                        </p:tgtEl>
                                        <p:attrNameLst>
                                          <p:attrName>ppt_h</p:attrName>
                                        </p:attrNameLst>
                                      </p:cBhvr>
                                      <p:tavLst>
                                        <p:tav tm="0">
                                          <p:val>
                                            <p:strVal val="4*#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utoUpdateAnimBg="0"/>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Rectángulo"/>
          <p:cNvSpPr/>
          <p:nvPr/>
        </p:nvSpPr>
        <p:spPr>
          <a:xfrm>
            <a:off x="1259632" y="3013502"/>
            <a:ext cx="7128792" cy="1384995"/>
          </a:xfrm>
          <a:prstGeom prst="rect">
            <a:avLst/>
          </a:prstGeom>
        </p:spPr>
        <p:txBody>
          <a:bodyPr wrap="square">
            <a:spAutoFit/>
          </a:bodyPr>
          <a:lstStyle/>
          <a:p>
            <a:pPr lvl="0"/>
            <a:r>
              <a:rPr lang="es-MX" sz="2800" b="1" i="1" dirty="0">
                <a:solidFill>
                  <a:srgbClr val="C00000"/>
                </a:solidFill>
                <a:latin typeface="Lucida Sans" pitchFamily="34" charset="0"/>
              </a:rPr>
              <a:t>Los retos que se enfrentan en </a:t>
            </a:r>
            <a:r>
              <a:rPr lang="es-MX" sz="2800" b="1" i="1" dirty="0" smtClean="0">
                <a:solidFill>
                  <a:srgbClr val="C00000"/>
                </a:solidFill>
                <a:latin typeface="Lucida Sans" pitchFamily="34" charset="0"/>
              </a:rPr>
              <a:t>México</a:t>
            </a:r>
          </a:p>
          <a:p>
            <a:pPr lvl="0"/>
            <a:r>
              <a:rPr lang="es-MX" sz="2800" b="1" i="1" dirty="0" smtClean="0">
                <a:solidFill>
                  <a:srgbClr val="C00000"/>
                </a:solidFill>
                <a:latin typeface="Lucida Sans" pitchFamily="34" charset="0"/>
              </a:rPr>
              <a:t>Para alcanzar la cobertura universal de salud</a:t>
            </a:r>
            <a:endParaRPr lang="es-MX" sz="2800" b="1" i="1" dirty="0">
              <a:solidFill>
                <a:srgbClr val="C00000"/>
              </a:solidFill>
              <a:latin typeface="Lucida Sans" pitchFamily="34" charset="0"/>
            </a:endParaRPr>
          </a:p>
        </p:txBody>
      </p:sp>
    </p:spTree>
    <p:extLst>
      <p:ext uri="{BB962C8B-B14F-4D97-AF65-F5344CB8AC3E}">
        <p14:creationId xmlns:p14="http://schemas.microsoft.com/office/powerpoint/2010/main" val="3645561751"/>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MX"/>
          </a:p>
        </p:txBody>
      </p:sp>
      <p:pic>
        <p:nvPicPr>
          <p:cNvPr id="4" name="3 Marcador de contenido" descr="Pildora roja">
            <a:hlinkClick r:id="rId2"/>
          </p:cNvPr>
          <p:cNvPicPr>
            <a:picLocks noGrp="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467544" y="404664"/>
            <a:ext cx="7992888" cy="5904657"/>
          </a:xfrm>
          <a:prstGeom prst="rect">
            <a:avLst/>
          </a:prstGeom>
          <a:noFill/>
          <a:ln>
            <a:noFill/>
          </a:ln>
        </p:spPr>
      </p:pic>
    </p:spTree>
    <p:extLst>
      <p:ext uri="{BB962C8B-B14F-4D97-AF65-F5344CB8AC3E}">
        <p14:creationId xmlns:p14="http://schemas.microsoft.com/office/powerpoint/2010/main" val="3424205166"/>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 name="Freeform 2"/>
          <p:cNvSpPr>
            <a:spLocks/>
          </p:cNvSpPr>
          <p:nvPr/>
        </p:nvSpPr>
        <p:spPr bwMode="auto">
          <a:xfrm>
            <a:off x="611188" y="2094707"/>
            <a:ext cx="7777162" cy="3028950"/>
          </a:xfrm>
          <a:custGeom>
            <a:avLst/>
            <a:gdLst>
              <a:gd name="T0" fmla="*/ 0 w 4899"/>
              <a:gd name="T1" fmla="*/ 2147483647 h 1908"/>
              <a:gd name="T2" fmla="*/ 0 w 4899"/>
              <a:gd name="T3" fmla="*/ 2147483647 h 1908"/>
              <a:gd name="T4" fmla="*/ 2147483647 w 4899"/>
              <a:gd name="T5" fmla="*/ 2147483647 h 1908"/>
              <a:gd name="T6" fmla="*/ 2147483647 w 4899"/>
              <a:gd name="T7" fmla="*/ 2147483647 h 1908"/>
              <a:gd name="T8" fmla="*/ 2147483647 w 4899"/>
              <a:gd name="T9" fmla="*/ 2147483647 h 1908"/>
              <a:gd name="T10" fmla="*/ 2147483647 w 4899"/>
              <a:gd name="T11" fmla="*/ 2147483647 h 1908"/>
              <a:gd name="T12" fmla="*/ 2147483647 w 4899"/>
              <a:gd name="T13" fmla="*/ 2147483647 h 1908"/>
              <a:gd name="T14" fmla="*/ 2147483647 w 4899"/>
              <a:gd name="T15" fmla="*/ 2147483647 h 1908"/>
              <a:gd name="T16" fmla="*/ 2147483647 w 4899"/>
              <a:gd name="T17" fmla="*/ 2147483647 h 1908"/>
              <a:gd name="T18" fmla="*/ 2147483647 w 4899"/>
              <a:gd name="T19" fmla="*/ 2147483647 h 1908"/>
              <a:gd name="T20" fmla="*/ 2147483647 w 4899"/>
              <a:gd name="T21" fmla="*/ 2147483647 h 1908"/>
              <a:gd name="T22" fmla="*/ 2147483647 w 4899"/>
              <a:gd name="T23" fmla="*/ 2147483647 h 1908"/>
              <a:gd name="T24" fmla="*/ 2147483647 w 4899"/>
              <a:gd name="T25" fmla="*/ 2147483647 h 1908"/>
              <a:gd name="T26" fmla="*/ 2147483647 w 4899"/>
              <a:gd name="T27" fmla="*/ 0 h 1908"/>
              <a:gd name="T28" fmla="*/ 2147483647 w 4899"/>
              <a:gd name="T29" fmla="*/ 2147483647 h 1908"/>
              <a:gd name="T30" fmla="*/ 0 w 4899"/>
              <a:gd name="T31" fmla="*/ 2147483647 h 190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4899"/>
              <a:gd name="T49" fmla="*/ 0 h 1908"/>
              <a:gd name="T50" fmla="*/ 4899 w 4899"/>
              <a:gd name="T51" fmla="*/ 1908 h 1908"/>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4899" h="1908">
                <a:moveTo>
                  <a:pt x="0" y="1908"/>
                </a:moveTo>
                <a:lnTo>
                  <a:pt x="0" y="1638"/>
                </a:lnTo>
                <a:lnTo>
                  <a:pt x="442" y="1616"/>
                </a:lnTo>
                <a:lnTo>
                  <a:pt x="815" y="1609"/>
                </a:lnTo>
                <a:lnTo>
                  <a:pt x="1229" y="1631"/>
                </a:lnTo>
                <a:lnTo>
                  <a:pt x="1611" y="1580"/>
                </a:lnTo>
                <a:lnTo>
                  <a:pt x="2017" y="1543"/>
                </a:lnTo>
                <a:lnTo>
                  <a:pt x="2415" y="1434"/>
                </a:lnTo>
                <a:lnTo>
                  <a:pt x="2843" y="1237"/>
                </a:lnTo>
                <a:lnTo>
                  <a:pt x="3254" y="923"/>
                </a:lnTo>
                <a:lnTo>
                  <a:pt x="3610" y="689"/>
                </a:lnTo>
                <a:lnTo>
                  <a:pt x="4068" y="420"/>
                </a:lnTo>
                <a:lnTo>
                  <a:pt x="4475" y="150"/>
                </a:lnTo>
                <a:lnTo>
                  <a:pt x="4878" y="0"/>
                </a:lnTo>
                <a:lnTo>
                  <a:pt x="4899" y="1908"/>
                </a:lnTo>
                <a:lnTo>
                  <a:pt x="0" y="1908"/>
                </a:lnTo>
                <a:close/>
              </a:path>
            </a:pathLst>
          </a:custGeom>
          <a:solidFill>
            <a:srgbClr val="003366"/>
          </a:solidFill>
          <a:ln w="12700">
            <a:solidFill>
              <a:srgbClr val="000000"/>
            </a:solidFill>
            <a:round/>
            <a:headEnd type="none" w="sm" len="sm"/>
            <a:tailEnd type="none" w="sm" len="sm"/>
          </a:ln>
        </p:spPr>
        <p:txBody>
          <a:bodyPr wrap="none" anchor="ctr"/>
          <a:lstStyle/>
          <a:p>
            <a:pPr fontAlgn="auto">
              <a:spcBef>
                <a:spcPts val="0"/>
              </a:spcBef>
              <a:spcAft>
                <a:spcPts val="0"/>
              </a:spcAft>
              <a:defRPr/>
            </a:pPr>
            <a:endParaRPr lang="es-MX" kern="0" dirty="0">
              <a:solidFill>
                <a:sysClr val="windowText" lastClr="000000"/>
              </a:solidFill>
              <a:latin typeface="+mn-lt"/>
            </a:endParaRPr>
          </a:p>
        </p:txBody>
      </p:sp>
      <p:sp>
        <p:nvSpPr>
          <p:cNvPr id="95" name="Line 3"/>
          <p:cNvSpPr>
            <a:spLocks noChangeShapeType="1"/>
          </p:cNvSpPr>
          <p:nvPr/>
        </p:nvSpPr>
        <p:spPr bwMode="auto">
          <a:xfrm>
            <a:off x="468313" y="5107782"/>
            <a:ext cx="92075" cy="1587"/>
          </a:xfrm>
          <a:prstGeom prst="line">
            <a:avLst/>
          </a:prstGeom>
          <a:noFill/>
          <a:ln w="7938">
            <a:solidFill>
              <a:srgbClr val="000000"/>
            </a:solidFill>
            <a:round/>
            <a:headEnd/>
            <a:tailEnd/>
          </a:ln>
        </p:spPr>
        <p:txBody>
          <a:bodyPr/>
          <a:lstStyle/>
          <a:p>
            <a:pPr fontAlgn="auto">
              <a:spcBef>
                <a:spcPts val="0"/>
              </a:spcBef>
              <a:spcAft>
                <a:spcPts val="0"/>
              </a:spcAft>
              <a:defRPr/>
            </a:pPr>
            <a:endParaRPr lang="es-MX" kern="0" dirty="0">
              <a:solidFill>
                <a:sysClr val="windowText" lastClr="000000"/>
              </a:solidFill>
              <a:latin typeface="+mn-lt"/>
            </a:endParaRPr>
          </a:p>
        </p:txBody>
      </p:sp>
      <p:sp>
        <p:nvSpPr>
          <p:cNvPr id="96" name="Line 4"/>
          <p:cNvSpPr>
            <a:spLocks noChangeShapeType="1"/>
          </p:cNvSpPr>
          <p:nvPr/>
        </p:nvSpPr>
        <p:spPr bwMode="auto">
          <a:xfrm>
            <a:off x="468313" y="4445794"/>
            <a:ext cx="92075" cy="1588"/>
          </a:xfrm>
          <a:prstGeom prst="line">
            <a:avLst/>
          </a:prstGeom>
          <a:noFill/>
          <a:ln w="7938">
            <a:solidFill>
              <a:srgbClr val="000000"/>
            </a:solidFill>
            <a:round/>
            <a:headEnd/>
            <a:tailEnd/>
          </a:ln>
        </p:spPr>
        <p:txBody>
          <a:bodyPr/>
          <a:lstStyle/>
          <a:p>
            <a:pPr fontAlgn="auto">
              <a:spcBef>
                <a:spcPts val="0"/>
              </a:spcBef>
              <a:spcAft>
                <a:spcPts val="0"/>
              </a:spcAft>
              <a:defRPr/>
            </a:pPr>
            <a:endParaRPr lang="es-MX" kern="0" dirty="0">
              <a:solidFill>
                <a:sysClr val="windowText" lastClr="000000"/>
              </a:solidFill>
              <a:latin typeface="+mn-lt"/>
            </a:endParaRPr>
          </a:p>
        </p:txBody>
      </p:sp>
      <p:sp>
        <p:nvSpPr>
          <p:cNvPr id="97" name="Line 5"/>
          <p:cNvSpPr>
            <a:spLocks noChangeShapeType="1"/>
          </p:cNvSpPr>
          <p:nvPr/>
        </p:nvSpPr>
        <p:spPr bwMode="auto">
          <a:xfrm>
            <a:off x="468313" y="3777457"/>
            <a:ext cx="92075" cy="1587"/>
          </a:xfrm>
          <a:prstGeom prst="line">
            <a:avLst/>
          </a:prstGeom>
          <a:noFill/>
          <a:ln w="7938">
            <a:solidFill>
              <a:srgbClr val="000000"/>
            </a:solidFill>
            <a:round/>
            <a:headEnd/>
            <a:tailEnd/>
          </a:ln>
        </p:spPr>
        <p:txBody>
          <a:bodyPr/>
          <a:lstStyle/>
          <a:p>
            <a:pPr fontAlgn="auto">
              <a:spcBef>
                <a:spcPts val="0"/>
              </a:spcBef>
              <a:spcAft>
                <a:spcPts val="0"/>
              </a:spcAft>
              <a:defRPr/>
            </a:pPr>
            <a:endParaRPr lang="es-MX" kern="0" dirty="0">
              <a:solidFill>
                <a:sysClr val="windowText" lastClr="000000"/>
              </a:solidFill>
              <a:latin typeface="+mn-lt"/>
            </a:endParaRPr>
          </a:p>
        </p:txBody>
      </p:sp>
      <p:sp>
        <p:nvSpPr>
          <p:cNvPr id="98" name="Line 6"/>
          <p:cNvSpPr>
            <a:spLocks noChangeShapeType="1"/>
          </p:cNvSpPr>
          <p:nvPr/>
        </p:nvSpPr>
        <p:spPr bwMode="auto">
          <a:xfrm>
            <a:off x="468313" y="3113882"/>
            <a:ext cx="92075" cy="1587"/>
          </a:xfrm>
          <a:prstGeom prst="line">
            <a:avLst/>
          </a:prstGeom>
          <a:noFill/>
          <a:ln w="7938">
            <a:solidFill>
              <a:srgbClr val="000000"/>
            </a:solidFill>
            <a:round/>
            <a:headEnd/>
            <a:tailEnd/>
          </a:ln>
        </p:spPr>
        <p:txBody>
          <a:bodyPr/>
          <a:lstStyle/>
          <a:p>
            <a:pPr fontAlgn="auto">
              <a:spcBef>
                <a:spcPts val="0"/>
              </a:spcBef>
              <a:spcAft>
                <a:spcPts val="0"/>
              </a:spcAft>
              <a:defRPr/>
            </a:pPr>
            <a:endParaRPr lang="es-MX" kern="0" dirty="0">
              <a:solidFill>
                <a:sysClr val="windowText" lastClr="000000"/>
              </a:solidFill>
              <a:latin typeface="+mn-lt"/>
            </a:endParaRPr>
          </a:p>
        </p:txBody>
      </p:sp>
      <p:sp>
        <p:nvSpPr>
          <p:cNvPr id="99" name="Line 7"/>
          <p:cNvSpPr>
            <a:spLocks noChangeShapeType="1"/>
          </p:cNvSpPr>
          <p:nvPr/>
        </p:nvSpPr>
        <p:spPr bwMode="auto">
          <a:xfrm>
            <a:off x="468313" y="2443957"/>
            <a:ext cx="92075" cy="1587"/>
          </a:xfrm>
          <a:prstGeom prst="line">
            <a:avLst/>
          </a:prstGeom>
          <a:noFill/>
          <a:ln w="7938">
            <a:solidFill>
              <a:srgbClr val="000000"/>
            </a:solidFill>
            <a:round/>
            <a:headEnd/>
            <a:tailEnd/>
          </a:ln>
        </p:spPr>
        <p:txBody>
          <a:bodyPr/>
          <a:lstStyle/>
          <a:p>
            <a:pPr fontAlgn="auto">
              <a:spcBef>
                <a:spcPts val="0"/>
              </a:spcBef>
              <a:spcAft>
                <a:spcPts val="0"/>
              </a:spcAft>
              <a:defRPr/>
            </a:pPr>
            <a:endParaRPr lang="es-MX" kern="0" dirty="0">
              <a:solidFill>
                <a:sysClr val="windowText" lastClr="000000"/>
              </a:solidFill>
              <a:latin typeface="+mn-lt"/>
            </a:endParaRPr>
          </a:p>
        </p:txBody>
      </p:sp>
      <p:sp>
        <p:nvSpPr>
          <p:cNvPr id="100" name="Line 8"/>
          <p:cNvSpPr>
            <a:spLocks noChangeShapeType="1"/>
          </p:cNvSpPr>
          <p:nvPr/>
        </p:nvSpPr>
        <p:spPr bwMode="auto">
          <a:xfrm>
            <a:off x="468313" y="1783557"/>
            <a:ext cx="92075" cy="1587"/>
          </a:xfrm>
          <a:prstGeom prst="line">
            <a:avLst/>
          </a:prstGeom>
          <a:noFill/>
          <a:ln w="7938">
            <a:solidFill>
              <a:srgbClr val="000000"/>
            </a:solidFill>
            <a:round/>
            <a:headEnd/>
            <a:tailEnd/>
          </a:ln>
        </p:spPr>
        <p:txBody>
          <a:bodyPr/>
          <a:lstStyle/>
          <a:p>
            <a:pPr fontAlgn="auto">
              <a:spcBef>
                <a:spcPts val="0"/>
              </a:spcBef>
              <a:spcAft>
                <a:spcPts val="0"/>
              </a:spcAft>
              <a:defRPr/>
            </a:pPr>
            <a:endParaRPr lang="es-MX" kern="0" dirty="0">
              <a:solidFill>
                <a:sysClr val="windowText" lastClr="000000"/>
              </a:solidFill>
              <a:latin typeface="+mn-lt"/>
            </a:endParaRPr>
          </a:p>
        </p:txBody>
      </p:sp>
      <p:sp>
        <p:nvSpPr>
          <p:cNvPr id="101" name="Line 9"/>
          <p:cNvSpPr>
            <a:spLocks noChangeShapeType="1"/>
          </p:cNvSpPr>
          <p:nvPr/>
        </p:nvSpPr>
        <p:spPr bwMode="auto">
          <a:xfrm flipV="1">
            <a:off x="609973" y="5107782"/>
            <a:ext cx="1587" cy="92075"/>
          </a:xfrm>
          <a:prstGeom prst="line">
            <a:avLst/>
          </a:prstGeom>
          <a:noFill/>
          <a:ln w="7938">
            <a:solidFill>
              <a:srgbClr val="000000"/>
            </a:solidFill>
            <a:round/>
            <a:headEnd/>
            <a:tailEnd/>
          </a:ln>
        </p:spPr>
        <p:txBody>
          <a:bodyPr/>
          <a:lstStyle/>
          <a:p>
            <a:pPr fontAlgn="auto">
              <a:spcBef>
                <a:spcPts val="0"/>
              </a:spcBef>
              <a:spcAft>
                <a:spcPts val="0"/>
              </a:spcAft>
              <a:defRPr/>
            </a:pPr>
            <a:endParaRPr lang="es-MX" kern="0" dirty="0">
              <a:solidFill>
                <a:sysClr val="windowText" lastClr="000000"/>
              </a:solidFill>
              <a:latin typeface="+mn-lt"/>
            </a:endParaRPr>
          </a:p>
        </p:txBody>
      </p:sp>
      <p:sp>
        <p:nvSpPr>
          <p:cNvPr id="102" name="Line 10"/>
          <p:cNvSpPr>
            <a:spLocks noChangeShapeType="1"/>
          </p:cNvSpPr>
          <p:nvPr/>
        </p:nvSpPr>
        <p:spPr bwMode="auto">
          <a:xfrm flipV="1">
            <a:off x="1463675" y="5107782"/>
            <a:ext cx="1588" cy="92075"/>
          </a:xfrm>
          <a:prstGeom prst="line">
            <a:avLst/>
          </a:prstGeom>
          <a:noFill/>
          <a:ln w="7938">
            <a:solidFill>
              <a:srgbClr val="000000"/>
            </a:solidFill>
            <a:round/>
            <a:headEnd/>
            <a:tailEnd/>
          </a:ln>
        </p:spPr>
        <p:txBody>
          <a:bodyPr/>
          <a:lstStyle/>
          <a:p>
            <a:pPr fontAlgn="auto">
              <a:spcBef>
                <a:spcPts val="0"/>
              </a:spcBef>
              <a:spcAft>
                <a:spcPts val="0"/>
              </a:spcAft>
              <a:defRPr/>
            </a:pPr>
            <a:endParaRPr lang="es-MX" kern="0" dirty="0">
              <a:solidFill>
                <a:sysClr val="windowText" lastClr="000000"/>
              </a:solidFill>
              <a:latin typeface="+mn-lt"/>
            </a:endParaRPr>
          </a:p>
        </p:txBody>
      </p:sp>
      <p:sp>
        <p:nvSpPr>
          <p:cNvPr id="103" name="Line 11"/>
          <p:cNvSpPr>
            <a:spLocks noChangeShapeType="1"/>
          </p:cNvSpPr>
          <p:nvPr/>
        </p:nvSpPr>
        <p:spPr bwMode="auto">
          <a:xfrm flipV="1">
            <a:off x="2027238" y="5107782"/>
            <a:ext cx="1587" cy="92075"/>
          </a:xfrm>
          <a:prstGeom prst="line">
            <a:avLst/>
          </a:prstGeom>
          <a:noFill/>
          <a:ln w="7938">
            <a:solidFill>
              <a:srgbClr val="000000"/>
            </a:solidFill>
            <a:round/>
            <a:headEnd/>
            <a:tailEnd/>
          </a:ln>
        </p:spPr>
        <p:txBody>
          <a:bodyPr/>
          <a:lstStyle/>
          <a:p>
            <a:pPr fontAlgn="auto">
              <a:spcBef>
                <a:spcPts val="0"/>
              </a:spcBef>
              <a:spcAft>
                <a:spcPts val="0"/>
              </a:spcAft>
              <a:defRPr/>
            </a:pPr>
            <a:endParaRPr lang="es-MX" kern="0" dirty="0">
              <a:solidFill>
                <a:sysClr val="windowText" lastClr="000000"/>
              </a:solidFill>
              <a:latin typeface="+mn-lt"/>
            </a:endParaRPr>
          </a:p>
        </p:txBody>
      </p:sp>
      <p:sp>
        <p:nvSpPr>
          <p:cNvPr id="104" name="Line 12"/>
          <p:cNvSpPr>
            <a:spLocks noChangeShapeType="1"/>
          </p:cNvSpPr>
          <p:nvPr/>
        </p:nvSpPr>
        <p:spPr bwMode="auto">
          <a:xfrm flipV="1">
            <a:off x="2581275" y="5107782"/>
            <a:ext cx="1588" cy="92075"/>
          </a:xfrm>
          <a:prstGeom prst="line">
            <a:avLst/>
          </a:prstGeom>
          <a:noFill/>
          <a:ln w="7938">
            <a:solidFill>
              <a:srgbClr val="000000"/>
            </a:solidFill>
            <a:round/>
            <a:headEnd/>
            <a:tailEnd/>
          </a:ln>
        </p:spPr>
        <p:txBody>
          <a:bodyPr/>
          <a:lstStyle/>
          <a:p>
            <a:pPr fontAlgn="auto">
              <a:spcBef>
                <a:spcPts val="0"/>
              </a:spcBef>
              <a:spcAft>
                <a:spcPts val="0"/>
              </a:spcAft>
              <a:defRPr/>
            </a:pPr>
            <a:endParaRPr lang="es-MX" kern="0" dirty="0">
              <a:solidFill>
                <a:sysClr val="windowText" lastClr="000000"/>
              </a:solidFill>
              <a:latin typeface="+mn-lt"/>
            </a:endParaRPr>
          </a:p>
        </p:txBody>
      </p:sp>
      <p:sp>
        <p:nvSpPr>
          <p:cNvPr id="105" name="Line 13"/>
          <p:cNvSpPr>
            <a:spLocks noChangeShapeType="1"/>
          </p:cNvSpPr>
          <p:nvPr/>
        </p:nvSpPr>
        <p:spPr bwMode="auto">
          <a:xfrm flipV="1">
            <a:off x="3136900" y="5107782"/>
            <a:ext cx="1588" cy="92075"/>
          </a:xfrm>
          <a:prstGeom prst="line">
            <a:avLst/>
          </a:prstGeom>
          <a:noFill/>
          <a:ln w="7938">
            <a:solidFill>
              <a:srgbClr val="000000"/>
            </a:solidFill>
            <a:round/>
            <a:headEnd/>
            <a:tailEnd/>
          </a:ln>
        </p:spPr>
        <p:txBody>
          <a:bodyPr/>
          <a:lstStyle/>
          <a:p>
            <a:pPr fontAlgn="auto">
              <a:spcBef>
                <a:spcPts val="0"/>
              </a:spcBef>
              <a:spcAft>
                <a:spcPts val="0"/>
              </a:spcAft>
              <a:defRPr/>
            </a:pPr>
            <a:endParaRPr lang="es-MX" kern="0" dirty="0">
              <a:solidFill>
                <a:sysClr val="windowText" lastClr="000000"/>
              </a:solidFill>
              <a:latin typeface="+mn-lt"/>
            </a:endParaRPr>
          </a:p>
        </p:txBody>
      </p:sp>
      <p:sp>
        <p:nvSpPr>
          <p:cNvPr id="106" name="Line 14"/>
          <p:cNvSpPr>
            <a:spLocks noChangeShapeType="1"/>
          </p:cNvSpPr>
          <p:nvPr/>
        </p:nvSpPr>
        <p:spPr bwMode="auto">
          <a:xfrm flipV="1">
            <a:off x="3700463" y="5107782"/>
            <a:ext cx="1587" cy="92075"/>
          </a:xfrm>
          <a:prstGeom prst="line">
            <a:avLst/>
          </a:prstGeom>
          <a:noFill/>
          <a:ln w="7938">
            <a:solidFill>
              <a:srgbClr val="000000"/>
            </a:solidFill>
            <a:round/>
            <a:headEnd/>
            <a:tailEnd/>
          </a:ln>
        </p:spPr>
        <p:txBody>
          <a:bodyPr/>
          <a:lstStyle/>
          <a:p>
            <a:pPr fontAlgn="auto">
              <a:spcBef>
                <a:spcPts val="0"/>
              </a:spcBef>
              <a:spcAft>
                <a:spcPts val="0"/>
              </a:spcAft>
              <a:defRPr/>
            </a:pPr>
            <a:endParaRPr lang="es-MX" kern="0" dirty="0">
              <a:solidFill>
                <a:sysClr val="windowText" lastClr="000000"/>
              </a:solidFill>
              <a:latin typeface="+mn-lt"/>
            </a:endParaRPr>
          </a:p>
        </p:txBody>
      </p:sp>
      <p:sp>
        <p:nvSpPr>
          <p:cNvPr id="107" name="Line 15"/>
          <p:cNvSpPr>
            <a:spLocks noChangeShapeType="1"/>
          </p:cNvSpPr>
          <p:nvPr/>
        </p:nvSpPr>
        <p:spPr bwMode="auto">
          <a:xfrm flipV="1">
            <a:off x="4256088" y="5107782"/>
            <a:ext cx="1587" cy="92075"/>
          </a:xfrm>
          <a:prstGeom prst="line">
            <a:avLst/>
          </a:prstGeom>
          <a:noFill/>
          <a:ln w="7938">
            <a:solidFill>
              <a:srgbClr val="000000"/>
            </a:solidFill>
            <a:round/>
            <a:headEnd/>
            <a:tailEnd/>
          </a:ln>
        </p:spPr>
        <p:txBody>
          <a:bodyPr/>
          <a:lstStyle/>
          <a:p>
            <a:pPr fontAlgn="auto">
              <a:spcBef>
                <a:spcPts val="0"/>
              </a:spcBef>
              <a:spcAft>
                <a:spcPts val="0"/>
              </a:spcAft>
              <a:defRPr/>
            </a:pPr>
            <a:endParaRPr lang="es-MX" kern="0" dirty="0">
              <a:solidFill>
                <a:sysClr val="windowText" lastClr="000000"/>
              </a:solidFill>
              <a:latin typeface="+mn-lt"/>
            </a:endParaRPr>
          </a:p>
        </p:txBody>
      </p:sp>
      <p:sp>
        <p:nvSpPr>
          <p:cNvPr id="108" name="Line 16"/>
          <p:cNvSpPr>
            <a:spLocks noChangeShapeType="1"/>
          </p:cNvSpPr>
          <p:nvPr/>
        </p:nvSpPr>
        <p:spPr bwMode="auto">
          <a:xfrm flipV="1">
            <a:off x="4810125" y="5107782"/>
            <a:ext cx="1588" cy="92075"/>
          </a:xfrm>
          <a:prstGeom prst="line">
            <a:avLst/>
          </a:prstGeom>
          <a:noFill/>
          <a:ln w="7938">
            <a:solidFill>
              <a:srgbClr val="000000"/>
            </a:solidFill>
            <a:round/>
            <a:headEnd/>
            <a:tailEnd/>
          </a:ln>
        </p:spPr>
        <p:txBody>
          <a:bodyPr/>
          <a:lstStyle/>
          <a:p>
            <a:pPr fontAlgn="auto">
              <a:spcBef>
                <a:spcPts val="0"/>
              </a:spcBef>
              <a:spcAft>
                <a:spcPts val="0"/>
              </a:spcAft>
              <a:defRPr/>
            </a:pPr>
            <a:endParaRPr lang="es-MX" kern="0" dirty="0">
              <a:solidFill>
                <a:sysClr val="windowText" lastClr="000000"/>
              </a:solidFill>
              <a:latin typeface="+mn-lt"/>
            </a:endParaRPr>
          </a:p>
        </p:txBody>
      </p:sp>
      <p:sp>
        <p:nvSpPr>
          <p:cNvPr id="109" name="Line 17"/>
          <p:cNvSpPr>
            <a:spLocks noChangeShapeType="1"/>
          </p:cNvSpPr>
          <p:nvPr/>
        </p:nvSpPr>
        <p:spPr bwMode="auto">
          <a:xfrm flipV="1">
            <a:off x="5367338" y="5107782"/>
            <a:ext cx="1587" cy="92075"/>
          </a:xfrm>
          <a:prstGeom prst="line">
            <a:avLst/>
          </a:prstGeom>
          <a:noFill/>
          <a:ln w="7938">
            <a:solidFill>
              <a:srgbClr val="000000"/>
            </a:solidFill>
            <a:round/>
            <a:headEnd/>
            <a:tailEnd/>
          </a:ln>
        </p:spPr>
        <p:txBody>
          <a:bodyPr/>
          <a:lstStyle/>
          <a:p>
            <a:pPr fontAlgn="auto">
              <a:spcBef>
                <a:spcPts val="0"/>
              </a:spcBef>
              <a:spcAft>
                <a:spcPts val="0"/>
              </a:spcAft>
              <a:defRPr/>
            </a:pPr>
            <a:endParaRPr lang="es-MX" kern="0" dirty="0">
              <a:solidFill>
                <a:sysClr val="windowText" lastClr="000000"/>
              </a:solidFill>
              <a:latin typeface="+mn-lt"/>
            </a:endParaRPr>
          </a:p>
        </p:txBody>
      </p:sp>
      <p:sp>
        <p:nvSpPr>
          <p:cNvPr id="110" name="Line 18"/>
          <p:cNvSpPr>
            <a:spLocks noChangeShapeType="1"/>
          </p:cNvSpPr>
          <p:nvPr/>
        </p:nvSpPr>
        <p:spPr bwMode="auto">
          <a:xfrm flipV="1">
            <a:off x="5930900" y="5107782"/>
            <a:ext cx="1588" cy="92075"/>
          </a:xfrm>
          <a:prstGeom prst="line">
            <a:avLst/>
          </a:prstGeom>
          <a:noFill/>
          <a:ln w="7938">
            <a:solidFill>
              <a:srgbClr val="000000"/>
            </a:solidFill>
            <a:round/>
            <a:headEnd/>
            <a:tailEnd/>
          </a:ln>
        </p:spPr>
        <p:txBody>
          <a:bodyPr/>
          <a:lstStyle/>
          <a:p>
            <a:pPr fontAlgn="auto">
              <a:spcBef>
                <a:spcPts val="0"/>
              </a:spcBef>
              <a:spcAft>
                <a:spcPts val="0"/>
              </a:spcAft>
              <a:defRPr/>
            </a:pPr>
            <a:endParaRPr lang="es-MX" kern="0" dirty="0">
              <a:solidFill>
                <a:sysClr val="windowText" lastClr="000000"/>
              </a:solidFill>
              <a:latin typeface="+mn-lt"/>
            </a:endParaRPr>
          </a:p>
        </p:txBody>
      </p:sp>
      <p:sp>
        <p:nvSpPr>
          <p:cNvPr id="111" name="Line 19"/>
          <p:cNvSpPr>
            <a:spLocks noChangeShapeType="1"/>
          </p:cNvSpPr>
          <p:nvPr/>
        </p:nvSpPr>
        <p:spPr bwMode="auto">
          <a:xfrm flipV="1">
            <a:off x="6486525" y="5107782"/>
            <a:ext cx="1588" cy="92075"/>
          </a:xfrm>
          <a:prstGeom prst="line">
            <a:avLst/>
          </a:prstGeom>
          <a:noFill/>
          <a:ln w="7938">
            <a:solidFill>
              <a:srgbClr val="000000"/>
            </a:solidFill>
            <a:round/>
            <a:headEnd/>
            <a:tailEnd/>
          </a:ln>
        </p:spPr>
        <p:txBody>
          <a:bodyPr/>
          <a:lstStyle/>
          <a:p>
            <a:pPr fontAlgn="auto">
              <a:spcBef>
                <a:spcPts val="0"/>
              </a:spcBef>
              <a:spcAft>
                <a:spcPts val="0"/>
              </a:spcAft>
              <a:defRPr/>
            </a:pPr>
            <a:endParaRPr lang="es-MX" kern="0" dirty="0">
              <a:solidFill>
                <a:sysClr val="windowText" lastClr="000000"/>
              </a:solidFill>
              <a:latin typeface="+mn-lt"/>
            </a:endParaRPr>
          </a:p>
        </p:txBody>
      </p:sp>
      <p:sp>
        <p:nvSpPr>
          <p:cNvPr id="112" name="Line 20"/>
          <p:cNvSpPr>
            <a:spLocks noChangeShapeType="1"/>
          </p:cNvSpPr>
          <p:nvPr/>
        </p:nvSpPr>
        <p:spPr bwMode="auto">
          <a:xfrm flipV="1">
            <a:off x="7040563" y="5107782"/>
            <a:ext cx="1587" cy="92075"/>
          </a:xfrm>
          <a:prstGeom prst="line">
            <a:avLst/>
          </a:prstGeom>
          <a:noFill/>
          <a:ln w="7938">
            <a:solidFill>
              <a:srgbClr val="000000"/>
            </a:solidFill>
            <a:round/>
            <a:headEnd/>
            <a:tailEnd/>
          </a:ln>
        </p:spPr>
        <p:txBody>
          <a:bodyPr/>
          <a:lstStyle/>
          <a:p>
            <a:pPr fontAlgn="auto">
              <a:spcBef>
                <a:spcPts val="0"/>
              </a:spcBef>
              <a:spcAft>
                <a:spcPts val="0"/>
              </a:spcAft>
              <a:defRPr/>
            </a:pPr>
            <a:endParaRPr lang="es-MX" kern="0" dirty="0">
              <a:solidFill>
                <a:sysClr val="windowText" lastClr="000000"/>
              </a:solidFill>
              <a:latin typeface="+mn-lt"/>
            </a:endParaRPr>
          </a:p>
        </p:txBody>
      </p:sp>
      <p:sp>
        <p:nvSpPr>
          <p:cNvPr id="113" name="Line 21"/>
          <p:cNvSpPr>
            <a:spLocks noChangeShapeType="1"/>
          </p:cNvSpPr>
          <p:nvPr/>
        </p:nvSpPr>
        <p:spPr bwMode="auto">
          <a:xfrm flipV="1">
            <a:off x="7604125" y="5107782"/>
            <a:ext cx="1588" cy="92075"/>
          </a:xfrm>
          <a:prstGeom prst="line">
            <a:avLst/>
          </a:prstGeom>
          <a:noFill/>
          <a:ln w="7938">
            <a:solidFill>
              <a:srgbClr val="000000"/>
            </a:solidFill>
            <a:round/>
            <a:headEnd/>
            <a:tailEnd/>
          </a:ln>
        </p:spPr>
        <p:txBody>
          <a:bodyPr/>
          <a:lstStyle/>
          <a:p>
            <a:pPr fontAlgn="auto">
              <a:spcBef>
                <a:spcPts val="0"/>
              </a:spcBef>
              <a:spcAft>
                <a:spcPts val="0"/>
              </a:spcAft>
              <a:defRPr/>
            </a:pPr>
            <a:endParaRPr lang="es-MX" kern="0" dirty="0">
              <a:solidFill>
                <a:sysClr val="windowText" lastClr="000000"/>
              </a:solidFill>
              <a:latin typeface="+mn-lt"/>
            </a:endParaRPr>
          </a:p>
        </p:txBody>
      </p:sp>
      <p:sp>
        <p:nvSpPr>
          <p:cNvPr id="114" name="Rectangle 24"/>
          <p:cNvSpPr>
            <a:spLocks noChangeArrowheads="1"/>
          </p:cNvSpPr>
          <p:nvPr/>
        </p:nvSpPr>
        <p:spPr bwMode="auto">
          <a:xfrm>
            <a:off x="617612" y="1794322"/>
            <a:ext cx="7770812" cy="3328987"/>
          </a:xfrm>
          <a:prstGeom prst="rect">
            <a:avLst/>
          </a:prstGeom>
          <a:noFill/>
          <a:ln w="9525">
            <a:solidFill>
              <a:srgbClr val="000000"/>
            </a:solidFill>
            <a:miter lim="800000"/>
            <a:headEnd/>
            <a:tailEnd/>
          </a:ln>
        </p:spPr>
        <p:txBody>
          <a:bodyPr/>
          <a:lstStyle/>
          <a:p>
            <a:pPr fontAlgn="auto">
              <a:spcBef>
                <a:spcPts val="0"/>
              </a:spcBef>
              <a:spcAft>
                <a:spcPts val="0"/>
              </a:spcAft>
              <a:defRPr/>
            </a:pPr>
            <a:endParaRPr lang="es-MX" kern="0" dirty="0">
              <a:solidFill>
                <a:sysClr val="windowText" lastClr="000000"/>
              </a:solidFill>
              <a:latin typeface="+mn-lt"/>
            </a:endParaRPr>
          </a:p>
        </p:txBody>
      </p:sp>
      <p:sp>
        <p:nvSpPr>
          <p:cNvPr id="115" name="Rectangle 25"/>
          <p:cNvSpPr>
            <a:spLocks noChangeArrowheads="1"/>
          </p:cNvSpPr>
          <p:nvPr/>
        </p:nvSpPr>
        <p:spPr bwMode="auto">
          <a:xfrm>
            <a:off x="354013" y="4956969"/>
            <a:ext cx="113814" cy="246221"/>
          </a:xfrm>
          <a:prstGeom prst="rect">
            <a:avLst/>
          </a:prstGeom>
          <a:noFill/>
          <a:ln w="9525">
            <a:noFill/>
            <a:miter lim="800000"/>
            <a:headEnd/>
            <a:tailEnd/>
          </a:ln>
        </p:spPr>
        <p:txBody>
          <a:bodyPr wrap="none" lIns="0" tIns="0" rIns="0" bIns="0">
            <a:spAutoFit/>
          </a:bodyPr>
          <a:lstStyle/>
          <a:p>
            <a:pPr eaLnBrk="0" fontAlgn="auto" hangingPunct="0">
              <a:spcBef>
                <a:spcPts val="0"/>
              </a:spcBef>
              <a:spcAft>
                <a:spcPts val="0"/>
              </a:spcAft>
              <a:defRPr/>
            </a:pPr>
            <a:r>
              <a:rPr lang="es-ES_tradnl" sz="1600" b="1" dirty="0"/>
              <a:t>0</a:t>
            </a:r>
            <a:endParaRPr lang="es-ES_tradnl" sz="1600" b="1" dirty="0">
              <a:effectLst>
                <a:outerShdw blurRad="38100" dist="38100" dir="2700000" algn="tl">
                  <a:srgbClr val="FFFFFF"/>
                </a:outerShdw>
              </a:effectLst>
              <a:latin typeface="Times New Roman" pitchFamily="18" charset="0"/>
            </a:endParaRPr>
          </a:p>
        </p:txBody>
      </p:sp>
      <p:sp>
        <p:nvSpPr>
          <p:cNvPr id="116" name="Rectangle 26"/>
          <p:cNvSpPr>
            <a:spLocks noChangeArrowheads="1"/>
          </p:cNvSpPr>
          <p:nvPr/>
        </p:nvSpPr>
        <p:spPr bwMode="auto">
          <a:xfrm>
            <a:off x="187325" y="4298157"/>
            <a:ext cx="227626" cy="246221"/>
          </a:xfrm>
          <a:prstGeom prst="rect">
            <a:avLst/>
          </a:prstGeom>
          <a:noFill/>
          <a:ln w="9525">
            <a:noFill/>
            <a:miter lim="800000"/>
            <a:headEnd/>
            <a:tailEnd/>
          </a:ln>
        </p:spPr>
        <p:txBody>
          <a:bodyPr wrap="none" lIns="0" tIns="0" rIns="0" bIns="0">
            <a:spAutoFit/>
          </a:bodyPr>
          <a:lstStyle/>
          <a:p>
            <a:pPr eaLnBrk="0" fontAlgn="auto" hangingPunct="0">
              <a:spcBef>
                <a:spcPts val="0"/>
              </a:spcBef>
              <a:spcAft>
                <a:spcPts val="0"/>
              </a:spcAft>
              <a:defRPr/>
            </a:pPr>
            <a:r>
              <a:rPr lang="es-ES_tradnl" sz="1600" b="1" dirty="0"/>
              <a:t>10</a:t>
            </a:r>
            <a:endParaRPr lang="es-ES_tradnl" sz="1600" b="1" dirty="0">
              <a:effectLst>
                <a:outerShdw blurRad="38100" dist="38100" dir="2700000" algn="tl">
                  <a:srgbClr val="FFFFFF"/>
                </a:outerShdw>
              </a:effectLst>
              <a:latin typeface="Times New Roman" pitchFamily="18" charset="0"/>
            </a:endParaRPr>
          </a:p>
        </p:txBody>
      </p:sp>
      <p:sp>
        <p:nvSpPr>
          <p:cNvPr id="117" name="Rectangle 27"/>
          <p:cNvSpPr>
            <a:spLocks noChangeArrowheads="1"/>
          </p:cNvSpPr>
          <p:nvPr/>
        </p:nvSpPr>
        <p:spPr bwMode="auto">
          <a:xfrm>
            <a:off x="187325" y="3625057"/>
            <a:ext cx="227626" cy="246221"/>
          </a:xfrm>
          <a:prstGeom prst="rect">
            <a:avLst/>
          </a:prstGeom>
          <a:noFill/>
          <a:ln w="9525">
            <a:noFill/>
            <a:miter lim="800000"/>
            <a:headEnd/>
            <a:tailEnd/>
          </a:ln>
        </p:spPr>
        <p:txBody>
          <a:bodyPr wrap="none" lIns="0" tIns="0" rIns="0" bIns="0">
            <a:spAutoFit/>
          </a:bodyPr>
          <a:lstStyle/>
          <a:p>
            <a:pPr eaLnBrk="0" fontAlgn="auto" hangingPunct="0">
              <a:spcBef>
                <a:spcPts val="0"/>
              </a:spcBef>
              <a:spcAft>
                <a:spcPts val="0"/>
              </a:spcAft>
              <a:defRPr/>
            </a:pPr>
            <a:r>
              <a:rPr lang="es-ES_tradnl" sz="1600" b="1" dirty="0"/>
              <a:t>20</a:t>
            </a:r>
            <a:endParaRPr lang="es-ES_tradnl" sz="1600" b="1" dirty="0">
              <a:effectLst>
                <a:outerShdw blurRad="38100" dist="38100" dir="2700000" algn="tl">
                  <a:srgbClr val="FFFFFF"/>
                </a:outerShdw>
              </a:effectLst>
              <a:latin typeface="Times New Roman" pitchFamily="18" charset="0"/>
            </a:endParaRPr>
          </a:p>
        </p:txBody>
      </p:sp>
      <p:sp>
        <p:nvSpPr>
          <p:cNvPr id="118" name="Rectangle 28"/>
          <p:cNvSpPr>
            <a:spLocks noChangeArrowheads="1"/>
          </p:cNvSpPr>
          <p:nvPr/>
        </p:nvSpPr>
        <p:spPr bwMode="auto">
          <a:xfrm>
            <a:off x="185738" y="2975769"/>
            <a:ext cx="227626" cy="246221"/>
          </a:xfrm>
          <a:prstGeom prst="rect">
            <a:avLst/>
          </a:prstGeom>
          <a:noFill/>
          <a:ln w="9525">
            <a:noFill/>
            <a:miter lim="800000"/>
            <a:headEnd/>
            <a:tailEnd/>
          </a:ln>
        </p:spPr>
        <p:txBody>
          <a:bodyPr wrap="none" lIns="0" tIns="0" rIns="0" bIns="0">
            <a:spAutoFit/>
          </a:bodyPr>
          <a:lstStyle/>
          <a:p>
            <a:pPr eaLnBrk="0" fontAlgn="auto" hangingPunct="0">
              <a:spcBef>
                <a:spcPts val="0"/>
              </a:spcBef>
              <a:spcAft>
                <a:spcPts val="0"/>
              </a:spcAft>
              <a:defRPr/>
            </a:pPr>
            <a:r>
              <a:rPr lang="es-ES_tradnl" sz="1600" b="1" dirty="0"/>
              <a:t>30</a:t>
            </a:r>
            <a:endParaRPr lang="es-ES_tradnl" sz="1600" b="1" dirty="0">
              <a:effectLst>
                <a:outerShdw blurRad="38100" dist="38100" dir="2700000" algn="tl">
                  <a:srgbClr val="FFFFFF"/>
                </a:outerShdw>
              </a:effectLst>
              <a:latin typeface="Times New Roman" pitchFamily="18" charset="0"/>
            </a:endParaRPr>
          </a:p>
        </p:txBody>
      </p:sp>
      <p:sp>
        <p:nvSpPr>
          <p:cNvPr id="119" name="Rectangle 29"/>
          <p:cNvSpPr>
            <a:spLocks noChangeArrowheads="1"/>
          </p:cNvSpPr>
          <p:nvPr/>
        </p:nvSpPr>
        <p:spPr bwMode="auto">
          <a:xfrm>
            <a:off x="187325" y="2288382"/>
            <a:ext cx="227626" cy="246221"/>
          </a:xfrm>
          <a:prstGeom prst="rect">
            <a:avLst/>
          </a:prstGeom>
          <a:noFill/>
          <a:ln w="9525">
            <a:noFill/>
            <a:miter lim="800000"/>
            <a:headEnd/>
            <a:tailEnd/>
          </a:ln>
        </p:spPr>
        <p:txBody>
          <a:bodyPr wrap="none" lIns="0" tIns="0" rIns="0" bIns="0">
            <a:spAutoFit/>
          </a:bodyPr>
          <a:lstStyle/>
          <a:p>
            <a:pPr eaLnBrk="0" fontAlgn="auto" hangingPunct="0">
              <a:spcBef>
                <a:spcPts val="0"/>
              </a:spcBef>
              <a:spcAft>
                <a:spcPts val="0"/>
              </a:spcAft>
              <a:defRPr/>
            </a:pPr>
            <a:r>
              <a:rPr lang="es-ES_tradnl" sz="1600" b="1" dirty="0"/>
              <a:t>40</a:t>
            </a:r>
            <a:endParaRPr lang="es-ES_tradnl" sz="1600" b="1" dirty="0">
              <a:effectLst>
                <a:outerShdw blurRad="38100" dist="38100" dir="2700000" algn="tl">
                  <a:srgbClr val="FFFFFF"/>
                </a:outerShdw>
              </a:effectLst>
              <a:latin typeface="Times New Roman" pitchFamily="18" charset="0"/>
            </a:endParaRPr>
          </a:p>
        </p:txBody>
      </p:sp>
      <p:sp>
        <p:nvSpPr>
          <p:cNvPr id="120" name="Rectangle 30"/>
          <p:cNvSpPr>
            <a:spLocks noChangeArrowheads="1"/>
          </p:cNvSpPr>
          <p:nvPr/>
        </p:nvSpPr>
        <p:spPr bwMode="auto">
          <a:xfrm>
            <a:off x="179512" y="1666925"/>
            <a:ext cx="227626" cy="246221"/>
          </a:xfrm>
          <a:prstGeom prst="rect">
            <a:avLst/>
          </a:prstGeom>
          <a:noFill/>
          <a:ln w="9525">
            <a:noFill/>
            <a:miter lim="800000"/>
            <a:headEnd/>
            <a:tailEnd/>
          </a:ln>
        </p:spPr>
        <p:txBody>
          <a:bodyPr wrap="none" lIns="0" tIns="0" rIns="0" bIns="0">
            <a:spAutoFit/>
          </a:bodyPr>
          <a:lstStyle/>
          <a:p>
            <a:pPr eaLnBrk="0" fontAlgn="auto" hangingPunct="0">
              <a:spcBef>
                <a:spcPts val="0"/>
              </a:spcBef>
              <a:spcAft>
                <a:spcPts val="0"/>
              </a:spcAft>
              <a:defRPr/>
            </a:pPr>
            <a:r>
              <a:rPr lang="es-ES_tradnl" sz="1600" b="1" dirty="0"/>
              <a:t>50</a:t>
            </a:r>
            <a:endParaRPr lang="es-ES_tradnl" sz="1600" b="1" dirty="0">
              <a:effectLst>
                <a:outerShdw blurRad="38100" dist="38100" dir="2700000" algn="tl">
                  <a:srgbClr val="FFFFFF"/>
                </a:outerShdw>
              </a:effectLst>
              <a:latin typeface="Times New Roman" pitchFamily="18" charset="0"/>
            </a:endParaRPr>
          </a:p>
        </p:txBody>
      </p:sp>
      <p:sp>
        <p:nvSpPr>
          <p:cNvPr id="121" name="Rectangle 31"/>
          <p:cNvSpPr>
            <a:spLocks noChangeArrowheads="1"/>
          </p:cNvSpPr>
          <p:nvPr/>
        </p:nvSpPr>
        <p:spPr bwMode="auto">
          <a:xfrm>
            <a:off x="2082800" y="5355432"/>
            <a:ext cx="570669" cy="307777"/>
          </a:xfrm>
          <a:prstGeom prst="rect">
            <a:avLst/>
          </a:prstGeom>
          <a:noFill/>
          <a:ln w="9525">
            <a:noFill/>
            <a:miter lim="800000"/>
            <a:headEnd/>
            <a:tailEnd/>
          </a:ln>
        </p:spPr>
        <p:txBody>
          <a:bodyPr wrap="none" lIns="0" tIns="0" rIns="0" bIns="0">
            <a:spAutoFit/>
          </a:bodyPr>
          <a:lstStyle/>
          <a:p>
            <a:pPr eaLnBrk="0" fontAlgn="auto" hangingPunct="0">
              <a:spcBef>
                <a:spcPts val="0"/>
              </a:spcBef>
              <a:spcAft>
                <a:spcPts val="0"/>
              </a:spcAft>
              <a:defRPr/>
            </a:pPr>
            <a:r>
              <a:rPr lang="es-ES_tradnl" sz="2000" b="1" dirty="0"/>
              <a:t>1900</a:t>
            </a:r>
            <a:endParaRPr lang="es-ES_tradnl" sz="2000" b="1" dirty="0">
              <a:effectLst>
                <a:outerShdw blurRad="38100" dist="38100" dir="2700000" algn="tl">
                  <a:srgbClr val="FFFFFF"/>
                </a:outerShdw>
              </a:effectLst>
              <a:latin typeface="Times New Roman" pitchFamily="18" charset="0"/>
            </a:endParaRPr>
          </a:p>
        </p:txBody>
      </p:sp>
      <p:sp>
        <p:nvSpPr>
          <p:cNvPr id="122" name="Rectangle 32"/>
          <p:cNvSpPr>
            <a:spLocks noChangeArrowheads="1"/>
          </p:cNvSpPr>
          <p:nvPr/>
        </p:nvSpPr>
        <p:spPr bwMode="auto">
          <a:xfrm>
            <a:off x="2921000" y="5355432"/>
            <a:ext cx="570669" cy="307777"/>
          </a:xfrm>
          <a:prstGeom prst="rect">
            <a:avLst/>
          </a:prstGeom>
          <a:noFill/>
          <a:ln w="9525">
            <a:noFill/>
            <a:miter lim="800000"/>
            <a:headEnd/>
            <a:tailEnd/>
          </a:ln>
        </p:spPr>
        <p:txBody>
          <a:bodyPr wrap="none" lIns="0" tIns="0" rIns="0" bIns="0">
            <a:spAutoFit/>
          </a:bodyPr>
          <a:lstStyle/>
          <a:p>
            <a:pPr eaLnBrk="0" fontAlgn="auto" hangingPunct="0">
              <a:spcBef>
                <a:spcPts val="0"/>
              </a:spcBef>
              <a:spcAft>
                <a:spcPts val="0"/>
              </a:spcAft>
              <a:defRPr/>
            </a:pPr>
            <a:r>
              <a:rPr lang="es-ES_tradnl" sz="2000" b="1" dirty="0"/>
              <a:t>1915</a:t>
            </a:r>
            <a:endParaRPr lang="es-ES_tradnl" sz="2000" b="1" dirty="0">
              <a:effectLst>
                <a:outerShdw blurRad="38100" dist="38100" dir="2700000" algn="tl">
                  <a:srgbClr val="FFFFFF"/>
                </a:outerShdw>
              </a:effectLst>
              <a:latin typeface="Times New Roman" pitchFamily="18" charset="0"/>
            </a:endParaRPr>
          </a:p>
        </p:txBody>
      </p:sp>
      <p:sp>
        <p:nvSpPr>
          <p:cNvPr id="123" name="Rectangle 33"/>
          <p:cNvSpPr>
            <a:spLocks noChangeArrowheads="1"/>
          </p:cNvSpPr>
          <p:nvPr/>
        </p:nvSpPr>
        <p:spPr bwMode="auto">
          <a:xfrm>
            <a:off x="3740150" y="5355432"/>
            <a:ext cx="570669" cy="307777"/>
          </a:xfrm>
          <a:prstGeom prst="rect">
            <a:avLst/>
          </a:prstGeom>
          <a:noFill/>
          <a:ln w="9525">
            <a:noFill/>
            <a:miter lim="800000"/>
            <a:headEnd/>
            <a:tailEnd/>
          </a:ln>
        </p:spPr>
        <p:txBody>
          <a:bodyPr wrap="none" lIns="0" tIns="0" rIns="0" bIns="0">
            <a:spAutoFit/>
          </a:bodyPr>
          <a:lstStyle/>
          <a:p>
            <a:pPr eaLnBrk="0" fontAlgn="auto" hangingPunct="0">
              <a:spcBef>
                <a:spcPts val="0"/>
              </a:spcBef>
              <a:spcAft>
                <a:spcPts val="0"/>
              </a:spcAft>
              <a:defRPr/>
            </a:pPr>
            <a:r>
              <a:rPr lang="es-ES_tradnl" sz="2000" b="1" dirty="0"/>
              <a:t>1930</a:t>
            </a:r>
            <a:endParaRPr lang="es-ES_tradnl" sz="2000" b="1" dirty="0">
              <a:effectLst>
                <a:outerShdw blurRad="38100" dist="38100" dir="2700000" algn="tl">
                  <a:srgbClr val="FFFFFF"/>
                </a:outerShdw>
              </a:effectLst>
              <a:latin typeface="Times New Roman" pitchFamily="18" charset="0"/>
            </a:endParaRPr>
          </a:p>
        </p:txBody>
      </p:sp>
      <p:sp>
        <p:nvSpPr>
          <p:cNvPr id="124" name="Rectangle 34"/>
          <p:cNvSpPr>
            <a:spLocks noChangeArrowheads="1"/>
          </p:cNvSpPr>
          <p:nvPr/>
        </p:nvSpPr>
        <p:spPr bwMode="auto">
          <a:xfrm>
            <a:off x="4833938" y="5355432"/>
            <a:ext cx="570669" cy="307777"/>
          </a:xfrm>
          <a:prstGeom prst="rect">
            <a:avLst/>
          </a:prstGeom>
          <a:noFill/>
          <a:ln w="9525">
            <a:noFill/>
            <a:miter lim="800000"/>
            <a:headEnd/>
            <a:tailEnd/>
          </a:ln>
        </p:spPr>
        <p:txBody>
          <a:bodyPr wrap="none" lIns="0" tIns="0" rIns="0" bIns="0">
            <a:spAutoFit/>
          </a:bodyPr>
          <a:lstStyle/>
          <a:p>
            <a:pPr eaLnBrk="0" fontAlgn="auto" hangingPunct="0">
              <a:spcBef>
                <a:spcPts val="0"/>
              </a:spcBef>
              <a:spcAft>
                <a:spcPts val="0"/>
              </a:spcAft>
              <a:defRPr/>
            </a:pPr>
            <a:r>
              <a:rPr lang="es-ES_tradnl" sz="2000" b="1" dirty="0"/>
              <a:t>1950</a:t>
            </a:r>
            <a:endParaRPr lang="es-ES_tradnl" sz="2000" b="1" dirty="0">
              <a:effectLst>
                <a:outerShdw blurRad="38100" dist="38100" dir="2700000" algn="tl">
                  <a:srgbClr val="FFFFFF"/>
                </a:outerShdw>
              </a:effectLst>
              <a:latin typeface="Times New Roman" pitchFamily="18" charset="0"/>
            </a:endParaRPr>
          </a:p>
        </p:txBody>
      </p:sp>
      <p:sp>
        <p:nvSpPr>
          <p:cNvPr id="125" name="Rectangle 35"/>
          <p:cNvSpPr>
            <a:spLocks noChangeArrowheads="1"/>
          </p:cNvSpPr>
          <p:nvPr/>
        </p:nvSpPr>
        <p:spPr bwMode="auto">
          <a:xfrm>
            <a:off x="5945188" y="5355432"/>
            <a:ext cx="570669" cy="307777"/>
          </a:xfrm>
          <a:prstGeom prst="rect">
            <a:avLst/>
          </a:prstGeom>
          <a:noFill/>
          <a:ln w="9525">
            <a:noFill/>
            <a:miter lim="800000"/>
            <a:headEnd/>
            <a:tailEnd/>
          </a:ln>
        </p:spPr>
        <p:txBody>
          <a:bodyPr wrap="none" lIns="0" tIns="0" rIns="0" bIns="0">
            <a:spAutoFit/>
          </a:bodyPr>
          <a:lstStyle/>
          <a:p>
            <a:pPr eaLnBrk="0" fontAlgn="auto" hangingPunct="0">
              <a:spcBef>
                <a:spcPts val="0"/>
              </a:spcBef>
              <a:spcAft>
                <a:spcPts val="0"/>
              </a:spcAft>
              <a:defRPr/>
            </a:pPr>
            <a:r>
              <a:rPr lang="es-ES_tradnl" sz="2000" b="1" dirty="0"/>
              <a:t>1970</a:t>
            </a:r>
            <a:endParaRPr lang="es-ES_tradnl" sz="2000" b="1" dirty="0">
              <a:effectLst>
                <a:outerShdw blurRad="38100" dist="38100" dir="2700000" algn="tl">
                  <a:srgbClr val="FFFFFF"/>
                </a:outerShdw>
              </a:effectLst>
              <a:latin typeface="Times New Roman" pitchFamily="18" charset="0"/>
            </a:endParaRPr>
          </a:p>
        </p:txBody>
      </p:sp>
      <p:sp>
        <p:nvSpPr>
          <p:cNvPr id="126" name="Rectangle 36"/>
          <p:cNvSpPr>
            <a:spLocks noChangeArrowheads="1"/>
          </p:cNvSpPr>
          <p:nvPr/>
        </p:nvSpPr>
        <p:spPr bwMode="auto">
          <a:xfrm>
            <a:off x="7062788" y="5355432"/>
            <a:ext cx="570669" cy="307777"/>
          </a:xfrm>
          <a:prstGeom prst="rect">
            <a:avLst/>
          </a:prstGeom>
          <a:noFill/>
          <a:ln w="9525">
            <a:noFill/>
            <a:miter lim="800000"/>
            <a:headEnd/>
            <a:tailEnd/>
          </a:ln>
        </p:spPr>
        <p:txBody>
          <a:bodyPr wrap="none" lIns="0" tIns="0" rIns="0" bIns="0">
            <a:spAutoFit/>
          </a:bodyPr>
          <a:lstStyle/>
          <a:p>
            <a:pPr eaLnBrk="0" fontAlgn="auto" hangingPunct="0">
              <a:spcBef>
                <a:spcPts val="0"/>
              </a:spcBef>
              <a:spcAft>
                <a:spcPts val="0"/>
              </a:spcAft>
              <a:defRPr/>
            </a:pPr>
            <a:r>
              <a:rPr lang="es-ES_tradnl" sz="2000" b="1" dirty="0"/>
              <a:t>1990</a:t>
            </a:r>
            <a:endParaRPr lang="es-ES_tradnl" sz="2000" b="1" dirty="0">
              <a:effectLst>
                <a:outerShdw blurRad="38100" dist="38100" dir="2700000" algn="tl">
                  <a:srgbClr val="FFFFFF"/>
                </a:outerShdw>
              </a:effectLst>
              <a:latin typeface="Times New Roman" pitchFamily="18" charset="0"/>
            </a:endParaRPr>
          </a:p>
        </p:txBody>
      </p:sp>
      <p:sp>
        <p:nvSpPr>
          <p:cNvPr id="127" name="Rectangle 37"/>
          <p:cNvSpPr>
            <a:spLocks noChangeArrowheads="1"/>
          </p:cNvSpPr>
          <p:nvPr/>
        </p:nvSpPr>
        <p:spPr bwMode="auto">
          <a:xfrm>
            <a:off x="7867650" y="5339557"/>
            <a:ext cx="570669" cy="307777"/>
          </a:xfrm>
          <a:prstGeom prst="rect">
            <a:avLst/>
          </a:prstGeom>
          <a:noFill/>
          <a:ln w="9525">
            <a:noFill/>
            <a:miter lim="800000"/>
            <a:headEnd/>
            <a:tailEnd/>
          </a:ln>
        </p:spPr>
        <p:txBody>
          <a:bodyPr wrap="none" lIns="0" tIns="0" rIns="0" bIns="0">
            <a:spAutoFit/>
          </a:bodyPr>
          <a:lstStyle/>
          <a:p>
            <a:pPr eaLnBrk="0" fontAlgn="auto" hangingPunct="0">
              <a:spcBef>
                <a:spcPts val="0"/>
              </a:spcBef>
              <a:spcAft>
                <a:spcPts val="0"/>
              </a:spcAft>
              <a:defRPr/>
            </a:pPr>
            <a:r>
              <a:rPr lang="es-ES_tradnl" sz="2000" b="1" dirty="0"/>
              <a:t>2010</a:t>
            </a:r>
            <a:endParaRPr lang="es-ES_tradnl" sz="2000" b="1" dirty="0">
              <a:effectLst>
                <a:outerShdw blurRad="38100" dist="38100" dir="2700000" algn="tl">
                  <a:srgbClr val="FFFFFF"/>
                </a:outerShdw>
              </a:effectLst>
              <a:latin typeface="Times New Roman" pitchFamily="18" charset="0"/>
            </a:endParaRPr>
          </a:p>
        </p:txBody>
      </p:sp>
      <p:sp>
        <p:nvSpPr>
          <p:cNvPr id="128" name="Text Box 38"/>
          <p:cNvSpPr txBox="1">
            <a:spLocks noChangeArrowheads="1"/>
          </p:cNvSpPr>
          <p:nvPr/>
        </p:nvSpPr>
        <p:spPr bwMode="auto">
          <a:xfrm>
            <a:off x="8579767" y="1594644"/>
            <a:ext cx="341440" cy="246221"/>
          </a:xfrm>
          <a:prstGeom prst="rect">
            <a:avLst/>
          </a:prstGeom>
          <a:noFill/>
          <a:ln w="9525">
            <a:noFill/>
            <a:miter lim="800000"/>
            <a:headEnd type="none" w="sm" len="sm"/>
            <a:tailEnd type="none" w="sm" len="sm"/>
          </a:ln>
        </p:spPr>
        <p:txBody>
          <a:bodyPr wrap="none" lIns="0" tIns="0" rIns="0" bIns="0">
            <a:spAutoFit/>
          </a:bodyPr>
          <a:lstStyle/>
          <a:p>
            <a:pPr eaLnBrk="0" hangingPunct="0"/>
            <a:r>
              <a:rPr lang="es-ES_tradnl" sz="1600" b="1" dirty="0">
                <a:solidFill>
                  <a:srgbClr val="0000CC"/>
                </a:solidFill>
              </a:rPr>
              <a:t>120</a:t>
            </a:r>
          </a:p>
        </p:txBody>
      </p:sp>
      <p:sp>
        <p:nvSpPr>
          <p:cNvPr id="129" name="Text Box 39"/>
          <p:cNvSpPr txBox="1">
            <a:spLocks noChangeArrowheads="1"/>
          </p:cNvSpPr>
          <p:nvPr/>
        </p:nvSpPr>
        <p:spPr bwMode="auto">
          <a:xfrm>
            <a:off x="8579767" y="2167732"/>
            <a:ext cx="341440" cy="246221"/>
          </a:xfrm>
          <a:prstGeom prst="rect">
            <a:avLst/>
          </a:prstGeom>
          <a:noFill/>
          <a:ln w="9525">
            <a:noFill/>
            <a:miter lim="800000"/>
            <a:headEnd type="none" w="sm" len="sm"/>
            <a:tailEnd type="none" w="sm" len="sm"/>
          </a:ln>
        </p:spPr>
        <p:txBody>
          <a:bodyPr wrap="none" lIns="0" tIns="0" rIns="0" bIns="0">
            <a:spAutoFit/>
          </a:bodyPr>
          <a:lstStyle/>
          <a:p>
            <a:pPr eaLnBrk="0" hangingPunct="0"/>
            <a:r>
              <a:rPr lang="es-ES_tradnl" sz="1600" b="1" dirty="0">
                <a:solidFill>
                  <a:srgbClr val="0000CC"/>
                </a:solidFill>
              </a:rPr>
              <a:t>100</a:t>
            </a:r>
          </a:p>
        </p:txBody>
      </p:sp>
      <p:sp>
        <p:nvSpPr>
          <p:cNvPr id="130" name="Text Box 40"/>
          <p:cNvSpPr txBox="1">
            <a:spLocks noChangeArrowheads="1"/>
          </p:cNvSpPr>
          <p:nvPr/>
        </p:nvSpPr>
        <p:spPr bwMode="auto">
          <a:xfrm>
            <a:off x="8636000" y="2715419"/>
            <a:ext cx="227626" cy="246221"/>
          </a:xfrm>
          <a:prstGeom prst="rect">
            <a:avLst/>
          </a:prstGeom>
          <a:noFill/>
          <a:ln w="9525">
            <a:noFill/>
            <a:miter lim="800000"/>
            <a:headEnd type="none" w="sm" len="sm"/>
            <a:tailEnd type="none" w="sm" len="sm"/>
          </a:ln>
        </p:spPr>
        <p:txBody>
          <a:bodyPr wrap="none" lIns="0" tIns="0" rIns="0" bIns="0">
            <a:spAutoFit/>
          </a:bodyPr>
          <a:lstStyle/>
          <a:p>
            <a:pPr eaLnBrk="0" hangingPunct="0"/>
            <a:r>
              <a:rPr lang="es-ES_tradnl" sz="1600" b="1" dirty="0">
                <a:solidFill>
                  <a:srgbClr val="0000CC"/>
                </a:solidFill>
              </a:rPr>
              <a:t>80</a:t>
            </a:r>
          </a:p>
        </p:txBody>
      </p:sp>
      <p:sp>
        <p:nvSpPr>
          <p:cNvPr id="131" name="Text Box 41"/>
          <p:cNvSpPr txBox="1">
            <a:spLocks noChangeArrowheads="1"/>
          </p:cNvSpPr>
          <p:nvPr/>
        </p:nvSpPr>
        <p:spPr bwMode="auto">
          <a:xfrm>
            <a:off x="8636000" y="3334142"/>
            <a:ext cx="227626" cy="246221"/>
          </a:xfrm>
          <a:prstGeom prst="rect">
            <a:avLst/>
          </a:prstGeom>
          <a:noFill/>
          <a:ln w="9525">
            <a:noFill/>
            <a:miter lim="800000"/>
            <a:headEnd type="none" w="sm" len="sm"/>
            <a:tailEnd type="none" w="sm" len="sm"/>
          </a:ln>
        </p:spPr>
        <p:txBody>
          <a:bodyPr wrap="none" lIns="0" tIns="0" rIns="0" bIns="0">
            <a:spAutoFit/>
          </a:bodyPr>
          <a:lstStyle/>
          <a:p>
            <a:pPr eaLnBrk="0" hangingPunct="0"/>
            <a:r>
              <a:rPr lang="es-ES_tradnl" sz="1600" b="1" dirty="0">
                <a:solidFill>
                  <a:srgbClr val="0000CC"/>
                </a:solidFill>
              </a:rPr>
              <a:t>60</a:t>
            </a:r>
          </a:p>
        </p:txBody>
      </p:sp>
      <p:sp>
        <p:nvSpPr>
          <p:cNvPr id="132" name="Text Box 42"/>
          <p:cNvSpPr txBox="1">
            <a:spLocks noChangeArrowheads="1"/>
          </p:cNvSpPr>
          <p:nvPr/>
        </p:nvSpPr>
        <p:spPr bwMode="auto">
          <a:xfrm>
            <a:off x="8636000" y="3823494"/>
            <a:ext cx="227626" cy="246221"/>
          </a:xfrm>
          <a:prstGeom prst="rect">
            <a:avLst/>
          </a:prstGeom>
          <a:noFill/>
          <a:ln w="9525">
            <a:noFill/>
            <a:miter lim="800000"/>
            <a:headEnd type="none" w="sm" len="sm"/>
            <a:tailEnd type="none" w="sm" len="sm"/>
          </a:ln>
        </p:spPr>
        <p:txBody>
          <a:bodyPr wrap="none" lIns="0" tIns="0" rIns="0" bIns="0">
            <a:spAutoFit/>
          </a:bodyPr>
          <a:lstStyle/>
          <a:p>
            <a:pPr eaLnBrk="0" hangingPunct="0"/>
            <a:r>
              <a:rPr lang="es-ES_tradnl" sz="1600" b="1" dirty="0">
                <a:solidFill>
                  <a:srgbClr val="0000CC"/>
                </a:solidFill>
              </a:rPr>
              <a:t>40</a:t>
            </a:r>
          </a:p>
        </p:txBody>
      </p:sp>
      <p:sp>
        <p:nvSpPr>
          <p:cNvPr id="133" name="Text Box 43"/>
          <p:cNvSpPr txBox="1">
            <a:spLocks noChangeArrowheads="1"/>
          </p:cNvSpPr>
          <p:nvPr/>
        </p:nvSpPr>
        <p:spPr bwMode="auto">
          <a:xfrm>
            <a:off x="8636000" y="4379119"/>
            <a:ext cx="227626" cy="246221"/>
          </a:xfrm>
          <a:prstGeom prst="rect">
            <a:avLst/>
          </a:prstGeom>
          <a:noFill/>
          <a:ln w="9525">
            <a:noFill/>
            <a:miter lim="800000"/>
            <a:headEnd type="none" w="sm" len="sm"/>
            <a:tailEnd type="none" w="sm" len="sm"/>
          </a:ln>
        </p:spPr>
        <p:txBody>
          <a:bodyPr wrap="none" lIns="0" tIns="0" rIns="0" bIns="0">
            <a:spAutoFit/>
          </a:bodyPr>
          <a:lstStyle/>
          <a:p>
            <a:pPr eaLnBrk="0" hangingPunct="0"/>
            <a:r>
              <a:rPr lang="es-ES_tradnl" sz="1600" b="1" dirty="0">
                <a:solidFill>
                  <a:srgbClr val="0000CC"/>
                </a:solidFill>
              </a:rPr>
              <a:t>20</a:t>
            </a:r>
          </a:p>
        </p:txBody>
      </p:sp>
      <p:sp>
        <p:nvSpPr>
          <p:cNvPr id="134" name="Text Box 44"/>
          <p:cNvSpPr txBox="1">
            <a:spLocks noChangeArrowheads="1"/>
          </p:cNvSpPr>
          <p:nvPr/>
        </p:nvSpPr>
        <p:spPr bwMode="auto">
          <a:xfrm>
            <a:off x="8604250" y="4934744"/>
            <a:ext cx="113814" cy="246221"/>
          </a:xfrm>
          <a:prstGeom prst="rect">
            <a:avLst/>
          </a:prstGeom>
          <a:noFill/>
          <a:ln w="9525">
            <a:noFill/>
            <a:miter lim="800000"/>
            <a:headEnd type="none" w="sm" len="sm"/>
            <a:tailEnd type="none" w="sm" len="sm"/>
          </a:ln>
        </p:spPr>
        <p:txBody>
          <a:bodyPr wrap="none" lIns="0" tIns="0" rIns="0" bIns="0">
            <a:spAutoFit/>
          </a:bodyPr>
          <a:lstStyle/>
          <a:p>
            <a:pPr eaLnBrk="0" hangingPunct="0"/>
            <a:r>
              <a:rPr lang="es-ES_tradnl" sz="1600" b="1" dirty="0">
                <a:solidFill>
                  <a:srgbClr val="0000CC"/>
                </a:solidFill>
              </a:rPr>
              <a:t>0</a:t>
            </a:r>
          </a:p>
        </p:txBody>
      </p:sp>
      <p:sp>
        <p:nvSpPr>
          <p:cNvPr id="135" name="Line 46"/>
          <p:cNvSpPr>
            <a:spLocks noChangeShapeType="1"/>
          </p:cNvSpPr>
          <p:nvPr/>
        </p:nvSpPr>
        <p:spPr bwMode="auto">
          <a:xfrm>
            <a:off x="8465195" y="4547394"/>
            <a:ext cx="93662" cy="1588"/>
          </a:xfrm>
          <a:prstGeom prst="line">
            <a:avLst/>
          </a:prstGeom>
          <a:noFill/>
          <a:ln w="7938">
            <a:solidFill>
              <a:srgbClr val="EAEAEA"/>
            </a:solidFill>
            <a:round/>
            <a:headEnd/>
            <a:tailEnd/>
          </a:ln>
        </p:spPr>
        <p:txBody>
          <a:bodyPr/>
          <a:lstStyle/>
          <a:p>
            <a:pPr fontAlgn="auto">
              <a:spcBef>
                <a:spcPts val="0"/>
              </a:spcBef>
              <a:spcAft>
                <a:spcPts val="0"/>
              </a:spcAft>
              <a:defRPr/>
            </a:pPr>
            <a:endParaRPr lang="es-MX" kern="0" dirty="0">
              <a:solidFill>
                <a:sysClr val="windowText" lastClr="000000"/>
              </a:solidFill>
              <a:latin typeface="+mn-lt"/>
            </a:endParaRPr>
          </a:p>
        </p:txBody>
      </p:sp>
      <p:sp>
        <p:nvSpPr>
          <p:cNvPr id="136" name="Line 47"/>
          <p:cNvSpPr>
            <a:spLocks noChangeShapeType="1"/>
          </p:cNvSpPr>
          <p:nvPr/>
        </p:nvSpPr>
        <p:spPr bwMode="auto">
          <a:xfrm>
            <a:off x="8463607" y="3985419"/>
            <a:ext cx="93663" cy="1588"/>
          </a:xfrm>
          <a:prstGeom prst="line">
            <a:avLst/>
          </a:prstGeom>
          <a:noFill/>
          <a:ln w="7938">
            <a:solidFill>
              <a:srgbClr val="EAEAEA"/>
            </a:solidFill>
            <a:round/>
            <a:headEnd/>
            <a:tailEnd/>
          </a:ln>
        </p:spPr>
        <p:txBody>
          <a:bodyPr/>
          <a:lstStyle/>
          <a:p>
            <a:pPr fontAlgn="auto">
              <a:spcBef>
                <a:spcPts val="0"/>
              </a:spcBef>
              <a:spcAft>
                <a:spcPts val="0"/>
              </a:spcAft>
              <a:defRPr/>
            </a:pPr>
            <a:endParaRPr lang="es-MX" kern="0" dirty="0">
              <a:solidFill>
                <a:sysClr val="windowText" lastClr="000000"/>
              </a:solidFill>
              <a:latin typeface="+mn-lt"/>
            </a:endParaRPr>
          </a:p>
        </p:txBody>
      </p:sp>
      <p:sp>
        <p:nvSpPr>
          <p:cNvPr id="137" name="Line 48"/>
          <p:cNvSpPr>
            <a:spLocks noChangeShapeType="1"/>
          </p:cNvSpPr>
          <p:nvPr/>
        </p:nvSpPr>
        <p:spPr bwMode="auto">
          <a:xfrm>
            <a:off x="8440365" y="3436144"/>
            <a:ext cx="92075" cy="1588"/>
          </a:xfrm>
          <a:prstGeom prst="line">
            <a:avLst/>
          </a:prstGeom>
          <a:noFill/>
          <a:ln w="7938">
            <a:solidFill>
              <a:srgbClr val="EAEAEA"/>
            </a:solidFill>
            <a:round/>
            <a:headEnd/>
            <a:tailEnd/>
          </a:ln>
        </p:spPr>
        <p:txBody>
          <a:bodyPr/>
          <a:lstStyle/>
          <a:p>
            <a:pPr fontAlgn="auto">
              <a:spcBef>
                <a:spcPts val="0"/>
              </a:spcBef>
              <a:spcAft>
                <a:spcPts val="0"/>
              </a:spcAft>
              <a:defRPr/>
            </a:pPr>
            <a:endParaRPr lang="es-MX" kern="0" dirty="0">
              <a:solidFill>
                <a:sysClr val="windowText" lastClr="000000"/>
              </a:solidFill>
              <a:latin typeface="+mn-lt"/>
            </a:endParaRPr>
          </a:p>
        </p:txBody>
      </p:sp>
      <p:sp>
        <p:nvSpPr>
          <p:cNvPr id="138" name="Line 49"/>
          <p:cNvSpPr>
            <a:spLocks noChangeShapeType="1"/>
          </p:cNvSpPr>
          <p:nvPr/>
        </p:nvSpPr>
        <p:spPr bwMode="auto">
          <a:xfrm>
            <a:off x="8460432" y="2878932"/>
            <a:ext cx="93662" cy="1587"/>
          </a:xfrm>
          <a:prstGeom prst="line">
            <a:avLst/>
          </a:prstGeom>
          <a:noFill/>
          <a:ln w="7938">
            <a:solidFill>
              <a:srgbClr val="EAEAEA"/>
            </a:solidFill>
            <a:round/>
            <a:headEnd/>
            <a:tailEnd/>
          </a:ln>
        </p:spPr>
        <p:txBody>
          <a:bodyPr/>
          <a:lstStyle/>
          <a:p>
            <a:pPr fontAlgn="auto">
              <a:spcBef>
                <a:spcPts val="0"/>
              </a:spcBef>
              <a:spcAft>
                <a:spcPts val="0"/>
              </a:spcAft>
              <a:defRPr/>
            </a:pPr>
            <a:endParaRPr lang="es-MX" kern="0" dirty="0">
              <a:solidFill>
                <a:sysClr val="windowText" lastClr="000000"/>
              </a:solidFill>
              <a:latin typeface="+mn-lt"/>
            </a:endParaRPr>
          </a:p>
        </p:txBody>
      </p:sp>
      <p:sp>
        <p:nvSpPr>
          <p:cNvPr id="139" name="Line 50"/>
          <p:cNvSpPr>
            <a:spLocks noChangeShapeType="1"/>
          </p:cNvSpPr>
          <p:nvPr/>
        </p:nvSpPr>
        <p:spPr bwMode="auto">
          <a:xfrm>
            <a:off x="8460432" y="2328069"/>
            <a:ext cx="93662" cy="1588"/>
          </a:xfrm>
          <a:prstGeom prst="line">
            <a:avLst/>
          </a:prstGeom>
          <a:noFill/>
          <a:ln w="7938">
            <a:solidFill>
              <a:srgbClr val="EAEAEA"/>
            </a:solidFill>
            <a:round/>
            <a:headEnd/>
            <a:tailEnd/>
          </a:ln>
        </p:spPr>
        <p:txBody>
          <a:bodyPr/>
          <a:lstStyle/>
          <a:p>
            <a:pPr fontAlgn="auto">
              <a:spcBef>
                <a:spcPts val="0"/>
              </a:spcBef>
              <a:spcAft>
                <a:spcPts val="0"/>
              </a:spcAft>
              <a:defRPr/>
            </a:pPr>
            <a:endParaRPr lang="es-MX" kern="0" dirty="0">
              <a:solidFill>
                <a:sysClr val="windowText" lastClr="000000"/>
              </a:solidFill>
              <a:latin typeface="+mn-lt"/>
            </a:endParaRPr>
          </a:p>
        </p:txBody>
      </p:sp>
      <p:sp>
        <p:nvSpPr>
          <p:cNvPr id="140" name="Line 51"/>
          <p:cNvSpPr>
            <a:spLocks noChangeShapeType="1"/>
          </p:cNvSpPr>
          <p:nvPr/>
        </p:nvSpPr>
        <p:spPr bwMode="auto">
          <a:xfrm>
            <a:off x="8440365" y="1775619"/>
            <a:ext cx="92075" cy="1588"/>
          </a:xfrm>
          <a:prstGeom prst="line">
            <a:avLst/>
          </a:prstGeom>
          <a:noFill/>
          <a:ln w="7938">
            <a:solidFill>
              <a:srgbClr val="EAEAEA"/>
            </a:solidFill>
            <a:round/>
            <a:headEnd/>
            <a:tailEnd/>
          </a:ln>
        </p:spPr>
        <p:txBody>
          <a:bodyPr/>
          <a:lstStyle/>
          <a:p>
            <a:pPr fontAlgn="auto">
              <a:spcBef>
                <a:spcPts val="0"/>
              </a:spcBef>
              <a:spcAft>
                <a:spcPts val="0"/>
              </a:spcAft>
              <a:defRPr/>
            </a:pPr>
            <a:endParaRPr lang="es-MX" kern="0" dirty="0">
              <a:solidFill>
                <a:sysClr val="windowText" lastClr="000000"/>
              </a:solidFill>
              <a:latin typeface="+mn-lt"/>
            </a:endParaRPr>
          </a:p>
        </p:txBody>
      </p:sp>
      <p:sp>
        <p:nvSpPr>
          <p:cNvPr id="141" name="Text Box 52"/>
          <p:cNvSpPr txBox="1">
            <a:spLocks noChangeArrowheads="1"/>
          </p:cNvSpPr>
          <p:nvPr/>
        </p:nvSpPr>
        <p:spPr bwMode="auto">
          <a:xfrm>
            <a:off x="250825" y="1124744"/>
            <a:ext cx="745717" cy="369332"/>
          </a:xfrm>
          <a:prstGeom prst="rect">
            <a:avLst/>
          </a:prstGeom>
          <a:noFill/>
          <a:ln w="12700">
            <a:noFill/>
            <a:miter lim="800000"/>
            <a:headEnd type="none" w="sm" len="sm"/>
            <a:tailEnd type="none" w="sm" len="sm"/>
          </a:ln>
          <a:effectLst/>
        </p:spPr>
        <p:txBody>
          <a:bodyPr wrap="none">
            <a:spAutoFit/>
          </a:bodyPr>
          <a:lstStyle/>
          <a:p>
            <a:pPr eaLnBrk="0" fontAlgn="auto" hangingPunct="0">
              <a:spcBef>
                <a:spcPts val="0"/>
              </a:spcBef>
              <a:spcAft>
                <a:spcPts val="0"/>
              </a:spcAft>
              <a:defRPr/>
            </a:pPr>
            <a:r>
              <a:rPr lang="es-ES_tradnl" b="1" kern="0" dirty="0" smtClean="0">
                <a:solidFill>
                  <a:sysClr val="windowText" lastClr="000000"/>
                </a:solidFill>
                <a:effectLst>
                  <a:outerShdw blurRad="38100" dist="38100" dir="2700000" algn="tl">
                    <a:srgbClr val="FFFFFF"/>
                  </a:outerShdw>
                </a:effectLst>
                <a:latin typeface="+mj-lt"/>
              </a:rPr>
              <a:t>Tasa</a:t>
            </a:r>
            <a:endParaRPr lang="es-ES_tradnl" b="1" kern="0" dirty="0">
              <a:solidFill>
                <a:sysClr val="windowText" lastClr="000000"/>
              </a:solidFill>
              <a:effectLst>
                <a:outerShdw blurRad="38100" dist="38100" dir="2700000" algn="tl">
                  <a:srgbClr val="FFFFFF"/>
                </a:outerShdw>
              </a:effectLst>
              <a:latin typeface="+mj-lt"/>
            </a:endParaRPr>
          </a:p>
        </p:txBody>
      </p:sp>
      <p:sp>
        <p:nvSpPr>
          <p:cNvPr id="142" name="Text Box 53"/>
          <p:cNvSpPr txBox="1">
            <a:spLocks noChangeArrowheads="1"/>
          </p:cNvSpPr>
          <p:nvPr/>
        </p:nvSpPr>
        <p:spPr bwMode="auto">
          <a:xfrm>
            <a:off x="7845144" y="1124744"/>
            <a:ext cx="1258678" cy="369332"/>
          </a:xfrm>
          <a:prstGeom prst="rect">
            <a:avLst/>
          </a:prstGeom>
          <a:noFill/>
          <a:ln w="12700">
            <a:noFill/>
            <a:miter lim="800000"/>
            <a:headEnd type="none" w="sm" len="sm"/>
            <a:tailEnd type="none" w="sm" len="sm"/>
          </a:ln>
          <a:effectLst/>
        </p:spPr>
        <p:txBody>
          <a:bodyPr wrap="none">
            <a:spAutoFit/>
          </a:bodyPr>
          <a:lstStyle/>
          <a:p>
            <a:pPr eaLnBrk="0" fontAlgn="auto" hangingPunct="0">
              <a:spcBef>
                <a:spcPts val="0"/>
              </a:spcBef>
              <a:spcAft>
                <a:spcPts val="0"/>
              </a:spcAft>
              <a:defRPr/>
            </a:pPr>
            <a:r>
              <a:rPr lang="es-ES_tradnl" b="1" kern="0" dirty="0">
                <a:solidFill>
                  <a:sysClr val="windowText" lastClr="000000"/>
                </a:solidFill>
                <a:effectLst>
                  <a:outerShdw blurRad="38100" dist="38100" dir="2700000" algn="tl">
                    <a:srgbClr val="FFFFFF"/>
                  </a:outerShdw>
                </a:effectLst>
                <a:latin typeface="+mj-lt"/>
              </a:rPr>
              <a:t>Millones </a:t>
            </a:r>
          </a:p>
        </p:txBody>
      </p:sp>
      <p:grpSp>
        <p:nvGrpSpPr>
          <p:cNvPr id="143" name="Group 54"/>
          <p:cNvGrpSpPr>
            <a:grpSpLocks/>
          </p:cNvGrpSpPr>
          <p:nvPr/>
        </p:nvGrpSpPr>
        <p:grpSpPr bwMode="auto">
          <a:xfrm>
            <a:off x="3362325" y="5849144"/>
            <a:ext cx="2170113" cy="427038"/>
            <a:chOff x="2790" y="3859"/>
            <a:chExt cx="1333" cy="269"/>
          </a:xfrm>
        </p:grpSpPr>
        <p:sp>
          <p:nvSpPr>
            <p:cNvPr id="144" name="Line 55"/>
            <p:cNvSpPr>
              <a:spLocks noChangeShapeType="1"/>
            </p:cNvSpPr>
            <p:nvPr/>
          </p:nvSpPr>
          <p:spPr bwMode="auto">
            <a:xfrm>
              <a:off x="2790" y="3979"/>
              <a:ext cx="285" cy="0"/>
            </a:xfrm>
            <a:prstGeom prst="line">
              <a:avLst/>
            </a:prstGeom>
            <a:noFill/>
            <a:ln w="57150">
              <a:solidFill>
                <a:srgbClr val="66FF33"/>
              </a:solidFill>
              <a:round/>
              <a:headEnd type="none" w="sm" len="sm"/>
              <a:tailEnd type="none" w="sm" len="sm"/>
            </a:ln>
          </p:spPr>
          <p:txBody>
            <a:bodyPr wrap="none" anchor="ctr"/>
            <a:lstStyle/>
            <a:p>
              <a:pPr fontAlgn="auto">
                <a:spcBef>
                  <a:spcPts val="0"/>
                </a:spcBef>
                <a:spcAft>
                  <a:spcPts val="0"/>
                </a:spcAft>
                <a:defRPr/>
              </a:pPr>
              <a:endParaRPr lang="es-MX" kern="0" dirty="0">
                <a:solidFill>
                  <a:sysClr val="windowText" lastClr="000000"/>
                </a:solidFill>
                <a:latin typeface="+mn-lt"/>
              </a:endParaRPr>
            </a:p>
          </p:txBody>
        </p:sp>
        <p:sp>
          <p:nvSpPr>
            <p:cNvPr id="145" name="Text Box 56"/>
            <p:cNvSpPr txBox="1">
              <a:spLocks noChangeArrowheads="1"/>
            </p:cNvSpPr>
            <p:nvPr/>
          </p:nvSpPr>
          <p:spPr bwMode="auto">
            <a:xfrm>
              <a:off x="3108" y="3859"/>
              <a:ext cx="1015" cy="269"/>
            </a:xfrm>
            <a:prstGeom prst="rect">
              <a:avLst/>
            </a:prstGeom>
            <a:noFill/>
            <a:ln w="12700">
              <a:noFill/>
              <a:miter lim="800000"/>
              <a:headEnd type="none" w="sm" len="sm"/>
              <a:tailEnd type="none" w="sm" len="sm"/>
            </a:ln>
            <a:effectLst/>
          </p:spPr>
          <p:txBody>
            <a:bodyPr wrap="none">
              <a:spAutoFit/>
            </a:bodyPr>
            <a:lstStyle/>
            <a:p>
              <a:pPr eaLnBrk="0" fontAlgn="auto" hangingPunct="0">
                <a:spcBef>
                  <a:spcPts val="0"/>
                </a:spcBef>
                <a:spcAft>
                  <a:spcPts val="0"/>
                </a:spcAft>
                <a:defRPr/>
              </a:pPr>
              <a:r>
                <a:rPr lang="es-ES_tradnl" sz="2200" b="1" kern="0" dirty="0">
                  <a:solidFill>
                    <a:sysClr val="windowText" lastClr="000000"/>
                  </a:solidFill>
                  <a:effectLst>
                    <a:outerShdw blurRad="38100" dist="38100" dir="2700000" algn="tl">
                      <a:srgbClr val="FFFFFF"/>
                    </a:outerShdw>
                  </a:effectLst>
                  <a:latin typeface="+mn-lt"/>
                </a:rPr>
                <a:t>natalidad</a:t>
              </a:r>
            </a:p>
          </p:txBody>
        </p:sp>
      </p:grpSp>
      <p:grpSp>
        <p:nvGrpSpPr>
          <p:cNvPr id="146" name="Group 57"/>
          <p:cNvGrpSpPr>
            <a:grpSpLocks/>
          </p:cNvGrpSpPr>
          <p:nvPr/>
        </p:nvGrpSpPr>
        <p:grpSpPr bwMode="auto">
          <a:xfrm>
            <a:off x="673100" y="5849144"/>
            <a:ext cx="2379663" cy="427038"/>
            <a:chOff x="1138" y="3859"/>
            <a:chExt cx="1461" cy="269"/>
          </a:xfrm>
        </p:grpSpPr>
        <p:sp>
          <p:nvSpPr>
            <p:cNvPr id="147" name="Line 58"/>
            <p:cNvSpPr>
              <a:spLocks noChangeShapeType="1"/>
            </p:cNvSpPr>
            <p:nvPr/>
          </p:nvSpPr>
          <p:spPr bwMode="auto">
            <a:xfrm>
              <a:off x="1138" y="3979"/>
              <a:ext cx="285" cy="0"/>
            </a:xfrm>
            <a:prstGeom prst="line">
              <a:avLst/>
            </a:prstGeom>
            <a:noFill/>
            <a:ln w="57150">
              <a:solidFill>
                <a:srgbClr val="FF0000"/>
              </a:solidFill>
              <a:round/>
              <a:headEnd type="none" w="sm" len="sm"/>
              <a:tailEnd type="none" w="sm" len="sm"/>
            </a:ln>
          </p:spPr>
          <p:txBody>
            <a:bodyPr wrap="none" anchor="ctr"/>
            <a:lstStyle/>
            <a:p>
              <a:pPr fontAlgn="auto">
                <a:spcBef>
                  <a:spcPts val="0"/>
                </a:spcBef>
                <a:spcAft>
                  <a:spcPts val="0"/>
                </a:spcAft>
                <a:defRPr/>
              </a:pPr>
              <a:endParaRPr lang="es-MX" kern="0" dirty="0">
                <a:solidFill>
                  <a:sysClr val="windowText" lastClr="000000"/>
                </a:solidFill>
                <a:latin typeface="+mn-lt"/>
              </a:endParaRPr>
            </a:p>
          </p:txBody>
        </p:sp>
        <p:sp>
          <p:nvSpPr>
            <p:cNvPr id="148" name="Text Box 59"/>
            <p:cNvSpPr txBox="1">
              <a:spLocks noChangeArrowheads="1"/>
            </p:cNvSpPr>
            <p:nvPr/>
          </p:nvSpPr>
          <p:spPr bwMode="auto">
            <a:xfrm>
              <a:off x="1437" y="3859"/>
              <a:ext cx="1162" cy="269"/>
            </a:xfrm>
            <a:prstGeom prst="rect">
              <a:avLst/>
            </a:prstGeom>
            <a:noFill/>
            <a:ln w="12700">
              <a:noFill/>
              <a:miter lim="800000"/>
              <a:headEnd type="none" w="sm" len="sm"/>
              <a:tailEnd type="none" w="sm" len="sm"/>
            </a:ln>
            <a:effectLst/>
          </p:spPr>
          <p:txBody>
            <a:bodyPr wrap="none">
              <a:spAutoFit/>
            </a:bodyPr>
            <a:lstStyle/>
            <a:p>
              <a:pPr eaLnBrk="0" fontAlgn="auto" hangingPunct="0">
                <a:spcBef>
                  <a:spcPts val="0"/>
                </a:spcBef>
                <a:spcAft>
                  <a:spcPts val="0"/>
                </a:spcAft>
                <a:defRPr/>
              </a:pPr>
              <a:r>
                <a:rPr lang="es-ES_tradnl" sz="2200" b="1" kern="0" dirty="0">
                  <a:solidFill>
                    <a:sysClr val="windowText" lastClr="000000"/>
                  </a:solidFill>
                  <a:effectLst>
                    <a:outerShdw blurRad="38100" dist="38100" dir="2700000" algn="tl">
                      <a:srgbClr val="FFFFFF"/>
                    </a:outerShdw>
                  </a:effectLst>
                  <a:latin typeface="+mn-lt"/>
                </a:rPr>
                <a:t>mortalidad</a:t>
              </a:r>
            </a:p>
          </p:txBody>
        </p:sp>
      </p:grpSp>
      <p:grpSp>
        <p:nvGrpSpPr>
          <p:cNvPr id="149" name="Group 60"/>
          <p:cNvGrpSpPr>
            <a:grpSpLocks/>
          </p:cNvGrpSpPr>
          <p:nvPr/>
        </p:nvGrpSpPr>
        <p:grpSpPr bwMode="auto">
          <a:xfrm>
            <a:off x="5997575" y="5847557"/>
            <a:ext cx="2462213" cy="427037"/>
            <a:chOff x="3778" y="3896"/>
            <a:chExt cx="1551" cy="269"/>
          </a:xfrm>
        </p:grpSpPr>
        <p:sp>
          <p:nvSpPr>
            <p:cNvPr id="150" name="Freeform 61"/>
            <p:cNvSpPr>
              <a:spLocks/>
            </p:cNvSpPr>
            <p:nvPr/>
          </p:nvSpPr>
          <p:spPr bwMode="auto">
            <a:xfrm>
              <a:off x="3778" y="3922"/>
              <a:ext cx="394" cy="189"/>
            </a:xfrm>
            <a:custGeom>
              <a:avLst/>
              <a:gdLst>
                <a:gd name="T0" fmla="*/ 1 w 384"/>
                <a:gd name="T1" fmla="*/ 104 h 189"/>
                <a:gd name="T2" fmla="*/ 0 w 384"/>
                <a:gd name="T3" fmla="*/ 187 h 189"/>
                <a:gd name="T4" fmla="*/ 472 w 384"/>
                <a:gd name="T5" fmla="*/ 189 h 189"/>
                <a:gd name="T6" fmla="*/ 470 w 384"/>
                <a:gd name="T7" fmla="*/ 0 h 189"/>
                <a:gd name="T8" fmla="*/ 329 w 384"/>
                <a:gd name="T9" fmla="*/ 28 h 189"/>
                <a:gd name="T10" fmla="*/ 233 w 384"/>
                <a:gd name="T11" fmla="*/ 42 h 189"/>
                <a:gd name="T12" fmla="*/ 123 w 384"/>
                <a:gd name="T13" fmla="*/ 87 h 189"/>
                <a:gd name="T14" fmla="*/ 1 w 384"/>
                <a:gd name="T15" fmla="*/ 104 h 189"/>
                <a:gd name="T16" fmla="*/ 0 60000 65536"/>
                <a:gd name="T17" fmla="*/ 0 60000 65536"/>
                <a:gd name="T18" fmla="*/ 0 60000 65536"/>
                <a:gd name="T19" fmla="*/ 0 60000 65536"/>
                <a:gd name="T20" fmla="*/ 0 60000 65536"/>
                <a:gd name="T21" fmla="*/ 0 60000 65536"/>
                <a:gd name="T22" fmla="*/ 0 60000 65536"/>
                <a:gd name="T23" fmla="*/ 0 60000 65536"/>
                <a:gd name="T24" fmla="*/ 0 w 384"/>
                <a:gd name="T25" fmla="*/ 0 h 189"/>
                <a:gd name="T26" fmla="*/ 384 w 384"/>
                <a:gd name="T27" fmla="*/ 189 h 18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84" h="189">
                  <a:moveTo>
                    <a:pt x="1" y="104"/>
                  </a:moveTo>
                  <a:lnTo>
                    <a:pt x="0" y="187"/>
                  </a:lnTo>
                  <a:lnTo>
                    <a:pt x="384" y="189"/>
                  </a:lnTo>
                  <a:lnTo>
                    <a:pt x="383" y="0"/>
                  </a:lnTo>
                  <a:lnTo>
                    <a:pt x="268" y="28"/>
                  </a:lnTo>
                  <a:lnTo>
                    <a:pt x="190" y="42"/>
                  </a:lnTo>
                  <a:lnTo>
                    <a:pt x="99" y="87"/>
                  </a:lnTo>
                  <a:lnTo>
                    <a:pt x="1" y="104"/>
                  </a:lnTo>
                  <a:close/>
                </a:path>
              </a:pathLst>
            </a:custGeom>
            <a:solidFill>
              <a:srgbClr val="003366"/>
            </a:solidFill>
            <a:ln w="12700">
              <a:solidFill>
                <a:srgbClr val="000000"/>
              </a:solidFill>
              <a:round/>
              <a:headEnd type="none" w="sm" len="sm"/>
              <a:tailEnd type="none" w="sm" len="sm"/>
            </a:ln>
          </p:spPr>
          <p:txBody>
            <a:bodyPr wrap="none" anchor="ctr"/>
            <a:lstStyle/>
            <a:p>
              <a:pPr fontAlgn="auto">
                <a:spcBef>
                  <a:spcPts val="0"/>
                </a:spcBef>
                <a:spcAft>
                  <a:spcPts val="0"/>
                </a:spcAft>
                <a:defRPr/>
              </a:pPr>
              <a:endParaRPr lang="es-MX" kern="0" dirty="0">
                <a:solidFill>
                  <a:sysClr val="windowText" lastClr="000000"/>
                </a:solidFill>
                <a:latin typeface="+mn-lt"/>
              </a:endParaRPr>
            </a:p>
          </p:txBody>
        </p:sp>
        <p:sp>
          <p:nvSpPr>
            <p:cNvPr id="151" name="Text Box 62"/>
            <p:cNvSpPr txBox="1">
              <a:spLocks noChangeArrowheads="1"/>
            </p:cNvSpPr>
            <p:nvPr/>
          </p:nvSpPr>
          <p:spPr bwMode="auto">
            <a:xfrm>
              <a:off x="4252" y="3896"/>
              <a:ext cx="1077" cy="269"/>
            </a:xfrm>
            <a:prstGeom prst="rect">
              <a:avLst/>
            </a:prstGeom>
            <a:noFill/>
            <a:ln w="12700">
              <a:noFill/>
              <a:miter lim="800000"/>
              <a:headEnd type="none" w="sm" len="sm"/>
              <a:tailEnd type="none" w="sm" len="sm"/>
            </a:ln>
            <a:effectLst/>
          </p:spPr>
          <p:txBody>
            <a:bodyPr wrap="none">
              <a:spAutoFit/>
            </a:bodyPr>
            <a:lstStyle/>
            <a:p>
              <a:pPr eaLnBrk="0" fontAlgn="auto" hangingPunct="0">
                <a:spcBef>
                  <a:spcPts val="0"/>
                </a:spcBef>
                <a:spcAft>
                  <a:spcPts val="0"/>
                </a:spcAft>
                <a:defRPr/>
              </a:pPr>
              <a:r>
                <a:rPr lang="es-ES_tradnl" sz="2200" b="1" kern="0" dirty="0">
                  <a:solidFill>
                    <a:sysClr val="windowText" lastClr="000000"/>
                  </a:solidFill>
                  <a:effectLst>
                    <a:outerShdw blurRad="38100" dist="38100" dir="2700000" algn="tl">
                      <a:srgbClr val="FFFFFF"/>
                    </a:outerShdw>
                  </a:effectLst>
                  <a:latin typeface="+mn-lt"/>
                </a:rPr>
                <a:t>Población</a:t>
              </a:r>
            </a:p>
          </p:txBody>
        </p:sp>
      </p:grpSp>
      <p:sp>
        <p:nvSpPr>
          <p:cNvPr id="152" name="Line 65"/>
          <p:cNvSpPr>
            <a:spLocks noChangeShapeType="1"/>
          </p:cNvSpPr>
          <p:nvPr/>
        </p:nvSpPr>
        <p:spPr bwMode="auto">
          <a:xfrm flipV="1">
            <a:off x="971550" y="5123657"/>
            <a:ext cx="1588" cy="92075"/>
          </a:xfrm>
          <a:prstGeom prst="line">
            <a:avLst/>
          </a:prstGeom>
          <a:noFill/>
          <a:ln w="7938">
            <a:solidFill>
              <a:srgbClr val="000000"/>
            </a:solidFill>
            <a:round/>
            <a:headEnd/>
            <a:tailEnd/>
          </a:ln>
        </p:spPr>
        <p:txBody>
          <a:bodyPr/>
          <a:lstStyle/>
          <a:p>
            <a:pPr fontAlgn="auto">
              <a:spcBef>
                <a:spcPts val="0"/>
              </a:spcBef>
              <a:spcAft>
                <a:spcPts val="0"/>
              </a:spcAft>
              <a:defRPr/>
            </a:pPr>
            <a:endParaRPr lang="es-MX" kern="0" dirty="0">
              <a:solidFill>
                <a:sysClr val="windowText" lastClr="000000"/>
              </a:solidFill>
              <a:latin typeface="+mn-lt"/>
            </a:endParaRPr>
          </a:p>
        </p:txBody>
      </p:sp>
      <p:sp>
        <p:nvSpPr>
          <p:cNvPr id="153" name="Rectangle 66"/>
          <p:cNvSpPr>
            <a:spLocks noChangeArrowheads="1"/>
          </p:cNvSpPr>
          <p:nvPr/>
        </p:nvSpPr>
        <p:spPr bwMode="auto">
          <a:xfrm>
            <a:off x="854075" y="5339557"/>
            <a:ext cx="570669" cy="307777"/>
          </a:xfrm>
          <a:prstGeom prst="rect">
            <a:avLst/>
          </a:prstGeom>
          <a:noFill/>
          <a:ln w="9525">
            <a:noFill/>
            <a:miter lim="800000"/>
            <a:headEnd/>
            <a:tailEnd/>
          </a:ln>
        </p:spPr>
        <p:txBody>
          <a:bodyPr wrap="none" lIns="0" tIns="0" rIns="0" bIns="0">
            <a:spAutoFit/>
          </a:bodyPr>
          <a:lstStyle/>
          <a:p>
            <a:pPr eaLnBrk="0" fontAlgn="auto" hangingPunct="0">
              <a:spcBef>
                <a:spcPts val="0"/>
              </a:spcBef>
              <a:spcAft>
                <a:spcPts val="0"/>
              </a:spcAft>
              <a:defRPr/>
            </a:pPr>
            <a:r>
              <a:rPr lang="es-ES_tradnl" sz="2000" b="1" dirty="0"/>
              <a:t>1880</a:t>
            </a:r>
            <a:endParaRPr lang="es-ES_tradnl" sz="2000" b="1" dirty="0">
              <a:effectLst>
                <a:outerShdw blurRad="38100" dist="38100" dir="2700000" algn="tl">
                  <a:srgbClr val="FFFFFF"/>
                </a:outerShdw>
              </a:effectLst>
              <a:latin typeface="Times New Roman" pitchFamily="18" charset="0"/>
            </a:endParaRPr>
          </a:p>
        </p:txBody>
      </p:sp>
      <p:sp>
        <p:nvSpPr>
          <p:cNvPr id="154" name="Line 67"/>
          <p:cNvSpPr>
            <a:spLocks noChangeShapeType="1"/>
          </p:cNvSpPr>
          <p:nvPr/>
        </p:nvSpPr>
        <p:spPr bwMode="auto">
          <a:xfrm flipV="1">
            <a:off x="8170863" y="5103019"/>
            <a:ext cx="1587" cy="92075"/>
          </a:xfrm>
          <a:prstGeom prst="line">
            <a:avLst/>
          </a:prstGeom>
          <a:noFill/>
          <a:ln w="7938">
            <a:solidFill>
              <a:srgbClr val="000000"/>
            </a:solidFill>
            <a:round/>
            <a:headEnd/>
            <a:tailEnd/>
          </a:ln>
        </p:spPr>
        <p:txBody>
          <a:bodyPr/>
          <a:lstStyle/>
          <a:p>
            <a:pPr fontAlgn="auto">
              <a:spcBef>
                <a:spcPts val="0"/>
              </a:spcBef>
              <a:spcAft>
                <a:spcPts val="0"/>
              </a:spcAft>
              <a:defRPr/>
            </a:pPr>
            <a:endParaRPr lang="es-MX" kern="0" dirty="0">
              <a:solidFill>
                <a:sysClr val="windowText" lastClr="000000"/>
              </a:solidFill>
              <a:latin typeface="+mn-lt"/>
            </a:endParaRPr>
          </a:p>
        </p:txBody>
      </p:sp>
      <p:grpSp>
        <p:nvGrpSpPr>
          <p:cNvPr id="155" name="Group 68"/>
          <p:cNvGrpSpPr>
            <a:grpSpLocks/>
          </p:cNvGrpSpPr>
          <p:nvPr/>
        </p:nvGrpSpPr>
        <p:grpSpPr bwMode="auto">
          <a:xfrm>
            <a:off x="590550" y="1929607"/>
            <a:ext cx="7777163" cy="1754187"/>
            <a:chOff x="340" y="1509"/>
            <a:chExt cx="4899" cy="1105"/>
          </a:xfrm>
        </p:grpSpPr>
        <p:grpSp>
          <p:nvGrpSpPr>
            <p:cNvPr id="156" name="Group 69"/>
            <p:cNvGrpSpPr>
              <a:grpSpLocks/>
            </p:cNvGrpSpPr>
            <p:nvPr/>
          </p:nvGrpSpPr>
          <p:grpSpPr bwMode="auto">
            <a:xfrm>
              <a:off x="1512" y="1570"/>
              <a:ext cx="3727" cy="1044"/>
              <a:chOff x="1512" y="1570"/>
              <a:chExt cx="3727" cy="1044"/>
            </a:xfrm>
          </p:grpSpPr>
          <p:sp>
            <p:nvSpPr>
              <p:cNvPr id="158" name="Line 70"/>
              <p:cNvSpPr>
                <a:spLocks noChangeShapeType="1"/>
              </p:cNvSpPr>
              <p:nvPr/>
            </p:nvSpPr>
            <p:spPr bwMode="auto">
              <a:xfrm flipV="1">
                <a:off x="1863" y="1663"/>
                <a:ext cx="341" cy="157"/>
              </a:xfrm>
              <a:prstGeom prst="line">
                <a:avLst/>
              </a:prstGeom>
              <a:noFill/>
              <a:ln w="57150">
                <a:solidFill>
                  <a:srgbClr val="66FF33"/>
                </a:solidFill>
                <a:round/>
                <a:headEnd/>
                <a:tailEnd/>
              </a:ln>
            </p:spPr>
            <p:txBody>
              <a:bodyPr/>
              <a:lstStyle/>
              <a:p>
                <a:pPr fontAlgn="auto">
                  <a:spcBef>
                    <a:spcPts val="0"/>
                  </a:spcBef>
                  <a:spcAft>
                    <a:spcPts val="0"/>
                  </a:spcAft>
                  <a:defRPr/>
                </a:pPr>
                <a:endParaRPr lang="es-MX" kern="0" dirty="0">
                  <a:solidFill>
                    <a:sysClr val="windowText" lastClr="000000"/>
                  </a:solidFill>
                  <a:latin typeface="+mn-lt"/>
                </a:endParaRPr>
              </a:p>
            </p:txBody>
          </p:sp>
          <p:grpSp>
            <p:nvGrpSpPr>
              <p:cNvPr id="159" name="Group 71"/>
              <p:cNvGrpSpPr>
                <a:grpSpLocks/>
              </p:cNvGrpSpPr>
              <p:nvPr/>
            </p:nvGrpSpPr>
            <p:grpSpPr bwMode="auto">
              <a:xfrm>
                <a:off x="1512" y="1570"/>
                <a:ext cx="3727" cy="1044"/>
                <a:chOff x="1512" y="1570"/>
                <a:chExt cx="3727" cy="1044"/>
              </a:xfrm>
            </p:grpSpPr>
            <p:sp>
              <p:nvSpPr>
                <p:cNvPr id="160" name="Line 72"/>
                <p:cNvSpPr>
                  <a:spLocks noChangeShapeType="1"/>
                </p:cNvSpPr>
                <p:nvPr/>
              </p:nvSpPr>
              <p:spPr bwMode="auto">
                <a:xfrm>
                  <a:off x="1512" y="1570"/>
                  <a:ext cx="351" cy="250"/>
                </a:xfrm>
                <a:prstGeom prst="line">
                  <a:avLst/>
                </a:prstGeom>
                <a:noFill/>
                <a:ln w="57150">
                  <a:solidFill>
                    <a:srgbClr val="66FF33"/>
                  </a:solidFill>
                  <a:round/>
                  <a:headEnd/>
                  <a:tailEnd/>
                </a:ln>
              </p:spPr>
              <p:txBody>
                <a:bodyPr/>
                <a:lstStyle/>
                <a:p>
                  <a:pPr fontAlgn="auto">
                    <a:spcBef>
                      <a:spcPts val="0"/>
                    </a:spcBef>
                    <a:spcAft>
                      <a:spcPts val="0"/>
                    </a:spcAft>
                    <a:defRPr/>
                  </a:pPr>
                  <a:endParaRPr lang="es-MX" kern="0" dirty="0">
                    <a:solidFill>
                      <a:sysClr val="windowText" lastClr="000000"/>
                    </a:solidFill>
                    <a:latin typeface="+mn-lt"/>
                  </a:endParaRPr>
                </a:p>
              </p:txBody>
            </p:sp>
            <p:sp>
              <p:nvSpPr>
                <p:cNvPr id="161" name="Line 73"/>
                <p:cNvSpPr>
                  <a:spLocks noChangeShapeType="1"/>
                </p:cNvSpPr>
                <p:nvPr/>
              </p:nvSpPr>
              <p:spPr bwMode="auto">
                <a:xfrm flipV="1">
                  <a:off x="2204" y="1645"/>
                  <a:ext cx="335" cy="18"/>
                </a:xfrm>
                <a:prstGeom prst="line">
                  <a:avLst/>
                </a:prstGeom>
                <a:noFill/>
                <a:ln w="57150">
                  <a:solidFill>
                    <a:srgbClr val="66FF33"/>
                  </a:solidFill>
                  <a:round/>
                  <a:headEnd/>
                  <a:tailEnd/>
                </a:ln>
              </p:spPr>
              <p:txBody>
                <a:bodyPr/>
                <a:lstStyle/>
                <a:p>
                  <a:pPr fontAlgn="auto">
                    <a:spcBef>
                      <a:spcPts val="0"/>
                    </a:spcBef>
                    <a:spcAft>
                      <a:spcPts val="0"/>
                    </a:spcAft>
                    <a:defRPr/>
                  </a:pPr>
                  <a:endParaRPr lang="es-MX" kern="0" dirty="0">
                    <a:solidFill>
                      <a:sysClr val="windowText" lastClr="000000"/>
                    </a:solidFill>
                    <a:latin typeface="+mn-lt"/>
                  </a:endParaRPr>
                </a:p>
              </p:txBody>
            </p:sp>
            <p:sp>
              <p:nvSpPr>
                <p:cNvPr id="162" name="Line 74"/>
                <p:cNvSpPr>
                  <a:spLocks noChangeShapeType="1"/>
                </p:cNvSpPr>
                <p:nvPr/>
              </p:nvSpPr>
              <p:spPr bwMode="auto">
                <a:xfrm>
                  <a:off x="2539" y="1645"/>
                  <a:ext cx="337" cy="18"/>
                </a:xfrm>
                <a:prstGeom prst="line">
                  <a:avLst/>
                </a:prstGeom>
                <a:noFill/>
                <a:ln w="57150">
                  <a:solidFill>
                    <a:srgbClr val="66FF33"/>
                  </a:solidFill>
                  <a:round/>
                  <a:headEnd/>
                  <a:tailEnd/>
                </a:ln>
              </p:spPr>
              <p:txBody>
                <a:bodyPr/>
                <a:lstStyle/>
                <a:p>
                  <a:pPr fontAlgn="auto">
                    <a:spcBef>
                      <a:spcPts val="0"/>
                    </a:spcBef>
                    <a:spcAft>
                      <a:spcPts val="0"/>
                    </a:spcAft>
                    <a:defRPr/>
                  </a:pPr>
                  <a:endParaRPr lang="es-MX" kern="0" dirty="0">
                    <a:solidFill>
                      <a:sysClr val="windowText" lastClr="000000"/>
                    </a:solidFill>
                    <a:latin typeface="+mn-lt"/>
                  </a:endParaRPr>
                </a:p>
              </p:txBody>
            </p:sp>
            <p:sp>
              <p:nvSpPr>
                <p:cNvPr id="163" name="Line 75"/>
                <p:cNvSpPr>
                  <a:spLocks noChangeShapeType="1"/>
                </p:cNvSpPr>
                <p:nvPr/>
              </p:nvSpPr>
              <p:spPr bwMode="auto">
                <a:xfrm flipV="1">
                  <a:off x="2876" y="1622"/>
                  <a:ext cx="341" cy="41"/>
                </a:xfrm>
                <a:prstGeom prst="line">
                  <a:avLst/>
                </a:prstGeom>
                <a:noFill/>
                <a:ln w="57150">
                  <a:solidFill>
                    <a:srgbClr val="66FF33"/>
                  </a:solidFill>
                  <a:round/>
                  <a:headEnd/>
                  <a:tailEnd/>
                </a:ln>
              </p:spPr>
              <p:txBody>
                <a:bodyPr/>
                <a:lstStyle/>
                <a:p>
                  <a:pPr fontAlgn="auto">
                    <a:spcBef>
                      <a:spcPts val="0"/>
                    </a:spcBef>
                    <a:spcAft>
                      <a:spcPts val="0"/>
                    </a:spcAft>
                    <a:defRPr/>
                  </a:pPr>
                  <a:endParaRPr lang="es-MX" kern="0" dirty="0">
                    <a:solidFill>
                      <a:sysClr val="windowText" lastClr="000000"/>
                    </a:solidFill>
                    <a:latin typeface="+mn-lt"/>
                  </a:endParaRPr>
                </a:p>
              </p:txBody>
            </p:sp>
            <p:sp>
              <p:nvSpPr>
                <p:cNvPr id="164" name="Line 76"/>
                <p:cNvSpPr>
                  <a:spLocks noChangeShapeType="1"/>
                </p:cNvSpPr>
                <p:nvPr/>
              </p:nvSpPr>
              <p:spPr bwMode="auto">
                <a:xfrm flipV="1">
                  <a:off x="3217" y="1586"/>
                  <a:ext cx="336" cy="36"/>
                </a:xfrm>
                <a:prstGeom prst="line">
                  <a:avLst/>
                </a:prstGeom>
                <a:noFill/>
                <a:ln w="57150">
                  <a:solidFill>
                    <a:srgbClr val="66FF33"/>
                  </a:solidFill>
                  <a:round/>
                  <a:headEnd/>
                  <a:tailEnd/>
                </a:ln>
              </p:spPr>
              <p:txBody>
                <a:bodyPr/>
                <a:lstStyle/>
                <a:p>
                  <a:pPr fontAlgn="auto">
                    <a:spcBef>
                      <a:spcPts val="0"/>
                    </a:spcBef>
                    <a:spcAft>
                      <a:spcPts val="0"/>
                    </a:spcAft>
                    <a:defRPr/>
                  </a:pPr>
                  <a:endParaRPr lang="es-MX" kern="0" dirty="0">
                    <a:solidFill>
                      <a:sysClr val="windowText" lastClr="000000"/>
                    </a:solidFill>
                    <a:latin typeface="+mn-lt"/>
                  </a:endParaRPr>
                </a:p>
              </p:txBody>
            </p:sp>
            <p:sp>
              <p:nvSpPr>
                <p:cNvPr id="165" name="Line 77"/>
                <p:cNvSpPr>
                  <a:spLocks noChangeShapeType="1"/>
                </p:cNvSpPr>
                <p:nvPr/>
              </p:nvSpPr>
              <p:spPr bwMode="auto">
                <a:xfrm>
                  <a:off x="3553" y="1586"/>
                  <a:ext cx="337" cy="77"/>
                </a:xfrm>
                <a:prstGeom prst="line">
                  <a:avLst/>
                </a:prstGeom>
                <a:noFill/>
                <a:ln w="57150">
                  <a:solidFill>
                    <a:srgbClr val="66FF33"/>
                  </a:solidFill>
                  <a:round/>
                  <a:headEnd/>
                  <a:tailEnd/>
                </a:ln>
              </p:spPr>
              <p:txBody>
                <a:bodyPr/>
                <a:lstStyle/>
                <a:p>
                  <a:pPr fontAlgn="auto">
                    <a:spcBef>
                      <a:spcPts val="0"/>
                    </a:spcBef>
                    <a:spcAft>
                      <a:spcPts val="0"/>
                    </a:spcAft>
                    <a:defRPr/>
                  </a:pPr>
                  <a:endParaRPr lang="es-MX" kern="0" dirty="0">
                    <a:solidFill>
                      <a:sysClr val="windowText" lastClr="000000"/>
                    </a:solidFill>
                    <a:latin typeface="+mn-lt"/>
                  </a:endParaRPr>
                </a:p>
              </p:txBody>
            </p:sp>
            <p:sp>
              <p:nvSpPr>
                <p:cNvPr id="166" name="Line 78"/>
                <p:cNvSpPr>
                  <a:spLocks noChangeShapeType="1"/>
                </p:cNvSpPr>
                <p:nvPr/>
              </p:nvSpPr>
              <p:spPr bwMode="auto">
                <a:xfrm>
                  <a:off x="3890" y="1663"/>
                  <a:ext cx="335" cy="358"/>
                </a:xfrm>
                <a:prstGeom prst="line">
                  <a:avLst/>
                </a:prstGeom>
                <a:noFill/>
                <a:ln w="57150">
                  <a:solidFill>
                    <a:srgbClr val="66FF33"/>
                  </a:solidFill>
                  <a:round/>
                  <a:headEnd/>
                  <a:tailEnd/>
                </a:ln>
              </p:spPr>
              <p:txBody>
                <a:bodyPr/>
                <a:lstStyle/>
                <a:p>
                  <a:pPr fontAlgn="auto">
                    <a:spcBef>
                      <a:spcPts val="0"/>
                    </a:spcBef>
                    <a:spcAft>
                      <a:spcPts val="0"/>
                    </a:spcAft>
                    <a:defRPr/>
                  </a:pPr>
                  <a:endParaRPr lang="es-MX" kern="0" dirty="0">
                    <a:solidFill>
                      <a:sysClr val="windowText" lastClr="000000"/>
                    </a:solidFill>
                    <a:latin typeface="+mn-lt"/>
                  </a:endParaRPr>
                </a:p>
              </p:txBody>
            </p:sp>
            <p:sp>
              <p:nvSpPr>
                <p:cNvPr id="167" name="Line 79"/>
                <p:cNvSpPr>
                  <a:spLocks noChangeShapeType="1"/>
                </p:cNvSpPr>
                <p:nvPr/>
              </p:nvSpPr>
              <p:spPr bwMode="auto">
                <a:xfrm>
                  <a:off x="4225" y="2021"/>
                  <a:ext cx="342" cy="276"/>
                </a:xfrm>
                <a:prstGeom prst="line">
                  <a:avLst/>
                </a:prstGeom>
                <a:noFill/>
                <a:ln w="57150">
                  <a:solidFill>
                    <a:srgbClr val="66FF33"/>
                  </a:solidFill>
                  <a:round/>
                  <a:headEnd/>
                  <a:tailEnd/>
                </a:ln>
              </p:spPr>
              <p:txBody>
                <a:bodyPr/>
                <a:lstStyle/>
                <a:p>
                  <a:pPr fontAlgn="auto">
                    <a:spcBef>
                      <a:spcPts val="0"/>
                    </a:spcBef>
                    <a:spcAft>
                      <a:spcPts val="0"/>
                    </a:spcAft>
                    <a:defRPr/>
                  </a:pPr>
                  <a:endParaRPr lang="es-MX" kern="0" dirty="0">
                    <a:solidFill>
                      <a:sysClr val="windowText" lastClr="000000"/>
                    </a:solidFill>
                    <a:latin typeface="+mn-lt"/>
                  </a:endParaRPr>
                </a:p>
              </p:txBody>
            </p:sp>
            <p:sp>
              <p:nvSpPr>
                <p:cNvPr id="168" name="Line 80"/>
                <p:cNvSpPr>
                  <a:spLocks noChangeShapeType="1"/>
                </p:cNvSpPr>
                <p:nvPr/>
              </p:nvSpPr>
              <p:spPr bwMode="auto">
                <a:xfrm>
                  <a:off x="4567" y="2297"/>
                  <a:ext cx="336" cy="199"/>
                </a:xfrm>
                <a:prstGeom prst="line">
                  <a:avLst/>
                </a:prstGeom>
                <a:noFill/>
                <a:ln w="57150">
                  <a:solidFill>
                    <a:srgbClr val="66FF33"/>
                  </a:solidFill>
                  <a:round/>
                  <a:headEnd/>
                  <a:tailEnd/>
                </a:ln>
              </p:spPr>
              <p:txBody>
                <a:bodyPr/>
                <a:lstStyle/>
                <a:p>
                  <a:pPr fontAlgn="auto">
                    <a:spcBef>
                      <a:spcPts val="0"/>
                    </a:spcBef>
                    <a:spcAft>
                      <a:spcPts val="0"/>
                    </a:spcAft>
                    <a:defRPr/>
                  </a:pPr>
                  <a:endParaRPr lang="es-MX" kern="0" dirty="0">
                    <a:solidFill>
                      <a:sysClr val="windowText" lastClr="000000"/>
                    </a:solidFill>
                    <a:latin typeface="+mn-lt"/>
                  </a:endParaRPr>
                </a:p>
              </p:txBody>
            </p:sp>
            <p:sp>
              <p:nvSpPr>
                <p:cNvPr id="169" name="Line 81"/>
                <p:cNvSpPr>
                  <a:spLocks noChangeShapeType="1"/>
                </p:cNvSpPr>
                <p:nvPr/>
              </p:nvSpPr>
              <p:spPr bwMode="auto">
                <a:xfrm>
                  <a:off x="4903" y="2496"/>
                  <a:ext cx="336" cy="118"/>
                </a:xfrm>
                <a:prstGeom prst="line">
                  <a:avLst/>
                </a:prstGeom>
                <a:noFill/>
                <a:ln w="57150">
                  <a:solidFill>
                    <a:srgbClr val="66FF33"/>
                  </a:solidFill>
                  <a:round/>
                  <a:headEnd/>
                  <a:tailEnd/>
                </a:ln>
              </p:spPr>
              <p:txBody>
                <a:bodyPr/>
                <a:lstStyle/>
                <a:p>
                  <a:pPr fontAlgn="auto">
                    <a:spcBef>
                      <a:spcPts val="0"/>
                    </a:spcBef>
                    <a:spcAft>
                      <a:spcPts val="0"/>
                    </a:spcAft>
                    <a:defRPr/>
                  </a:pPr>
                  <a:endParaRPr lang="es-MX" kern="0" dirty="0">
                    <a:solidFill>
                      <a:sysClr val="windowText" lastClr="000000"/>
                    </a:solidFill>
                    <a:latin typeface="+mn-lt"/>
                  </a:endParaRPr>
                </a:p>
              </p:txBody>
            </p:sp>
          </p:grpSp>
        </p:grpSp>
        <p:sp>
          <p:nvSpPr>
            <p:cNvPr id="157" name="Freeform 82"/>
            <p:cNvSpPr>
              <a:spLocks/>
            </p:cNvSpPr>
            <p:nvPr/>
          </p:nvSpPr>
          <p:spPr bwMode="auto">
            <a:xfrm>
              <a:off x="340" y="1509"/>
              <a:ext cx="1179" cy="61"/>
            </a:xfrm>
            <a:custGeom>
              <a:avLst/>
              <a:gdLst>
                <a:gd name="T0" fmla="*/ 1179 w 1179"/>
                <a:gd name="T1" fmla="*/ 7 h 82"/>
                <a:gd name="T2" fmla="*/ 1106 w 1179"/>
                <a:gd name="T3" fmla="*/ 7 h 82"/>
                <a:gd name="T4" fmla="*/ 1051 w 1179"/>
                <a:gd name="T5" fmla="*/ 5 h 82"/>
                <a:gd name="T6" fmla="*/ 228 w 1179"/>
                <a:gd name="T7" fmla="*/ 3 h 82"/>
                <a:gd name="T8" fmla="*/ 0 w 1179"/>
                <a:gd name="T9" fmla="*/ 1 h 82"/>
                <a:gd name="T10" fmla="*/ 0 60000 65536"/>
                <a:gd name="T11" fmla="*/ 0 60000 65536"/>
                <a:gd name="T12" fmla="*/ 0 60000 65536"/>
                <a:gd name="T13" fmla="*/ 0 60000 65536"/>
                <a:gd name="T14" fmla="*/ 0 60000 65536"/>
                <a:gd name="T15" fmla="*/ 0 w 1179"/>
                <a:gd name="T16" fmla="*/ 0 h 82"/>
                <a:gd name="T17" fmla="*/ 1179 w 1179"/>
                <a:gd name="T18" fmla="*/ 82 h 82"/>
              </a:gdLst>
              <a:ahLst/>
              <a:cxnLst>
                <a:cxn ang="T10">
                  <a:pos x="T0" y="T1"/>
                </a:cxn>
                <a:cxn ang="T11">
                  <a:pos x="T2" y="T3"/>
                </a:cxn>
                <a:cxn ang="T12">
                  <a:pos x="T4" y="T5"/>
                </a:cxn>
                <a:cxn ang="T13">
                  <a:pos x="T6" y="T7"/>
                </a:cxn>
                <a:cxn ang="T14">
                  <a:pos x="T8" y="T9"/>
                </a:cxn>
              </a:cxnLst>
              <a:rect l="T15" t="T16" r="T17" b="T18"/>
              <a:pathLst>
                <a:path w="1179" h="82">
                  <a:moveTo>
                    <a:pt x="1179" y="82"/>
                  </a:moveTo>
                  <a:cubicBezTo>
                    <a:pt x="1155" y="79"/>
                    <a:pt x="1130" y="78"/>
                    <a:pt x="1106" y="73"/>
                  </a:cubicBezTo>
                  <a:cubicBezTo>
                    <a:pt x="1087" y="69"/>
                    <a:pt x="1051" y="54"/>
                    <a:pt x="1051" y="54"/>
                  </a:cubicBezTo>
                  <a:cubicBezTo>
                    <a:pt x="775" y="79"/>
                    <a:pt x="502" y="49"/>
                    <a:pt x="228" y="36"/>
                  </a:cubicBezTo>
                  <a:cubicBezTo>
                    <a:pt x="118" y="0"/>
                    <a:pt x="192" y="18"/>
                    <a:pt x="0" y="18"/>
                  </a:cubicBezTo>
                </a:path>
              </a:pathLst>
            </a:custGeom>
            <a:noFill/>
            <a:ln w="50800">
              <a:solidFill>
                <a:srgbClr val="66FF33"/>
              </a:solidFill>
              <a:round/>
              <a:headEnd/>
              <a:tailEnd/>
            </a:ln>
          </p:spPr>
          <p:txBody>
            <a:bodyPr>
              <a:spAutoFit/>
            </a:bodyPr>
            <a:lstStyle/>
            <a:p>
              <a:pPr fontAlgn="auto">
                <a:spcBef>
                  <a:spcPts val="0"/>
                </a:spcBef>
                <a:spcAft>
                  <a:spcPts val="0"/>
                </a:spcAft>
                <a:defRPr/>
              </a:pPr>
              <a:endParaRPr lang="es-MX" kern="0" dirty="0">
                <a:solidFill>
                  <a:sysClr val="windowText" lastClr="000000"/>
                </a:solidFill>
                <a:latin typeface="+mn-lt"/>
              </a:endParaRPr>
            </a:p>
          </p:txBody>
        </p:sp>
      </p:grpSp>
      <p:grpSp>
        <p:nvGrpSpPr>
          <p:cNvPr id="170" name="Group 83"/>
          <p:cNvGrpSpPr>
            <a:grpSpLocks/>
          </p:cNvGrpSpPr>
          <p:nvPr/>
        </p:nvGrpSpPr>
        <p:grpSpPr bwMode="auto">
          <a:xfrm>
            <a:off x="601663" y="1848644"/>
            <a:ext cx="7731125" cy="2767013"/>
            <a:chOff x="347" y="1458"/>
            <a:chExt cx="4870" cy="1743"/>
          </a:xfrm>
        </p:grpSpPr>
        <p:grpSp>
          <p:nvGrpSpPr>
            <p:cNvPr id="171" name="Group 84"/>
            <p:cNvGrpSpPr>
              <a:grpSpLocks/>
            </p:cNvGrpSpPr>
            <p:nvPr/>
          </p:nvGrpSpPr>
          <p:grpSpPr bwMode="auto">
            <a:xfrm>
              <a:off x="1490" y="1458"/>
              <a:ext cx="3727" cy="1743"/>
              <a:chOff x="1490" y="1458"/>
              <a:chExt cx="3727" cy="1743"/>
            </a:xfrm>
          </p:grpSpPr>
          <p:sp>
            <p:nvSpPr>
              <p:cNvPr id="173" name="Line 85"/>
              <p:cNvSpPr>
                <a:spLocks noChangeShapeType="1"/>
              </p:cNvSpPr>
              <p:nvPr/>
            </p:nvSpPr>
            <p:spPr bwMode="auto">
              <a:xfrm flipV="1">
                <a:off x="1490" y="1458"/>
                <a:ext cx="351" cy="621"/>
              </a:xfrm>
              <a:prstGeom prst="line">
                <a:avLst/>
              </a:prstGeom>
              <a:noFill/>
              <a:ln w="57150">
                <a:solidFill>
                  <a:srgbClr val="FF0000"/>
                </a:solidFill>
                <a:round/>
                <a:headEnd/>
                <a:tailEnd/>
              </a:ln>
            </p:spPr>
            <p:txBody>
              <a:bodyPr/>
              <a:lstStyle/>
              <a:p>
                <a:pPr fontAlgn="auto">
                  <a:spcBef>
                    <a:spcPts val="0"/>
                  </a:spcBef>
                  <a:spcAft>
                    <a:spcPts val="0"/>
                  </a:spcAft>
                  <a:defRPr/>
                </a:pPr>
                <a:endParaRPr lang="es-MX" kern="0" dirty="0">
                  <a:solidFill>
                    <a:sysClr val="windowText" lastClr="000000"/>
                  </a:solidFill>
                  <a:latin typeface="+mn-lt"/>
                </a:endParaRPr>
              </a:p>
            </p:txBody>
          </p:sp>
          <p:sp>
            <p:nvSpPr>
              <p:cNvPr id="174" name="Line 86"/>
              <p:cNvSpPr>
                <a:spLocks noChangeShapeType="1"/>
              </p:cNvSpPr>
              <p:nvPr/>
            </p:nvSpPr>
            <p:spPr bwMode="auto">
              <a:xfrm>
                <a:off x="1841" y="1458"/>
                <a:ext cx="341" cy="357"/>
              </a:xfrm>
              <a:prstGeom prst="line">
                <a:avLst/>
              </a:prstGeom>
              <a:noFill/>
              <a:ln w="57150">
                <a:solidFill>
                  <a:srgbClr val="FF0000"/>
                </a:solidFill>
                <a:round/>
                <a:headEnd/>
                <a:tailEnd/>
              </a:ln>
            </p:spPr>
            <p:txBody>
              <a:bodyPr/>
              <a:lstStyle/>
              <a:p>
                <a:pPr fontAlgn="auto">
                  <a:spcBef>
                    <a:spcPts val="0"/>
                  </a:spcBef>
                  <a:spcAft>
                    <a:spcPts val="0"/>
                  </a:spcAft>
                  <a:defRPr/>
                </a:pPr>
                <a:endParaRPr lang="es-MX" kern="0" dirty="0">
                  <a:solidFill>
                    <a:sysClr val="windowText" lastClr="000000"/>
                  </a:solidFill>
                  <a:latin typeface="+mn-lt"/>
                </a:endParaRPr>
              </a:p>
            </p:txBody>
          </p:sp>
          <p:sp>
            <p:nvSpPr>
              <p:cNvPr id="175" name="Line 87"/>
              <p:cNvSpPr>
                <a:spLocks noChangeShapeType="1"/>
              </p:cNvSpPr>
              <p:nvPr/>
            </p:nvSpPr>
            <p:spPr bwMode="auto">
              <a:xfrm>
                <a:off x="2182" y="1815"/>
                <a:ext cx="335" cy="435"/>
              </a:xfrm>
              <a:prstGeom prst="line">
                <a:avLst/>
              </a:prstGeom>
              <a:noFill/>
              <a:ln w="57150">
                <a:solidFill>
                  <a:srgbClr val="FF0000"/>
                </a:solidFill>
                <a:round/>
                <a:headEnd/>
                <a:tailEnd/>
              </a:ln>
            </p:spPr>
            <p:txBody>
              <a:bodyPr/>
              <a:lstStyle/>
              <a:p>
                <a:pPr fontAlgn="auto">
                  <a:spcBef>
                    <a:spcPts val="0"/>
                  </a:spcBef>
                  <a:spcAft>
                    <a:spcPts val="0"/>
                  </a:spcAft>
                  <a:defRPr/>
                </a:pPr>
                <a:endParaRPr lang="es-MX" kern="0" dirty="0">
                  <a:solidFill>
                    <a:sysClr val="windowText" lastClr="000000"/>
                  </a:solidFill>
                  <a:latin typeface="+mn-lt"/>
                </a:endParaRPr>
              </a:p>
            </p:txBody>
          </p:sp>
          <p:sp>
            <p:nvSpPr>
              <p:cNvPr id="176" name="Line 88"/>
              <p:cNvSpPr>
                <a:spLocks noChangeShapeType="1"/>
              </p:cNvSpPr>
              <p:nvPr/>
            </p:nvSpPr>
            <p:spPr bwMode="auto">
              <a:xfrm>
                <a:off x="2517" y="2250"/>
                <a:ext cx="337" cy="280"/>
              </a:xfrm>
              <a:prstGeom prst="line">
                <a:avLst/>
              </a:prstGeom>
              <a:noFill/>
              <a:ln w="57150">
                <a:solidFill>
                  <a:srgbClr val="FF0000"/>
                </a:solidFill>
                <a:round/>
                <a:headEnd/>
                <a:tailEnd/>
              </a:ln>
            </p:spPr>
            <p:txBody>
              <a:bodyPr/>
              <a:lstStyle/>
              <a:p>
                <a:pPr fontAlgn="auto">
                  <a:spcBef>
                    <a:spcPts val="0"/>
                  </a:spcBef>
                  <a:spcAft>
                    <a:spcPts val="0"/>
                  </a:spcAft>
                  <a:defRPr/>
                </a:pPr>
                <a:endParaRPr lang="es-MX" kern="0" dirty="0">
                  <a:solidFill>
                    <a:sysClr val="windowText" lastClr="000000"/>
                  </a:solidFill>
                  <a:latin typeface="+mn-lt"/>
                </a:endParaRPr>
              </a:p>
            </p:txBody>
          </p:sp>
          <p:sp>
            <p:nvSpPr>
              <p:cNvPr id="177" name="Line 89"/>
              <p:cNvSpPr>
                <a:spLocks noChangeShapeType="1"/>
              </p:cNvSpPr>
              <p:nvPr/>
            </p:nvSpPr>
            <p:spPr bwMode="auto">
              <a:xfrm>
                <a:off x="2854" y="2530"/>
                <a:ext cx="341" cy="158"/>
              </a:xfrm>
              <a:prstGeom prst="line">
                <a:avLst/>
              </a:prstGeom>
              <a:noFill/>
              <a:ln w="57150">
                <a:solidFill>
                  <a:srgbClr val="FF0000"/>
                </a:solidFill>
                <a:round/>
                <a:headEnd/>
                <a:tailEnd/>
              </a:ln>
            </p:spPr>
            <p:txBody>
              <a:bodyPr/>
              <a:lstStyle/>
              <a:p>
                <a:pPr fontAlgn="auto">
                  <a:spcBef>
                    <a:spcPts val="0"/>
                  </a:spcBef>
                  <a:spcAft>
                    <a:spcPts val="0"/>
                  </a:spcAft>
                  <a:defRPr/>
                </a:pPr>
                <a:endParaRPr lang="es-MX" kern="0" dirty="0">
                  <a:solidFill>
                    <a:sysClr val="windowText" lastClr="000000"/>
                  </a:solidFill>
                  <a:latin typeface="+mn-lt"/>
                </a:endParaRPr>
              </a:p>
            </p:txBody>
          </p:sp>
          <p:sp>
            <p:nvSpPr>
              <p:cNvPr id="178" name="Line 90"/>
              <p:cNvSpPr>
                <a:spLocks noChangeShapeType="1"/>
              </p:cNvSpPr>
              <p:nvPr/>
            </p:nvSpPr>
            <p:spPr bwMode="auto">
              <a:xfrm>
                <a:off x="3195" y="2688"/>
                <a:ext cx="336" cy="277"/>
              </a:xfrm>
              <a:prstGeom prst="line">
                <a:avLst/>
              </a:prstGeom>
              <a:noFill/>
              <a:ln w="57150">
                <a:solidFill>
                  <a:srgbClr val="FF0000"/>
                </a:solidFill>
                <a:round/>
                <a:headEnd/>
                <a:tailEnd/>
              </a:ln>
            </p:spPr>
            <p:txBody>
              <a:bodyPr/>
              <a:lstStyle/>
              <a:p>
                <a:pPr fontAlgn="auto">
                  <a:spcBef>
                    <a:spcPts val="0"/>
                  </a:spcBef>
                  <a:spcAft>
                    <a:spcPts val="0"/>
                  </a:spcAft>
                  <a:defRPr/>
                </a:pPr>
                <a:endParaRPr lang="es-MX" kern="0" dirty="0">
                  <a:solidFill>
                    <a:sysClr val="windowText" lastClr="000000"/>
                  </a:solidFill>
                  <a:latin typeface="+mn-lt"/>
                </a:endParaRPr>
              </a:p>
            </p:txBody>
          </p:sp>
          <p:sp>
            <p:nvSpPr>
              <p:cNvPr id="179" name="Line 91"/>
              <p:cNvSpPr>
                <a:spLocks noChangeShapeType="1"/>
              </p:cNvSpPr>
              <p:nvPr/>
            </p:nvSpPr>
            <p:spPr bwMode="auto">
              <a:xfrm>
                <a:off x="3531" y="2965"/>
                <a:ext cx="337" cy="40"/>
              </a:xfrm>
              <a:prstGeom prst="line">
                <a:avLst/>
              </a:prstGeom>
              <a:noFill/>
              <a:ln w="57150">
                <a:solidFill>
                  <a:srgbClr val="FF0000"/>
                </a:solidFill>
                <a:round/>
                <a:headEnd/>
                <a:tailEnd/>
              </a:ln>
            </p:spPr>
            <p:txBody>
              <a:bodyPr/>
              <a:lstStyle/>
              <a:p>
                <a:pPr fontAlgn="auto">
                  <a:spcBef>
                    <a:spcPts val="0"/>
                  </a:spcBef>
                  <a:spcAft>
                    <a:spcPts val="0"/>
                  </a:spcAft>
                  <a:defRPr/>
                </a:pPr>
                <a:endParaRPr lang="es-MX" kern="0" dirty="0">
                  <a:solidFill>
                    <a:sysClr val="windowText" lastClr="000000"/>
                  </a:solidFill>
                  <a:latin typeface="+mn-lt"/>
                </a:endParaRPr>
              </a:p>
            </p:txBody>
          </p:sp>
          <p:sp>
            <p:nvSpPr>
              <p:cNvPr id="180" name="Line 92"/>
              <p:cNvSpPr>
                <a:spLocks noChangeShapeType="1"/>
              </p:cNvSpPr>
              <p:nvPr/>
            </p:nvSpPr>
            <p:spPr bwMode="auto">
              <a:xfrm>
                <a:off x="3868" y="3005"/>
                <a:ext cx="335" cy="77"/>
              </a:xfrm>
              <a:prstGeom prst="line">
                <a:avLst/>
              </a:prstGeom>
              <a:noFill/>
              <a:ln w="57150">
                <a:solidFill>
                  <a:srgbClr val="FF0000"/>
                </a:solidFill>
                <a:round/>
                <a:headEnd/>
                <a:tailEnd/>
              </a:ln>
            </p:spPr>
            <p:txBody>
              <a:bodyPr/>
              <a:lstStyle/>
              <a:p>
                <a:pPr fontAlgn="auto">
                  <a:spcBef>
                    <a:spcPts val="0"/>
                  </a:spcBef>
                  <a:spcAft>
                    <a:spcPts val="0"/>
                  </a:spcAft>
                  <a:defRPr/>
                </a:pPr>
                <a:endParaRPr lang="es-MX" kern="0" dirty="0">
                  <a:solidFill>
                    <a:sysClr val="windowText" lastClr="000000"/>
                  </a:solidFill>
                  <a:latin typeface="+mn-lt"/>
                </a:endParaRPr>
              </a:p>
            </p:txBody>
          </p:sp>
          <p:sp>
            <p:nvSpPr>
              <p:cNvPr id="181" name="Line 93"/>
              <p:cNvSpPr>
                <a:spLocks noChangeShapeType="1"/>
              </p:cNvSpPr>
              <p:nvPr/>
            </p:nvSpPr>
            <p:spPr bwMode="auto">
              <a:xfrm>
                <a:off x="4203" y="3082"/>
                <a:ext cx="342" cy="81"/>
              </a:xfrm>
              <a:prstGeom prst="line">
                <a:avLst/>
              </a:prstGeom>
              <a:noFill/>
              <a:ln w="57150">
                <a:solidFill>
                  <a:srgbClr val="FF0000"/>
                </a:solidFill>
                <a:round/>
                <a:headEnd/>
                <a:tailEnd/>
              </a:ln>
            </p:spPr>
            <p:txBody>
              <a:bodyPr/>
              <a:lstStyle/>
              <a:p>
                <a:pPr fontAlgn="auto">
                  <a:spcBef>
                    <a:spcPts val="0"/>
                  </a:spcBef>
                  <a:spcAft>
                    <a:spcPts val="0"/>
                  </a:spcAft>
                  <a:defRPr/>
                </a:pPr>
                <a:endParaRPr lang="es-MX" kern="0" dirty="0">
                  <a:solidFill>
                    <a:sysClr val="windowText" lastClr="000000"/>
                  </a:solidFill>
                  <a:latin typeface="+mn-lt"/>
                </a:endParaRPr>
              </a:p>
            </p:txBody>
          </p:sp>
          <p:sp>
            <p:nvSpPr>
              <p:cNvPr id="182" name="Line 94"/>
              <p:cNvSpPr>
                <a:spLocks noChangeShapeType="1"/>
              </p:cNvSpPr>
              <p:nvPr/>
            </p:nvSpPr>
            <p:spPr bwMode="auto">
              <a:xfrm>
                <a:off x="4545" y="3163"/>
                <a:ext cx="336" cy="37"/>
              </a:xfrm>
              <a:prstGeom prst="line">
                <a:avLst/>
              </a:prstGeom>
              <a:noFill/>
              <a:ln w="57150">
                <a:solidFill>
                  <a:srgbClr val="FF0000"/>
                </a:solidFill>
                <a:round/>
                <a:headEnd/>
                <a:tailEnd/>
              </a:ln>
            </p:spPr>
            <p:txBody>
              <a:bodyPr/>
              <a:lstStyle/>
              <a:p>
                <a:pPr fontAlgn="auto">
                  <a:spcBef>
                    <a:spcPts val="0"/>
                  </a:spcBef>
                  <a:spcAft>
                    <a:spcPts val="0"/>
                  </a:spcAft>
                  <a:defRPr/>
                </a:pPr>
                <a:endParaRPr lang="es-MX" kern="0" dirty="0">
                  <a:solidFill>
                    <a:sysClr val="windowText" lastClr="000000"/>
                  </a:solidFill>
                  <a:latin typeface="+mn-lt"/>
                </a:endParaRPr>
              </a:p>
            </p:txBody>
          </p:sp>
          <p:sp>
            <p:nvSpPr>
              <p:cNvPr id="183" name="Line 95"/>
              <p:cNvSpPr>
                <a:spLocks noChangeShapeType="1"/>
              </p:cNvSpPr>
              <p:nvPr/>
            </p:nvSpPr>
            <p:spPr bwMode="auto">
              <a:xfrm>
                <a:off x="4881" y="3200"/>
                <a:ext cx="336" cy="1"/>
              </a:xfrm>
              <a:prstGeom prst="line">
                <a:avLst/>
              </a:prstGeom>
              <a:noFill/>
              <a:ln w="57150">
                <a:solidFill>
                  <a:srgbClr val="FF0000"/>
                </a:solidFill>
                <a:round/>
                <a:headEnd/>
                <a:tailEnd/>
              </a:ln>
            </p:spPr>
            <p:txBody>
              <a:bodyPr/>
              <a:lstStyle/>
              <a:p>
                <a:pPr fontAlgn="auto">
                  <a:spcBef>
                    <a:spcPts val="0"/>
                  </a:spcBef>
                  <a:spcAft>
                    <a:spcPts val="0"/>
                  </a:spcAft>
                  <a:defRPr/>
                </a:pPr>
                <a:endParaRPr lang="es-MX" kern="0" dirty="0">
                  <a:solidFill>
                    <a:sysClr val="windowText" lastClr="000000"/>
                  </a:solidFill>
                  <a:latin typeface="+mn-lt"/>
                </a:endParaRPr>
              </a:p>
            </p:txBody>
          </p:sp>
        </p:grpSp>
        <p:sp>
          <p:nvSpPr>
            <p:cNvPr id="172" name="Freeform 96"/>
            <p:cNvSpPr>
              <a:spLocks/>
            </p:cNvSpPr>
            <p:nvPr/>
          </p:nvSpPr>
          <p:spPr bwMode="auto">
            <a:xfrm>
              <a:off x="347" y="2075"/>
              <a:ext cx="1152" cy="55"/>
            </a:xfrm>
            <a:custGeom>
              <a:avLst/>
              <a:gdLst>
                <a:gd name="T0" fmla="*/ 1152 w 1152"/>
                <a:gd name="T1" fmla="*/ 0 h 55"/>
                <a:gd name="T2" fmla="*/ 924 w 1152"/>
                <a:gd name="T3" fmla="*/ 37 h 55"/>
                <a:gd name="T4" fmla="*/ 750 w 1152"/>
                <a:gd name="T5" fmla="*/ 46 h 55"/>
                <a:gd name="T6" fmla="*/ 686 w 1152"/>
                <a:gd name="T7" fmla="*/ 46 h 55"/>
                <a:gd name="T8" fmla="*/ 412 w 1152"/>
                <a:gd name="T9" fmla="*/ 46 h 55"/>
                <a:gd name="T10" fmla="*/ 302 w 1152"/>
                <a:gd name="T11" fmla="*/ 55 h 55"/>
                <a:gd name="T12" fmla="*/ 74 w 1152"/>
                <a:gd name="T13" fmla="*/ 46 h 55"/>
                <a:gd name="T14" fmla="*/ 0 w 1152"/>
                <a:gd name="T15" fmla="*/ 55 h 55"/>
                <a:gd name="T16" fmla="*/ 0 60000 65536"/>
                <a:gd name="T17" fmla="*/ 0 60000 65536"/>
                <a:gd name="T18" fmla="*/ 0 60000 65536"/>
                <a:gd name="T19" fmla="*/ 0 60000 65536"/>
                <a:gd name="T20" fmla="*/ 0 60000 65536"/>
                <a:gd name="T21" fmla="*/ 0 60000 65536"/>
                <a:gd name="T22" fmla="*/ 0 60000 65536"/>
                <a:gd name="T23" fmla="*/ 0 60000 65536"/>
                <a:gd name="T24" fmla="*/ 0 w 1152"/>
                <a:gd name="T25" fmla="*/ 0 h 55"/>
                <a:gd name="T26" fmla="*/ 1152 w 1152"/>
                <a:gd name="T27" fmla="*/ 55 h 55"/>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1152" h="55">
                  <a:moveTo>
                    <a:pt x="1152" y="0"/>
                  </a:moveTo>
                  <a:cubicBezTo>
                    <a:pt x="1064" y="20"/>
                    <a:pt x="1035" y="31"/>
                    <a:pt x="924" y="37"/>
                  </a:cubicBezTo>
                  <a:cubicBezTo>
                    <a:pt x="852" y="44"/>
                    <a:pt x="790" y="45"/>
                    <a:pt x="750" y="46"/>
                  </a:cubicBezTo>
                  <a:cubicBezTo>
                    <a:pt x="710" y="47"/>
                    <a:pt x="742" y="46"/>
                    <a:pt x="686" y="46"/>
                  </a:cubicBezTo>
                  <a:cubicBezTo>
                    <a:pt x="631" y="43"/>
                    <a:pt x="476" y="45"/>
                    <a:pt x="412" y="46"/>
                  </a:cubicBezTo>
                  <a:cubicBezTo>
                    <a:pt x="348" y="47"/>
                    <a:pt x="358" y="55"/>
                    <a:pt x="302" y="55"/>
                  </a:cubicBezTo>
                  <a:cubicBezTo>
                    <a:pt x="226" y="52"/>
                    <a:pt x="150" y="51"/>
                    <a:pt x="74" y="46"/>
                  </a:cubicBezTo>
                  <a:cubicBezTo>
                    <a:pt x="40" y="44"/>
                    <a:pt x="28" y="30"/>
                    <a:pt x="0" y="55"/>
                  </a:cubicBezTo>
                </a:path>
              </a:pathLst>
            </a:custGeom>
            <a:noFill/>
            <a:ln w="50800">
              <a:solidFill>
                <a:srgbClr val="FF0000"/>
              </a:solidFill>
              <a:round/>
              <a:headEnd/>
              <a:tailEnd/>
            </a:ln>
          </p:spPr>
          <p:txBody>
            <a:bodyPr wrap="none">
              <a:spAutoFit/>
            </a:bodyPr>
            <a:lstStyle/>
            <a:p>
              <a:pPr fontAlgn="auto">
                <a:spcBef>
                  <a:spcPts val="0"/>
                </a:spcBef>
                <a:spcAft>
                  <a:spcPts val="0"/>
                </a:spcAft>
                <a:defRPr/>
              </a:pPr>
              <a:endParaRPr lang="es-MX" kern="0" dirty="0">
                <a:solidFill>
                  <a:sysClr val="windowText" lastClr="000000"/>
                </a:solidFill>
                <a:latin typeface="+mn-lt"/>
              </a:endParaRPr>
            </a:p>
          </p:txBody>
        </p:sp>
      </p:grpSp>
      <p:sp>
        <p:nvSpPr>
          <p:cNvPr id="184" name="183 Rectángulo"/>
          <p:cNvSpPr/>
          <p:nvPr/>
        </p:nvSpPr>
        <p:spPr>
          <a:xfrm>
            <a:off x="2267744" y="1311151"/>
            <a:ext cx="4491935" cy="369332"/>
          </a:xfrm>
          <a:prstGeom prst="rect">
            <a:avLst/>
          </a:prstGeom>
        </p:spPr>
        <p:txBody>
          <a:bodyPr wrap="none">
            <a:spAutoFit/>
          </a:bodyPr>
          <a:lstStyle/>
          <a:p>
            <a:pPr defTabSz="762000" fontAlgn="auto">
              <a:spcBef>
                <a:spcPts val="0"/>
              </a:spcBef>
              <a:spcAft>
                <a:spcPts val="0"/>
              </a:spcAft>
              <a:defRPr/>
            </a:pPr>
            <a:r>
              <a:rPr lang="es-MX" b="1" i="1" kern="0" dirty="0">
                <a:solidFill>
                  <a:srgbClr val="0000CC"/>
                </a:solidFill>
                <a:latin typeface="Lucida Sans Unicode" pitchFamily="34" charset="0"/>
                <a:cs typeface="Lucida Sans Unicode" pitchFamily="34" charset="0"/>
              </a:rPr>
              <a:t>Transición </a:t>
            </a:r>
            <a:r>
              <a:rPr lang="es-MX" b="1" i="1" kern="0" dirty="0" smtClean="0">
                <a:solidFill>
                  <a:srgbClr val="0000CC"/>
                </a:solidFill>
                <a:latin typeface="Lucida Sans Unicode" pitchFamily="34" charset="0"/>
                <a:cs typeface="Lucida Sans Unicode" pitchFamily="34" charset="0"/>
              </a:rPr>
              <a:t>y crecimiento  demográfico</a:t>
            </a:r>
            <a:endParaRPr lang="es-ES_tradnl" b="1" i="1" kern="0" dirty="0">
              <a:solidFill>
                <a:srgbClr val="0000CC"/>
              </a:solidFill>
              <a:latin typeface="Lucida Sans Unicode" pitchFamily="34" charset="0"/>
              <a:cs typeface="Lucida Sans Unicode" pitchFamily="34" charset="0"/>
            </a:endParaRPr>
          </a:p>
        </p:txBody>
      </p:sp>
      <p:sp>
        <p:nvSpPr>
          <p:cNvPr id="2" name="1 CuadroTexto"/>
          <p:cNvSpPr txBox="1"/>
          <p:nvPr/>
        </p:nvSpPr>
        <p:spPr>
          <a:xfrm>
            <a:off x="1402520" y="548680"/>
            <a:ext cx="5905784" cy="430887"/>
          </a:xfrm>
          <a:prstGeom prst="rect">
            <a:avLst/>
          </a:prstGeom>
          <a:noFill/>
        </p:spPr>
        <p:txBody>
          <a:bodyPr wrap="none" rtlCol="0">
            <a:spAutoFit/>
          </a:bodyPr>
          <a:lstStyle/>
          <a:p>
            <a:r>
              <a:rPr lang="es-ES" sz="2200" b="1" kern="0" dirty="0">
                <a:solidFill>
                  <a:srgbClr val="C00000"/>
                </a:solidFill>
                <a:latin typeface="Lucida Sans"/>
                <a:ea typeface="+mj-ea"/>
                <a:cs typeface="+mj-cs"/>
              </a:rPr>
              <a:t>Grandes retos para </a:t>
            </a:r>
            <a:r>
              <a:rPr lang="es-ES" sz="2200" b="1" kern="0" dirty="0" smtClean="0">
                <a:solidFill>
                  <a:srgbClr val="C00000"/>
                </a:solidFill>
                <a:latin typeface="Lucida Sans"/>
                <a:ea typeface="+mj-ea"/>
                <a:cs typeface="+mj-cs"/>
              </a:rPr>
              <a:t>la equidad en </a:t>
            </a:r>
            <a:r>
              <a:rPr lang="es-ES" sz="2200" b="1" kern="0" dirty="0">
                <a:solidFill>
                  <a:srgbClr val="C00000"/>
                </a:solidFill>
                <a:latin typeface="Lucida Sans"/>
                <a:ea typeface="+mj-ea"/>
                <a:cs typeface="+mj-cs"/>
              </a:rPr>
              <a:t>salud</a:t>
            </a:r>
            <a:endParaRPr lang="es-MX" dirty="0"/>
          </a:p>
        </p:txBody>
      </p:sp>
      <p:sp>
        <p:nvSpPr>
          <p:cNvPr id="3" name="2 CuadroTexto"/>
          <p:cNvSpPr txBox="1"/>
          <p:nvPr/>
        </p:nvSpPr>
        <p:spPr>
          <a:xfrm>
            <a:off x="623683" y="6453336"/>
            <a:ext cx="763351" cy="215444"/>
          </a:xfrm>
          <a:prstGeom prst="rect">
            <a:avLst/>
          </a:prstGeom>
          <a:noFill/>
        </p:spPr>
        <p:txBody>
          <a:bodyPr wrap="none" rtlCol="0">
            <a:spAutoFit/>
          </a:bodyPr>
          <a:lstStyle/>
          <a:p>
            <a:r>
              <a:rPr lang="es-MX" sz="800" b="1" dirty="0" smtClean="0">
                <a:latin typeface="Lucida Sans"/>
              </a:rPr>
              <a:t>INSAD 2012</a:t>
            </a:r>
            <a:endParaRPr lang="es-MX" sz="800" b="1" dirty="0">
              <a:latin typeface="Lucida Sans"/>
            </a:endParaRPr>
          </a:p>
        </p:txBody>
      </p:sp>
    </p:spTree>
    <p:extLst>
      <p:ext uri="{BB962C8B-B14F-4D97-AF65-F5344CB8AC3E}">
        <p14:creationId xmlns:p14="http://schemas.microsoft.com/office/powerpoint/2010/main" val="2417257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70"/>
                                        </p:tgtEl>
                                        <p:attrNameLst>
                                          <p:attrName>style.visibility</p:attrName>
                                        </p:attrNameLst>
                                      </p:cBhvr>
                                      <p:to>
                                        <p:strVal val="visible"/>
                                      </p:to>
                                    </p:set>
                                    <p:animEffect transition="in" filter="wipe(left)">
                                      <p:cBhvr>
                                        <p:cTn id="7" dur="1000"/>
                                        <p:tgtEl>
                                          <p:spTgt spid="170"/>
                                        </p:tgtEl>
                                      </p:cBhvr>
                                    </p:animEffect>
                                  </p:childTnLst>
                                </p:cTn>
                              </p:par>
                              <p:par>
                                <p:cTn id="8" presetID="12" presetClass="entr" presetSubtype="4" fill="hold" nodeType="withEffect">
                                  <p:stCondLst>
                                    <p:cond delay="0"/>
                                  </p:stCondLst>
                                  <p:childTnLst>
                                    <p:set>
                                      <p:cBhvr>
                                        <p:cTn id="9" dur="1" fill="hold">
                                          <p:stCondLst>
                                            <p:cond delay="0"/>
                                          </p:stCondLst>
                                        </p:cTn>
                                        <p:tgtEl>
                                          <p:spTgt spid="146"/>
                                        </p:tgtEl>
                                        <p:attrNameLst>
                                          <p:attrName>style.visibility</p:attrName>
                                        </p:attrNameLst>
                                      </p:cBhvr>
                                      <p:to>
                                        <p:strVal val="visible"/>
                                      </p:to>
                                    </p:set>
                                    <p:animEffect transition="in" filter="slide(fromBottom)">
                                      <p:cBhvr>
                                        <p:cTn id="10" dur="500"/>
                                        <p:tgtEl>
                                          <p:spTgt spid="14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155"/>
                                        </p:tgtEl>
                                        <p:attrNameLst>
                                          <p:attrName>style.visibility</p:attrName>
                                        </p:attrNameLst>
                                      </p:cBhvr>
                                      <p:to>
                                        <p:strVal val="visible"/>
                                      </p:to>
                                    </p:set>
                                    <p:animEffect transition="in" filter="wipe(left)">
                                      <p:cBhvr>
                                        <p:cTn id="15" dur="1000"/>
                                        <p:tgtEl>
                                          <p:spTgt spid="155"/>
                                        </p:tgtEl>
                                      </p:cBhvr>
                                    </p:animEffect>
                                  </p:childTnLst>
                                </p:cTn>
                              </p:par>
                              <p:par>
                                <p:cTn id="16" presetID="12" presetClass="entr" presetSubtype="4" fill="hold" nodeType="withEffect">
                                  <p:stCondLst>
                                    <p:cond delay="0"/>
                                  </p:stCondLst>
                                  <p:childTnLst>
                                    <p:set>
                                      <p:cBhvr>
                                        <p:cTn id="17" dur="1" fill="hold">
                                          <p:stCondLst>
                                            <p:cond delay="0"/>
                                          </p:stCondLst>
                                        </p:cTn>
                                        <p:tgtEl>
                                          <p:spTgt spid="143"/>
                                        </p:tgtEl>
                                        <p:attrNameLst>
                                          <p:attrName>style.visibility</p:attrName>
                                        </p:attrNameLst>
                                      </p:cBhvr>
                                      <p:to>
                                        <p:strVal val="visible"/>
                                      </p:to>
                                    </p:set>
                                    <p:animEffect transition="in" filter="slide(fromBottom)">
                                      <p:cBhvr>
                                        <p:cTn id="18" dur="500"/>
                                        <p:tgtEl>
                                          <p:spTgt spid="14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94"/>
                                        </p:tgtEl>
                                        <p:attrNameLst>
                                          <p:attrName>style.visibility</p:attrName>
                                        </p:attrNameLst>
                                      </p:cBhvr>
                                      <p:to>
                                        <p:strVal val="visible"/>
                                      </p:to>
                                    </p:set>
                                    <p:animEffect transition="in" filter="wipe(left)">
                                      <p:cBhvr>
                                        <p:cTn id="23" dur="1000"/>
                                        <p:tgtEl>
                                          <p:spTgt spid="94"/>
                                        </p:tgtEl>
                                      </p:cBhvr>
                                    </p:animEffect>
                                  </p:childTnLst>
                                </p:cTn>
                              </p:par>
                              <p:par>
                                <p:cTn id="24" presetID="12" presetClass="entr" presetSubtype="4" fill="hold" nodeType="withEffect">
                                  <p:stCondLst>
                                    <p:cond delay="0"/>
                                  </p:stCondLst>
                                  <p:childTnLst>
                                    <p:set>
                                      <p:cBhvr>
                                        <p:cTn id="25" dur="1" fill="hold">
                                          <p:stCondLst>
                                            <p:cond delay="0"/>
                                          </p:stCondLst>
                                        </p:cTn>
                                        <p:tgtEl>
                                          <p:spTgt spid="149"/>
                                        </p:tgtEl>
                                        <p:attrNameLst>
                                          <p:attrName>style.visibility</p:attrName>
                                        </p:attrNameLst>
                                      </p:cBhvr>
                                      <p:to>
                                        <p:strVal val="visible"/>
                                      </p:to>
                                    </p:set>
                                    <p:animEffect transition="in" filter="slide(fromBottom)">
                                      <p:cBhvr>
                                        <p:cTn id="26" dur="500"/>
                                        <p:tgtEl>
                                          <p:spTgt spid="1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2"/>
          <p:cNvSpPr txBox="1">
            <a:spLocks noChangeArrowheads="1"/>
          </p:cNvSpPr>
          <p:nvPr/>
        </p:nvSpPr>
        <p:spPr bwMode="auto">
          <a:xfrm>
            <a:off x="107504" y="5387975"/>
            <a:ext cx="8569325" cy="6093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Verdana" pitchFamily="34" charset="0"/>
              </a:defRPr>
            </a:lvl1pPr>
            <a:lvl2pPr marL="742950" indent="-285750" eaLnBrk="0" hangingPunct="0">
              <a:defRPr sz="2400">
                <a:solidFill>
                  <a:schemeClr val="tx1"/>
                </a:solidFill>
                <a:latin typeface="Verdana" pitchFamily="34" charset="0"/>
              </a:defRPr>
            </a:lvl2pPr>
            <a:lvl3pPr marL="1143000" indent="-228600" eaLnBrk="0" hangingPunct="0">
              <a:defRPr sz="2400">
                <a:solidFill>
                  <a:schemeClr val="tx1"/>
                </a:solidFill>
                <a:latin typeface="Verdana" pitchFamily="34" charset="0"/>
              </a:defRPr>
            </a:lvl3pPr>
            <a:lvl4pPr marL="1600200" indent="-228600" eaLnBrk="0" hangingPunct="0">
              <a:defRPr sz="2400">
                <a:solidFill>
                  <a:schemeClr val="tx1"/>
                </a:solidFill>
                <a:latin typeface="Verdana" pitchFamily="34" charset="0"/>
              </a:defRPr>
            </a:lvl4pPr>
            <a:lvl5pPr marL="2057400" indent="-228600" eaLnBrk="0" hangingPunct="0">
              <a:defRPr sz="2400">
                <a:solidFill>
                  <a:schemeClr val="tx1"/>
                </a:solidFill>
                <a:latin typeface="Verdana" pitchFamily="34" charset="0"/>
              </a:defRPr>
            </a:lvl5pPr>
            <a:lvl6pPr marL="2514600" indent="-228600" eaLnBrk="0" fontAlgn="base" hangingPunct="0">
              <a:spcBef>
                <a:spcPct val="0"/>
              </a:spcBef>
              <a:spcAft>
                <a:spcPct val="0"/>
              </a:spcAft>
              <a:defRPr sz="2400">
                <a:solidFill>
                  <a:schemeClr val="tx1"/>
                </a:solidFill>
                <a:latin typeface="Verdana" pitchFamily="34" charset="0"/>
              </a:defRPr>
            </a:lvl6pPr>
            <a:lvl7pPr marL="2971800" indent="-228600" eaLnBrk="0" fontAlgn="base" hangingPunct="0">
              <a:spcBef>
                <a:spcPct val="0"/>
              </a:spcBef>
              <a:spcAft>
                <a:spcPct val="0"/>
              </a:spcAft>
              <a:defRPr sz="2400">
                <a:solidFill>
                  <a:schemeClr val="tx1"/>
                </a:solidFill>
                <a:latin typeface="Verdana" pitchFamily="34" charset="0"/>
              </a:defRPr>
            </a:lvl7pPr>
            <a:lvl8pPr marL="3429000" indent="-228600" eaLnBrk="0" fontAlgn="base" hangingPunct="0">
              <a:spcBef>
                <a:spcPct val="0"/>
              </a:spcBef>
              <a:spcAft>
                <a:spcPct val="0"/>
              </a:spcAft>
              <a:defRPr sz="2400">
                <a:solidFill>
                  <a:schemeClr val="tx1"/>
                </a:solidFill>
                <a:latin typeface="Verdana" pitchFamily="34" charset="0"/>
              </a:defRPr>
            </a:lvl8pPr>
            <a:lvl9pPr marL="3886200" indent="-228600" eaLnBrk="0" fontAlgn="base" hangingPunct="0">
              <a:spcBef>
                <a:spcPct val="0"/>
              </a:spcBef>
              <a:spcAft>
                <a:spcPct val="0"/>
              </a:spcAft>
              <a:defRPr sz="2400">
                <a:solidFill>
                  <a:schemeClr val="tx1"/>
                </a:solidFill>
                <a:latin typeface="Verdana" pitchFamily="34" charset="0"/>
              </a:defRPr>
            </a:lvl9pPr>
          </a:lstStyle>
          <a:p>
            <a:pPr algn="ctr" eaLnBrk="1" hangingPunct="1">
              <a:lnSpc>
                <a:spcPct val="70000"/>
              </a:lnSpc>
            </a:pPr>
            <a:r>
              <a:rPr lang="es-MX" b="1" i="1" dirty="0">
                <a:solidFill>
                  <a:srgbClr val="0000CC"/>
                </a:solidFill>
                <a:latin typeface="Lucida Sans Unicode" pitchFamily="34" charset="0"/>
                <a:cs typeface="Lucida Sans Unicode" pitchFamily="34" charset="0"/>
              </a:rPr>
              <a:t>En México, actualmente nacen </a:t>
            </a:r>
            <a:r>
              <a:rPr lang="es-MX" b="1" i="1" dirty="0" smtClean="0">
                <a:solidFill>
                  <a:srgbClr val="0000CC"/>
                </a:solidFill>
                <a:latin typeface="Lucida Sans Unicode" pitchFamily="34" charset="0"/>
                <a:cs typeface="Lucida Sans Unicode" pitchFamily="34" charset="0"/>
              </a:rPr>
              <a:t> tres </a:t>
            </a:r>
            <a:r>
              <a:rPr lang="es-MX" b="1" i="1" dirty="0">
                <a:solidFill>
                  <a:srgbClr val="0000CC"/>
                </a:solidFill>
                <a:latin typeface="Lucida Sans Unicode" pitchFamily="34" charset="0"/>
                <a:cs typeface="Lucida Sans Unicode" pitchFamily="34" charset="0"/>
              </a:rPr>
              <a:t>niños </a:t>
            </a:r>
          </a:p>
          <a:p>
            <a:pPr algn="ctr" eaLnBrk="1" hangingPunct="1">
              <a:lnSpc>
                <a:spcPct val="70000"/>
              </a:lnSpc>
            </a:pPr>
            <a:r>
              <a:rPr lang="es-MX" b="1" i="1" dirty="0">
                <a:solidFill>
                  <a:srgbClr val="0000CC"/>
                </a:solidFill>
                <a:latin typeface="Lucida Sans Unicode" pitchFamily="34" charset="0"/>
                <a:cs typeface="Lucida Sans Unicode" pitchFamily="34" charset="0"/>
              </a:rPr>
              <a:t>cada </a:t>
            </a:r>
            <a:r>
              <a:rPr lang="es-MX" b="1" i="1" dirty="0" smtClean="0">
                <a:solidFill>
                  <a:srgbClr val="0000CC"/>
                </a:solidFill>
                <a:latin typeface="Lucida Sans Unicode" pitchFamily="34" charset="0"/>
                <a:cs typeface="Lucida Sans Unicode" pitchFamily="34" charset="0"/>
              </a:rPr>
              <a:t>minuto, uno de  cada seis es de madre adolescente</a:t>
            </a:r>
            <a:endParaRPr lang="es-ES" b="1" i="1" dirty="0">
              <a:solidFill>
                <a:srgbClr val="0000CC"/>
              </a:solidFill>
              <a:latin typeface="Lucida Sans Unicode" pitchFamily="34" charset="0"/>
              <a:cs typeface="Lucida Sans Unicode" pitchFamily="34" charset="0"/>
            </a:endParaRPr>
          </a:p>
        </p:txBody>
      </p:sp>
      <p:pic>
        <p:nvPicPr>
          <p:cNvPr id="5" name="Picture 3" descr="C:\Alba\Imágenes\Fotos\madre niña.jpg"/>
          <p:cNvPicPr>
            <a:picLocks noChangeAspect="1" noChangeArrowheads="1"/>
          </p:cNvPicPr>
          <p:nvPr/>
        </p:nvPicPr>
        <p:blipFill>
          <a:blip r:embed="rId3">
            <a:extLst>
              <a:ext uri="{28A0092B-C50C-407E-A947-70E740481C1C}">
                <a14:useLocalDpi xmlns:a14="http://schemas.microsoft.com/office/drawing/2010/main" val="0"/>
              </a:ext>
            </a:extLst>
          </a:blip>
          <a:srcRect b="1988"/>
          <a:stretch>
            <a:fillRect/>
          </a:stretch>
        </p:blipFill>
        <p:spPr bwMode="auto">
          <a:xfrm>
            <a:off x="1622573" y="1249784"/>
            <a:ext cx="5973763" cy="383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1 CuadroTexto"/>
          <p:cNvSpPr txBox="1"/>
          <p:nvPr/>
        </p:nvSpPr>
        <p:spPr>
          <a:xfrm>
            <a:off x="1295196" y="621849"/>
            <a:ext cx="6877204" cy="430887"/>
          </a:xfrm>
          <a:prstGeom prst="rect">
            <a:avLst/>
          </a:prstGeom>
          <a:noFill/>
        </p:spPr>
        <p:txBody>
          <a:bodyPr wrap="none" rtlCol="0">
            <a:spAutoFit/>
          </a:bodyPr>
          <a:lstStyle/>
          <a:p>
            <a:r>
              <a:rPr lang="es-ES" sz="2200" b="1" kern="0" dirty="0">
                <a:solidFill>
                  <a:srgbClr val="C00000"/>
                </a:solidFill>
                <a:latin typeface="Lucida Sans"/>
                <a:ea typeface="+mj-ea"/>
                <a:cs typeface="+mj-cs"/>
              </a:rPr>
              <a:t>Grandes retos para </a:t>
            </a:r>
            <a:r>
              <a:rPr lang="es-ES" sz="2200" b="1" kern="0" dirty="0" smtClean="0">
                <a:solidFill>
                  <a:srgbClr val="C00000"/>
                </a:solidFill>
                <a:latin typeface="Lucida Sans"/>
                <a:ea typeface="+mj-ea"/>
                <a:cs typeface="+mj-cs"/>
              </a:rPr>
              <a:t>lograr la equidad en salud</a:t>
            </a:r>
            <a:endParaRPr lang="es-MX" sz="2800" b="1" i="1" dirty="0">
              <a:solidFill>
                <a:srgbClr val="C00000"/>
              </a:solidFill>
              <a:latin typeface="Lucida Sans Unicode" pitchFamily="34" charset="0"/>
              <a:cs typeface="Lucida Sans Unicode" pitchFamily="34" charset="0"/>
            </a:endParaRPr>
          </a:p>
        </p:txBody>
      </p:sp>
    </p:spTree>
    <p:extLst>
      <p:ext uri="{BB962C8B-B14F-4D97-AF65-F5344CB8AC3E}">
        <p14:creationId xmlns:p14="http://schemas.microsoft.com/office/powerpoint/2010/main" val="381197160"/>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MX" dirty="0"/>
          </a:p>
        </p:txBody>
      </p:sp>
      <p:sp>
        <p:nvSpPr>
          <p:cNvPr id="3" name="2 Marcador de contenido"/>
          <p:cNvSpPr>
            <a:spLocks noGrp="1"/>
          </p:cNvSpPr>
          <p:nvPr>
            <p:ph idx="1"/>
          </p:nvPr>
        </p:nvSpPr>
        <p:spPr/>
        <p:txBody>
          <a:bodyPr/>
          <a:lstStyle/>
          <a:p>
            <a:endParaRPr lang="es-MX" dirty="0"/>
          </a:p>
        </p:txBody>
      </p:sp>
      <p:pic>
        <p:nvPicPr>
          <p:cNvPr id="5017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836712"/>
            <a:ext cx="8280919" cy="52565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87194829"/>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27 CuadroTexto"/>
          <p:cNvSpPr txBox="1"/>
          <p:nvPr/>
        </p:nvSpPr>
        <p:spPr>
          <a:xfrm>
            <a:off x="7838246" y="2712648"/>
            <a:ext cx="1305754" cy="276999"/>
          </a:xfrm>
          <a:prstGeom prst="rect">
            <a:avLst/>
          </a:prstGeom>
          <a:noFill/>
        </p:spPr>
        <p:txBody>
          <a:bodyPr wrap="square" rtlCol="0">
            <a:spAutoFit/>
          </a:bodyPr>
          <a:lstStyle/>
          <a:p>
            <a:pPr algn="ctr"/>
            <a:r>
              <a:rPr lang="es-MX" sz="1200" b="1" dirty="0" smtClean="0">
                <a:solidFill>
                  <a:schemeClr val="tx2"/>
                </a:solidFill>
                <a:latin typeface="Lucida Sans" panose="020B0602040502020204" pitchFamily="34" charset="0"/>
                <a:cs typeface="Lucida Sans" panose="020B0602040502020204" pitchFamily="34" charset="0"/>
              </a:rPr>
              <a:t>Mediana 22 a</a:t>
            </a:r>
            <a:endParaRPr lang="es-MX" sz="1200" b="1" dirty="0">
              <a:solidFill>
                <a:schemeClr val="tx2"/>
              </a:solidFill>
              <a:latin typeface="Lucida Sans" panose="020B0602040502020204" pitchFamily="34" charset="0"/>
              <a:cs typeface="Lucida Sans" panose="020B0602040502020204" pitchFamily="34" charset="0"/>
            </a:endParaRPr>
          </a:p>
        </p:txBody>
      </p:sp>
      <p:grpSp>
        <p:nvGrpSpPr>
          <p:cNvPr id="2" name="Group 1"/>
          <p:cNvGrpSpPr/>
          <p:nvPr/>
        </p:nvGrpSpPr>
        <p:grpSpPr>
          <a:xfrm>
            <a:off x="107504" y="836712"/>
            <a:ext cx="7886780" cy="4936567"/>
            <a:chOff x="327381" y="469246"/>
            <a:chExt cx="7886780" cy="5900733"/>
          </a:xfrm>
        </p:grpSpPr>
        <p:graphicFrame>
          <p:nvGraphicFramePr>
            <p:cNvPr id="23" name="1 Gráfico"/>
            <p:cNvGraphicFramePr>
              <a:graphicFrameLocks/>
            </p:cNvGraphicFramePr>
            <p:nvPr>
              <p:extLst>
                <p:ext uri="{D42A27DB-BD31-4B8C-83A1-F6EECF244321}">
                  <p14:modId xmlns:p14="http://schemas.microsoft.com/office/powerpoint/2010/main" val="4077608217"/>
                </p:ext>
              </p:extLst>
            </p:nvPr>
          </p:nvGraphicFramePr>
          <p:xfrm>
            <a:off x="4889936" y="998538"/>
            <a:ext cx="3324225" cy="254317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0" name="1 Gráfico"/>
            <p:cNvGraphicFramePr>
              <a:graphicFrameLocks/>
            </p:cNvGraphicFramePr>
            <p:nvPr>
              <p:extLst>
                <p:ext uri="{D42A27DB-BD31-4B8C-83A1-F6EECF244321}">
                  <p14:modId xmlns:p14="http://schemas.microsoft.com/office/powerpoint/2010/main" val="3473746421"/>
                </p:ext>
              </p:extLst>
            </p:nvPr>
          </p:nvGraphicFramePr>
          <p:xfrm>
            <a:off x="2398843" y="3534714"/>
            <a:ext cx="3324225" cy="2486674"/>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18" name="1 Gráfico"/>
            <p:cNvGraphicFramePr>
              <a:graphicFrameLocks/>
            </p:cNvGraphicFramePr>
            <p:nvPr>
              <p:extLst>
                <p:ext uri="{D42A27DB-BD31-4B8C-83A1-F6EECF244321}">
                  <p14:modId xmlns:p14="http://schemas.microsoft.com/office/powerpoint/2010/main" val="1506243803"/>
                </p:ext>
              </p:extLst>
            </p:nvPr>
          </p:nvGraphicFramePr>
          <p:xfrm>
            <a:off x="327381" y="982134"/>
            <a:ext cx="3324225" cy="2559580"/>
          </p:xfrm>
          <a:graphic>
            <a:graphicData uri="http://schemas.openxmlformats.org/drawingml/2006/chart">
              <c:chart xmlns:c="http://schemas.openxmlformats.org/drawingml/2006/chart" xmlns:r="http://schemas.openxmlformats.org/officeDocument/2006/relationships" r:id="rId5"/>
            </a:graphicData>
          </a:graphic>
        </p:graphicFrame>
        <p:sp>
          <p:nvSpPr>
            <p:cNvPr id="10" name="9 CuadroTexto"/>
            <p:cNvSpPr txBox="1"/>
            <p:nvPr/>
          </p:nvSpPr>
          <p:spPr>
            <a:xfrm>
              <a:off x="1302236" y="3498220"/>
              <a:ext cx="2353454" cy="331100"/>
            </a:xfrm>
            <a:prstGeom prst="rect">
              <a:avLst/>
            </a:prstGeom>
            <a:noFill/>
          </p:spPr>
          <p:txBody>
            <a:bodyPr wrap="square" rtlCol="0">
              <a:spAutoFit/>
            </a:bodyPr>
            <a:lstStyle/>
            <a:p>
              <a:pPr algn="ctr"/>
              <a:r>
                <a:rPr lang="es-MX" sz="1200" b="1" dirty="0" smtClean="0">
                  <a:solidFill>
                    <a:schemeClr val="tx2"/>
                  </a:solidFill>
                  <a:latin typeface="+mn-lt"/>
                </a:rPr>
                <a:t>1990</a:t>
              </a:r>
              <a:endParaRPr lang="es-MX" sz="1200" b="1" dirty="0">
                <a:solidFill>
                  <a:schemeClr val="tx2"/>
                </a:solidFill>
                <a:latin typeface="+mn-lt"/>
              </a:endParaRPr>
            </a:p>
          </p:txBody>
        </p:sp>
        <p:sp>
          <p:nvSpPr>
            <p:cNvPr id="13" name="12 CuadroTexto"/>
            <p:cNvSpPr txBox="1"/>
            <p:nvPr/>
          </p:nvSpPr>
          <p:spPr>
            <a:xfrm>
              <a:off x="3669415" y="6038879"/>
              <a:ext cx="1798820" cy="331100"/>
            </a:xfrm>
            <a:prstGeom prst="rect">
              <a:avLst/>
            </a:prstGeom>
            <a:noFill/>
          </p:spPr>
          <p:txBody>
            <a:bodyPr wrap="square" rtlCol="0">
              <a:spAutoFit/>
            </a:bodyPr>
            <a:lstStyle/>
            <a:p>
              <a:pPr algn="ctr"/>
              <a:r>
                <a:rPr lang="es-MX" sz="1200" b="1" dirty="0" smtClean="0">
                  <a:solidFill>
                    <a:schemeClr val="tx2"/>
                  </a:solidFill>
                  <a:latin typeface="+mn-lt"/>
                </a:rPr>
                <a:t>2010</a:t>
              </a:r>
              <a:endParaRPr lang="es-MX" sz="1200" b="1" dirty="0">
                <a:solidFill>
                  <a:schemeClr val="tx2"/>
                </a:solidFill>
                <a:latin typeface="+mn-lt"/>
              </a:endParaRPr>
            </a:p>
          </p:txBody>
        </p:sp>
        <p:sp>
          <p:nvSpPr>
            <p:cNvPr id="14" name="13 CuadroTexto"/>
            <p:cNvSpPr txBox="1"/>
            <p:nvPr/>
          </p:nvSpPr>
          <p:spPr>
            <a:xfrm>
              <a:off x="6033066" y="3509963"/>
              <a:ext cx="2058650" cy="331100"/>
            </a:xfrm>
            <a:prstGeom prst="rect">
              <a:avLst/>
            </a:prstGeom>
            <a:noFill/>
          </p:spPr>
          <p:txBody>
            <a:bodyPr wrap="square" rtlCol="0">
              <a:spAutoFit/>
            </a:bodyPr>
            <a:lstStyle/>
            <a:p>
              <a:pPr algn="ctr"/>
              <a:r>
                <a:rPr lang="es-MX" sz="1200" b="1" dirty="0" smtClean="0">
                  <a:solidFill>
                    <a:schemeClr val="tx2"/>
                  </a:solidFill>
                  <a:latin typeface="+mn-lt"/>
                </a:rPr>
                <a:t>2000</a:t>
              </a:r>
              <a:endParaRPr lang="es-MX" sz="1200" b="1" dirty="0">
                <a:solidFill>
                  <a:schemeClr val="tx2"/>
                </a:solidFill>
                <a:latin typeface="+mn-lt"/>
              </a:endParaRPr>
            </a:p>
          </p:txBody>
        </p:sp>
        <p:cxnSp>
          <p:nvCxnSpPr>
            <p:cNvPr id="17" name="16 Conector recto"/>
            <p:cNvCxnSpPr/>
            <p:nvPr/>
          </p:nvCxnSpPr>
          <p:spPr>
            <a:xfrm rot="10800000" flipV="1">
              <a:off x="1266097" y="2909888"/>
              <a:ext cx="2396267" cy="1246"/>
            </a:xfrm>
            <a:prstGeom prst="line">
              <a:avLst/>
            </a:prstGeom>
            <a:ln w="3175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sp>
          <p:nvSpPr>
            <p:cNvPr id="26" name="25 CuadroTexto"/>
            <p:cNvSpPr txBox="1"/>
            <p:nvPr/>
          </p:nvSpPr>
          <p:spPr>
            <a:xfrm>
              <a:off x="3655844" y="2782280"/>
              <a:ext cx="1292967" cy="331100"/>
            </a:xfrm>
            <a:prstGeom prst="rect">
              <a:avLst/>
            </a:prstGeom>
            <a:noFill/>
          </p:spPr>
          <p:txBody>
            <a:bodyPr wrap="square" rtlCol="0">
              <a:spAutoFit/>
            </a:bodyPr>
            <a:lstStyle/>
            <a:p>
              <a:pPr algn="ctr"/>
              <a:r>
                <a:rPr lang="es-MX" sz="1200" b="1" dirty="0" smtClean="0">
                  <a:solidFill>
                    <a:schemeClr val="tx2"/>
                  </a:solidFill>
                  <a:latin typeface="Lucida Sans" panose="020B0602040502020204" pitchFamily="34" charset="0"/>
                  <a:cs typeface="Lucida Sans" panose="020B0602040502020204" pitchFamily="34" charset="0"/>
                </a:rPr>
                <a:t>Mediana 19 a</a:t>
              </a:r>
              <a:endParaRPr lang="es-MX" sz="1200" b="1" dirty="0">
                <a:solidFill>
                  <a:schemeClr val="tx2"/>
                </a:solidFill>
                <a:latin typeface="Lucida Sans" panose="020B0602040502020204" pitchFamily="34" charset="0"/>
                <a:cs typeface="Lucida Sans" panose="020B0602040502020204" pitchFamily="34" charset="0"/>
              </a:endParaRPr>
            </a:p>
          </p:txBody>
        </p:sp>
        <p:sp>
          <p:nvSpPr>
            <p:cNvPr id="29" name="28 CuadroTexto"/>
            <p:cNvSpPr txBox="1"/>
            <p:nvPr/>
          </p:nvSpPr>
          <p:spPr>
            <a:xfrm>
              <a:off x="475706" y="3030606"/>
              <a:ext cx="826529" cy="331100"/>
            </a:xfrm>
            <a:prstGeom prst="rect">
              <a:avLst/>
            </a:prstGeom>
            <a:noFill/>
          </p:spPr>
          <p:txBody>
            <a:bodyPr wrap="square" rtlCol="0">
              <a:spAutoFit/>
            </a:bodyPr>
            <a:lstStyle/>
            <a:p>
              <a:pPr algn="ctr"/>
              <a:r>
                <a:rPr lang="es-MX" sz="1200" b="1" dirty="0" smtClean="0">
                  <a:solidFill>
                    <a:srgbClr val="C00000"/>
                  </a:solidFill>
                  <a:latin typeface="Lucida Sans" panose="020B0602040502020204" pitchFamily="34" charset="0"/>
                  <a:cs typeface="Lucida Sans" panose="020B0602040502020204" pitchFamily="34" charset="0"/>
                </a:rPr>
                <a:t>38.6 %</a:t>
              </a:r>
              <a:endParaRPr lang="es-MX" sz="1200" b="1" dirty="0">
                <a:solidFill>
                  <a:srgbClr val="C00000"/>
                </a:solidFill>
                <a:latin typeface="Lucida Sans" panose="020B0602040502020204" pitchFamily="34" charset="0"/>
                <a:cs typeface="Lucida Sans" panose="020B0602040502020204" pitchFamily="34" charset="0"/>
              </a:endParaRPr>
            </a:p>
          </p:txBody>
        </p:sp>
        <p:sp>
          <p:nvSpPr>
            <p:cNvPr id="31" name="30 CuadroTexto"/>
            <p:cNvSpPr txBox="1"/>
            <p:nvPr/>
          </p:nvSpPr>
          <p:spPr>
            <a:xfrm>
              <a:off x="497818" y="1323755"/>
              <a:ext cx="735452" cy="331100"/>
            </a:xfrm>
            <a:prstGeom prst="rect">
              <a:avLst/>
            </a:prstGeom>
            <a:noFill/>
          </p:spPr>
          <p:txBody>
            <a:bodyPr wrap="square" rtlCol="0">
              <a:spAutoFit/>
            </a:bodyPr>
            <a:lstStyle/>
            <a:p>
              <a:pPr algn="ctr"/>
              <a:r>
                <a:rPr lang="es-MX" sz="1200" b="1" dirty="0" smtClean="0">
                  <a:solidFill>
                    <a:srgbClr val="C00000"/>
                  </a:solidFill>
                  <a:latin typeface="Lucida Sans" panose="020B0602040502020204" pitchFamily="34" charset="0"/>
                  <a:cs typeface="Lucida Sans" panose="020B0602040502020204" pitchFamily="34" charset="0"/>
                </a:rPr>
                <a:t>4.2 %</a:t>
              </a:r>
              <a:endParaRPr lang="es-MX" sz="1200" b="1" dirty="0">
                <a:solidFill>
                  <a:srgbClr val="C00000"/>
                </a:solidFill>
                <a:latin typeface="Lucida Sans" panose="020B0602040502020204" pitchFamily="34" charset="0"/>
                <a:cs typeface="Lucida Sans" panose="020B0602040502020204" pitchFamily="34" charset="0"/>
              </a:endParaRPr>
            </a:p>
          </p:txBody>
        </p:sp>
        <p:sp>
          <p:nvSpPr>
            <p:cNvPr id="32" name="31 CuadroTexto"/>
            <p:cNvSpPr txBox="1"/>
            <p:nvPr/>
          </p:nvSpPr>
          <p:spPr>
            <a:xfrm>
              <a:off x="460312" y="2174329"/>
              <a:ext cx="841924" cy="331100"/>
            </a:xfrm>
            <a:prstGeom prst="rect">
              <a:avLst/>
            </a:prstGeom>
            <a:noFill/>
          </p:spPr>
          <p:txBody>
            <a:bodyPr wrap="square" rtlCol="0">
              <a:spAutoFit/>
            </a:bodyPr>
            <a:lstStyle/>
            <a:p>
              <a:pPr algn="ctr"/>
              <a:r>
                <a:rPr lang="es-MX" sz="1200" b="1" dirty="0" smtClean="0">
                  <a:solidFill>
                    <a:srgbClr val="C00000"/>
                  </a:solidFill>
                  <a:latin typeface="Lucida Sans" panose="020B0602040502020204" pitchFamily="34" charset="0"/>
                  <a:cs typeface="Lucida Sans" panose="020B0602040502020204" pitchFamily="34" charset="0"/>
                </a:rPr>
                <a:t>57.2 %</a:t>
              </a:r>
              <a:endParaRPr lang="es-MX" sz="1200" b="1" dirty="0">
                <a:solidFill>
                  <a:srgbClr val="C00000"/>
                </a:solidFill>
                <a:latin typeface="Lucida Sans" panose="020B0602040502020204" pitchFamily="34" charset="0"/>
                <a:cs typeface="Lucida Sans" panose="020B0602040502020204" pitchFamily="34" charset="0"/>
              </a:endParaRPr>
            </a:p>
          </p:txBody>
        </p:sp>
        <p:sp>
          <p:nvSpPr>
            <p:cNvPr id="33" name="32 CuadroTexto"/>
            <p:cNvSpPr txBox="1"/>
            <p:nvPr/>
          </p:nvSpPr>
          <p:spPr>
            <a:xfrm>
              <a:off x="2634614" y="3828761"/>
              <a:ext cx="1062199" cy="331100"/>
            </a:xfrm>
            <a:prstGeom prst="rect">
              <a:avLst/>
            </a:prstGeom>
            <a:noFill/>
          </p:spPr>
          <p:txBody>
            <a:bodyPr wrap="square" rtlCol="0">
              <a:spAutoFit/>
            </a:bodyPr>
            <a:lstStyle/>
            <a:p>
              <a:pPr algn="ctr"/>
              <a:r>
                <a:rPr lang="es-MX" sz="1200" b="1" dirty="0" smtClean="0">
                  <a:solidFill>
                    <a:srgbClr val="C00000"/>
                  </a:solidFill>
                  <a:latin typeface="Lucida Sans" panose="020B0602040502020204" pitchFamily="34" charset="0"/>
                  <a:cs typeface="Lucida Sans" panose="020B0602040502020204" pitchFamily="34" charset="0"/>
                </a:rPr>
                <a:t>6.3 %</a:t>
              </a:r>
              <a:endParaRPr lang="es-MX" sz="1200" b="1" dirty="0">
                <a:solidFill>
                  <a:srgbClr val="C00000"/>
                </a:solidFill>
                <a:latin typeface="Lucida Sans" panose="020B0602040502020204" pitchFamily="34" charset="0"/>
                <a:cs typeface="Lucida Sans" panose="020B0602040502020204" pitchFamily="34" charset="0"/>
              </a:endParaRPr>
            </a:p>
          </p:txBody>
        </p:sp>
        <p:sp>
          <p:nvSpPr>
            <p:cNvPr id="34" name="33 CuadroTexto"/>
            <p:cNvSpPr txBox="1"/>
            <p:nvPr/>
          </p:nvSpPr>
          <p:spPr>
            <a:xfrm>
              <a:off x="2576931" y="4778568"/>
              <a:ext cx="1062199" cy="331100"/>
            </a:xfrm>
            <a:prstGeom prst="rect">
              <a:avLst/>
            </a:prstGeom>
            <a:noFill/>
          </p:spPr>
          <p:txBody>
            <a:bodyPr wrap="square" rtlCol="0">
              <a:spAutoFit/>
            </a:bodyPr>
            <a:lstStyle/>
            <a:p>
              <a:pPr algn="ctr"/>
              <a:r>
                <a:rPr lang="es-MX" sz="1200" b="1" dirty="0" smtClean="0">
                  <a:solidFill>
                    <a:srgbClr val="C00000"/>
                  </a:solidFill>
                  <a:latin typeface="Lucida Sans" panose="020B0602040502020204" pitchFamily="34" charset="0"/>
                  <a:cs typeface="Lucida Sans" panose="020B0602040502020204" pitchFamily="34" charset="0"/>
                </a:rPr>
                <a:t>64.4 %</a:t>
              </a:r>
              <a:endParaRPr lang="es-MX" sz="1200" b="1" dirty="0">
                <a:solidFill>
                  <a:srgbClr val="C00000"/>
                </a:solidFill>
                <a:latin typeface="Lucida Sans" panose="020B0602040502020204" pitchFamily="34" charset="0"/>
                <a:cs typeface="Lucida Sans" panose="020B0602040502020204" pitchFamily="34" charset="0"/>
              </a:endParaRPr>
            </a:p>
          </p:txBody>
        </p:sp>
        <p:sp>
          <p:nvSpPr>
            <p:cNvPr id="35" name="34 CuadroTexto"/>
            <p:cNvSpPr txBox="1"/>
            <p:nvPr/>
          </p:nvSpPr>
          <p:spPr>
            <a:xfrm>
              <a:off x="2652316" y="5597846"/>
              <a:ext cx="957267" cy="331100"/>
            </a:xfrm>
            <a:prstGeom prst="rect">
              <a:avLst/>
            </a:prstGeom>
            <a:noFill/>
          </p:spPr>
          <p:txBody>
            <a:bodyPr wrap="square" rtlCol="0">
              <a:spAutoFit/>
            </a:bodyPr>
            <a:lstStyle/>
            <a:p>
              <a:pPr algn="ctr"/>
              <a:r>
                <a:rPr lang="es-MX" sz="1200" b="1" dirty="0" smtClean="0">
                  <a:solidFill>
                    <a:srgbClr val="C00000"/>
                  </a:solidFill>
                  <a:latin typeface="Lucida Sans" panose="020B0602040502020204" pitchFamily="34" charset="0"/>
                  <a:cs typeface="Lucida Sans" panose="020B0602040502020204" pitchFamily="34" charset="0"/>
                </a:rPr>
                <a:t>29.3 %</a:t>
              </a:r>
              <a:endParaRPr lang="es-MX" sz="1200" b="1" dirty="0">
                <a:solidFill>
                  <a:srgbClr val="C00000"/>
                </a:solidFill>
                <a:latin typeface="Lucida Sans" panose="020B0602040502020204" pitchFamily="34" charset="0"/>
                <a:cs typeface="Lucida Sans" panose="020B0602040502020204" pitchFamily="34" charset="0"/>
              </a:endParaRPr>
            </a:p>
          </p:txBody>
        </p:sp>
        <p:sp>
          <p:nvSpPr>
            <p:cNvPr id="36" name="35 CuadroTexto"/>
            <p:cNvSpPr txBox="1"/>
            <p:nvPr/>
          </p:nvSpPr>
          <p:spPr>
            <a:xfrm>
              <a:off x="5032317" y="1314450"/>
              <a:ext cx="877570" cy="331100"/>
            </a:xfrm>
            <a:prstGeom prst="rect">
              <a:avLst/>
            </a:prstGeom>
            <a:noFill/>
          </p:spPr>
          <p:txBody>
            <a:bodyPr wrap="square" rtlCol="0">
              <a:spAutoFit/>
            </a:bodyPr>
            <a:lstStyle/>
            <a:p>
              <a:pPr algn="ctr"/>
              <a:r>
                <a:rPr lang="es-MX" sz="1200" b="1" dirty="0" smtClean="0">
                  <a:solidFill>
                    <a:srgbClr val="C00000"/>
                  </a:solidFill>
                  <a:latin typeface="Lucida Sans" panose="020B0602040502020204" pitchFamily="34" charset="0"/>
                  <a:cs typeface="Lucida Sans" panose="020B0602040502020204" pitchFamily="34" charset="0"/>
                </a:rPr>
                <a:t>5.0 %</a:t>
              </a:r>
              <a:endParaRPr lang="es-MX" sz="1200" b="1" dirty="0">
                <a:solidFill>
                  <a:srgbClr val="C00000"/>
                </a:solidFill>
                <a:latin typeface="Lucida Sans" panose="020B0602040502020204" pitchFamily="34" charset="0"/>
                <a:cs typeface="Lucida Sans" panose="020B0602040502020204" pitchFamily="34" charset="0"/>
              </a:endParaRPr>
            </a:p>
          </p:txBody>
        </p:sp>
        <p:sp>
          <p:nvSpPr>
            <p:cNvPr id="37" name="36 CuadroTexto"/>
            <p:cNvSpPr txBox="1"/>
            <p:nvPr/>
          </p:nvSpPr>
          <p:spPr>
            <a:xfrm>
              <a:off x="4948812" y="2113906"/>
              <a:ext cx="962933" cy="331100"/>
            </a:xfrm>
            <a:prstGeom prst="rect">
              <a:avLst/>
            </a:prstGeom>
            <a:noFill/>
          </p:spPr>
          <p:txBody>
            <a:bodyPr wrap="square" rtlCol="0">
              <a:spAutoFit/>
            </a:bodyPr>
            <a:lstStyle/>
            <a:p>
              <a:pPr algn="ctr"/>
              <a:r>
                <a:rPr lang="es-MX" sz="1200" b="1" dirty="0" smtClean="0">
                  <a:solidFill>
                    <a:srgbClr val="C00000"/>
                  </a:solidFill>
                  <a:latin typeface="Lucida Sans" panose="020B0602040502020204" pitchFamily="34" charset="0"/>
                  <a:cs typeface="Lucida Sans" panose="020B0602040502020204" pitchFamily="34" charset="0"/>
                </a:rPr>
                <a:t>60.9 %</a:t>
              </a:r>
              <a:endParaRPr lang="es-MX" sz="1200" b="1" dirty="0">
                <a:solidFill>
                  <a:srgbClr val="C00000"/>
                </a:solidFill>
                <a:latin typeface="Lucida Sans" panose="020B0602040502020204" pitchFamily="34" charset="0"/>
                <a:cs typeface="Lucida Sans" panose="020B0602040502020204" pitchFamily="34" charset="0"/>
              </a:endParaRPr>
            </a:p>
          </p:txBody>
        </p:sp>
        <p:sp>
          <p:nvSpPr>
            <p:cNvPr id="38" name="37 CuadroTexto"/>
            <p:cNvSpPr txBox="1"/>
            <p:nvPr/>
          </p:nvSpPr>
          <p:spPr>
            <a:xfrm>
              <a:off x="5002278" y="3018420"/>
              <a:ext cx="871869" cy="331100"/>
            </a:xfrm>
            <a:prstGeom prst="rect">
              <a:avLst/>
            </a:prstGeom>
            <a:noFill/>
          </p:spPr>
          <p:txBody>
            <a:bodyPr wrap="square" rtlCol="0">
              <a:spAutoFit/>
            </a:bodyPr>
            <a:lstStyle/>
            <a:p>
              <a:pPr algn="ctr"/>
              <a:r>
                <a:rPr lang="es-MX" sz="1200" b="1" dirty="0" smtClean="0">
                  <a:solidFill>
                    <a:srgbClr val="C00000"/>
                  </a:solidFill>
                  <a:latin typeface="Lucida Sans" panose="020B0602040502020204" pitchFamily="34" charset="0"/>
                  <a:cs typeface="Lucida Sans" panose="020B0602040502020204" pitchFamily="34" charset="0"/>
                </a:rPr>
                <a:t>34.1 %</a:t>
              </a:r>
              <a:endParaRPr lang="es-MX" sz="1200" b="1" dirty="0">
                <a:solidFill>
                  <a:srgbClr val="C00000"/>
                </a:solidFill>
                <a:latin typeface="Lucida Sans" panose="020B0602040502020204" pitchFamily="34" charset="0"/>
                <a:cs typeface="Lucida Sans" panose="020B0602040502020204" pitchFamily="34" charset="0"/>
              </a:endParaRPr>
            </a:p>
          </p:txBody>
        </p:sp>
        <p:sp>
          <p:nvSpPr>
            <p:cNvPr id="40" name="39 CuadroTexto"/>
            <p:cNvSpPr txBox="1"/>
            <p:nvPr/>
          </p:nvSpPr>
          <p:spPr>
            <a:xfrm>
              <a:off x="2958397" y="469246"/>
              <a:ext cx="3417656" cy="331100"/>
            </a:xfrm>
            <a:prstGeom prst="rect">
              <a:avLst/>
            </a:prstGeom>
            <a:noFill/>
          </p:spPr>
          <p:txBody>
            <a:bodyPr wrap="square" rtlCol="0">
              <a:spAutoFit/>
            </a:bodyPr>
            <a:lstStyle/>
            <a:p>
              <a:pPr algn="ctr"/>
              <a:r>
                <a:rPr lang="es-MX" sz="1200" b="1" dirty="0" smtClean="0">
                  <a:solidFill>
                    <a:srgbClr val="5D7430"/>
                  </a:solidFill>
                  <a:effectLst>
                    <a:outerShdw blurRad="38100" dist="38100" dir="2700000" algn="tl">
                      <a:srgbClr val="000000">
                        <a:alpha val="43137"/>
                      </a:srgbClr>
                    </a:outerShdw>
                  </a:effectLst>
                  <a:latin typeface="Lucida Sans" panose="020B0602040502020204" pitchFamily="34" charset="0"/>
                  <a:cs typeface="Lucida Sans" panose="020B0602040502020204" pitchFamily="34" charset="0"/>
                </a:rPr>
                <a:t>0-14</a:t>
              </a:r>
              <a:r>
                <a:rPr lang="es-MX" sz="1200" b="1" dirty="0" smtClean="0">
                  <a:solidFill>
                    <a:schemeClr val="tx2"/>
                  </a:solidFill>
                  <a:effectLst>
                    <a:outerShdw blurRad="38100" dist="38100" dir="2700000" algn="tl">
                      <a:srgbClr val="000000">
                        <a:alpha val="43137"/>
                      </a:srgbClr>
                    </a:outerShdw>
                  </a:effectLst>
                  <a:latin typeface="Lucida Sans" panose="020B0602040502020204" pitchFamily="34" charset="0"/>
                  <a:cs typeface="Lucida Sans" panose="020B0602040502020204" pitchFamily="34" charset="0"/>
                </a:rPr>
                <a:t>, </a:t>
              </a:r>
              <a:r>
                <a:rPr lang="es-MX" sz="1200" b="1" dirty="0" smtClean="0">
                  <a:solidFill>
                    <a:srgbClr val="C0D395"/>
                  </a:solidFill>
                  <a:effectLst>
                    <a:outerShdw blurRad="38100" dist="38100" dir="2700000" algn="tl">
                      <a:srgbClr val="000000">
                        <a:alpha val="43137"/>
                      </a:srgbClr>
                    </a:outerShdw>
                  </a:effectLst>
                  <a:latin typeface="Lucida Sans" panose="020B0602040502020204" pitchFamily="34" charset="0"/>
                  <a:cs typeface="Lucida Sans" panose="020B0602040502020204" pitchFamily="34" charset="0"/>
                </a:rPr>
                <a:t>15-64</a:t>
              </a:r>
              <a:r>
                <a:rPr lang="es-MX" sz="1200" b="1" dirty="0" smtClean="0">
                  <a:solidFill>
                    <a:schemeClr val="tx2"/>
                  </a:solidFill>
                  <a:effectLst>
                    <a:outerShdw blurRad="38100" dist="38100" dir="2700000" algn="tl">
                      <a:srgbClr val="000000">
                        <a:alpha val="43137"/>
                      </a:srgbClr>
                    </a:outerShdw>
                  </a:effectLst>
                  <a:latin typeface="Lucida Sans" panose="020B0602040502020204" pitchFamily="34" charset="0"/>
                  <a:cs typeface="Lucida Sans" panose="020B0602040502020204" pitchFamily="34" charset="0"/>
                </a:rPr>
                <a:t>, </a:t>
              </a:r>
              <a:r>
                <a:rPr lang="es-MX" sz="1200" b="1" dirty="0" smtClean="0">
                  <a:solidFill>
                    <a:srgbClr val="4F6228"/>
                  </a:solidFill>
                  <a:effectLst>
                    <a:outerShdw blurRad="38100" dist="38100" dir="2700000" algn="tl">
                      <a:srgbClr val="000000">
                        <a:alpha val="43137"/>
                      </a:srgbClr>
                    </a:outerShdw>
                  </a:effectLst>
                  <a:latin typeface="Lucida Sans" panose="020B0602040502020204" pitchFamily="34" charset="0"/>
                  <a:cs typeface="Lucida Sans" panose="020B0602040502020204" pitchFamily="34" charset="0"/>
                </a:rPr>
                <a:t>65 y más</a:t>
              </a:r>
            </a:p>
          </p:txBody>
        </p:sp>
        <p:sp>
          <p:nvSpPr>
            <p:cNvPr id="45" name="44 Cerrar llave"/>
            <p:cNvSpPr/>
            <p:nvPr/>
          </p:nvSpPr>
          <p:spPr>
            <a:xfrm flipH="1">
              <a:off x="5804741" y="1130234"/>
              <a:ext cx="154625" cy="601195"/>
            </a:xfrm>
            <a:prstGeom prst="rightBrace">
              <a:avLst/>
            </a:prstGeom>
            <a:ln w="9525"/>
          </p:spPr>
          <p:style>
            <a:lnRef idx="1">
              <a:schemeClr val="accent1"/>
            </a:lnRef>
            <a:fillRef idx="0">
              <a:schemeClr val="accent1"/>
            </a:fillRef>
            <a:effectRef idx="0">
              <a:schemeClr val="accent1"/>
            </a:effectRef>
            <a:fontRef idx="minor">
              <a:schemeClr val="tx1"/>
            </a:fontRef>
          </p:style>
          <p:txBody>
            <a:bodyPr rtlCol="0" anchor="ctr"/>
            <a:lstStyle/>
            <a:p>
              <a:pPr algn="ctr"/>
              <a:endParaRPr lang="es-MX" sz="1200" dirty="0"/>
            </a:p>
          </p:txBody>
        </p:sp>
        <p:sp>
          <p:nvSpPr>
            <p:cNvPr id="46" name="45 Cerrar llave"/>
            <p:cNvSpPr/>
            <p:nvPr/>
          </p:nvSpPr>
          <p:spPr>
            <a:xfrm flipH="1">
              <a:off x="5805084" y="1754806"/>
              <a:ext cx="154625" cy="1266999"/>
            </a:xfrm>
            <a:prstGeom prst="rightBrace">
              <a:avLst/>
            </a:prstGeom>
            <a:ln w="9525"/>
          </p:spPr>
          <p:style>
            <a:lnRef idx="1">
              <a:schemeClr val="accent1"/>
            </a:lnRef>
            <a:fillRef idx="0">
              <a:schemeClr val="accent1"/>
            </a:fillRef>
            <a:effectRef idx="0">
              <a:schemeClr val="accent1"/>
            </a:effectRef>
            <a:fontRef idx="minor">
              <a:schemeClr val="tx1"/>
            </a:fontRef>
          </p:style>
          <p:txBody>
            <a:bodyPr rtlCol="0" anchor="ctr"/>
            <a:lstStyle/>
            <a:p>
              <a:pPr algn="ctr"/>
              <a:endParaRPr lang="es-MX" sz="1200" dirty="0"/>
            </a:p>
          </p:txBody>
        </p:sp>
        <p:sp>
          <p:nvSpPr>
            <p:cNvPr id="47" name="46 Cerrar llave"/>
            <p:cNvSpPr/>
            <p:nvPr/>
          </p:nvSpPr>
          <p:spPr>
            <a:xfrm flipH="1">
              <a:off x="5814805" y="3036094"/>
              <a:ext cx="154625" cy="327999"/>
            </a:xfrm>
            <a:prstGeom prst="rightBrace">
              <a:avLst/>
            </a:prstGeom>
            <a:ln w="9525"/>
          </p:spPr>
          <p:style>
            <a:lnRef idx="1">
              <a:schemeClr val="accent1"/>
            </a:lnRef>
            <a:fillRef idx="0">
              <a:schemeClr val="accent1"/>
            </a:fillRef>
            <a:effectRef idx="0">
              <a:schemeClr val="accent1"/>
            </a:effectRef>
            <a:fontRef idx="minor">
              <a:schemeClr val="tx1"/>
            </a:fontRef>
          </p:style>
          <p:txBody>
            <a:bodyPr rtlCol="0" anchor="ctr"/>
            <a:lstStyle/>
            <a:p>
              <a:pPr algn="ctr"/>
              <a:endParaRPr lang="es-MX" sz="1200" dirty="0"/>
            </a:p>
          </p:txBody>
        </p:sp>
        <p:sp>
          <p:nvSpPr>
            <p:cNvPr id="50" name="49 Cerrar llave"/>
            <p:cNvSpPr/>
            <p:nvPr/>
          </p:nvSpPr>
          <p:spPr>
            <a:xfrm flipH="1">
              <a:off x="3456517" y="3670300"/>
              <a:ext cx="154625" cy="601195"/>
            </a:xfrm>
            <a:prstGeom prst="rightBrace">
              <a:avLst/>
            </a:prstGeom>
            <a:ln w="9525"/>
          </p:spPr>
          <p:style>
            <a:lnRef idx="1">
              <a:schemeClr val="accent1"/>
            </a:lnRef>
            <a:fillRef idx="0">
              <a:schemeClr val="accent1"/>
            </a:fillRef>
            <a:effectRef idx="0">
              <a:schemeClr val="accent1"/>
            </a:effectRef>
            <a:fontRef idx="minor">
              <a:schemeClr val="tx1"/>
            </a:fontRef>
          </p:style>
          <p:txBody>
            <a:bodyPr rtlCol="0" anchor="ctr"/>
            <a:lstStyle/>
            <a:p>
              <a:pPr algn="ctr"/>
              <a:endParaRPr lang="es-MX" sz="1200" dirty="0"/>
            </a:p>
          </p:txBody>
        </p:sp>
        <p:sp>
          <p:nvSpPr>
            <p:cNvPr id="51" name="50 Cerrar llave"/>
            <p:cNvSpPr/>
            <p:nvPr/>
          </p:nvSpPr>
          <p:spPr>
            <a:xfrm flipH="1">
              <a:off x="3456860" y="4294872"/>
              <a:ext cx="154625" cy="1261377"/>
            </a:xfrm>
            <a:prstGeom prst="rightBrace">
              <a:avLst/>
            </a:prstGeom>
            <a:ln w="9525"/>
          </p:spPr>
          <p:style>
            <a:lnRef idx="1">
              <a:schemeClr val="accent1"/>
            </a:lnRef>
            <a:fillRef idx="0">
              <a:schemeClr val="accent1"/>
            </a:fillRef>
            <a:effectRef idx="0">
              <a:schemeClr val="accent1"/>
            </a:effectRef>
            <a:fontRef idx="minor">
              <a:schemeClr val="tx1"/>
            </a:fontRef>
          </p:style>
          <p:txBody>
            <a:bodyPr rtlCol="0" anchor="ctr"/>
            <a:lstStyle/>
            <a:p>
              <a:pPr algn="ctr"/>
              <a:endParaRPr lang="es-MX" sz="1200" dirty="0"/>
            </a:p>
          </p:txBody>
        </p:sp>
        <p:sp>
          <p:nvSpPr>
            <p:cNvPr id="55" name="54 Cerrar llave"/>
            <p:cNvSpPr/>
            <p:nvPr/>
          </p:nvSpPr>
          <p:spPr>
            <a:xfrm flipH="1">
              <a:off x="3466581" y="5581650"/>
              <a:ext cx="154625" cy="322509"/>
            </a:xfrm>
            <a:prstGeom prst="rightBrace">
              <a:avLst/>
            </a:prstGeom>
            <a:ln w="9525"/>
          </p:spPr>
          <p:style>
            <a:lnRef idx="1">
              <a:schemeClr val="accent1"/>
            </a:lnRef>
            <a:fillRef idx="0">
              <a:schemeClr val="accent1"/>
            </a:fillRef>
            <a:effectRef idx="0">
              <a:schemeClr val="accent1"/>
            </a:effectRef>
            <a:fontRef idx="minor">
              <a:schemeClr val="tx1"/>
            </a:fontRef>
          </p:style>
          <p:txBody>
            <a:bodyPr rtlCol="0" anchor="ctr"/>
            <a:lstStyle/>
            <a:p>
              <a:pPr algn="ctr"/>
              <a:endParaRPr lang="es-MX" sz="1200" dirty="0"/>
            </a:p>
          </p:txBody>
        </p:sp>
        <p:sp>
          <p:nvSpPr>
            <p:cNvPr id="48" name="47 Cerrar llave"/>
            <p:cNvSpPr/>
            <p:nvPr/>
          </p:nvSpPr>
          <p:spPr>
            <a:xfrm flipH="1">
              <a:off x="1127867" y="1132000"/>
              <a:ext cx="154625" cy="605073"/>
            </a:xfrm>
            <a:prstGeom prst="rightBrace">
              <a:avLst/>
            </a:prstGeom>
            <a:ln w="9525"/>
          </p:spPr>
          <p:style>
            <a:lnRef idx="1">
              <a:schemeClr val="accent1"/>
            </a:lnRef>
            <a:fillRef idx="0">
              <a:schemeClr val="accent1"/>
            </a:fillRef>
            <a:effectRef idx="0">
              <a:schemeClr val="accent1"/>
            </a:effectRef>
            <a:fontRef idx="minor">
              <a:schemeClr val="tx1"/>
            </a:fontRef>
          </p:style>
          <p:txBody>
            <a:bodyPr rtlCol="0" anchor="ctr"/>
            <a:lstStyle/>
            <a:p>
              <a:pPr algn="ctr"/>
              <a:endParaRPr lang="es-MX" sz="1200" dirty="0"/>
            </a:p>
          </p:txBody>
        </p:sp>
        <p:sp>
          <p:nvSpPr>
            <p:cNvPr id="52" name="51 Cerrar llave"/>
            <p:cNvSpPr/>
            <p:nvPr/>
          </p:nvSpPr>
          <p:spPr>
            <a:xfrm flipH="1">
              <a:off x="1128210" y="1752278"/>
              <a:ext cx="154625" cy="1275172"/>
            </a:xfrm>
            <a:prstGeom prst="rightBrace">
              <a:avLst/>
            </a:prstGeom>
            <a:ln w="9525"/>
          </p:spPr>
          <p:style>
            <a:lnRef idx="1">
              <a:schemeClr val="accent1"/>
            </a:lnRef>
            <a:fillRef idx="0">
              <a:schemeClr val="accent1"/>
            </a:fillRef>
            <a:effectRef idx="0">
              <a:schemeClr val="accent1"/>
            </a:effectRef>
            <a:fontRef idx="minor">
              <a:schemeClr val="tx1"/>
            </a:fontRef>
          </p:style>
          <p:txBody>
            <a:bodyPr rtlCol="0" anchor="ctr"/>
            <a:lstStyle/>
            <a:p>
              <a:pPr algn="ctr"/>
              <a:endParaRPr lang="es-MX" sz="1200" dirty="0"/>
            </a:p>
          </p:txBody>
        </p:sp>
        <p:sp>
          <p:nvSpPr>
            <p:cNvPr id="53" name="52 Cerrar llave"/>
            <p:cNvSpPr/>
            <p:nvPr/>
          </p:nvSpPr>
          <p:spPr>
            <a:xfrm flipH="1">
              <a:off x="1137931" y="3039622"/>
              <a:ext cx="154625" cy="330115"/>
            </a:xfrm>
            <a:prstGeom prst="rightBrace">
              <a:avLst/>
            </a:prstGeom>
            <a:ln w="9525"/>
          </p:spPr>
          <p:style>
            <a:lnRef idx="1">
              <a:schemeClr val="accent1"/>
            </a:lnRef>
            <a:fillRef idx="0">
              <a:schemeClr val="accent1"/>
            </a:fillRef>
            <a:effectRef idx="0">
              <a:schemeClr val="accent1"/>
            </a:effectRef>
            <a:fontRef idx="minor">
              <a:schemeClr val="tx1"/>
            </a:fontRef>
          </p:style>
          <p:txBody>
            <a:bodyPr rtlCol="0" anchor="ctr"/>
            <a:lstStyle/>
            <a:p>
              <a:pPr algn="ctr"/>
              <a:endParaRPr lang="es-MX" sz="1200" dirty="0"/>
            </a:p>
          </p:txBody>
        </p:sp>
        <p:sp>
          <p:nvSpPr>
            <p:cNvPr id="41" name="1 Conector recto"/>
            <p:cNvSpPr/>
            <p:nvPr/>
          </p:nvSpPr>
          <p:spPr>
            <a:xfrm rot="5400000">
              <a:off x="3340893" y="4780825"/>
              <a:ext cx="2433638" cy="1588"/>
            </a:xfrm>
            <a:prstGeom prst="line">
              <a:avLst/>
            </a:prstGeom>
          </p:spPr>
          <p:style>
            <a:lnRef idx="1">
              <a:schemeClr val="dk1"/>
            </a:lnRef>
            <a:fillRef idx="0">
              <a:schemeClr val="dk1"/>
            </a:fillRef>
            <a:effectRef idx="0">
              <a:schemeClr val="dk1"/>
            </a:effectRef>
            <a:fontRef idx="minor">
              <a:schemeClr val="tx1"/>
            </a:fontRef>
          </p:style>
          <p:txBody>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endParaRPr lang="es-MX" sz="1200" dirty="0"/>
            </a:p>
          </p:txBody>
        </p:sp>
        <p:pic>
          <p:nvPicPr>
            <p:cNvPr id="42" name="41 Imagen" descr="hombres.png"/>
            <p:cNvPicPr>
              <a:picLocks noChangeAspect="1"/>
            </p:cNvPicPr>
            <p:nvPr/>
          </p:nvPicPr>
          <p:blipFill>
            <a:blip r:embed="rId6" cstate="print"/>
            <a:stretch>
              <a:fillRect/>
            </a:stretch>
          </p:blipFill>
          <p:spPr>
            <a:xfrm>
              <a:off x="1825289" y="1314450"/>
              <a:ext cx="337185" cy="674370"/>
            </a:xfrm>
            <a:prstGeom prst="rect">
              <a:avLst/>
            </a:prstGeom>
          </p:spPr>
        </p:pic>
        <p:pic>
          <p:nvPicPr>
            <p:cNvPr id="43" name="42 Imagen" descr="mujeres.png"/>
            <p:cNvPicPr>
              <a:picLocks noChangeAspect="1"/>
            </p:cNvPicPr>
            <p:nvPr/>
          </p:nvPicPr>
          <p:blipFill>
            <a:blip r:embed="rId7" cstate="print"/>
            <a:stretch>
              <a:fillRect/>
            </a:stretch>
          </p:blipFill>
          <p:spPr>
            <a:xfrm>
              <a:off x="2777159" y="1314450"/>
              <a:ext cx="337185" cy="674370"/>
            </a:xfrm>
            <a:prstGeom prst="rect">
              <a:avLst/>
            </a:prstGeom>
          </p:spPr>
        </p:pic>
        <p:pic>
          <p:nvPicPr>
            <p:cNvPr id="44" name="43 Imagen" descr="hombres.png"/>
            <p:cNvPicPr>
              <a:picLocks noChangeAspect="1"/>
            </p:cNvPicPr>
            <p:nvPr/>
          </p:nvPicPr>
          <p:blipFill>
            <a:blip r:embed="rId6" cstate="print"/>
            <a:stretch>
              <a:fillRect/>
            </a:stretch>
          </p:blipFill>
          <p:spPr>
            <a:xfrm>
              <a:off x="6414777" y="1314450"/>
              <a:ext cx="337185" cy="674370"/>
            </a:xfrm>
            <a:prstGeom prst="rect">
              <a:avLst/>
            </a:prstGeom>
          </p:spPr>
        </p:pic>
        <p:pic>
          <p:nvPicPr>
            <p:cNvPr id="49" name="48 Imagen" descr="mujeres.png"/>
            <p:cNvPicPr>
              <a:picLocks noChangeAspect="1"/>
            </p:cNvPicPr>
            <p:nvPr/>
          </p:nvPicPr>
          <p:blipFill>
            <a:blip r:embed="rId7" cstate="print"/>
            <a:stretch>
              <a:fillRect/>
            </a:stretch>
          </p:blipFill>
          <p:spPr>
            <a:xfrm>
              <a:off x="7366647" y="1314450"/>
              <a:ext cx="337185" cy="674370"/>
            </a:xfrm>
            <a:prstGeom prst="rect">
              <a:avLst/>
            </a:prstGeom>
          </p:spPr>
        </p:pic>
        <p:pic>
          <p:nvPicPr>
            <p:cNvPr id="54" name="53 Imagen" descr="hombres.png"/>
            <p:cNvPicPr>
              <a:picLocks noChangeAspect="1"/>
            </p:cNvPicPr>
            <p:nvPr/>
          </p:nvPicPr>
          <p:blipFill>
            <a:blip r:embed="rId6" cstate="print"/>
            <a:stretch>
              <a:fillRect/>
            </a:stretch>
          </p:blipFill>
          <p:spPr>
            <a:xfrm>
              <a:off x="3906423" y="3644900"/>
              <a:ext cx="337185" cy="674370"/>
            </a:xfrm>
            <a:prstGeom prst="rect">
              <a:avLst/>
            </a:prstGeom>
          </p:spPr>
        </p:pic>
        <p:pic>
          <p:nvPicPr>
            <p:cNvPr id="56" name="55 Imagen" descr="mujeres.png"/>
            <p:cNvPicPr>
              <a:picLocks noChangeAspect="1"/>
            </p:cNvPicPr>
            <p:nvPr/>
          </p:nvPicPr>
          <p:blipFill>
            <a:blip r:embed="rId7" cstate="print"/>
            <a:stretch>
              <a:fillRect/>
            </a:stretch>
          </p:blipFill>
          <p:spPr>
            <a:xfrm>
              <a:off x="4858293" y="3644900"/>
              <a:ext cx="337185" cy="674370"/>
            </a:xfrm>
            <a:prstGeom prst="rect">
              <a:avLst/>
            </a:prstGeom>
          </p:spPr>
        </p:pic>
        <p:sp>
          <p:nvSpPr>
            <p:cNvPr id="57" name="56 CuadroTexto"/>
            <p:cNvSpPr txBox="1"/>
            <p:nvPr/>
          </p:nvSpPr>
          <p:spPr>
            <a:xfrm>
              <a:off x="5454199" y="5134470"/>
              <a:ext cx="2081040" cy="367889"/>
            </a:xfrm>
            <a:prstGeom prst="rect">
              <a:avLst/>
            </a:prstGeom>
            <a:noFill/>
          </p:spPr>
          <p:txBody>
            <a:bodyPr wrap="square" rtlCol="0">
              <a:spAutoFit/>
            </a:bodyPr>
            <a:lstStyle/>
            <a:p>
              <a:pPr algn="ctr"/>
              <a:r>
                <a:rPr lang="es-MX" sz="1400" b="1" dirty="0" smtClean="0">
                  <a:solidFill>
                    <a:srgbClr val="0000CC"/>
                  </a:solidFill>
                  <a:latin typeface="Lucida Sans" panose="020B0602040502020204" pitchFamily="34" charset="0"/>
                  <a:cs typeface="Lucida Sans" panose="020B0602040502020204" pitchFamily="34" charset="0"/>
                </a:rPr>
                <a:t>Mediana 26 años</a:t>
              </a:r>
              <a:endParaRPr lang="es-MX" sz="1400" b="1" dirty="0">
                <a:solidFill>
                  <a:srgbClr val="0000CC"/>
                </a:solidFill>
                <a:latin typeface="Lucida Sans" panose="020B0602040502020204" pitchFamily="34" charset="0"/>
                <a:cs typeface="Lucida Sans" panose="020B0602040502020204" pitchFamily="34" charset="0"/>
              </a:endParaRPr>
            </a:p>
          </p:txBody>
        </p:sp>
        <p:cxnSp>
          <p:nvCxnSpPr>
            <p:cNvPr id="58" name="57 Conector recto"/>
            <p:cNvCxnSpPr/>
            <p:nvPr/>
          </p:nvCxnSpPr>
          <p:spPr>
            <a:xfrm rot="10800000">
              <a:off x="3665187" y="5280025"/>
              <a:ext cx="1875189" cy="1588"/>
            </a:xfrm>
            <a:prstGeom prst="line">
              <a:avLst/>
            </a:prstGeom>
            <a:ln w="3175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59" name="58 Conector recto"/>
            <p:cNvCxnSpPr/>
            <p:nvPr/>
          </p:nvCxnSpPr>
          <p:spPr>
            <a:xfrm rot="10800000">
              <a:off x="5938056" y="2833140"/>
              <a:ext cx="2055801" cy="548"/>
            </a:xfrm>
            <a:prstGeom prst="line">
              <a:avLst/>
            </a:prstGeom>
            <a:ln w="3175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sp>
          <p:nvSpPr>
            <p:cNvPr id="62" name="61 CuadroTexto"/>
            <p:cNvSpPr txBox="1"/>
            <p:nvPr/>
          </p:nvSpPr>
          <p:spPr>
            <a:xfrm>
              <a:off x="6027420" y="3375660"/>
              <a:ext cx="868680" cy="331100"/>
            </a:xfrm>
            <a:prstGeom prst="rect">
              <a:avLst/>
            </a:prstGeom>
            <a:noFill/>
          </p:spPr>
          <p:txBody>
            <a:bodyPr wrap="square" rtlCol="0">
              <a:spAutoFit/>
            </a:bodyPr>
            <a:lstStyle/>
            <a:p>
              <a:pPr algn="ctr"/>
              <a:r>
                <a:rPr lang="es-MX" sz="1200" b="1" dirty="0" smtClean="0">
                  <a:solidFill>
                    <a:schemeClr val="tx2"/>
                  </a:solidFill>
                  <a:latin typeface="+mj-lt"/>
                </a:rPr>
                <a:t>%</a:t>
              </a:r>
              <a:endParaRPr lang="es-MX" sz="1200" b="1" dirty="0">
                <a:solidFill>
                  <a:schemeClr val="tx2"/>
                </a:solidFill>
                <a:latin typeface="+mj-lt"/>
              </a:endParaRPr>
            </a:p>
          </p:txBody>
        </p:sp>
        <p:sp>
          <p:nvSpPr>
            <p:cNvPr id="63" name="62 CuadroTexto"/>
            <p:cNvSpPr txBox="1"/>
            <p:nvPr/>
          </p:nvSpPr>
          <p:spPr>
            <a:xfrm>
              <a:off x="7216140" y="3375660"/>
              <a:ext cx="868680" cy="331100"/>
            </a:xfrm>
            <a:prstGeom prst="rect">
              <a:avLst/>
            </a:prstGeom>
            <a:noFill/>
          </p:spPr>
          <p:txBody>
            <a:bodyPr wrap="square" rtlCol="0">
              <a:spAutoFit/>
            </a:bodyPr>
            <a:lstStyle/>
            <a:p>
              <a:pPr algn="ctr"/>
              <a:r>
                <a:rPr lang="es-MX" sz="1200" b="1" dirty="0" smtClean="0">
                  <a:solidFill>
                    <a:schemeClr val="tx2"/>
                  </a:solidFill>
                  <a:latin typeface="+mj-lt"/>
                </a:rPr>
                <a:t>%</a:t>
              </a:r>
              <a:endParaRPr lang="es-MX" sz="1200" b="1" dirty="0">
                <a:solidFill>
                  <a:schemeClr val="tx2"/>
                </a:solidFill>
                <a:latin typeface="+mj-lt"/>
              </a:endParaRPr>
            </a:p>
          </p:txBody>
        </p:sp>
        <p:sp>
          <p:nvSpPr>
            <p:cNvPr id="66" name="1 Conector recto"/>
            <p:cNvSpPr/>
            <p:nvPr/>
          </p:nvSpPr>
          <p:spPr>
            <a:xfrm rot="5400000">
              <a:off x="5811396" y="2263162"/>
              <a:ext cx="2433638" cy="1588"/>
            </a:xfrm>
            <a:prstGeom prst="line">
              <a:avLst/>
            </a:prstGeom>
          </p:spPr>
          <p:style>
            <a:lnRef idx="1">
              <a:schemeClr val="dk1"/>
            </a:lnRef>
            <a:fillRef idx="0">
              <a:schemeClr val="dk1"/>
            </a:fillRef>
            <a:effectRef idx="0">
              <a:schemeClr val="dk1"/>
            </a:effectRef>
            <a:fontRef idx="minor">
              <a:schemeClr val="tx1"/>
            </a:fontRef>
          </p:style>
          <p:txBody>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endParaRPr lang="es-MX" sz="1200" dirty="0"/>
            </a:p>
          </p:txBody>
        </p:sp>
        <p:sp>
          <p:nvSpPr>
            <p:cNvPr id="67" name="1 Conector recto"/>
            <p:cNvSpPr/>
            <p:nvPr/>
          </p:nvSpPr>
          <p:spPr>
            <a:xfrm rot="5400000">
              <a:off x="1261092" y="2268806"/>
              <a:ext cx="2433638" cy="1588"/>
            </a:xfrm>
            <a:prstGeom prst="line">
              <a:avLst/>
            </a:prstGeom>
          </p:spPr>
          <p:style>
            <a:lnRef idx="1">
              <a:schemeClr val="dk1"/>
            </a:lnRef>
            <a:fillRef idx="0">
              <a:schemeClr val="dk1"/>
            </a:fillRef>
            <a:effectRef idx="0">
              <a:schemeClr val="dk1"/>
            </a:effectRef>
            <a:fontRef idx="minor">
              <a:schemeClr val="tx1"/>
            </a:fontRef>
          </p:style>
          <p:txBody>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endParaRPr lang="es-MX" sz="1200" dirty="0"/>
            </a:p>
          </p:txBody>
        </p:sp>
        <p:sp>
          <p:nvSpPr>
            <p:cNvPr id="68" name="67 CuadroTexto"/>
            <p:cNvSpPr txBox="1"/>
            <p:nvPr/>
          </p:nvSpPr>
          <p:spPr>
            <a:xfrm>
              <a:off x="1424499" y="3314699"/>
              <a:ext cx="868680" cy="331100"/>
            </a:xfrm>
            <a:prstGeom prst="rect">
              <a:avLst/>
            </a:prstGeom>
            <a:noFill/>
          </p:spPr>
          <p:txBody>
            <a:bodyPr wrap="square" rtlCol="0">
              <a:spAutoFit/>
            </a:bodyPr>
            <a:lstStyle/>
            <a:p>
              <a:pPr algn="ctr"/>
              <a:r>
                <a:rPr lang="es-MX" sz="1200" b="1" dirty="0" smtClean="0">
                  <a:solidFill>
                    <a:schemeClr val="tx2"/>
                  </a:solidFill>
                  <a:latin typeface="+mj-lt"/>
                </a:rPr>
                <a:t>%</a:t>
              </a:r>
              <a:endParaRPr lang="es-MX" sz="1200" b="1" dirty="0">
                <a:solidFill>
                  <a:schemeClr val="tx2"/>
                </a:solidFill>
                <a:latin typeface="+mj-lt"/>
              </a:endParaRPr>
            </a:p>
          </p:txBody>
        </p:sp>
        <p:sp>
          <p:nvSpPr>
            <p:cNvPr id="69" name="68 CuadroTexto"/>
            <p:cNvSpPr txBox="1"/>
            <p:nvPr/>
          </p:nvSpPr>
          <p:spPr>
            <a:xfrm>
              <a:off x="2560320" y="3314699"/>
              <a:ext cx="868680" cy="331100"/>
            </a:xfrm>
            <a:prstGeom prst="rect">
              <a:avLst/>
            </a:prstGeom>
            <a:noFill/>
          </p:spPr>
          <p:txBody>
            <a:bodyPr wrap="square" rtlCol="0">
              <a:spAutoFit/>
            </a:bodyPr>
            <a:lstStyle/>
            <a:p>
              <a:pPr algn="ctr"/>
              <a:r>
                <a:rPr lang="es-MX" sz="1200" b="1" dirty="0" smtClean="0">
                  <a:solidFill>
                    <a:schemeClr val="tx2"/>
                  </a:solidFill>
                  <a:latin typeface="+mj-lt"/>
                </a:rPr>
                <a:t>%</a:t>
              </a:r>
              <a:endParaRPr lang="es-MX" sz="1200" b="1" dirty="0">
                <a:solidFill>
                  <a:schemeClr val="tx2"/>
                </a:solidFill>
                <a:latin typeface="+mj-lt"/>
              </a:endParaRPr>
            </a:p>
          </p:txBody>
        </p:sp>
        <p:sp>
          <p:nvSpPr>
            <p:cNvPr id="70" name="69 CuadroTexto"/>
            <p:cNvSpPr txBox="1"/>
            <p:nvPr/>
          </p:nvSpPr>
          <p:spPr>
            <a:xfrm>
              <a:off x="3665156" y="5905500"/>
              <a:ext cx="697293" cy="331100"/>
            </a:xfrm>
            <a:prstGeom prst="rect">
              <a:avLst/>
            </a:prstGeom>
            <a:noFill/>
          </p:spPr>
          <p:txBody>
            <a:bodyPr wrap="square" rtlCol="0">
              <a:spAutoFit/>
            </a:bodyPr>
            <a:lstStyle/>
            <a:p>
              <a:pPr algn="ctr"/>
              <a:r>
                <a:rPr lang="es-MX" sz="1200" b="1" dirty="0" smtClean="0">
                  <a:solidFill>
                    <a:schemeClr val="tx2"/>
                  </a:solidFill>
                  <a:latin typeface="+mj-lt"/>
                </a:rPr>
                <a:t>%</a:t>
              </a:r>
              <a:endParaRPr lang="es-MX" sz="1200" b="1" dirty="0">
                <a:solidFill>
                  <a:schemeClr val="tx2"/>
                </a:solidFill>
                <a:latin typeface="+mj-lt"/>
              </a:endParaRPr>
            </a:p>
          </p:txBody>
        </p:sp>
        <p:sp>
          <p:nvSpPr>
            <p:cNvPr id="71" name="70 CuadroTexto"/>
            <p:cNvSpPr txBox="1"/>
            <p:nvPr/>
          </p:nvSpPr>
          <p:spPr>
            <a:xfrm>
              <a:off x="4682490" y="5905500"/>
              <a:ext cx="705669" cy="331100"/>
            </a:xfrm>
            <a:prstGeom prst="rect">
              <a:avLst/>
            </a:prstGeom>
            <a:noFill/>
          </p:spPr>
          <p:txBody>
            <a:bodyPr wrap="square" rtlCol="0">
              <a:spAutoFit/>
            </a:bodyPr>
            <a:lstStyle/>
            <a:p>
              <a:pPr algn="ctr"/>
              <a:r>
                <a:rPr lang="es-MX" sz="1200" b="1" dirty="0" smtClean="0">
                  <a:solidFill>
                    <a:schemeClr val="tx2"/>
                  </a:solidFill>
                  <a:latin typeface="+mj-lt"/>
                </a:rPr>
                <a:t>%</a:t>
              </a:r>
              <a:endParaRPr lang="es-MX" sz="1200" b="1" dirty="0">
                <a:solidFill>
                  <a:schemeClr val="tx2"/>
                </a:solidFill>
                <a:latin typeface="+mj-lt"/>
              </a:endParaRPr>
            </a:p>
          </p:txBody>
        </p:sp>
      </p:grpSp>
      <p:sp>
        <p:nvSpPr>
          <p:cNvPr id="60" name="Title 1"/>
          <p:cNvSpPr>
            <a:spLocks noGrp="1"/>
          </p:cNvSpPr>
          <p:nvPr>
            <p:ph type="title"/>
          </p:nvPr>
        </p:nvSpPr>
        <p:spPr>
          <a:xfrm>
            <a:off x="467544" y="370590"/>
            <a:ext cx="8001000" cy="610138"/>
          </a:xfrm>
        </p:spPr>
        <p:txBody>
          <a:bodyPr>
            <a:normAutofit/>
          </a:bodyPr>
          <a:lstStyle/>
          <a:p>
            <a:r>
              <a:rPr lang="es-MX" b="1" dirty="0" smtClean="0">
                <a:solidFill>
                  <a:srgbClr val="C00000"/>
                </a:solidFill>
                <a:latin typeface="Lucida Sans" panose="020B0602040502020204" pitchFamily="34" charset="0"/>
                <a:cs typeface="Lucida Sans" panose="020B0602040502020204" pitchFamily="34" charset="0"/>
              </a:rPr>
              <a:t>Cambio en la estructura de edades</a:t>
            </a:r>
            <a:endParaRPr lang="en-US" b="1" dirty="0">
              <a:solidFill>
                <a:srgbClr val="C00000"/>
              </a:solidFill>
              <a:latin typeface="Lucida Sans" panose="020B0602040502020204" pitchFamily="34" charset="0"/>
              <a:cs typeface="Lucida Sans" panose="020B0602040502020204" pitchFamily="34" charset="0"/>
            </a:endParaRPr>
          </a:p>
        </p:txBody>
      </p:sp>
      <p:sp>
        <p:nvSpPr>
          <p:cNvPr id="3" name="TextBox 2"/>
          <p:cNvSpPr txBox="1"/>
          <p:nvPr/>
        </p:nvSpPr>
        <p:spPr>
          <a:xfrm>
            <a:off x="460312" y="5909210"/>
            <a:ext cx="8288152" cy="400110"/>
          </a:xfrm>
          <a:prstGeom prst="rect">
            <a:avLst/>
          </a:prstGeom>
          <a:noFill/>
        </p:spPr>
        <p:txBody>
          <a:bodyPr wrap="square" rtlCol="0">
            <a:spAutoFit/>
          </a:bodyPr>
          <a:lstStyle/>
          <a:p>
            <a:pPr algn="ctr"/>
            <a:r>
              <a:rPr lang="es-MX" sz="2000" b="1" dirty="0" smtClean="0">
                <a:solidFill>
                  <a:srgbClr val="0000CC"/>
                </a:solidFill>
                <a:latin typeface="Lucida Sans" panose="020B0602040502020204" pitchFamily="34" charset="0"/>
                <a:cs typeface="Lucida Sans" panose="020B0602040502020204" pitchFamily="34" charset="0"/>
              </a:rPr>
              <a:t>Envejecimiento de la población  y mayor numero de MEF</a:t>
            </a:r>
            <a:endParaRPr lang="en-US" sz="2000" b="1" dirty="0">
              <a:solidFill>
                <a:srgbClr val="0000CC"/>
              </a:solidFill>
              <a:latin typeface="Lucida Sans" panose="020B0602040502020204" pitchFamily="34" charset="0"/>
              <a:cs typeface="Lucida Sans" panose="020B0602040502020204" pitchFamily="34" charset="0"/>
            </a:endParaRPr>
          </a:p>
        </p:txBody>
      </p:sp>
      <p:sp>
        <p:nvSpPr>
          <p:cNvPr id="4" name="3 CuadroTexto"/>
          <p:cNvSpPr txBox="1"/>
          <p:nvPr/>
        </p:nvSpPr>
        <p:spPr>
          <a:xfrm>
            <a:off x="539552" y="5462447"/>
            <a:ext cx="1553630" cy="253916"/>
          </a:xfrm>
          <a:prstGeom prst="rect">
            <a:avLst/>
          </a:prstGeom>
          <a:noFill/>
        </p:spPr>
        <p:txBody>
          <a:bodyPr wrap="none" rtlCol="0">
            <a:spAutoFit/>
          </a:bodyPr>
          <a:lstStyle/>
          <a:p>
            <a:r>
              <a:rPr lang="es-MX" sz="1050" b="1" dirty="0" smtClean="0">
                <a:latin typeface="Lucida Sans" panose="020B0602040502020204" pitchFamily="34" charset="0"/>
                <a:cs typeface="Lucida Sans" panose="020B0602040502020204" pitchFamily="34" charset="0"/>
              </a:rPr>
              <a:t>Rafael Lozano 2011</a:t>
            </a:r>
            <a:endParaRPr lang="es-MX" sz="1050" b="1" dirty="0">
              <a:latin typeface="Lucida Sans" panose="020B0602040502020204" pitchFamily="34" charset="0"/>
              <a:cs typeface="Lucida Sans" panose="020B0602040502020204" pitchFamily="34" charset="0"/>
            </a:endParaRPr>
          </a:p>
        </p:txBody>
      </p:sp>
    </p:spTree>
    <p:extLst>
      <p:ext uri="{BB962C8B-B14F-4D97-AF65-F5344CB8AC3E}">
        <p14:creationId xmlns:p14="http://schemas.microsoft.com/office/powerpoint/2010/main" val="203556674"/>
      </p:ext>
    </p:extLst>
  </p:cSld>
  <p:clrMapOvr>
    <a:masterClrMapping/>
  </p:clrMapOvr>
  <p:transition spd="med">
    <p:fade/>
  </p:transition>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p:txBody>
          <a:bodyPr/>
          <a:lstStyle/>
          <a:p>
            <a:endParaRPr lang="es-MX"/>
          </a:p>
        </p:txBody>
      </p:sp>
      <p:sp>
        <p:nvSpPr>
          <p:cNvPr id="3" name="2 Marcador de contenido"/>
          <p:cNvSpPr>
            <a:spLocks noGrp="1"/>
          </p:cNvSpPr>
          <p:nvPr>
            <p:ph idx="1"/>
          </p:nvPr>
        </p:nvSpPr>
        <p:spPr/>
        <p:txBody>
          <a:bodyPr/>
          <a:lstStyle/>
          <a:p>
            <a:endParaRPr lang="es-MX" dirty="0"/>
          </a:p>
        </p:txBody>
      </p:sp>
      <p:pic>
        <p:nvPicPr>
          <p:cNvPr id="512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908720"/>
            <a:ext cx="8280920" cy="5400600"/>
          </a:xfrm>
          <a:prstGeom prst="rect">
            <a:avLst/>
          </a:prstGeom>
          <a:ln/>
        </p:spPr>
        <p:style>
          <a:lnRef idx="2">
            <a:schemeClr val="accent1"/>
          </a:lnRef>
          <a:fillRef idx="1">
            <a:schemeClr val="lt1"/>
          </a:fillRef>
          <a:effectRef idx="0">
            <a:schemeClr val="accent1"/>
          </a:effectRef>
          <a:fontRef idx="minor">
            <a:schemeClr val="dk1"/>
          </a:fontRef>
        </p:style>
      </p:pic>
    </p:spTree>
    <p:extLst>
      <p:ext uri="{BB962C8B-B14F-4D97-AF65-F5344CB8AC3E}">
        <p14:creationId xmlns:p14="http://schemas.microsoft.com/office/powerpoint/2010/main" val="4080557491"/>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p:cNvSpPr>
            <a:spLocks noGrp="1" noChangeArrowheads="1"/>
          </p:cNvSpPr>
          <p:nvPr>
            <p:ph idx="1"/>
          </p:nvPr>
        </p:nvSpPr>
        <p:spPr bwMode="auto">
          <a:xfrm>
            <a:off x="323528" y="1484784"/>
            <a:ext cx="8434710" cy="4401205"/>
          </a:xfrm>
          <a:prstGeom prst="rect">
            <a:avLst/>
          </a:prstGeom>
          <a:extLst/>
        </p:spPr>
        <p:style>
          <a:lnRef idx="2">
            <a:schemeClr val="accent1"/>
          </a:lnRef>
          <a:fillRef idx="1">
            <a:schemeClr val="lt1"/>
          </a:fillRef>
          <a:effectRef idx="0">
            <a:schemeClr val="accent1"/>
          </a:effectRef>
          <a:fontRef idx="minor">
            <a:schemeClr val="dk1"/>
          </a:fontRef>
        </p:style>
        <p:txBody>
          <a:bodyPr wrap="square" anchor="ctr">
            <a:spAutoFit/>
          </a:bodyPr>
          <a:lstStyle/>
          <a:p>
            <a:pPr marL="0" indent="0" algn="ctr">
              <a:spcBef>
                <a:spcPct val="0"/>
              </a:spcBef>
              <a:buClrTx/>
              <a:buSzTx/>
              <a:buFontTx/>
              <a:buNone/>
            </a:pPr>
            <a:r>
              <a:rPr lang="es-MX" b="1" i="1" dirty="0" smtClean="0">
                <a:solidFill>
                  <a:srgbClr val="0000CC"/>
                </a:solidFill>
                <a:latin typeface="Lucida Sans Unicode" pitchFamily="34" charset="0"/>
                <a:ea typeface="Calibri" pitchFamily="34" charset="0"/>
                <a:cs typeface="Lucida Sans Unicode" pitchFamily="34" charset="0"/>
              </a:rPr>
              <a:t>La reducción del crecimiento demográfico, </a:t>
            </a:r>
            <a:r>
              <a:rPr lang="es-MX" b="1" i="1" dirty="0" smtClean="0">
                <a:latin typeface="Lucida Sans Unicode" pitchFamily="34" charset="0"/>
                <a:ea typeface="Calibri" pitchFamily="34" charset="0"/>
                <a:cs typeface="Lucida Sans Unicode" pitchFamily="34" charset="0"/>
              </a:rPr>
              <a:t>en términos relativos, se ha dado </a:t>
            </a:r>
            <a:r>
              <a:rPr lang="es-MX" b="1" i="1" dirty="0" smtClean="0">
                <a:solidFill>
                  <a:srgbClr val="0000CC"/>
                </a:solidFill>
                <a:latin typeface="Lucida Sans Unicode" pitchFamily="34" charset="0"/>
                <a:ea typeface="Calibri" pitchFamily="34" charset="0"/>
                <a:cs typeface="Lucida Sans Unicode" pitchFamily="34" charset="0"/>
              </a:rPr>
              <a:t>sin el desarrollo social y económico esperado</a:t>
            </a:r>
          </a:p>
          <a:p>
            <a:pPr marL="0" indent="0">
              <a:spcBef>
                <a:spcPct val="0"/>
              </a:spcBef>
              <a:buClrTx/>
              <a:buSzTx/>
              <a:buFontTx/>
              <a:buNone/>
            </a:pPr>
            <a:endParaRPr lang="es-MX" b="1" i="1" dirty="0" smtClean="0">
              <a:solidFill>
                <a:srgbClr val="231F20"/>
              </a:solidFill>
              <a:latin typeface="Lucida Sans Unicode" pitchFamily="34" charset="0"/>
              <a:ea typeface="Calibri" pitchFamily="34" charset="0"/>
              <a:cs typeface="Lucida Sans Unicode" pitchFamily="34" charset="0"/>
            </a:endParaRPr>
          </a:p>
          <a:p>
            <a:pPr marL="0" indent="0" algn="ctr">
              <a:spcBef>
                <a:spcPct val="0"/>
              </a:spcBef>
              <a:buClrTx/>
              <a:buSzTx/>
              <a:buFontTx/>
              <a:buNone/>
            </a:pPr>
            <a:r>
              <a:rPr lang="es-MX" b="1" i="1" dirty="0" smtClean="0">
                <a:solidFill>
                  <a:srgbClr val="231F20"/>
                </a:solidFill>
                <a:latin typeface="Lucida Sans Unicode" pitchFamily="34" charset="0"/>
                <a:ea typeface="Calibri" pitchFamily="34" charset="0"/>
                <a:cs typeface="Lucida Sans Unicode" pitchFamily="34" charset="0"/>
              </a:rPr>
              <a:t>Nuestra población seguirá creciendo (momentum demográfico)</a:t>
            </a:r>
          </a:p>
          <a:p>
            <a:pPr marL="0" indent="0" algn="ctr">
              <a:spcBef>
                <a:spcPct val="0"/>
              </a:spcBef>
              <a:buClrTx/>
              <a:buSzTx/>
              <a:buFontTx/>
              <a:buNone/>
            </a:pPr>
            <a:r>
              <a:rPr lang="es-MX" b="1" i="1" dirty="0" smtClean="0">
                <a:solidFill>
                  <a:srgbClr val="231F20"/>
                </a:solidFill>
                <a:latin typeface="Lucida Sans Unicode" pitchFamily="34" charset="0"/>
                <a:ea typeface="Calibri" pitchFamily="34" charset="0"/>
                <a:cs typeface="Lucida Sans Unicode" pitchFamily="34" charset="0"/>
              </a:rPr>
              <a:t> </a:t>
            </a:r>
            <a:endParaRPr lang="es-MX" b="1" i="1" dirty="0" smtClean="0">
              <a:latin typeface="Lucida Sans Unicode" pitchFamily="34" charset="0"/>
              <a:ea typeface="Calibri" pitchFamily="34" charset="0"/>
              <a:cs typeface="Lucida Sans Unicode" pitchFamily="34" charset="0"/>
            </a:endParaRPr>
          </a:p>
          <a:p>
            <a:pPr marL="0" indent="0" algn="ctr">
              <a:spcBef>
                <a:spcPct val="0"/>
              </a:spcBef>
              <a:buClrTx/>
              <a:buSzTx/>
              <a:buFontTx/>
              <a:buNone/>
            </a:pPr>
            <a:r>
              <a:rPr lang="es-MX" b="1" i="1" dirty="0" smtClean="0">
                <a:solidFill>
                  <a:srgbClr val="231F20"/>
                </a:solidFill>
                <a:latin typeface="Lucida Sans Unicode" pitchFamily="34" charset="0"/>
                <a:ea typeface="Calibri" pitchFamily="34" charset="0"/>
                <a:cs typeface="Lucida Sans Unicode" pitchFamily="34" charset="0"/>
              </a:rPr>
              <a:t>En  el caso de que la población se estabilice en:</a:t>
            </a:r>
          </a:p>
          <a:p>
            <a:pPr marL="0" indent="0" algn="ctr">
              <a:spcBef>
                <a:spcPct val="0"/>
              </a:spcBef>
              <a:buClrTx/>
              <a:buSzTx/>
              <a:buFontTx/>
              <a:buNone/>
            </a:pPr>
            <a:r>
              <a:rPr lang="es-MX" b="1" i="1" dirty="0" smtClean="0">
                <a:solidFill>
                  <a:srgbClr val="0000CC"/>
                </a:solidFill>
                <a:latin typeface="Lucida Sans Unicode" pitchFamily="34" charset="0"/>
                <a:ea typeface="Calibri" pitchFamily="34" charset="0"/>
                <a:cs typeface="Lucida Sans Unicode" pitchFamily="34" charset="0"/>
              </a:rPr>
              <a:t>1% anual, </a:t>
            </a:r>
            <a:r>
              <a:rPr lang="es-MX" b="1" i="1" dirty="0" smtClean="0">
                <a:solidFill>
                  <a:srgbClr val="231F20"/>
                </a:solidFill>
                <a:latin typeface="Lucida Sans Unicode" pitchFamily="34" charset="0"/>
                <a:ea typeface="Calibri" pitchFamily="34" charset="0"/>
                <a:cs typeface="Lucida Sans Unicode" pitchFamily="34" charset="0"/>
              </a:rPr>
              <a:t>al final del siglo XXI </a:t>
            </a:r>
            <a:r>
              <a:rPr lang="es-MX" b="1" i="1" dirty="0" smtClean="0">
                <a:solidFill>
                  <a:srgbClr val="0000CC"/>
                </a:solidFill>
                <a:latin typeface="Lucida Sans Unicode" pitchFamily="34" charset="0"/>
                <a:ea typeface="Calibri" pitchFamily="34" charset="0"/>
                <a:cs typeface="Lucida Sans Unicode" pitchFamily="34" charset="0"/>
              </a:rPr>
              <a:t>seremos 300 millones ,</a:t>
            </a:r>
          </a:p>
          <a:p>
            <a:pPr marL="0" indent="0" algn="ctr">
              <a:spcBef>
                <a:spcPct val="0"/>
              </a:spcBef>
              <a:buClrTx/>
              <a:buSzTx/>
              <a:buFontTx/>
              <a:buNone/>
            </a:pPr>
            <a:r>
              <a:rPr lang="es-MX" b="1" i="1" dirty="0" smtClean="0">
                <a:solidFill>
                  <a:srgbClr val="0000CC"/>
                </a:solidFill>
                <a:latin typeface="Lucida Sans Unicode" pitchFamily="34" charset="0"/>
                <a:ea typeface="Calibri" pitchFamily="34" charset="0"/>
                <a:cs typeface="Lucida Sans Unicode" pitchFamily="34" charset="0"/>
              </a:rPr>
              <a:t>pero si es del 0.5%, </a:t>
            </a:r>
            <a:r>
              <a:rPr lang="es-MX" b="1" i="1" dirty="0" smtClean="0">
                <a:solidFill>
                  <a:srgbClr val="231F20"/>
                </a:solidFill>
                <a:latin typeface="Lucida Sans Unicode" pitchFamily="34" charset="0"/>
                <a:ea typeface="Calibri" pitchFamily="34" charset="0"/>
                <a:cs typeface="Lucida Sans Unicode" pitchFamily="34" charset="0"/>
              </a:rPr>
              <a:t>en el 2100 sería menor a 160 millones </a:t>
            </a:r>
          </a:p>
          <a:p>
            <a:pPr marL="0" indent="0">
              <a:spcBef>
                <a:spcPct val="0"/>
              </a:spcBef>
              <a:buClrTx/>
              <a:buSzTx/>
              <a:buFontTx/>
              <a:buNone/>
            </a:pPr>
            <a:endParaRPr lang="es-MX" b="1" i="1" dirty="0" smtClean="0">
              <a:solidFill>
                <a:srgbClr val="C00000"/>
              </a:solidFill>
              <a:latin typeface="Lucida Sans Unicode" pitchFamily="34" charset="0"/>
              <a:ea typeface="Calibri" pitchFamily="34" charset="0"/>
              <a:cs typeface="Lucida Sans Unicode" pitchFamily="34" charset="0"/>
            </a:endParaRPr>
          </a:p>
          <a:p>
            <a:pPr marL="0" indent="0" algn="ctr">
              <a:spcBef>
                <a:spcPct val="0"/>
              </a:spcBef>
              <a:buClrTx/>
              <a:buSzTx/>
              <a:buFontTx/>
              <a:buNone/>
            </a:pPr>
            <a:r>
              <a:rPr lang="es-MX" b="1" i="1" dirty="0" smtClean="0">
                <a:solidFill>
                  <a:srgbClr val="C00000"/>
                </a:solidFill>
                <a:latin typeface="Lucida Sans Unicode" pitchFamily="34" charset="0"/>
                <a:ea typeface="Calibri" pitchFamily="34" charset="0"/>
                <a:cs typeface="Lucida Sans Unicode" pitchFamily="34" charset="0"/>
              </a:rPr>
              <a:t>   ¿Qué tamaño de país queremos tener? </a:t>
            </a:r>
          </a:p>
          <a:p>
            <a:pPr marL="0" indent="0" algn="ctr">
              <a:spcBef>
                <a:spcPct val="0"/>
              </a:spcBef>
              <a:buClrTx/>
              <a:buSzTx/>
              <a:buFontTx/>
              <a:buNone/>
            </a:pPr>
            <a:r>
              <a:rPr lang="es-MX" b="1" i="1" dirty="0" smtClean="0">
                <a:solidFill>
                  <a:srgbClr val="0000CC"/>
                </a:solidFill>
                <a:latin typeface="Lucida Sans Unicode" pitchFamily="34" charset="0"/>
                <a:ea typeface="Calibri" pitchFamily="34" charset="0"/>
                <a:cs typeface="Lucida Sans Unicode" pitchFamily="34" charset="0"/>
              </a:rPr>
              <a:t>¿Cuál será la calidad de vida que tendremos? </a:t>
            </a:r>
          </a:p>
          <a:p>
            <a:pPr marL="0" indent="0" algn="ctr">
              <a:spcBef>
                <a:spcPct val="0"/>
              </a:spcBef>
              <a:buClrTx/>
              <a:buSzTx/>
              <a:buFontTx/>
              <a:buNone/>
            </a:pPr>
            <a:r>
              <a:rPr lang="es-MX" b="1" i="1" dirty="0" smtClean="0">
                <a:solidFill>
                  <a:srgbClr val="C00000"/>
                </a:solidFill>
                <a:latin typeface="Lucida Sans Unicode" pitchFamily="34" charset="0"/>
                <a:ea typeface="Calibri" pitchFamily="34" charset="0"/>
                <a:cs typeface="Lucida Sans Unicode" pitchFamily="34" charset="0"/>
              </a:rPr>
              <a:t>¿Cuál será el  papel de la  Federación, Estados y Municipios </a:t>
            </a:r>
          </a:p>
          <a:p>
            <a:pPr marL="0" indent="0" algn="ctr">
              <a:spcBef>
                <a:spcPct val="0"/>
              </a:spcBef>
              <a:buClrTx/>
              <a:buSzTx/>
              <a:buFontTx/>
              <a:buNone/>
            </a:pPr>
            <a:r>
              <a:rPr lang="es-MX" b="1" i="1" dirty="0" smtClean="0">
                <a:solidFill>
                  <a:srgbClr val="C00000"/>
                </a:solidFill>
                <a:latin typeface="Lucida Sans Unicode" pitchFamily="34" charset="0"/>
                <a:ea typeface="Calibri" pitchFamily="34" charset="0"/>
                <a:cs typeface="Lucida Sans Unicode" pitchFamily="34" charset="0"/>
              </a:rPr>
              <a:t>para  que se retome una política pública exitosa  para lograr la equidad en salud? </a:t>
            </a:r>
          </a:p>
        </p:txBody>
      </p:sp>
      <p:sp>
        <p:nvSpPr>
          <p:cNvPr id="5" name="4 Rectángulo"/>
          <p:cNvSpPr/>
          <p:nvPr/>
        </p:nvSpPr>
        <p:spPr>
          <a:xfrm>
            <a:off x="1161221" y="476672"/>
            <a:ext cx="6829113" cy="769441"/>
          </a:xfrm>
          <a:prstGeom prst="rect">
            <a:avLst/>
          </a:prstGeom>
        </p:spPr>
        <p:txBody>
          <a:bodyPr wrap="none">
            <a:spAutoFit/>
          </a:bodyPr>
          <a:lstStyle/>
          <a:p>
            <a:pPr algn="ctr">
              <a:spcBef>
                <a:spcPct val="0"/>
              </a:spcBef>
            </a:pPr>
            <a:r>
              <a:rPr lang="es-MX" sz="2200" b="1" i="1" dirty="0" smtClean="0">
                <a:solidFill>
                  <a:srgbClr val="C00000"/>
                </a:solidFill>
                <a:latin typeface="Lucida Sans"/>
                <a:ea typeface="Calibri" pitchFamily="34" charset="0"/>
                <a:cs typeface="Lucida Sans Unicode" pitchFamily="34" charset="0"/>
              </a:rPr>
              <a:t>Definir los </a:t>
            </a:r>
            <a:r>
              <a:rPr lang="es-MX" sz="2200" b="1" i="1" dirty="0">
                <a:solidFill>
                  <a:srgbClr val="C00000"/>
                </a:solidFill>
                <a:latin typeface="Lucida Sans"/>
                <a:ea typeface="Calibri" pitchFamily="34" charset="0"/>
                <a:cs typeface="Lucida Sans Unicode" pitchFamily="34" charset="0"/>
              </a:rPr>
              <a:t>escenarios </a:t>
            </a:r>
            <a:r>
              <a:rPr lang="es-MX" sz="2200" b="1" i="1" dirty="0" smtClean="0">
                <a:solidFill>
                  <a:srgbClr val="C00000"/>
                </a:solidFill>
                <a:latin typeface="Lucida Sans"/>
                <a:ea typeface="Calibri" pitchFamily="34" charset="0"/>
                <a:cs typeface="Lucida Sans Unicode" pitchFamily="34" charset="0"/>
              </a:rPr>
              <a:t> demográficos que el  país </a:t>
            </a:r>
          </a:p>
          <a:p>
            <a:pPr algn="ctr">
              <a:spcBef>
                <a:spcPct val="0"/>
              </a:spcBef>
            </a:pPr>
            <a:r>
              <a:rPr lang="es-MX" sz="2200" b="1" i="1" dirty="0" smtClean="0">
                <a:solidFill>
                  <a:srgbClr val="C00000"/>
                </a:solidFill>
                <a:latin typeface="Lucida Sans"/>
                <a:ea typeface="Calibri" pitchFamily="34" charset="0"/>
                <a:cs typeface="Lucida Sans Unicode" pitchFamily="34" charset="0"/>
              </a:rPr>
              <a:t>debe tomar  y actuar en consecuencia</a:t>
            </a:r>
            <a:endParaRPr lang="es-MX" sz="2200" b="1" i="1" dirty="0">
              <a:solidFill>
                <a:srgbClr val="C00000"/>
              </a:solidFill>
              <a:latin typeface="Lucida Sans"/>
              <a:ea typeface="Calibri" pitchFamily="34" charset="0"/>
              <a:cs typeface="Lucida Sans Unicode" pitchFamily="34" charset="0"/>
            </a:endParaRPr>
          </a:p>
        </p:txBody>
      </p:sp>
    </p:spTree>
    <p:extLst>
      <p:ext uri="{BB962C8B-B14F-4D97-AF65-F5344CB8AC3E}">
        <p14:creationId xmlns:p14="http://schemas.microsoft.com/office/powerpoint/2010/main" val="4251090064"/>
      </p:ext>
    </p:extLst>
  </p:cSld>
  <p:clrMapOvr>
    <a:masterClrMapping/>
  </p:clrMapOvr>
  <p:timing>
    <p:tnLst>
      <p:par>
        <p:cTn id="1" dur="indefinite" restart="never" nodeType="tmRoot"/>
      </p:par>
    </p:tnLst>
  </p:timing>
</p:sld>
</file>

<file path=ppt/theme/theme1.xml><?xml version="1.0" encoding="utf-8"?>
<a:theme xmlns:a="http://schemas.openxmlformats.org/drawingml/2006/main" name="Diseño predeterminado">
  <a:themeElements>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iseño predeterminad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Custom Design">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29384</TotalTime>
  <Words>5757</Words>
  <Application>Microsoft Office PowerPoint</Application>
  <PresentationFormat>Presentación en pantalla (4:3)</PresentationFormat>
  <Paragraphs>980</Paragraphs>
  <Slides>161</Slides>
  <Notes>51</Notes>
  <HiddenSlides>1</HiddenSlides>
  <MMClips>0</MMClips>
  <ScaleCrop>false</ScaleCrop>
  <HeadingPairs>
    <vt:vector size="6" baseType="variant">
      <vt:variant>
        <vt:lpstr>Tema</vt:lpstr>
      </vt:variant>
      <vt:variant>
        <vt:i4>2</vt:i4>
      </vt:variant>
      <vt:variant>
        <vt:lpstr>Servidores OLE incrustados</vt:lpstr>
      </vt:variant>
      <vt:variant>
        <vt:i4>1</vt:i4>
      </vt:variant>
      <vt:variant>
        <vt:lpstr>Títulos de diapositiva</vt:lpstr>
      </vt:variant>
      <vt:variant>
        <vt:i4>161</vt:i4>
      </vt:variant>
    </vt:vector>
  </HeadingPairs>
  <TitlesOfParts>
    <vt:vector size="164" baseType="lpstr">
      <vt:lpstr>Diseño predeterminado</vt:lpstr>
      <vt:lpstr>Custom Design</vt:lpstr>
      <vt:lpstr>Gráfico</vt:lpstr>
      <vt:lpstr>Presentación de PowerPoint</vt:lpstr>
      <vt:lpstr>Presentación de PowerPoint</vt:lpstr>
      <vt:lpstr>Presentación de PowerPoint</vt:lpstr>
      <vt:lpstr>La equidad en salud concepto ético e indicador fundamental de justicia social </vt:lpstr>
      <vt:lpstr>“La medicina es una ciencia social y la política  no es otra cosa que medicina en gran escala”  Rodolfo Virchow (1821-1902)</vt:lpstr>
      <vt:lpstr>Presentación de PowerPoint</vt:lpstr>
      <vt:lpstr>Presentación de PowerPoint</vt:lpstr>
      <vt:lpstr>Presentación de PowerPoint</vt:lpstr>
      <vt:lpstr>Presentación de PowerPoint</vt:lpstr>
      <vt:lpstr>Presentación de PowerPoint</vt:lpstr>
      <vt:lpstr>Presentación de PowerPoint</vt:lpstr>
      <vt:lpstr>Los Reportes Mundiales de Salud </vt:lpstr>
      <vt:lpstr>Presentación de PowerPoint</vt:lpstr>
      <vt:lpstr>Presentación de PowerPoint</vt:lpstr>
      <vt:lpstr>Presentación de PowerPoint</vt:lpstr>
      <vt:lpstr>Presentación de PowerPoint</vt:lpstr>
      <vt:lpstr>Acciones sobre los DSS y equidad en salud  en la agenda mundial y regional Europea 2010-2013</vt:lpstr>
      <vt:lpstr>Intervenciones  para atender las demandas sociales de la población envejecida en países en desarrollo</vt:lpstr>
      <vt:lpstr>Presentación de PowerPoint</vt:lpstr>
      <vt:lpstr>Presentación de PowerPoint</vt:lpstr>
      <vt:lpstr>Presentación de PowerPoint</vt:lpstr>
      <vt:lpstr>Presentación de PowerPoint</vt:lpstr>
      <vt:lpstr>Presentación de PowerPoint</vt:lpstr>
      <vt:lpstr>Impacto Ambiental de la sobrepoblación</vt:lpstr>
      <vt:lpstr>Presentación de PowerPoint</vt:lpstr>
      <vt:lpstr>Presentación de PowerPoint</vt:lpstr>
      <vt:lpstr>Presentación de PowerPoint</vt:lpstr>
      <vt:lpstr>Presentación de PowerPoint</vt:lpstr>
      <vt:lpstr>Presentación de PowerPoint</vt:lpstr>
      <vt:lpstr>Inequidades sociales por el exceso de basura generada por la población</vt:lpstr>
      <vt:lpstr>Presentación de PowerPoint</vt:lpstr>
      <vt:lpstr>Los efectos de la contaminación</vt:lpstr>
      <vt:lpstr>El problema poblacional y su efecto en el desarrollo sostenible</vt:lpstr>
      <vt:lpstr>Presentación de PowerPoint</vt:lpstr>
      <vt:lpstr>Presentación de PowerPoint</vt:lpstr>
      <vt:lpstr>Presentación de PowerPoint</vt:lpstr>
      <vt:lpstr>Prevalence of Early Marriage Around the World</vt:lpstr>
      <vt:lpstr>Presentación de PowerPoint</vt:lpstr>
      <vt:lpstr>Presentación de PowerPoint</vt:lpstr>
      <vt:lpstr>Presentación de PowerPoint</vt:lpstr>
      <vt:lpstr>Presentación de PowerPoint</vt:lpstr>
      <vt:lpstr>Los determinantes estructurales de las desigualdades en salud  y los determinantes intermedios de la salud en la población</vt:lpstr>
      <vt:lpstr>Presentación de PowerPoint</vt:lpstr>
      <vt:lpstr>Presentación de PowerPoint</vt:lpstr>
      <vt:lpstr>Presentación de PowerPoint</vt:lpstr>
      <vt:lpstr>Presentación de PowerPoint</vt:lpstr>
      <vt:lpstr>Presentación de PowerPoint</vt:lpstr>
      <vt:lpstr>Presentación de PowerPoint</vt:lpstr>
      <vt:lpstr>Sustituir  un piso de tierra de la vivienda no basta, se requieren paquetes integrados de agua, sanitarios, fogón en alto, ventilación  y luz para mejorar las condiciones de salud</vt:lpstr>
      <vt:lpstr>Para qué atender a la población? </vt:lpstr>
      <vt:lpstr>Presentación de PowerPoint</vt:lpstr>
      <vt:lpstr>Presentación de PowerPoint</vt:lpstr>
      <vt:lpstr>Presentación de PowerPoint</vt:lpstr>
      <vt:lpstr>Mientras unos caminan al trabajo, otros duermen bajo calle </vt:lpstr>
      <vt:lpstr> ¿Por qué no tiene acceso a la educación toda la población en edad escolar? </vt:lpstr>
      <vt:lpstr>Presentación de PowerPoint</vt:lpstr>
      <vt:lpstr> América Latina es la región más desigual del mundo   Según el Informe Mundial de Desarrollo, la desigualdad se debe a que en esta región hay más multimillonarios que en otras zonas del mundo   La crisis mundial aumentó las desigualdades y el número de personas que vive en la pobreza, afirma la OCDE    New Results from the OECD Income Distribution Database. Paris © OECD, May 15, 2013, 8 p.     </vt:lpstr>
      <vt:lpstr>Presentación de PowerPoint</vt:lpstr>
      <vt:lpstr>Las clases sociales configuran  no solo los resultados, sino las oportunidades de salud, ya que les sitúa en posiciones desiguales de poder, prestigio y acceso a los recursos y  servicios de salud.   Las personas experimentan una exposición y vulnerabilidad diferencial ante factores que ponen en riesgo su salud</vt:lpstr>
      <vt:lpstr>Presentación de PowerPoint</vt:lpstr>
      <vt:lpstr>Acciones para la Resiliencia de Niños y Jóvenes Guía para los Gobernantes</vt:lpstr>
      <vt:lpstr>2014 Índice de Desarrollo Humano de 187  Sostener el Progreso Humano: reducir vulnerabilidades  y construir resiliencia </vt:lpstr>
      <vt:lpstr>Presentación de PowerPoint</vt:lpstr>
      <vt:lpstr>Presentación de PowerPoint</vt:lpstr>
      <vt:lpstr>Equidad y Políticas de Salud</vt:lpstr>
      <vt:lpstr>Presentación de PowerPoint</vt:lpstr>
      <vt:lpstr>Presentación de PowerPoint</vt:lpstr>
      <vt:lpstr>Presentación de PowerPoint</vt:lpstr>
      <vt:lpstr> WHO’s action on SDH to reduce inequities</vt:lpstr>
      <vt:lpstr>Presentación de PowerPoint</vt:lpstr>
      <vt:lpstr>Presentación de PowerPoint</vt:lpstr>
      <vt:lpstr>La Importancia de los Determinantes Sociales de la Salud en las Políticas Públicas</vt:lpstr>
      <vt:lpstr>Presentación de PowerPoint</vt:lpstr>
      <vt:lpstr>Presentación de PowerPoint</vt:lpstr>
      <vt:lpstr>Los 8 factores de riesgo responsables por sí solos de más del 75% de casos de cardiopatía coronaria, la principal causa de muerte a escala mundial:  </vt:lpstr>
      <vt:lpstr>Presentación de PowerPoint</vt:lpstr>
      <vt:lpstr>Presentación de PowerPoint</vt:lpstr>
      <vt:lpstr>Presentación de PowerPoint</vt:lpstr>
      <vt:lpstr>Porcentaje de Población Adulta con Obesidad, países OCDE 2010</vt:lpstr>
      <vt:lpstr>Presentación de PowerPoint</vt:lpstr>
      <vt:lpstr>Las Conferencias Mundiales de Promoción de la Salud </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Cambio en la estructura de edades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Indicadores socioeconómicos de marginación a nivel nacional, 2000 y 2010</vt:lpstr>
      <vt:lpstr>Presentación de PowerPoint</vt:lpstr>
      <vt:lpstr>Presentación de PowerPoint</vt:lpstr>
      <vt:lpstr>Las desigualdades de género y de etnia</vt:lpstr>
      <vt:lpstr>Presentación de PowerPoint</vt:lpstr>
      <vt:lpstr>Presentación de PowerPoint</vt:lpstr>
      <vt:lpstr>Presentación de PowerPoint</vt:lpstr>
      <vt:lpstr>Nacimientos en Adolescentes México 2008-2011  Certificados de Nacimientos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PROBLEMÁTICA DE LA PLANEACIÓN EN MÉXICO</vt:lpstr>
      <vt:lpstr>SOY MÉDICO # 17 </vt:lpstr>
      <vt:lpstr>Acceso y bajo costo de la consulta, gabinete y medicamentos </vt:lpstr>
      <vt:lpstr>Presentación de PowerPoint</vt:lpstr>
      <vt:lpstr>Presentación de PowerPoint</vt:lpstr>
      <vt:lpstr>Presentación de PowerPoint</vt:lpstr>
      <vt:lpstr>Presentación de PowerPoint</vt:lpstr>
      <vt:lpstr>Presentación de PowerPoint</vt:lpstr>
      <vt:lpstr>Retos del Sistema de Salud</vt:lpstr>
      <vt:lpstr>¿En dónde estamos?</vt:lpstr>
      <vt:lpstr>¿Qué queremos? Cobertura Universal vs Universalidad vs Seguridad Social Universal</vt:lpstr>
      <vt:lpstr>Cobertura Universal vs Universalidad vs Seguridad Social Universal</vt:lpstr>
      <vt:lpstr>Grandes retos para la Universalidad de los servicios de salud</vt:lpstr>
      <vt:lpstr>Presentación de PowerPoint</vt:lpstr>
      <vt:lpstr>Presentación de PowerPoint</vt:lpstr>
      <vt:lpstr>Presentación de PowerPoint</vt:lpstr>
      <vt:lpstr>Presentación de PowerPoint</vt:lpstr>
      <vt:lpstr>   Marco para actuar sobre los determinantes sociales de las inequidades en salud</vt:lpstr>
      <vt:lpstr>La planeación en los ámbitos de gobierno</vt:lpstr>
      <vt:lpstr>Presentación de PowerPoint</vt:lpstr>
      <vt:lpstr>Etapas obligatorias del proceso presupuestario en el SED</vt:lpstr>
      <vt:lpstr>MIR: Indicadores</vt:lpstr>
      <vt:lpstr>Presentación de PowerPoint</vt:lpstr>
      <vt:lpstr>Presentación de PowerPoint</vt:lpstr>
      <vt:lpstr>Presentación de PowerPoint</vt:lpstr>
      <vt:lpstr>Reporte 2014 del grupo consultivo en Equidad y Cobertura Universal de Salud solicitado a la OMS por 78 países la Guía para la acción comprensiva  para la equidad en salud </vt:lpstr>
      <vt:lpstr>Presentación de PowerPoint</vt:lpstr>
      <vt:lpstr>Presentación de PowerPoint</vt:lpstr>
      <vt:lpstr>Presentación de PowerPoint</vt:lpstr>
      <vt:lpstr>Presentación de PowerPoint</vt:lpstr>
      <vt:lpstr>Promover la inclusión de los DSS en las políticas y programas para abatir las desigualdades e inequidades</vt:lpstr>
      <vt:lpstr>Presentación de PowerPoint</vt:lpstr>
      <vt:lpstr>Presentación de PowerPoint</vt:lpstr>
      <vt:lpstr>Presentación de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Manuel</dc:creator>
  <cp:lastModifiedBy>Manuel</cp:lastModifiedBy>
  <cp:revision>433</cp:revision>
  <dcterms:created xsi:type="dcterms:W3CDTF">2013-08-31T16:05:58Z</dcterms:created>
  <dcterms:modified xsi:type="dcterms:W3CDTF">2014-10-09T10:09:24Z</dcterms:modified>
</cp:coreProperties>
</file>